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60" r:id="rId6"/>
    <p:sldId id="278" r:id="rId7"/>
    <p:sldId id="277" r:id="rId8"/>
    <p:sldId id="263" r:id="rId9"/>
    <p:sldId id="264" r:id="rId10"/>
    <p:sldId id="265" r:id="rId11"/>
    <p:sldId id="266" r:id="rId12"/>
    <p:sldId id="267" r:id="rId13"/>
    <p:sldId id="261" r:id="rId14"/>
    <p:sldId id="273" r:id="rId15"/>
    <p:sldId id="272" r:id="rId16"/>
    <p:sldId id="268" r:id="rId17"/>
    <p:sldId id="269" r:id="rId18"/>
    <p:sldId id="279" r:id="rId19"/>
    <p:sldId id="280" r:id="rId20"/>
    <p:sldId id="281" r:id="rId21"/>
    <p:sldId id="282" r:id="rId22"/>
    <p:sldId id="270" r:id="rId23"/>
    <p:sldId id="271" r:id="rId24"/>
    <p:sldId id="259" r:id="rId25"/>
    <p:sldId id="274" r:id="rId26"/>
    <p:sldId id="275" r:id="rId27"/>
    <p:sldId id="276" r:id="rId28"/>
  </p:sldIdLst>
  <p:sldSz cx="9144000" cy="6858000" type="screen4x3"/>
  <p:notesSz cx="6858000" cy="9144000"/>
  <p:embeddedFontLst>
    <p:embeddedFont>
      <p:font typeface="Archistico" panose="02040802050405020203" pitchFamily="18" charset="0"/>
      <p:regular r:id="rId29"/>
      <p:bold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Return To Sender" panose="02000000000000000000" pitchFamily="2" charset="0"/>
      <p:regular r:id="rId3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C6FF0E-176C-4AC0-AFB0-9C53A9102AA9}" v="349" dt="2019-04-13T23:09:03.3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242" autoAdjust="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195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 Merrihew" userId="bcb7a1e886d99f07" providerId="LiveId" clId="{B8C6FF0E-176C-4AC0-AFB0-9C53A9102AA9}"/>
    <pc:docChg chg="undo custSel addSld delSld modSld sldOrd modMainMaster">
      <pc:chgData name="Ken Merrihew" userId="bcb7a1e886d99f07" providerId="LiveId" clId="{B8C6FF0E-176C-4AC0-AFB0-9C53A9102AA9}" dt="2019-04-13T23:09:03.320" v="1907" actId="20577"/>
      <pc:docMkLst>
        <pc:docMk/>
      </pc:docMkLst>
      <pc:sldChg chg="addSp delSp modSp modTransition">
        <pc:chgData name="Ken Merrihew" userId="bcb7a1e886d99f07" providerId="LiveId" clId="{B8C6FF0E-176C-4AC0-AFB0-9C53A9102AA9}" dt="2019-04-13T03:50:08.100" v="1665" actId="478"/>
        <pc:sldMkLst>
          <pc:docMk/>
          <pc:sldMk cId="3327796539" sldId="256"/>
        </pc:sldMkLst>
        <pc:spChg chg="add mod ord">
          <ac:chgData name="Ken Merrihew" userId="bcb7a1e886d99f07" providerId="LiveId" clId="{B8C6FF0E-176C-4AC0-AFB0-9C53A9102AA9}" dt="2019-04-13T03:50:04.166" v="1664" actId="167"/>
          <ac:spMkLst>
            <pc:docMk/>
            <pc:sldMk cId="3327796539" sldId="256"/>
            <ac:spMk id="3" creationId="{525F59F3-F75A-486A-8274-C95E175AC539}"/>
          </ac:spMkLst>
        </pc:spChg>
        <pc:spChg chg="del">
          <ac:chgData name="Ken Merrihew" userId="bcb7a1e886d99f07" providerId="LiveId" clId="{B8C6FF0E-176C-4AC0-AFB0-9C53A9102AA9}" dt="2019-04-13T03:50:08.100" v="1665" actId="478"/>
          <ac:spMkLst>
            <pc:docMk/>
            <pc:sldMk cId="3327796539" sldId="256"/>
            <ac:spMk id="5" creationId="{BF16E083-64A2-4D0B-AA59-E972BB4B3FDC}"/>
          </ac:spMkLst>
        </pc:spChg>
      </pc:sldChg>
      <pc:sldChg chg="add del modTransition modAnim">
        <pc:chgData name="Ken Merrihew" userId="bcb7a1e886d99f07" providerId="LiveId" clId="{B8C6FF0E-176C-4AC0-AFB0-9C53A9102AA9}" dt="2019-04-13T03:47:56.433" v="1447"/>
        <pc:sldMkLst>
          <pc:docMk/>
          <pc:sldMk cId="2695676932" sldId="257"/>
        </pc:sldMkLst>
      </pc:sldChg>
      <pc:sldChg chg="modTransition">
        <pc:chgData name="Ken Merrihew" userId="bcb7a1e886d99f07" providerId="LiveId" clId="{B8C6FF0E-176C-4AC0-AFB0-9C53A9102AA9}" dt="2019-04-13T03:47:53.325" v="1446"/>
        <pc:sldMkLst>
          <pc:docMk/>
          <pc:sldMk cId="1338009041" sldId="258"/>
        </pc:sldMkLst>
      </pc:sldChg>
      <pc:sldChg chg="modSp modTransition modAnim">
        <pc:chgData name="Ken Merrihew" userId="bcb7a1e886d99f07" providerId="LiveId" clId="{B8C6FF0E-176C-4AC0-AFB0-9C53A9102AA9}" dt="2019-04-13T03:47:53.325" v="1446"/>
        <pc:sldMkLst>
          <pc:docMk/>
          <pc:sldMk cId="2667449088" sldId="259"/>
        </pc:sldMkLst>
        <pc:spChg chg="mod">
          <ac:chgData name="Ken Merrihew" userId="bcb7a1e886d99f07" providerId="LiveId" clId="{B8C6FF0E-176C-4AC0-AFB0-9C53A9102AA9}" dt="2019-04-12T19:59:00.978" v="1437" actId="5793"/>
          <ac:spMkLst>
            <pc:docMk/>
            <pc:sldMk cId="2667449088" sldId="259"/>
            <ac:spMk id="5" creationId="{80467249-92D6-48B4-92E2-71301B9BF4E8}"/>
          </ac:spMkLst>
        </pc:spChg>
      </pc:sldChg>
      <pc:sldChg chg="modSp ord modTransition">
        <pc:chgData name="Ken Merrihew" userId="bcb7a1e886d99f07" providerId="LiveId" clId="{B8C6FF0E-176C-4AC0-AFB0-9C53A9102AA9}" dt="2019-04-13T03:47:53.325" v="1446"/>
        <pc:sldMkLst>
          <pc:docMk/>
          <pc:sldMk cId="1807760297" sldId="260"/>
        </pc:sldMkLst>
        <pc:spChg chg="mod">
          <ac:chgData name="Ken Merrihew" userId="bcb7a1e886d99f07" providerId="LiveId" clId="{B8C6FF0E-176C-4AC0-AFB0-9C53A9102AA9}" dt="2019-04-12T17:29:38.124" v="10" actId="2711"/>
          <ac:spMkLst>
            <pc:docMk/>
            <pc:sldMk cId="1807760297" sldId="260"/>
            <ac:spMk id="3" creationId="{E67D99C5-0ADE-462F-8FD8-DEA33BDD45A0}"/>
          </ac:spMkLst>
        </pc:spChg>
      </pc:sldChg>
      <pc:sldChg chg="modTransition">
        <pc:chgData name="Ken Merrihew" userId="bcb7a1e886d99f07" providerId="LiveId" clId="{B8C6FF0E-176C-4AC0-AFB0-9C53A9102AA9}" dt="2019-04-13T03:47:53.325" v="1446"/>
        <pc:sldMkLst>
          <pc:docMk/>
          <pc:sldMk cId="2648567081" sldId="261"/>
        </pc:sldMkLst>
      </pc:sldChg>
      <pc:sldChg chg="modTransition">
        <pc:chgData name="Ken Merrihew" userId="bcb7a1e886d99f07" providerId="LiveId" clId="{B8C6FF0E-176C-4AC0-AFB0-9C53A9102AA9}" dt="2019-04-13T03:47:53.325" v="1446"/>
        <pc:sldMkLst>
          <pc:docMk/>
          <pc:sldMk cId="1947622160" sldId="262"/>
        </pc:sldMkLst>
      </pc:sldChg>
      <pc:sldChg chg="modTransition modAnim">
        <pc:chgData name="Ken Merrihew" userId="bcb7a1e886d99f07" providerId="LiveId" clId="{B8C6FF0E-176C-4AC0-AFB0-9C53A9102AA9}" dt="2019-04-13T03:52:52.254" v="1666"/>
        <pc:sldMkLst>
          <pc:docMk/>
          <pc:sldMk cId="305591151" sldId="263"/>
        </pc:sldMkLst>
      </pc:sldChg>
      <pc:sldChg chg="modTransition">
        <pc:chgData name="Ken Merrihew" userId="bcb7a1e886d99f07" providerId="LiveId" clId="{B8C6FF0E-176C-4AC0-AFB0-9C53A9102AA9}" dt="2019-04-13T03:47:53.325" v="1446"/>
        <pc:sldMkLst>
          <pc:docMk/>
          <pc:sldMk cId="3029939311" sldId="264"/>
        </pc:sldMkLst>
      </pc:sldChg>
      <pc:sldChg chg="modTransition">
        <pc:chgData name="Ken Merrihew" userId="bcb7a1e886d99f07" providerId="LiveId" clId="{B8C6FF0E-176C-4AC0-AFB0-9C53A9102AA9}" dt="2019-04-13T03:47:53.325" v="1446"/>
        <pc:sldMkLst>
          <pc:docMk/>
          <pc:sldMk cId="1668233608" sldId="265"/>
        </pc:sldMkLst>
      </pc:sldChg>
      <pc:sldChg chg="modTransition">
        <pc:chgData name="Ken Merrihew" userId="bcb7a1e886d99f07" providerId="LiveId" clId="{B8C6FF0E-176C-4AC0-AFB0-9C53A9102AA9}" dt="2019-04-13T03:47:53.325" v="1446"/>
        <pc:sldMkLst>
          <pc:docMk/>
          <pc:sldMk cId="3329625784" sldId="266"/>
        </pc:sldMkLst>
      </pc:sldChg>
      <pc:sldChg chg="addSp modSp modTransition modAnim">
        <pc:chgData name="Ken Merrihew" userId="bcb7a1e886d99f07" providerId="LiveId" clId="{B8C6FF0E-176C-4AC0-AFB0-9C53A9102AA9}" dt="2019-04-13T22:53:42.699" v="1879" actId="6549"/>
        <pc:sldMkLst>
          <pc:docMk/>
          <pc:sldMk cId="1368554661" sldId="267"/>
        </pc:sldMkLst>
        <pc:spChg chg="add mod ord">
          <ac:chgData name="Ken Merrihew" userId="bcb7a1e886d99f07" providerId="LiveId" clId="{B8C6FF0E-176C-4AC0-AFB0-9C53A9102AA9}" dt="2019-04-13T22:53:34.978" v="1835" actId="167"/>
          <ac:spMkLst>
            <pc:docMk/>
            <pc:sldMk cId="1368554661" sldId="267"/>
            <ac:spMk id="2" creationId="{5FEC8F5A-B3AD-454A-B4B2-C2E3B647A442}"/>
          </ac:spMkLst>
        </pc:spChg>
        <pc:spChg chg="mod ord">
          <ac:chgData name="Ken Merrihew" userId="bcb7a1e886d99f07" providerId="LiveId" clId="{B8C6FF0E-176C-4AC0-AFB0-9C53A9102AA9}" dt="2019-04-13T22:53:06.988" v="1833" actId="6549"/>
          <ac:spMkLst>
            <pc:docMk/>
            <pc:sldMk cId="1368554661" sldId="267"/>
            <ac:spMk id="3" creationId="{E67D99C5-0ADE-462F-8FD8-DEA33BDD45A0}"/>
          </ac:spMkLst>
        </pc:spChg>
        <pc:spChg chg="add mod ord">
          <ac:chgData name="Ken Merrihew" userId="bcb7a1e886d99f07" providerId="LiveId" clId="{B8C6FF0E-176C-4AC0-AFB0-9C53A9102AA9}" dt="2019-04-13T22:53:42.699" v="1879" actId="6549"/>
          <ac:spMkLst>
            <pc:docMk/>
            <pc:sldMk cId="1368554661" sldId="267"/>
            <ac:spMk id="5" creationId="{8B6C4BFD-A5A1-4206-A14F-000E5FDF9DAA}"/>
          </ac:spMkLst>
        </pc:spChg>
      </pc:sldChg>
      <pc:sldChg chg="modTransition">
        <pc:chgData name="Ken Merrihew" userId="bcb7a1e886d99f07" providerId="LiveId" clId="{B8C6FF0E-176C-4AC0-AFB0-9C53A9102AA9}" dt="2019-04-13T03:47:53.325" v="1446"/>
        <pc:sldMkLst>
          <pc:docMk/>
          <pc:sldMk cId="2523390306" sldId="268"/>
        </pc:sldMkLst>
      </pc:sldChg>
      <pc:sldChg chg="modTransition">
        <pc:chgData name="Ken Merrihew" userId="bcb7a1e886d99f07" providerId="LiveId" clId="{B8C6FF0E-176C-4AC0-AFB0-9C53A9102AA9}" dt="2019-04-13T03:47:53.325" v="1446"/>
        <pc:sldMkLst>
          <pc:docMk/>
          <pc:sldMk cId="441293968" sldId="269"/>
        </pc:sldMkLst>
      </pc:sldChg>
      <pc:sldChg chg="modTransition">
        <pc:chgData name="Ken Merrihew" userId="bcb7a1e886d99f07" providerId="LiveId" clId="{B8C6FF0E-176C-4AC0-AFB0-9C53A9102AA9}" dt="2019-04-13T03:47:53.325" v="1446"/>
        <pc:sldMkLst>
          <pc:docMk/>
          <pc:sldMk cId="3883706178" sldId="270"/>
        </pc:sldMkLst>
      </pc:sldChg>
      <pc:sldChg chg="modTransition">
        <pc:chgData name="Ken Merrihew" userId="bcb7a1e886d99f07" providerId="LiveId" clId="{B8C6FF0E-176C-4AC0-AFB0-9C53A9102AA9}" dt="2019-04-13T03:47:53.325" v="1446"/>
        <pc:sldMkLst>
          <pc:docMk/>
          <pc:sldMk cId="1302664712" sldId="271"/>
        </pc:sldMkLst>
      </pc:sldChg>
      <pc:sldChg chg="ord modTransition">
        <pc:chgData name="Ken Merrihew" userId="bcb7a1e886d99f07" providerId="LiveId" clId="{B8C6FF0E-176C-4AC0-AFB0-9C53A9102AA9}" dt="2019-04-13T03:47:53.325" v="1446"/>
        <pc:sldMkLst>
          <pc:docMk/>
          <pc:sldMk cId="3939322468" sldId="272"/>
        </pc:sldMkLst>
      </pc:sldChg>
      <pc:sldChg chg="addSp modSp ord modTransition modAnim">
        <pc:chgData name="Ken Merrihew" userId="bcb7a1e886d99f07" providerId="LiveId" clId="{B8C6FF0E-176C-4AC0-AFB0-9C53A9102AA9}" dt="2019-04-13T03:47:53.325" v="1446"/>
        <pc:sldMkLst>
          <pc:docMk/>
          <pc:sldMk cId="1512729515" sldId="273"/>
        </pc:sldMkLst>
        <pc:spChg chg="mod">
          <ac:chgData name="Ken Merrihew" userId="bcb7a1e886d99f07" providerId="LiveId" clId="{B8C6FF0E-176C-4AC0-AFB0-9C53A9102AA9}" dt="2019-04-12T19:53:05.996" v="1246"/>
          <ac:spMkLst>
            <pc:docMk/>
            <pc:sldMk cId="1512729515" sldId="273"/>
            <ac:spMk id="3" creationId="{E67D99C5-0ADE-462F-8FD8-DEA33BDD45A0}"/>
          </ac:spMkLst>
        </pc:spChg>
        <pc:spChg chg="mod">
          <ac:chgData name="Ken Merrihew" userId="bcb7a1e886d99f07" providerId="LiveId" clId="{B8C6FF0E-176C-4AC0-AFB0-9C53A9102AA9}" dt="2019-04-12T18:33:51.668" v="570" actId="2711"/>
          <ac:spMkLst>
            <pc:docMk/>
            <pc:sldMk cId="1512729515" sldId="273"/>
            <ac:spMk id="5" creationId="{80467249-92D6-48B4-92E2-71301B9BF4E8}"/>
          </ac:spMkLst>
        </pc:spChg>
        <pc:spChg chg="mod ord">
          <ac:chgData name="Ken Merrihew" userId="bcb7a1e886d99f07" providerId="LiveId" clId="{B8C6FF0E-176C-4AC0-AFB0-9C53A9102AA9}" dt="2019-04-12T18:36:13.696" v="578" actId="167"/>
          <ac:spMkLst>
            <pc:docMk/>
            <pc:sldMk cId="1512729515" sldId="273"/>
            <ac:spMk id="6" creationId="{BEEA81AD-6CF1-49A9-8FBE-B66F4BC496B9}"/>
          </ac:spMkLst>
        </pc:spChg>
        <pc:spChg chg="add mod">
          <ac:chgData name="Ken Merrihew" userId="bcb7a1e886d99f07" providerId="LiveId" clId="{B8C6FF0E-176C-4AC0-AFB0-9C53A9102AA9}" dt="2019-04-12T18:34:13.948" v="577" actId="20577"/>
          <ac:spMkLst>
            <pc:docMk/>
            <pc:sldMk cId="1512729515" sldId="273"/>
            <ac:spMk id="8" creationId="{51715A75-E51E-4EE2-A7BF-7A768AC53BFD}"/>
          </ac:spMkLst>
        </pc:spChg>
      </pc:sldChg>
      <pc:sldChg chg="modTransition">
        <pc:chgData name="Ken Merrihew" userId="bcb7a1e886d99f07" providerId="LiveId" clId="{B8C6FF0E-176C-4AC0-AFB0-9C53A9102AA9}" dt="2019-04-13T03:47:53.325" v="1446"/>
        <pc:sldMkLst>
          <pc:docMk/>
          <pc:sldMk cId="3844117037" sldId="274"/>
        </pc:sldMkLst>
      </pc:sldChg>
      <pc:sldChg chg="modSp modTransition">
        <pc:chgData name="Ken Merrihew" userId="bcb7a1e886d99f07" providerId="LiveId" clId="{B8C6FF0E-176C-4AC0-AFB0-9C53A9102AA9}" dt="2019-04-13T22:58:15.737" v="1893" actId="20577"/>
        <pc:sldMkLst>
          <pc:docMk/>
          <pc:sldMk cId="286691595" sldId="275"/>
        </pc:sldMkLst>
        <pc:spChg chg="mod">
          <ac:chgData name="Ken Merrihew" userId="bcb7a1e886d99f07" providerId="LiveId" clId="{B8C6FF0E-176C-4AC0-AFB0-9C53A9102AA9}" dt="2019-04-13T22:58:15.737" v="1893" actId="20577"/>
          <ac:spMkLst>
            <pc:docMk/>
            <pc:sldMk cId="286691595" sldId="275"/>
            <ac:spMk id="10" creationId="{E5FC6AFB-0B73-44A3-B53A-7DCD0DA59D5F}"/>
          </ac:spMkLst>
        </pc:spChg>
      </pc:sldChg>
      <pc:sldChg chg="modTransition">
        <pc:chgData name="Ken Merrihew" userId="bcb7a1e886d99f07" providerId="LiveId" clId="{B8C6FF0E-176C-4AC0-AFB0-9C53A9102AA9}" dt="2019-04-13T03:47:53.325" v="1446"/>
        <pc:sldMkLst>
          <pc:docMk/>
          <pc:sldMk cId="1244116871" sldId="276"/>
        </pc:sldMkLst>
      </pc:sldChg>
      <pc:sldChg chg="add modTransition">
        <pc:chgData name="Ken Merrihew" userId="bcb7a1e886d99f07" providerId="LiveId" clId="{B8C6FF0E-176C-4AC0-AFB0-9C53A9102AA9}" dt="2019-04-13T03:47:53.325" v="1446"/>
        <pc:sldMkLst>
          <pc:docMk/>
          <pc:sldMk cId="1914052175" sldId="277"/>
        </pc:sldMkLst>
      </pc:sldChg>
      <pc:sldChg chg="add modTransition">
        <pc:chgData name="Ken Merrihew" userId="bcb7a1e886d99f07" providerId="LiveId" clId="{B8C6FF0E-176C-4AC0-AFB0-9C53A9102AA9}" dt="2019-04-13T03:47:53.325" v="1446"/>
        <pc:sldMkLst>
          <pc:docMk/>
          <pc:sldMk cId="376177629" sldId="278"/>
        </pc:sldMkLst>
      </pc:sldChg>
      <pc:sldChg chg="addSp delSp modSp add modTransition modAnim">
        <pc:chgData name="Ken Merrihew" userId="bcb7a1e886d99f07" providerId="LiveId" clId="{B8C6FF0E-176C-4AC0-AFB0-9C53A9102AA9}" dt="2019-04-13T23:09:03.320" v="1907" actId="20577"/>
        <pc:sldMkLst>
          <pc:docMk/>
          <pc:sldMk cId="2623649492" sldId="279"/>
        </pc:sldMkLst>
        <pc:spChg chg="mod ord">
          <ac:chgData name="Ken Merrihew" userId="bcb7a1e886d99f07" providerId="LiveId" clId="{B8C6FF0E-176C-4AC0-AFB0-9C53A9102AA9}" dt="2019-04-12T18:15:34.566" v="462" actId="14100"/>
          <ac:spMkLst>
            <pc:docMk/>
            <pc:sldMk cId="2623649492" sldId="279"/>
            <ac:spMk id="3" creationId="{E67D99C5-0ADE-462F-8FD8-DEA33BDD45A0}"/>
          </ac:spMkLst>
        </pc:spChg>
        <pc:spChg chg="add mod ord">
          <ac:chgData name="Ken Merrihew" userId="bcb7a1e886d99f07" providerId="LiveId" clId="{B8C6FF0E-176C-4AC0-AFB0-9C53A9102AA9}" dt="2019-04-12T18:15:40.459" v="463" actId="14100"/>
          <ac:spMkLst>
            <pc:docMk/>
            <pc:sldMk cId="2623649492" sldId="279"/>
            <ac:spMk id="5" creationId="{05C656CD-181E-4DD4-B548-B974F26A562C}"/>
          </ac:spMkLst>
        </pc:spChg>
        <pc:spChg chg="add mod">
          <ac:chgData name="Ken Merrihew" userId="bcb7a1e886d99f07" providerId="LiveId" clId="{B8C6FF0E-176C-4AC0-AFB0-9C53A9102AA9}" dt="2019-04-13T23:09:03.320" v="1907" actId="20577"/>
          <ac:spMkLst>
            <pc:docMk/>
            <pc:sldMk cId="2623649492" sldId="279"/>
            <ac:spMk id="6" creationId="{8C44B12A-350F-4FD8-BD5D-47461CBCB318}"/>
          </ac:spMkLst>
        </pc:spChg>
        <pc:spChg chg="add mod">
          <ac:chgData name="Ken Merrihew" userId="bcb7a1e886d99f07" providerId="LiveId" clId="{B8C6FF0E-176C-4AC0-AFB0-9C53A9102AA9}" dt="2019-04-12T18:02:17.643" v="286" actId="6549"/>
          <ac:spMkLst>
            <pc:docMk/>
            <pc:sldMk cId="2623649492" sldId="279"/>
            <ac:spMk id="12" creationId="{A8B4F53F-2EB1-4426-A361-A5554B45CE6D}"/>
          </ac:spMkLst>
        </pc:spChg>
        <pc:spChg chg="add del mod">
          <ac:chgData name="Ken Merrihew" userId="bcb7a1e886d99f07" providerId="LiveId" clId="{B8C6FF0E-176C-4AC0-AFB0-9C53A9102AA9}" dt="2019-04-12T18:02:15.758" v="285" actId="478"/>
          <ac:spMkLst>
            <pc:docMk/>
            <pc:sldMk cId="2623649492" sldId="279"/>
            <ac:spMk id="15" creationId="{E6996D18-40ED-4672-A90A-A56038785524}"/>
          </ac:spMkLst>
        </pc:spChg>
        <pc:picChg chg="add del mod">
          <ac:chgData name="Ken Merrihew" userId="bcb7a1e886d99f07" providerId="LiveId" clId="{B8C6FF0E-176C-4AC0-AFB0-9C53A9102AA9}" dt="2019-04-12T17:59:35.852" v="224" actId="478"/>
          <ac:picMkLst>
            <pc:docMk/>
            <pc:sldMk cId="2623649492" sldId="279"/>
            <ac:picMk id="7" creationId="{8EC5D4E0-BC60-4DE0-A6D3-D2E019B6EAC0}"/>
          </ac:picMkLst>
        </pc:picChg>
        <pc:picChg chg="add mod ord">
          <ac:chgData name="Ken Merrihew" userId="bcb7a1e886d99f07" providerId="LiveId" clId="{B8C6FF0E-176C-4AC0-AFB0-9C53A9102AA9}" dt="2019-04-12T18:15:01.280" v="456" actId="1076"/>
          <ac:picMkLst>
            <pc:docMk/>
            <pc:sldMk cId="2623649492" sldId="279"/>
            <ac:picMk id="9" creationId="{A52B87CD-F66A-4B50-BB3F-8BBF0539C6B6}"/>
          </ac:picMkLst>
        </pc:picChg>
        <pc:picChg chg="add del mod">
          <ac:chgData name="Ken Merrihew" userId="bcb7a1e886d99f07" providerId="LiveId" clId="{B8C6FF0E-176C-4AC0-AFB0-9C53A9102AA9}" dt="2019-04-12T18:02:14.056" v="284" actId="478"/>
          <ac:picMkLst>
            <pc:docMk/>
            <pc:sldMk cId="2623649492" sldId="279"/>
            <ac:picMk id="11" creationId="{B4E62076-CEC9-4256-83D6-EAF30BA807E6}"/>
          </ac:picMkLst>
        </pc:picChg>
        <pc:picChg chg="add del mod">
          <ac:chgData name="Ken Merrihew" userId="bcb7a1e886d99f07" providerId="LiveId" clId="{B8C6FF0E-176C-4AC0-AFB0-9C53A9102AA9}" dt="2019-04-12T18:02:09.688" v="283" actId="478"/>
          <ac:picMkLst>
            <pc:docMk/>
            <pc:sldMk cId="2623649492" sldId="279"/>
            <ac:picMk id="14" creationId="{643EA770-69B5-4ED6-BFE1-B8A4C6D0EF3D}"/>
          </ac:picMkLst>
        </pc:picChg>
        <pc:picChg chg="add mod">
          <ac:chgData name="Ken Merrihew" userId="bcb7a1e886d99f07" providerId="LiveId" clId="{B8C6FF0E-176C-4AC0-AFB0-9C53A9102AA9}" dt="2019-04-12T18:15:21.257" v="461" actId="1076"/>
          <ac:picMkLst>
            <pc:docMk/>
            <pc:sldMk cId="2623649492" sldId="279"/>
            <ac:picMk id="1026" creationId="{BFC0D64C-9F00-42FB-A1B6-E43E8A35B4D8}"/>
          </ac:picMkLst>
        </pc:picChg>
        <pc:cxnChg chg="add mod">
          <ac:chgData name="Ken Merrihew" userId="bcb7a1e886d99f07" providerId="LiveId" clId="{B8C6FF0E-176C-4AC0-AFB0-9C53A9102AA9}" dt="2019-04-12T18:15:50.673" v="465" actId="14100"/>
          <ac:cxnSpMkLst>
            <pc:docMk/>
            <pc:sldMk cId="2623649492" sldId="279"/>
            <ac:cxnSpMk id="17" creationId="{6D08D2B5-60B8-4D03-9F5F-9BBF3AAD2A84}"/>
          </ac:cxnSpMkLst>
        </pc:cxnChg>
        <pc:cxnChg chg="add mod">
          <ac:chgData name="Ken Merrihew" userId="bcb7a1e886d99f07" providerId="LiveId" clId="{B8C6FF0E-176C-4AC0-AFB0-9C53A9102AA9}" dt="2019-04-12T18:15:44.372" v="464" actId="1076"/>
          <ac:cxnSpMkLst>
            <pc:docMk/>
            <pc:sldMk cId="2623649492" sldId="279"/>
            <ac:cxnSpMk id="20" creationId="{0F19112E-7D41-4F08-A9F3-3B9EDAA29A85}"/>
          </ac:cxnSpMkLst>
        </pc:cxnChg>
      </pc:sldChg>
      <pc:sldChg chg="add modTransition">
        <pc:chgData name="Ken Merrihew" userId="bcb7a1e886d99f07" providerId="LiveId" clId="{B8C6FF0E-176C-4AC0-AFB0-9C53A9102AA9}" dt="2019-04-13T03:47:53.325" v="1446"/>
        <pc:sldMkLst>
          <pc:docMk/>
          <pc:sldMk cId="1583175527" sldId="280"/>
        </pc:sldMkLst>
      </pc:sldChg>
      <pc:sldChg chg="addSp delSp modSp add ord modTransition delAnim modAnim">
        <pc:chgData name="Ken Merrihew" userId="bcb7a1e886d99f07" providerId="LiveId" clId="{B8C6FF0E-176C-4AC0-AFB0-9C53A9102AA9}" dt="2019-04-13T03:47:53.325" v="1446"/>
        <pc:sldMkLst>
          <pc:docMk/>
          <pc:sldMk cId="2573684764" sldId="281"/>
        </pc:sldMkLst>
        <pc:spChg chg="add mod">
          <ac:chgData name="Ken Merrihew" userId="bcb7a1e886d99f07" providerId="LiveId" clId="{B8C6FF0E-176C-4AC0-AFB0-9C53A9102AA9}" dt="2019-04-12T19:37:55.758" v="700" actId="1076"/>
          <ac:spMkLst>
            <pc:docMk/>
            <pc:sldMk cId="2573684764" sldId="281"/>
            <ac:spMk id="2" creationId="{51DBBB5F-A8B4-44D2-AD07-259361186DCD}"/>
          </ac:spMkLst>
        </pc:spChg>
        <pc:spChg chg="mod ord">
          <ac:chgData name="Ken Merrihew" userId="bcb7a1e886d99f07" providerId="LiveId" clId="{B8C6FF0E-176C-4AC0-AFB0-9C53A9102AA9}" dt="2019-04-12T19:57:31.625" v="1413" actId="20577"/>
          <ac:spMkLst>
            <pc:docMk/>
            <pc:sldMk cId="2573684764" sldId="281"/>
            <ac:spMk id="3" creationId="{E67D99C5-0ADE-462F-8FD8-DEA33BDD45A0}"/>
          </ac:spMkLst>
        </pc:spChg>
        <pc:spChg chg="del mod">
          <ac:chgData name="Ken Merrihew" userId="bcb7a1e886d99f07" providerId="LiveId" clId="{B8C6FF0E-176C-4AC0-AFB0-9C53A9102AA9}" dt="2019-04-12T19:39:21.042" v="758" actId="478"/>
          <ac:spMkLst>
            <pc:docMk/>
            <pc:sldMk cId="2573684764" sldId="281"/>
            <ac:spMk id="5" creationId="{05C656CD-181E-4DD4-B548-B974F26A562C}"/>
          </ac:spMkLst>
        </pc:spChg>
        <pc:spChg chg="del">
          <ac:chgData name="Ken Merrihew" userId="bcb7a1e886d99f07" providerId="LiveId" clId="{B8C6FF0E-176C-4AC0-AFB0-9C53A9102AA9}" dt="2019-04-12T19:37:24.943" v="641" actId="478"/>
          <ac:spMkLst>
            <pc:docMk/>
            <pc:sldMk cId="2573684764" sldId="281"/>
            <ac:spMk id="6" creationId="{8C44B12A-350F-4FD8-BD5D-47461CBCB318}"/>
          </ac:spMkLst>
        </pc:spChg>
        <pc:spChg chg="add mod ord">
          <ac:chgData name="Ken Merrihew" userId="bcb7a1e886d99f07" providerId="LiveId" clId="{B8C6FF0E-176C-4AC0-AFB0-9C53A9102AA9}" dt="2019-04-12T19:57:37.946" v="1434" actId="1037"/>
          <ac:spMkLst>
            <pc:docMk/>
            <pc:sldMk cId="2573684764" sldId="281"/>
            <ac:spMk id="7" creationId="{4B5F56C8-7AB9-404C-A084-F24BF219789A}"/>
          </ac:spMkLst>
        </pc:spChg>
        <pc:spChg chg="add mod ord">
          <ac:chgData name="Ken Merrihew" userId="bcb7a1e886d99f07" providerId="LiveId" clId="{B8C6FF0E-176C-4AC0-AFB0-9C53A9102AA9}" dt="2019-04-12T19:56:28.530" v="1362" actId="167"/>
          <ac:spMkLst>
            <pc:docMk/>
            <pc:sldMk cId="2573684764" sldId="281"/>
            <ac:spMk id="8" creationId="{00AB44BD-5D8D-4DE4-A348-DA80C5425F6B}"/>
          </ac:spMkLst>
        </pc:spChg>
        <pc:spChg chg="add del mod ord">
          <ac:chgData name="Ken Merrihew" userId="bcb7a1e886d99f07" providerId="LiveId" clId="{B8C6FF0E-176C-4AC0-AFB0-9C53A9102AA9}" dt="2019-04-12T19:45:16.988" v="1203" actId="478"/>
          <ac:spMkLst>
            <pc:docMk/>
            <pc:sldMk cId="2573684764" sldId="281"/>
            <ac:spMk id="13" creationId="{34AAEC9C-6E0B-4EE2-AA55-6CD1929B5482}"/>
          </ac:spMkLst>
        </pc:spChg>
        <pc:picChg chg="del">
          <ac:chgData name="Ken Merrihew" userId="bcb7a1e886d99f07" providerId="LiveId" clId="{B8C6FF0E-176C-4AC0-AFB0-9C53A9102AA9}" dt="2019-04-12T19:34:56.045" v="584" actId="478"/>
          <ac:picMkLst>
            <pc:docMk/>
            <pc:sldMk cId="2573684764" sldId="281"/>
            <ac:picMk id="9" creationId="{A52B87CD-F66A-4B50-BB3F-8BBF0539C6B6}"/>
          </ac:picMkLst>
        </pc:picChg>
        <pc:picChg chg="del">
          <ac:chgData name="Ken Merrihew" userId="bcb7a1e886d99f07" providerId="LiveId" clId="{B8C6FF0E-176C-4AC0-AFB0-9C53A9102AA9}" dt="2019-04-12T19:34:55.099" v="583" actId="478"/>
          <ac:picMkLst>
            <pc:docMk/>
            <pc:sldMk cId="2573684764" sldId="281"/>
            <ac:picMk id="1026" creationId="{BFC0D64C-9F00-42FB-A1B6-E43E8A35B4D8}"/>
          </ac:picMkLst>
        </pc:picChg>
        <pc:picChg chg="add mod">
          <ac:chgData name="Ken Merrihew" userId="bcb7a1e886d99f07" providerId="LiveId" clId="{B8C6FF0E-176C-4AC0-AFB0-9C53A9102AA9}" dt="2019-04-12T19:37:51.234" v="699" actId="1076"/>
          <ac:picMkLst>
            <pc:docMk/>
            <pc:sldMk cId="2573684764" sldId="281"/>
            <ac:picMk id="2050" creationId="{F826F07C-14B7-4A64-B0B0-9CDD72A1278D}"/>
          </ac:picMkLst>
        </pc:picChg>
        <pc:cxnChg chg="del">
          <ac:chgData name="Ken Merrihew" userId="bcb7a1e886d99f07" providerId="LiveId" clId="{B8C6FF0E-176C-4AC0-AFB0-9C53A9102AA9}" dt="2019-04-12T19:36:29.528" v="616" actId="478"/>
          <ac:cxnSpMkLst>
            <pc:docMk/>
            <pc:sldMk cId="2573684764" sldId="281"/>
            <ac:cxnSpMk id="17" creationId="{6D08D2B5-60B8-4D03-9F5F-9BBF3AAD2A84}"/>
          </ac:cxnSpMkLst>
        </pc:cxnChg>
        <pc:cxnChg chg="del">
          <ac:chgData name="Ken Merrihew" userId="bcb7a1e886d99f07" providerId="LiveId" clId="{B8C6FF0E-176C-4AC0-AFB0-9C53A9102AA9}" dt="2019-04-12T19:36:32.072" v="617" actId="478"/>
          <ac:cxnSpMkLst>
            <pc:docMk/>
            <pc:sldMk cId="2573684764" sldId="281"/>
            <ac:cxnSpMk id="20" creationId="{0F19112E-7D41-4F08-A9F3-3B9EDAA29A85}"/>
          </ac:cxnSpMkLst>
        </pc:cxnChg>
      </pc:sldChg>
      <pc:sldChg chg="add modTransition">
        <pc:chgData name="Ken Merrihew" userId="bcb7a1e886d99f07" providerId="LiveId" clId="{B8C6FF0E-176C-4AC0-AFB0-9C53A9102AA9}" dt="2019-04-13T03:47:53.325" v="1446"/>
        <pc:sldMkLst>
          <pc:docMk/>
          <pc:sldMk cId="267049697" sldId="282"/>
        </pc:sldMkLst>
      </pc:sldChg>
      <pc:sldMasterChg chg="modTransition modSldLayout">
        <pc:chgData name="Ken Merrihew" userId="bcb7a1e886d99f07" providerId="LiveId" clId="{B8C6FF0E-176C-4AC0-AFB0-9C53A9102AA9}" dt="2019-04-13T03:47:53.325" v="1446"/>
        <pc:sldMasterMkLst>
          <pc:docMk/>
          <pc:sldMasterMk cId="3521227236" sldId="2147483660"/>
        </pc:sldMasterMkLst>
        <pc:sldLayoutChg chg="modTransition">
          <pc:chgData name="Ken Merrihew" userId="bcb7a1e886d99f07" providerId="LiveId" clId="{B8C6FF0E-176C-4AC0-AFB0-9C53A9102AA9}" dt="2019-04-13T03:47:53.325" v="1446"/>
          <pc:sldLayoutMkLst>
            <pc:docMk/>
            <pc:sldMasterMk cId="3521227236" sldId="2147483660"/>
            <pc:sldLayoutMk cId="1258933798" sldId="2147483661"/>
          </pc:sldLayoutMkLst>
        </pc:sldLayoutChg>
        <pc:sldLayoutChg chg="modTransition">
          <pc:chgData name="Ken Merrihew" userId="bcb7a1e886d99f07" providerId="LiveId" clId="{B8C6FF0E-176C-4AC0-AFB0-9C53A9102AA9}" dt="2019-04-13T03:47:53.325" v="1446"/>
          <pc:sldLayoutMkLst>
            <pc:docMk/>
            <pc:sldMasterMk cId="3521227236" sldId="2147483660"/>
            <pc:sldLayoutMk cId="3390991034" sldId="2147483662"/>
          </pc:sldLayoutMkLst>
        </pc:sldLayoutChg>
        <pc:sldLayoutChg chg="modTransition">
          <pc:chgData name="Ken Merrihew" userId="bcb7a1e886d99f07" providerId="LiveId" clId="{B8C6FF0E-176C-4AC0-AFB0-9C53A9102AA9}" dt="2019-04-13T03:47:53.325" v="1446"/>
          <pc:sldLayoutMkLst>
            <pc:docMk/>
            <pc:sldMasterMk cId="3521227236" sldId="2147483660"/>
            <pc:sldLayoutMk cId="412934012" sldId="2147483663"/>
          </pc:sldLayoutMkLst>
        </pc:sldLayoutChg>
        <pc:sldLayoutChg chg="modTransition">
          <pc:chgData name="Ken Merrihew" userId="bcb7a1e886d99f07" providerId="LiveId" clId="{B8C6FF0E-176C-4AC0-AFB0-9C53A9102AA9}" dt="2019-04-13T03:47:53.325" v="1446"/>
          <pc:sldLayoutMkLst>
            <pc:docMk/>
            <pc:sldMasterMk cId="3521227236" sldId="2147483660"/>
            <pc:sldLayoutMk cId="2909016912" sldId="2147483664"/>
          </pc:sldLayoutMkLst>
        </pc:sldLayoutChg>
        <pc:sldLayoutChg chg="modTransition">
          <pc:chgData name="Ken Merrihew" userId="bcb7a1e886d99f07" providerId="LiveId" clId="{B8C6FF0E-176C-4AC0-AFB0-9C53A9102AA9}" dt="2019-04-13T03:47:53.325" v="1446"/>
          <pc:sldLayoutMkLst>
            <pc:docMk/>
            <pc:sldMasterMk cId="3521227236" sldId="2147483660"/>
            <pc:sldLayoutMk cId="123176901" sldId="2147483665"/>
          </pc:sldLayoutMkLst>
        </pc:sldLayoutChg>
        <pc:sldLayoutChg chg="modTransition">
          <pc:chgData name="Ken Merrihew" userId="bcb7a1e886d99f07" providerId="LiveId" clId="{B8C6FF0E-176C-4AC0-AFB0-9C53A9102AA9}" dt="2019-04-13T03:47:53.325" v="1446"/>
          <pc:sldLayoutMkLst>
            <pc:docMk/>
            <pc:sldMasterMk cId="3521227236" sldId="2147483660"/>
            <pc:sldLayoutMk cId="1487244748" sldId="2147483666"/>
          </pc:sldLayoutMkLst>
        </pc:sldLayoutChg>
        <pc:sldLayoutChg chg="modTransition">
          <pc:chgData name="Ken Merrihew" userId="bcb7a1e886d99f07" providerId="LiveId" clId="{B8C6FF0E-176C-4AC0-AFB0-9C53A9102AA9}" dt="2019-04-13T03:47:53.325" v="1446"/>
          <pc:sldLayoutMkLst>
            <pc:docMk/>
            <pc:sldMasterMk cId="3521227236" sldId="2147483660"/>
            <pc:sldLayoutMk cId="1659264961" sldId="2147483667"/>
          </pc:sldLayoutMkLst>
        </pc:sldLayoutChg>
        <pc:sldLayoutChg chg="modTransition">
          <pc:chgData name="Ken Merrihew" userId="bcb7a1e886d99f07" providerId="LiveId" clId="{B8C6FF0E-176C-4AC0-AFB0-9C53A9102AA9}" dt="2019-04-13T03:47:53.325" v="1446"/>
          <pc:sldLayoutMkLst>
            <pc:docMk/>
            <pc:sldMasterMk cId="3521227236" sldId="2147483660"/>
            <pc:sldLayoutMk cId="3883992914" sldId="2147483668"/>
          </pc:sldLayoutMkLst>
        </pc:sldLayoutChg>
        <pc:sldLayoutChg chg="modTransition">
          <pc:chgData name="Ken Merrihew" userId="bcb7a1e886d99f07" providerId="LiveId" clId="{B8C6FF0E-176C-4AC0-AFB0-9C53A9102AA9}" dt="2019-04-13T03:47:53.325" v="1446"/>
          <pc:sldLayoutMkLst>
            <pc:docMk/>
            <pc:sldMasterMk cId="3521227236" sldId="2147483660"/>
            <pc:sldLayoutMk cId="3188280400" sldId="2147483669"/>
          </pc:sldLayoutMkLst>
        </pc:sldLayoutChg>
        <pc:sldLayoutChg chg="modTransition">
          <pc:chgData name="Ken Merrihew" userId="bcb7a1e886d99f07" providerId="LiveId" clId="{B8C6FF0E-176C-4AC0-AFB0-9C53A9102AA9}" dt="2019-04-13T03:47:53.325" v="1446"/>
          <pc:sldLayoutMkLst>
            <pc:docMk/>
            <pc:sldMasterMk cId="3521227236" sldId="2147483660"/>
            <pc:sldLayoutMk cId="1955961309" sldId="2147483670"/>
          </pc:sldLayoutMkLst>
        </pc:sldLayoutChg>
        <pc:sldLayoutChg chg="modTransition">
          <pc:chgData name="Ken Merrihew" userId="bcb7a1e886d99f07" providerId="LiveId" clId="{B8C6FF0E-176C-4AC0-AFB0-9C53A9102AA9}" dt="2019-04-13T03:47:53.325" v="1446"/>
          <pc:sldLayoutMkLst>
            <pc:docMk/>
            <pc:sldMasterMk cId="3521227236" sldId="2147483660"/>
            <pc:sldLayoutMk cId="725919442" sldId="214748367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5813-0507-47EE-8F13-71F3BA54A722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DA7F-886B-403C-A494-96489150F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3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5813-0507-47EE-8F13-71F3BA54A722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DA7F-886B-403C-A494-96489150F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6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5813-0507-47EE-8F13-71F3BA54A722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DA7F-886B-403C-A494-96489150F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1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5813-0507-47EE-8F13-71F3BA54A722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DA7F-886B-403C-A494-96489150F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99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5813-0507-47EE-8F13-71F3BA54A722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DA7F-886B-403C-A494-96489150F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5813-0507-47EE-8F13-71F3BA54A722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DA7F-886B-403C-A494-96489150F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1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5813-0507-47EE-8F13-71F3BA54A722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DA7F-886B-403C-A494-96489150F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5813-0507-47EE-8F13-71F3BA54A722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DA7F-886B-403C-A494-96489150F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4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5813-0507-47EE-8F13-71F3BA54A722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DA7F-886B-403C-A494-96489150F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26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5813-0507-47EE-8F13-71F3BA54A722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DA7F-886B-403C-A494-96489150F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9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5813-0507-47EE-8F13-71F3BA54A722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DA7F-886B-403C-A494-96489150F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8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F5813-0507-47EE-8F13-71F3BA54A722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EDA7F-886B-403C-A494-96489150F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2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/3.0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tiapaulalimeira.blogspot.com/2015/04/jesus-misericordioso-para-colorir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openclipart.org/detail/63997" TargetMode="Externa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tiapaulalimeira.blogspot.com/2015/04/jesus-misericordioso-para-colorir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hyperlink" Target="https://creativecommons.org/licenses/by-nc/3.0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5F59F3-F75A-486A-8274-C95E175AC539}"/>
              </a:ext>
            </a:extLst>
          </p:cNvPr>
          <p:cNvSpPr txBox="1"/>
          <p:nvPr/>
        </p:nvSpPr>
        <p:spPr>
          <a:xfrm>
            <a:off x="2909259" y="803171"/>
            <a:ext cx="50047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TITUS</a:t>
            </a:r>
            <a:r>
              <a:rPr lang="en-US" sz="66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 </a:t>
            </a:r>
            <a:r>
              <a:rPr lang="en-US" sz="66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2</a:t>
            </a:r>
            <a:r>
              <a:rPr lang="en-US" sz="66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:</a:t>
            </a:r>
            <a:r>
              <a:rPr lang="en-US" sz="66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11</a:t>
            </a:r>
            <a:r>
              <a:rPr lang="en-US" sz="66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-</a:t>
            </a:r>
            <a:r>
              <a:rPr lang="en-US" sz="66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3</a:t>
            </a:r>
            <a:r>
              <a:rPr lang="en-US" sz="66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:</a:t>
            </a:r>
            <a:r>
              <a:rPr lang="en-US" sz="66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3 </a:t>
            </a:r>
          </a:p>
        </p:txBody>
      </p:sp>
    </p:spTree>
    <p:extLst>
      <p:ext uri="{BB962C8B-B14F-4D97-AF65-F5344CB8AC3E}">
        <p14:creationId xmlns:p14="http://schemas.microsoft.com/office/powerpoint/2010/main" val="332779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7D99C5-0ADE-462F-8FD8-DEA33BDD45A0}"/>
              </a:ext>
            </a:extLst>
          </p:cNvPr>
          <p:cNvSpPr txBox="1"/>
          <p:nvPr/>
        </p:nvSpPr>
        <p:spPr>
          <a:xfrm>
            <a:off x="452284" y="946305"/>
            <a:ext cx="824910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Is. 53: 3-10 ~ </a:t>
            </a:r>
            <a:r>
              <a:rPr lang="en-US" sz="2800" baseline="30000" dirty="0">
                <a:solidFill>
                  <a:srgbClr val="FFFFFF"/>
                </a:solidFill>
              </a:rPr>
              <a:t>3 </a:t>
            </a:r>
            <a:r>
              <a:rPr lang="en-US" sz="2800" dirty="0"/>
              <a:t>He is despised and rejected by men, </a:t>
            </a:r>
          </a:p>
          <a:p>
            <a:r>
              <a:rPr lang="en-US" sz="2800" dirty="0"/>
              <a:t>A Man of sorrows and acquainted with grief. </a:t>
            </a:r>
          </a:p>
          <a:p>
            <a:r>
              <a:rPr lang="en-US" sz="2800" dirty="0"/>
              <a:t>And we hid, as it were, </a:t>
            </a:r>
            <a:r>
              <a:rPr lang="en-US" sz="2800" i="1" dirty="0"/>
              <a:t>our</a:t>
            </a:r>
            <a:r>
              <a:rPr lang="en-US" sz="2800" dirty="0"/>
              <a:t> faces from Him; </a:t>
            </a:r>
          </a:p>
          <a:p>
            <a:r>
              <a:rPr lang="en-US" sz="2800" dirty="0"/>
              <a:t>He was despised, and we did not esteem Him. </a:t>
            </a:r>
          </a:p>
          <a:p>
            <a:r>
              <a:rPr lang="en-US" sz="2800" baseline="30000" dirty="0">
                <a:solidFill>
                  <a:srgbClr val="FFFFFF"/>
                </a:solidFill>
              </a:rPr>
              <a:t>4</a:t>
            </a:r>
            <a:r>
              <a:rPr lang="en-US" sz="2800" dirty="0"/>
              <a:t> Surely He has borne our griefs </a:t>
            </a:r>
          </a:p>
          <a:p>
            <a:r>
              <a:rPr lang="en-US" sz="2800" dirty="0"/>
              <a:t>And carried our sorrows; </a:t>
            </a:r>
          </a:p>
          <a:p>
            <a:r>
              <a:rPr lang="en-US" sz="2800" dirty="0"/>
              <a:t>Yet we esteemed Him stricken, </a:t>
            </a:r>
          </a:p>
          <a:p>
            <a:r>
              <a:rPr lang="en-US" sz="2800" dirty="0"/>
              <a:t>Smitten by God, and afflicted. </a:t>
            </a:r>
          </a:p>
          <a:p>
            <a:r>
              <a:rPr lang="en-US" sz="2800" baseline="30000" dirty="0">
                <a:solidFill>
                  <a:srgbClr val="FFFFFF"/>
                </a:solidFill>
              </a:rPr>
              <a:t>5</a:t>
            </a:r>
            <a:r>
              <a:rPr lang="en-US" sz="2800" baseline="30000" dirty="0"/>
              <a:t> </a:t>
            </a:r>
            <a:r>
              <a:rPr lang="en-US" sz="2800" dirty="0"/>
              <a:t>But He </a:t>
            </a:r>
            <a:r>
              <a:rPr lang="en-US" sz="2800" i="1" dirty="0"/>
              <a:t>was</a:t>
            </a:r>
            <a:r>
              <a:rPr lang="en-US" sz="2800" dirty="0"/>
              <a:t> wounded for our transgressions, </a:t>
            </a:r>
          </a:p>
          <a:p>
            <a:r>
              <a:rPr lang="en-US" sz="2800" i="1" dirty="0"/>
              <a:t>He was</a:t>
            </a:r>
            <a:r>
              <a:rPr lang="en-US" sz="2800" dirty="0"/>
              <a:t> bruised for our iniquities; </a:t>
            </a:r>
          </a:p>
          <a:p>
            <a:r>
              <a:rPr lang="en-US" sz="2800" dirty="0"/>
              <a:t>The chastisement for our peace was upon Him, </a:t>
            </a:r>
          </a:p>
          <a:p>
            <a:r>
              <a:rPr lang="en-US" sz="2800" dirty="0"/>
              <a:t>And by His stripes we are healed.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53902F-530F-4DD0-9AB0-337829B66587}"/>
              </a:ext>
            </a:extLst>
          </p:cNvPr>
          <p:cNvSpPr txBox="1"/>
          <p:nvPr/>
        </p:nvSpPr>
        <p:spPr>
          <a:xfrm>
            <a:off x="235220" y="91632"/>
            <a:ext cx="4194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TITUS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 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2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: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11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-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3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: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3 </a:t>
            </a:r>
          </a:p>
        </p:txBody>
      </p:sp>
    </p:spTree>
    <p:extLst>
      <p:ext uri="{BB962C8B-B14F-4D97-AF65-F5344CB8AC3E}">
        <p14:creationId xmlns:p14="http://schemas.microsoft.com/office/powerpoint/2010/main" val="166823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7D99C5-0ADE-462F-8FD8-DEA33BDD45A0}"/>
              </a:ext>
            </a:extLst>
          </p:cNvPr>
          <p:cNvSpPr txBox="1"/>
          <p:nvPr/>
        </p:nvSpPr>
        <p:spPr>
          <a:xfrm>
            <a:off x="452284" y="946305"/>
            <a:ext cx="824910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Is. 53: 3-10 ~ </a:t>
            </a:r>
            <a:r>
              <a:rPr lang="en-US" sz="2800" baseline="30000" dirty="0">
                <a:solidFill>
                  <a:srgbClr val="FFFFFF"/>
                </a:solidFill>
              </a:rPr>
              <a:t>6</a:t>
            </a:r>
            <a:r>
              <a:rPr lang="en-US" sz="2800" baseline="30000" dirty="0"/>
              <a:t> </a:t>
            </a:r>
            <a:r>
              <a:rPr lang="en-US" sz="2800" dirty="0"/>
              <a:t>All we like sheep have gone astray; </a:t>
            </a:r>
          </a:p>
          <a:p>
            <a:r>
              <a:rPr lang="en-US" sz="2800" dirty="0"/>
              <a:t>We have turned, every one, to his own way; </a:t>
            </a:r>
          </a:p>
          <a:p>
            <a:r>
              <a:rPr lang="en-US" sz="2800" dirty="0"/>
              <a:t>And the </a:t>
            </a:r>
            <a:r>
              <a:rPr lang="en-US" sz="2800" cap="small" dirty="0"/>
              <a:t>Lord</a:t>
            </a:r>
            <a:r>
              <a:rPr lang="en-US" sz="2800" dirty="0"/>
              <a:t> has laid on Him the iniquity of us all. </a:t>
            </a:r>
          </a:p>
          <a:p>
            <a:r>
              <a:rPr lang="en-US" sz="2800" baseline="30000" dirty="0">
                <a:solidFill>
                  <a:srgbClr val="FFFFFF"/>
                </a:solidFill>
              </a:rPr>
              <a:t>7</a:t>
            </a:r>
            <a:r>
              <a:rPr lang="en-US" sz="2800" baseline="30000" dirty="0"/>
              <a:t> </a:t>
            </a:r>
            <a:r>
              <a:rPr lang="en-US" sz="2800" dirty="0"/>
              <a:t>He was oppressed and He was afflicted, </a:t>
            </a:r>
          </a:p>
          <a:p>
            <a:r>
              <a:rPr lang="en-US" sz="2800" dirty="0"/>
              <a:t>Yet He opened not His mouth; </a:t>
            </a:r>
          </a:p>
          <a:p>
            <a:r>
              <a:rPr lang="en-US" sz="2800" dirty="0"/>
              <a:t>He was led as a lamb to the slaughter, </a:t>
            </a:r>
          </a:p>
          <a:p>
            <a:r>
              <a:rPr lang="en-US" sz="2800" dirty="0"/>
              <a:t>And as a sheep before its shearers is silent, </a:t>
            </a:r>
          </a:p>
          <a:p>
            <a:r>
              <a:rPr lang="en-US" sz="2800" dirty="0"/>
              <a:t>So He opened not His mouth. </a:t>
            </a:r>
          </a:p>
          <a:p>
            <a:r>
              <a:rPr lang="en-US" sz="2800" baseline="30000" dirty="0">
                <a:solidFill>
                  <a:srgbClr val="FFFFFF"/>
                </a:solidFill>
              </a:rPr>
              <a:t>8</a:t>
            </a:r>
            <a:r>
              <a:rPr lang="en-US" sz="2800" baseline="30000" dirty="0"/>
              <a:t> </a:t>
            </a:r>
            <a:r>
              <a:rPr lang="en-US" sz="2800" dirty="0"/>
              <a:t>He was taken from prison and from judgment, </a:t>
            </a:r>
          </a:p>
          <a:p>
            <a:r>
              <a:rPr lang="en-US" sz="2800" dirty="0"/>
              <a:t>And who will declare His generation? </a:t>
            </a:r>
          </a:p>
          <a:p>
            <a:r>
              <a:rPr lang="en-US" sz="2800" dirty="0"/>
              <a:t>For He was cut off from the land of the living;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7D3BB8-5207-41A4-AD62-8C2A743C1588}"/>
              </a:ext>
            </a:extLst>
          </p:cNvPr>
          <p:cNvSpPr txBox="1"/>
          <p:nvPr/>
        </p:nvSpPr>
        <p:spPr>
          <a:xfrm>
            <a:off x="235220" y="91632"/>
            <a:ext cx="4194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TITUS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 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2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: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11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-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3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: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3 </a:t>
            </a:r>
          </a:p>
        </p:txBody>
      </p:sp>
    </p:spTree>
    <p:extLst>
      <p:ext uri="{BB962C8B-B14F-4D97-AF65-F5344CB8AC3E}">
        <p14:creationId xmlns:p14="http://schemas.microsoft.com/office/powerpoint/2010/main" val="332962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EC8F5A-B3AD-454A-B4B2-C2E3B647A442}"/>
              </a:ext>
            </a:extLst>
          </p:cNvPr>
          <p:cNvSpPr txBox="1"/>
          <p:nvPr/>
        </p:nvSpPr>
        <p:spPr>
          <a:xfrm>
            <a:off x="459939" y="3504297"/>
            <a:ext cx="8180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aseline="30000">
                <a:solidFill>
                  <a:srgbClr val="FFFFFF"/>
                </a:solidFill>
              </a:rPr>
              <a:t>10a</a:t>
            </a:r>
            <a:r>
              <a:rPr lang="en-US" sz="2800" baseline="30000"/>
              <a:t> </a:t>
            </a:r>
            <a:r>
              <a:rPr lang="en-US" sz="2800"/>
              <a:t>Yet it pleased the </a:t>
            </a:r>
            <a:r>
              <a:rPr lang="en-US" sz="2800" cap="small"/>
              <a:t>Lord</a:t>
            </a:r>
            <a:r>
              <a:rPr lang="en-US" sz="2800"/>
              <a:t> to bruise Him … 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6C4BFD-A5A1-4206-A14F-000E5FDF9DAA}"/>
              </a:ext>
            </a:extLst>
          </p:cNvPr>
          <p:cNvSpPr txBox="1"/>
          <p:nvPr/>
        </p:nvSpPr>
        <p:spPr>
          <a:xfrm>
            <a:off x="448984" y="3504293"/>
            <a:ext cx="8339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44551D-2830-4FEE-8269-094DFF6A618A}"/>
              </a:ext>
            </a:extLst>
          </p:cNvPr>
          <p:cNvSpPr txBox="1"/>
          <p:nvPr/>
        </p:nvSpPr>
        <p:spPr>
          <a:xfrm>
            <a:off x="235220" y="91632"/>
            <a:ext cx="4194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TITUS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 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2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: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11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-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3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: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3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7D99C5-0ADE-462F-8FD8-DEA33BDD45A0}"/>
              </a:ext>
            </a:extLst>
          </p:cNvPr>
          <p:cNvSpPr txBox="1"/>
          <p:nvPr/>
        </p:nvSpPr>
        <p:spPr>
          <a:xfrm>
            <a:off x="452284" y="946305"/>
            <a:ext cx="82491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Is. 53: 3-10 ~ </a:t>
            </a:r>
            <a:r>
              <a:rPr lang="en-US" sz="2800" dirty="0"/>
              <a:t>For the transgressions of My people He was stricken. </a:t>
            </a:r>
          </a:p>
          <a:p>
            <a:r>
              <a:rPr lang="en-US" sz="2800" baseline="30000" dirty="0">
                <a:solidFill>
                  <a:srgbClr val="FFFFFF"/>
                </a:solidFill>
              </a:rPr>
              <a:t>9</a:t>
            </a:r>
            <a:r>
              <a:rPr lang="en-US" sz="2800" baseline="30000" dirty="0"/>
              <a:t> </a:t>
            </a:r>
            <a:r>
              <a:rPr lang="en-US" sz="2800" dirty="0"/>
              <a:t>And they made His grave with the wicked— </a:t>
            </a:r>
          </a:p>
          <a:p>
            <a:r>
              <a:rPr lang="en-US" sz="2800" dirty="0"/>
              <a:t>But with the rich at His death, </a:t>
            </a:r>
          </a:p>
          <a:p>
            <a:r>
              <a:rPr lang="en-US" sz="2800" dirty="0"/>
              <a:t>Because He had done no violence, </a:t>
            </a:r>
          </a:p>
          <a:p>
            <a:r>
              <a:rPr lang="en-US" sz="2800" dirty="0"/>
              <a:t>Nor was </a:t>
            </a:r>
            <a:r>
              <a:rPr lang="en-US" sz="2800" i="1" dirty="0"/>
              <a:t>any</a:t>
            </a:r>
            <a:r>
              <a:rPr lang="en-US" sz="2800" dirty="0"/>
              <a:t> deceit in His mouth. </a:t>
            </a:r>
          </a:p>
        </p:txBody>
      </p:sp>
    </p:spTree>
    <p:extLst>
      <p:ext uri="{BB962C8B-B14F-4D97-AF65-F5344CB8AC3E}">
        <p14:creationId xmlns:p14="http://schemas.microsoft.com/office/powerpoint/2010/main" val="136855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4B4EA93-C316-49F9-997A-AB86206F6868}"/>
              </a:ext>
            </a:extLst>
          </p:cNvPr>
          <p:cNvSpPr txBox="1"/>
          <p:nvPr/>
        </p:nvSpPr>
        <p:spPr>
          <a:xfrm>
            <a:off x="235220" y="91632"/>
            <a:ext cx="4194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TITUS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 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2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: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11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-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3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: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3 </a:t>
            </a:r>
          </a:p>
        </p:txBody>
      </p:sp>
    </p:spTree>
    <p:extLst>
      <p:ext uri="{BB962C8B-B14F-4D97-AF65-F5344CB8AC3E}">
        <p14:creationId xmlns:p14="http://schemas.microsoft.com/office/powerpoint/2010/main" val="264856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EEA81AD-6CF1-49A9-8FBE-B66F4BC496B9}"/>
              </a:ext>
            </a:extLst>
          </p:cNvPr>
          <p:cNvSpPr/>
          <p:nvPr/>
        </p:nvSpPr>
        <p:spPr>
          <a:xfrm>
            <a:off x="6657808" y="928829"/>
            <a:ext cx="1189543" cy="661987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7D99C5-0ADE-462F-8FD8-DEA33BDD45A0}"/>
              </a:ext>
            </a:extLst>
          </p:cNvPr>
          <p:cNvSpPr txBox="1"/>
          <p:nvPr/>
        </p:nvSpPr>
        <p:spPr>
          <a:xfrm>
            <a:off x="452284" y="946305"/>
            <a:ext cx="82491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Gal. 3:24 ~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Therefore the law was our tutor to bring us to Christ,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467249-92D6-48B4-92E2-71301B9BF4E8}"/>
              </a:ext>
            </a:extLst>
          </p:cNvPr>
          <p:cNvSpPr txBox="1"/>
          <p:nvPr/>
        </p:nvSpPr>
        <p:spPr>
          <a:xfrm>
            <a:off x="703006" y="1946788"/>
            <a:ext cx="7993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/>
              <a:t>tutor </a:t>
            </a:r>
            <a:r>
              <a:rPr lang="en-US" sz="3200" dirty="0">
                <a:solidFill>
                  <a:srgbClr val="FFFFFF"/>
                </a:solidFill>
              </a:rPr>
              <a:t>~</a:t>
            </a:r>
            <a:r>
              <a:rPr lang="en-US" sz="3200" dirty="0"/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paidagōgos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FFFF"/>
                </a:solidFill>
              </a:rPr>
              <a:t>(</a:t>
            </a:r>
            <a:r>
              <a:rPr lang="en-US" sz="3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r>
              <a:rPr lang="en-US" sz="3200" dirty="0">
                <a:solidFill>
                  <a:srgbClr val="FFFFFF"/>
                </a:solidFill>
              </a:rPr>
              <a:t>) – </a:t>
            </a:r>
            <a:r>
              <a:rPr lang="en-US" sz="3200" i="1" dirty="0">
                <a:solidFill>
                  <a:srgbClr val="FFFFFF"/>
                </a:solidFill>
              </a:rPr>
              <a:t>instructor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3281EF-B8CA-4EB4-9E98-106A46286ABA}"/>
              </a:ext>
            </a:extLst>
          </p:cNvPr>
          <p:cNvSpPr txBox="1"/>
          <p:nvPr/>
        </p:nvSpPr>
        <p:spPr>
          <a:xfrm>
            <a:off x="235220" y="91632"/>
            <a:ext cx="4194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TITUS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 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2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: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11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-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3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: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3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715A75-E51E-4EE2-A7BF-7A768AC53BFD}"/>
              </a:ext>
            </a:extLst>
          </p:cNvPr>
          <p:cNvSpPr txBox="1"/>
          <p:nvPr/>
        </p:nvSpPr>
        <p:spPr>
          <a:xfrm>
            <a:off x="709750" y="2503788"/>
            <a:ext cx="7993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/>
              <a:t>teaching </a:t>
            </a:r>
            <a:r>
              <a:rPr lang="en-US" sz="3200" dirty="0">
                <a:solidFill>
                  <a:srgbClr val="FFFFFF"/>
                </a:solidFill>
              </a:rPr>
              <a:t>~</a:t>
            </a:r>
            <a:r>
              <a:rPr lang="en-US" sz="3200" dirty="0"/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paideuō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FFFF"/>
                </a:solidFill>
              </a:rPr>
              <a:t>(</a:t>
            </a:r>
            <a:r>
              <a:rPr lang="en-US" sz="3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</a:t>
            </a:r>
            <a:r>
              <a:rPr lang="en-US" sz="3200" dirty="0">
                <a:solidFill>
                  <a:srgbClr val="FFFFFF"/>
                </a:solidFill>
              </a:rPr>
              <a:t>)– </a:t>
            </a:r>
            <a:r>
              <a:rPr lang="en-US" sz="3200" i="1" dirty="0">
                <a:solidFill>
                  <a:srgbClr val="FFFFFF"/>
                </a:solidFill>
              </a:rPr>
              <a:t>instructing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72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5" grpId="0"/>
      <p:bldP spid="5" grpId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A00CE7-DE3F-4BC9-B00F-8087A1681A89}"/>
              </a:ext>
            </a:extLst>
          </p:cNvPr>
          <p:cNvSpPr txBox="1"/>
          <p:nvPr/>
        </p:nvSpPr>
        <p:spPr>
          <a:xfrm>
            <a:off x="235220" y="91632"/>
            <a:ext cx="4194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TITUS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 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2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: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11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-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3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: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3 </a:t>
            </a:r>
          </a:p>
        </p:txBody>
      </p:sp>
    </p:spTree>
    <p:extLst>
      <p:ext uri="{BB962C8B-B14F-4D97-AF65-F5344CB8AC3E}">
        <p14:creationId xmlns:p14="http://schemas.microsoft.com/office/powerpoint/2010/main" val="393932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7D99C5-0ADE-462F-8FD8-DEA33BDD45A0}"/>
              </a:ext>
            </a:extLst>
          </p:cNvPr>
          <p:cNvSpPr txBox="1"/>
          <p:nvPr/>
        </p:nvSpPr>
        <p:spPr>
          <a:xfrm>
            <a:off x="452284" y="946305"/>
            <a:ext cx="82491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denying ungodliness </a:t>
            </a:r>
            <a:r>
              <a:rPr lang="en-US" sz="3200" dirty="0">
                <a:solidFill>
                  <a:srgbClr val="FFFFFF"/>
                </a:solidFill>
              </a:rPr>
              <a:t>~ double negative = </a:t>
            </a:r>
            <a:r>
              <a:rPr lang="en-US" sz="3200" i="1" dirty="0">
                <a:solidFill>
                  <a:srgbClr val="FFFFFF"/>
                </a:solidFill>
              </a:rPr>
              <a:t>“pursue godliness”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A83F8E-B2BE-4C2E-B666-74CE0C2FAE22}"/>
              </a:ext>
            </a:extLst>
          </p:cNvPr>
          <p:cNvSpPr txBox="1"/>
          <p:nvPr/>
        </p:nvSpPr>
        <p:spPr>
          <a:xfrm>
            <a:off x="235220" y="91632"/>
            <a:ext cx="4194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TITUS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 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2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: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11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-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3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: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3 </a:t>
            </a:r>
          </a:p>
        </p:txBody>
      </p:sp>
    </p:spTree>
    <p:extLst>
      <p:ext uri="{BB962C8B-B14F-4D97-AF65-F5344CB8AC3E}">
        <p14:creationId xmlns:p14="http://schemas.microsoft.com/office/powerpoint/2010/main" val="252339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5091E3-763D-4A93-995F-EE48C3392768}"/>
              </a:ext>
            </a:extLst>
          </p:cNvPr>
          <p:cNvSpPr txBox="1"/>
          <p:nvPr/>
        </p:nvSpPr>
        <p:spPr>
          <a:xfrm>
            <a:off x="235220" y="91632"/>
            <a:ext cx="4194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TITUS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 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2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: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11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-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3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: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3 </a:t>
            </a:r>
          </a:p>
        </p:txBody>
      </p:sp>
    </p:spTree>
    <p:extLst>
      <p:ext uri="{BB962C8B-B14F-4D97-AF65-F5344CB8AC3E}">
        <p14:creationId xmlns:p14="http://schemas.microsoft.com/office/powerpoint/2010/main" val="44129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7D99C5-0ADE-462F-8FD8-DEA33BDD45A0}"/>
              </a:ext>
            </a:extLst>
          </p:cNvPr>
          <p:cNvSpPr txBox="1"/>
          <p:nvPr/>
        </p:nvSpPr>
        <p:spPr>
          <a:xfrm>
            <a:off x="452284" y="946305"/>
            <a:ext cx="32128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appeared </a:t>
            </a:r>
            <a:r>
              <a:rPr lang="en-US" sz="3200" dirty="0">
                <a:solidFill>
                  <a:srgbClr val="FFFFFF"/>
                </a:solidFill>
              </a:rPr>
              <a:t>(v. 11) ~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epiphainō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FFFF"/>
                </a:solidFill>
              </a:rPr>
              <a:t>– (</a:t>
            </a:r>
            <a:r>
              <a:rPr lang="en-US" sz="3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</a:t>
            </a:r>
            <a:r>
              <a:rPr lang="en-US" sz="3200" dirty="0">
                <a:solidFill>
                  <a:srgbClr val="FFFFFF"/>
                </a:solidFill>
              </a:rPr>
              <a:t>) </a:t>
            </a:r>
            <a:r>
              <a:rPr lang="en-US" sz="3200" i="1" dirty="0">
                <a:solidFill>
                  <a:srgbClr val="FFFFFF"/>
                </a:solidFill>
              </a:rPr>
              <a:t>epiphany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endParaRPr lang="en-US" sz="4800" dirty="0">
              <a:solidFill>
                <a:srgbClr val="FFFFFF"/>
              </a:solidFill>
            </a:endParaRP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BFC0D64C-9F00-42FB-A1B6-E43E8A35B4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98693" l="340" r="95918">
                        <a14:foregroundMark x1="30272" y1="43464" x2="31803" y2="51471"/>
                        <a14:foregroundMark x1="31803" y1="51471" x2="34524" y2="43627"/>
                        <a14:foregroundMark x1="34524" y1="43627" x2="35714" y2="52124"/>
                        <a14:foregroundMark x1="35714" y1="52124" x2="33333" y2="65523"/>
                        <a14:foregroundMark x1="31973" y1="75163" x2="24490" y2="79739"/>
                        <a14:foregroundMark x1="24490" y1="79739" x2="20408" y2="92484"/>
                        <a14:foregroundMark x1="40816" y1="75817" x2="33844" y2="80556"/>
                        <a14:foregroundMark x1="33844" y1="80556" x2="30442" y2="88399"/>
                        <a14:foregroundMark x1="30442" y1="88399" x2="31973" y2="94444"/>
                        <a14:foregroundMark x1="50170" y1="95915" x2="53571" y2="93954"/>
                        <a14:foregroundMark x1="64116" y1="98693" x2="66327" y2="96242"/>
                        <a14:foregroundMark x1="75000" y1="62745" x2="84014" y2="60784"/>
                        <a14:foregroundMark x1="84014" y1="60784" x2="89116" y2="68464"/>
                        <a14:foregroundMark x1="89116" y1="68464" x2="81122" y2="65196"/>
                        <a14:foregroundMark x1="81122" y1="65196" x2="79762" y2="63399"/>
                        <a14:foregroundMark x1="89966" y1="64216" x2="91837" y2="65359"/>
                        <a14:foregroundMark x1="94048" y1="74020" x2="96088" y2="72059"/>
                        <a14:foregroundMark x1="32653" y1="33170" x2="54596" y2="30899"/>
                        <a14:foregroundMark x1="57545" y1="30529" x2="57993" y2="30392"/>
                        <a14:foregroundMark x1="56001" y1="30882" x2="56633" y2="30882"/>
                        <a14:foregroundMark x1="54592" y1="30882" x2="55508" y2="30882"/>
                        <a14:backgroundMark x1="2381" y1="28758" x2="5215" y2="30181"/>
                        <a14:backgroundMark x1="4140" y1="31175" x2="2891" y2="30882"/>
                        <a14:backgroundMark x1="2891" y1="30882" x2="4158" y2="31158"/>
                        <a14:backgroundMark x1="17089" y1="36953" x2="18707" y2="38235"/>
                        <a14:backgroundMark x1="18707" y1="38235" x2="16743" y2="37181"/>
                        <a14:backgroundMark x1="6803" y1="11765" x2="23299" y2="25654"/>
                        <a14:backgroundMark x1="23299" y1="25654" x2="27381" y2="33007"/>
                        <a14:backgroundMark x1="27381" y1="33007" x2="23299" y2="43791"/>
                        <a14:backgroundMark x1="23299" y1="43791" x2="16837" y2="49673"/>
                        <a14:backgroundMark x1="16837" y1="49673" x2="7483" y2="51307"/>
                        <a14:backgroundMark x1="7483" y1="51307" x2="1190" y2="47386"/>
                        <a14:backgroundMark x1="510" y1="37418" x2="15986" y2="42810"/>
                        <a14:backgroundMark x1="0" y1="36438" x2="0" y2="36438"/>
                        <a14:backgroundMark x1="680" y1="34967" x2="680" y2="40686"/>
                        <a14:backgroundMark x1="11395" y1="23529" x2="16667" y2="30392"/>
                        <a14:backgroundMark x1="16667" y1="30392" x2="10714" y2="23366"/>
                        <a14:backgroundMark x1="10714" y1="23366" x2="14796" y2="30556"/>
                        <a14:backgroundMark x1="14796" y1="30556" x2="13946" y2="25490"/>
                        <a14:backgroundMark x1="15306" y1="32516" x2="17517" y2="36275"/>
                        <a14:backgroundMark x1="14116" y1="32843" x2="13946" y2="31699"/>
                        <a14:backgroundMark x1="13946" y1="31699" x2="15646" y2="33824"/>
                        <a14:backgroundMark x1="15136" y1="32516" x2="14286" y2="31863"/>
                        <a14:backgroundMark x1="18197" y1="37255" x2="18197" y2="36275"/>
                        <a14:backgroundMark x1="18027" y1="36928" x2="18878" y2="35621"/>
                        <a14:backgroundMark x1="17177" y1="36275" x2="18027" y2="35458"/>
                        <a14:backgroundMark x1="18367" y1="35784" x2="18367" y2="35784"/>
                        <a14:backgroundMark x1="18367" y1="35784" x2="18367" y2="35784"/>
                        <a14:backgroundMark x1="17687" y1="36111" x2="17687" y2="36111"/>
                        <a14:backgroundMark x1="17517" y1="36438" x2="18367" y2="36438"/>
                        <a14:backgroundMark x1="56011" y1="31754" x2="56803" y2="31699"/>
                        <a14:backgroundMark x1="57653" y1="31699" x2="60034" y2="31209"/>
                        <a14:backgroundMark x1="56463" y1="31373" x2="56122" y2="31536"/>
                        <a14:backgroundMark x1="57483" y1="29902" x2="57483" y2="29902"/>
                        <a14:backgroundMark x1="56293" y1="31373" x2="56633" y2="31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93" t="27049" r="4416"/>
          <a:stretch/>
        </p:blipFill>
        <p:spPr bwMode="auto">
          <a:xfrm rot="225860">
            <a:off x="4930615" y="1451825"/>
            <a:ext cx="2931467" cy="280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2B87CD-F66A-4B50-BB3F-8BBF0539C6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555779">
            <a:off x="4408999" y="282643"/>
            <a:ext cx="1834323" cy="2620459"/>
          </a:xfrm>
          <a:prstGeom prst="rect">
            <a:avLst/>
          </a:prstGeom>
          <a:effectLst>
            <a:glow rad="228600">
              <a:srgbClr val="FFFFFF">
                <a:alpha val="40000"/>
              </a:srgbClr>
            </a:glo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A83F8E-B2BE-4C2E-B666-74CE0C2FAE22}"/>
              </a:ext>
            </a:extLst>
          </p:cNvPr>
          <p:cNvSpPr txBox="1"/>
          <p:nvPr/>
        </p:nvSpPr>
        <p:spPr>
          <a:xfrm>
            <a:off x="235220" y="91632"/>
            <a:ext cx="4194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TITUS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 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2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: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11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-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3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: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3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44B12A-350F-4FD8-BD5D-47461CBCB318}"/>
              </a:ext>
            </a:extLst>
          </p:cNvPr>
          <p:cNvSpPr txBox="1"/>
          <p:nvPr/>
        </p:nvSpPr>
        <p:spPr>
          <a:xfrm>
            <a:off x="446811" y="4420320"/>
            <a:ext cx="82491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Jonathan Edwards (1703-1758) ~ </a:t>
            </a:r>
            <a:r>
              <a:rPr lang="en-US" sz="3200" dirty="0">
                <a:solidFill>
                  <a:srgbClr val="FFFFFF"/>
                </a:solidFill>
              </a:rPr>
              <a:t>“Grace is but Glory begun … and Glory is but Grace perfected.”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B4F53F-2EB1-4426-A361-A5554B45CE6D}"/>
              </a:ext>
            </a:extLst>
          </p:cNvPr>
          <p:cNvSpPr txBox="1"/>
          <p:nvPr/>
        </p:nvSpPr>
        <p:spPr>
          <a:xfrm>
            <a:off x="1991129" y="8017566"/>
            <a:ext cx="42208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7" tooltip="http://tiapaulalimeira.blogspot.com/2015/04/jesus-misericordioso-para-colorir.html"/>
              </a:rPr>
              <a:t>This Photo</a:t>
            </a:r>
            <a:r>
              <a:rPr lang="en-US" sz="900" dirty="0"/>
              <a:t> by Unknown </a:t>
            </a:r>
            <a:r>
              <a:rPr lang="en-US" sz="900" dirty="0" err="1"/>
              <a:t>uthor</a:t>
            </a:r>
            <a:r>
              <a:rPr lang="en-US" sz="900" dirty="0"/>
              <a:t> is licensed under </a:t>
            </a:r>
            <a:r>
              <a:rPr lang="en-US" sz="900" dirty="0">
                <a:hlinkClick r:id="rId8" tooltip="https://creativecommons.org/licenses/by-nc/3.0/"/>
              </a:rPr>
              <a:t>CC BY-NC</a:t>
            </a:r>
            <a:endParaRPr lang="en-US" sz="9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C656CD-181E-4DD4-B548-B974F26A562C}"/>
              </a:ext>
            </a:extLst>
          </p:cNvPr>
          <p:cNvSpPr txBox="1"/>
          <p:nvPr/>
        </p:nvSpPr>
        <p:spPr>
          <a:xfrm>
            <a:off x="447519" y="2707275"/>
            <a:ext cx="32625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appearing </a:t>
            </a:r>
            <a:r>
              <a:rPr lang="en-US" sz="3200" dirty="0">
                <a:solidFill>
                  <a:srgbClr val="FFFFFF"/>
                </a:solidFill>
              </a:rPr>
              <a:t>(v. 13) ~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epiphaneia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FFFF"/>
                </a:solidFill>
              </a:rPr>
              <a:t>– (</a:t>
            </a:r>
            <a:r>
              <a:rPr lang="en-US" sz="3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r>
              <a:rPr lang="en-US" sz="3200" dirty="0">
                <a:solidFill>
                  <a:srgbClr val="FFFFFF"/>
                </a:solidFill>
              </a:rPr>
              <a:t>)</a:t>
            </a:r>
            <a:endParaRPr lang="en-US" sz="4800" dirty="0">
              <a:solidFill>
                <a:srgbClr val="FFFFFF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D08D2B5-60B8-4D03-9F5F-9BBF3AAD2A84}"/>
              </a:ext>
            </a:extLst>
          </p:cNvPr>
          <p:cNvCxnSpPr>
            <a:cxnSpLocks/>
          </p:cNvCxnSpPr>
          <p:nvPr/>
        </p:nvCxnSpPr>
        <p:spPr>
          <a:xfrm flipV="1">
            <a:off x="3305331" y="1484026"/>
            <a:ext cx="1469036" cy="254833"/>
          </a:xfrm>
          <a:prstGeom prst="straightConnector1">
            <a:avLst/>
          </a:prstGeom>
          <a:ln w="57150" cap="rnd">
            <a:solidFill>
              <a:schemeClr val="accent4">
                <a:lumMod val="60000"/>
                <a:lumOff val="4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F19112E-7D41-4F08-A9F3-3B9EDAA29A85}"/>
              </a:ext>
            </a:extLst>
          </p:cNvPr>
          <p:cNvCxnSpPr>
            <a:cxnSpLocks/>
          </p:cNvCxnSpPr>
          <p:nvPr/>
        </p:nvCxnSpPr>
        <p:spPr>
          <a:xfrm flipV="1">
            <a:off x="3652603" y="3267856"/>
            <a:ext cx="1309142" cy="161144"/>
          </a:xfrm>
          <a:prstGeom prst="straightConnector1">
            <a:avLst/>
          </a:prstGeom>
          <a:ln w="57150" cap="rnd">
            <a:solidFill>
              <a:schemeClr val="accent4">
                <a:lumMod val="60000"/>
                <a:lumOff val="4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364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5091E3-763D-4A93-995F-EE48C3392768}"/>
              </a:ext>
            </a:extLst>
          </p:cNvPr>
          <p:cNvSpPr txBox="1"/>
          <p:nvPr/>
        </p:nvSpPr>
        <p:spPr>
          <a:xfrm>
            <a:off x="235220" y="91632"/>
            <a:ext cx="4194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TITUS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 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2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: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11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-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3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: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3 </a:t>
            </a:r>
          </a:p>
        </p:txBody>
      </p:sp>
    </p:spTree>
    <p:extLst>
      <p:ext uri="{BB962C8B-B14F-4D97-AF65-F5344CB8AC3E}">
        <p14:creationId xmlns:p14="http://schemas.microsoft.com/office/powerpoint/2010/main" val="158317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A9495B-9CC7-450C-B81D-146E671A768A}"/>
              </a:ext>
            </a:extLst>
          </p:cNvPr>
          <p:cNvSpPr txBox="1"/>
          <p:nvPr/>
        </p:nvSpPr>
        <p:spPr>
          <a:xfrm>
            <a:off x="235220" y="91632"/>
            <a:ext cx="4194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TITUS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 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2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: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11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-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3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: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3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7D99C5-0ADE-462F-8FD8-DEA33BDD45A0}"/>
              </a:ext>
            </a:extLst>
          </p:cNvPr>
          <p:cNvSpPr txBox="1"/>
          <p:nvPr/>
        </p:nvSpPr>
        <p:spPr>
          <a:xfrm>
            <a:off x="452284" y="946305"/>
            <a:ext cx="824910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Titus 2:11-3:3 ~ </a:t>
            </a:r>
            <a:r>
              <a:rPr lang="en-US" sz="2800" baseline="30000" dirty="0">
                <a:solidFill>
                  <a:srgbClr val="FFFFFF"/>
                </a:solidFill>
              </a:rPr>
              <a:t>11</a:t>
            </a:r>
            <a:r>
              <a:rPr lang="en-US" sz="2800" baseline="30000" dirty="0"/>
              <a:t> </a:t>
            </a:r>
            <a:r>
              <a:rPr lang="en-US" sz="2800" dirty="0"/>
              <a:t>For the grace of God that brings salvation has appeared to all men, </a:t>
            </a:r>
            <a:r>
              <a:rPr lang="en-US" sz="2800" baseline="30000" dirty="0">
                <a:solidFill>
                  <a:srgbClr val="FFFFFF"/>
                </a:solidFill>
              </a:rPr>
              <a:t>12</a:t>
            </a:r>
            <a:r>
              <a:rPr lang="en-US" sz="2800" baseline="30000" dirty="0"/>
              <a:t> </a:t>
            </a:r>
            <a:r>
              <a:rPr lang="en-US" sz="2800" dirty="0"/>
              <a:t>teaching us that, denying ungodliness and worldly lusts, we should live soberly, righteously, and godly in the present age, </a:t>
            </a:r>
            <a:r>
              <a:rPr lang="en-US" sz="2800" baseline="30000" dirty="0">
                <a:solidFill>
                  <a:srgbClr val="FFFFFF"/>
                </a:solidFill>
              </a:rPr>
              <a:t>13</a:t>
            </a:r>
            <a:r>
              <a:rPr lang="en-US" sz="2800" baseline="30000" dirty="0"/>
              <a:t> </a:t>
            </a:r>
            <a:r>
              <a:rPr lang="en-US" sz="2800" dirty="0"/>
              <a:t>looking for the blessed hope and glorious appearing of our great God and Savior Jesus Christ, </a:t>
            </a:r>
            <a:r>
              <a:rPr lang="en-US" sz="2800" baseline="30000" dirty="0">
                <a:solidFill>
                  <a:srgbClr val="FFFFFF"/>
                </a:solidFill>
              </a:rPr>
              <a:t>14</a:t>
            </a:r>
            <a:r>
              <a:rPr lang="en-US" sz="2800" baseline="30000" dirty="0"/>
              <a:t> </a:t>
            </a:r>
            <a:r>
              <a:rPr lang="en-US" sz="2800" dirty="0"/>
              <a:t>who gave Himself for us, that He might redeem us from every lawless deed and purify for Himself </a:t>
            </a:r>
            <a:r>
              <a:rPr lang="en-US" sz="2800" i="1" dirty="0"/>
              <a:t>His</a:t>
            </a:r>
            <a:r>
              <a:rPr lang="en-US" sz="2800" dirty="0"/>
              <a:t> own special people, zealous for good works. </a:t>
            </a:r>
          </a:p>
          <a:p>
            <a:r>
              <a:rPr lang="en-US" sz="2800" baseline="30000" dirty="0">
                <a:solidFill>
                  <a:srgbClr val="FFFFFF"/>
                </a:solidFill>
              </a:rPr>
              <a:t>15</a:t>
            </a:r>
            <a:r>
              <a:rPr lang="en-US" sz="2800" baseline="30000" dirty="0"/>
              <a:t> </a:t>
            </a:r>
            <a:r>
              <a:rPr lang="en-US" sz="2800" dirty="0"/>
              <a:t>Speak these things, exhort, and rebuke with all authority. Let no one despise you. </a:t>
            </a:r>
          </a:p>
        </p:txBody>
      </p:sp>
    </p:spTree>
    <p:extLst>
      <p:ext uri="{BB962C8B-B14F-4D97-AF65-F5344CB8AC3E}">
        <p14:creationId xmlns:p14="http://schemas.microsoft.com/office/powerpoint/2010/main" val="26956769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0AB44BD-5D8D-4DE4-A348-DA80C5425F6B}"/>
              </a:ext>
            </a:extLst>
          </p:cNvPr>
          <p:cNvSpPr txBox="1"/>
          <p:nvPr/>
        </p:nvSpPr>
        <p:spPr>
          <a:xfrm>
            <a:off x="459938" y="1002031"/>
            <a:ext cx="3701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Sharp’s rule: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7D99C5-0ADE-462F-8FD8-DEA33BDD45A0}"/>
              </a:ext>
            </a:extLst>
          </p:cNvPr>
          <p:cNvSpPr txBox="1"/>
          <p:nvPr/>
        </p:nvSpPr>
        <p:spPr>
          <a:xfrm>
            <a:off x="452284" y="1543125"/>
            <a:ext cx="57786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We met the janitor and  pastor of the church, </a:t>
            </a:r>
          </a:p>
          <a:p>
            <a:r>
              <a:rPr lang="en-US" sz="3600" dirty="0">
                <a:solidFill>
                  <a:srgbClr val="FFFFFF"/>
                </a:solidFill>
              </a:rPr>
              <a:t>John Jones.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5F56C8-7AB9-404C-A084-F24BF219789A}"/>
              </a:ext>
            </a:extLst>
          </p:cNvPr>
          <p:cNvSpPr txBox="1"/>
          <p:nvPr/>
        </p:nvSpPr>
        <p:spPr>
          <a:xfrm>
            <a:off x="4902763" y="1552471"/>
            <a:ext cx="855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solidFill>
                  <a:srgbClr val="FFFFFF"/>
                </a:solidFill>
              </a:rPr>
              <a:t>the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A83F8E-B2BE-4C2E-B666-74CE0C2FAE22}"/>
              </a:ext>
            </a:extLst>
          </p:cNvPr>
          <p:cNvSpPr txBox="1"/>
          <p:nvPr/>
        </p:nvSpPr>
        <p:spPr>
          <a:xfrm>
            <a:off x="235220" y="91632"/>
            <a:ext cx="4194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TITUS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 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2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: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11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-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3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: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3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B4F53F-2EB1-4426-A361-A5554B45CE6D}"/>
              </a:ext>
            </a:extLst>
          </p:cNvPr>
          <p:cNvSpPr txBox="1"/>
          <p:nvPr/>
        </p:nvSpPr>
        <p:spPr>
          <a:xfrm>
            <a:off x="1991129" y="8017566"/>
            <a:ext cx="42208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tiapaulalimeira.blogspot.com/2015/04/jesus-misericordioso-para-colorir.html"/>
              </a:rPr>
              <a:t>This Photo</a:t>
            </a:r>
            <a:r>
              <a:rPr lang="en-US" sz="900" dirty="0"/>
              <a:t> by Unknown </a:t>
            </a:r>
            <a:r>
              <a:rPr lang="en-US" sz="900" dirty="0" err="1"/>
              <a:t>uthor</a:t>
            </a:r>
            <a:r>
              <a:rPr lang="en-US" sz="900" dirty="0"/>
              <a:t> is licensed under </a:t>
            </a:r>
            <a:r>
              <a:rPr lang="en-US" sz="900" dirty="0">
                <a:hlinkClick r:id="rId4" tooltip="https://creativecommons.org/licenses/by-nc/3.0/"/>
              </a:rPr>
              <a:t>CC BY-NC</a:t>
            </a:r>
            <a:endParaRPr lang="en-US" sz="900" dirty="0"/>
          </a:p>
        </p:txBody>
      </p:sp>
      <p:pic>
        <p:nvPicPr>
          <p:cNvPr id="2050" name="Picture 2" descr="https://upload.wikimedia.org/wikipedia/commons/d/da/Granville_Sharp_%28Hoare_memoire%29.jpg">
            <a:extLst>
              <a:ext uri="{FF2B5EF4-FFF2-40B4-BE49-F238E27FC236}">
                <a16:creationId xmlns:a16="http://schemas.microsoft.com/office/drawing/2014/main" id="{F826F07C-14B7-4A64-B0B0-9CDD72A12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615" y="960667"/>
            <a:ext cx="2738666" cy="319930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DBBB5F-A8B4-44D2-AD07-259361186DCD}"/>
              </a:ext>
            </a:extLst>
          </p:cNvPr>
          <p:cNvSpPr txBox="1"/>
          <p:nvPr/>
        </p:nvSpPr>
        <p:spPr>
          <a:xfrm>
            <a:off x="6067698" y="4042951"/>
            <a:ext cx="2475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Granville Sharp (1735–1813)</a:t>
            </a:r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368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7" grpId="0"/>
      <p:bldP spid="7" grpId="1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5091E3-763D-4A93-995F-EE48C3392768}"/>
              </a:ext>
            </a:extLst>
          </p:cNvPr>
          <p:cNvSpPr txBox="1"/>
          <p:nvPr/>
        </p:nvSpPr>
        <p:spPr>
          <a:xfrm>
            <a:off x="235220" y="91632"/>
            <a:ext cx="4194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TITUS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 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2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: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11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-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3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: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3 </a:t>
            </a:r>
          </a:p>
        </p:txBody>
      </p:sp>
    </p:spTree>
    <p:extLst>
      <p:ext uri="{BB962C8B-B14F-4D97-AF65-F5344CB8AC3E}">
        <p14:creationId xmlns:p14="http://schemas.microsoft.com/office/powerpoint/2010/main" val="26704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7D99C5-0ADE-462F-8FD8-DEA33BDD45A0}"/>
              </a:ext>
            </a:extLst>
          </p:cNvPr>
          <p:cNvSpPr txBox="1"/>
          <p:nvPr/>
        </p:nvSpPr>
        <p:spPr>
          <a:xfrm>
            <a:off x="452284" y="946305"/>
            <a:ext cx="8249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special </a:t>
            </a:r>
            <a:r>
              <a:rPr lang="en-US" sz="3200" dirty="0">
                <a:solidFill>
                  <a:srgbClr val="FFFFFF"/>
                </a:solidFill>
              </a:rPr>
              <a:t>~ KJV, </a:t>
            </a:r>
            <a:r>
              <a:rPr lang="en-US" sz="3200" dirty="0"/>
              <a:t>peculiar </a:t>
            </a: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30CABF-E9ED-4FA0-B47C-73157468C7C4}"/>
              </a:ext>
            </a:extLst>
          </p:cNvPr>
          <p:cNvSpPr txBox="1"/>
          <p:nvPr/>
        </p:nvSpPr>
        <p:spPr>
          <a:xfrm>
            <a:off x="235220" y="91632"/>
            <a:ext cx="4194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TITUS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 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2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: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11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-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3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: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3 </a:t>
            </a:r>
          </a:p>
        </p:txBody>
      </p:sp>
    </p:spTree>
    <p:extLst>
      <p:ext uri="{BB962C8B-B14F-4D97-AF65-F5344CB8AC3E}">
        <p14:creationId xmlns:p14="http://schemas.microsoft.com/office/powerpoint/2010/main" val="388370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2A75BD-9C3B-43D6-977F-9AB5E14936C6}"/>
              </a:ext>
            </a:extLst>
          </p:cNvPr>
          <p:cNvSpPr txBox="1"/>
          <p:nvPr/>
        </p:nvSpPr>
        <p:spPr>
          <a:xfrm>
            <a:off x="235220" y="91632"/>
            <a:ext cx="4194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TITUS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 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2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: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11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-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3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: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3 </a:t>
            </a:r>
          </a:p>
        </p:txBody>
      </p:sp>
    </p:spTree>
    <p:extLst>
      <p:ext uri="{BB962C8B-B14F-4D97-AF65-F5344CB8AC3E}">
        <p14:creationId xmlns:p14="http://schemas.microsoft.com/office/powerpoint/2010/main" val="130266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7D99C5-0ADE-462F-8FD8-DEA33BDD45A0}"/>
              </a:ext>
            </a:extLst>
          </p:cNvPr>
          <p:cNvSpPr txBox="1"/>
          <p:nvPr/>
        </p:nvSpPr>
        <p:spPr>
          <a:xfrm>
            <a:off x="452284" y="946305"/>
            <a:ext cx="82491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rebuke </a:t>
            </a:r>
            <a:r>
              <a:rPr lang="en-US" sz="3200" dirty="0">
                <a:solidFill>
                  <a:srgbClr val="FFFFFF"/>
                </a:solidFill>
              </a:rPr>
              <a:t>~</a:t>
            </a:r>
            <a:r>
              <a:rPr lang="en-US" sz="3200" dirty="0"/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elegchō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FFFF"/>
                </a:solidFill>
              </a:rPr>
              <a:t>– </a:t>
            </a:r>
            <a:r>
              <a:rPr lang="en-US" sz="3200" i="1" dirty="0">
                <a:solidFill>
                  <a:srgbClr val="FFFFFF"/>
                </a:solidFill>
              </a:rPr>
              <a:t>to convince of</a:t>
            </a:r>
            <a:r>
              <a:rPr lang="en-US" sz="3200" dirty="0">
                <a:solidFill>
                  <a:srgbClr val="FFFFFF"/>
                </a:solidFill>
              </a:rPr>
              <a:t>, or </a:t>
            </a:r>
            <a:r>
              <a:rPr lang="en-US" sz="3200" i="1" dirty="0">
                <a:solidFill>
                  <a:srgbClr val="FFFFFF"/>
                </a:solidFill>
              </a:rPr>
              <a:t>provide evidence of a fault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467249-92D6-48B4-92E2-71301B9BF4E8}"/>
              </a:ext>
            </a:extLst>
          </p:cNvPr>
          <p:cNvSpPr txBox="1"/>
          <p:nvPr/>
        </p:nvSpPr>
        <p:spPr>
          <a:xfrm>
            <a:off x="476364" y="1946788"/>
            <a:ext cx="82202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authority </a:t>
            </a:r>
            <a:r>
              <a:rPr lang="en-US" sz="3200" dirty="0">
                <a:solidFill>
                  <a:srgbClr val="FFFFFF"/>
                </a:solidFill>
              </a:rPr>
              <a:t>~</a:t>
            </a:r>
            <a:r>
              <a:rPr lang="en-US" sz="3200" dirty="0"/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epitagē</a:t>
            </a:r>
            <a:r>
              <a:rPr lang="en-US" sz="3200" i="1" dirty="0"/>
              <a:t> </a:t>
            </a:r>
            <a:r>
              <a:rPr lang="en-US" sz="3200" dirty="0">
                <a:solidFill>
                  <a:srgbClr val="FFFFFF"/>
                </a:solidFill>
              </a:rPr>
              <a:t>– noun form of verb </a:t>
            </a:r>
            <a:r>
              <a:rPr lang="en-US" sz="3200" i="1" dirty="0">
                <a:solidFill>
                  <a:srgbClr val="FFFFFF"/>
                </a:solidFill>
              </a:rPr>
              <a:t>“to command”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3281EF-B8CA-4EB4-9E98-106A46286ABA}"/>
              </a:ext>
            </a:extLst>
          </p:cNvPr>
          <p:cNvSpPr txBox="1"/>
          <p:nvPr/>
        </p:nvSpPr>
        <p:spPr>
          <a:xfrm>
            <a:off x="235220" y="91632"/>
            <a:ext cx="4194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TITUS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 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2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: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11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-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3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: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3 </a:t>
            </a:r>
          </a:p>
        </p:txBody>
      </p:sp>
    </p:spTree>
    <p:extLst>
      <p:ext uri="{BB962C8B-B14F-4D97-AF65-F5344CB8AC3E}">
        <p14:creationId xmlns:p14="http://schemas.microsoft.com/office/powerpoint/2010/main" val="266744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2A75BD-9C3B-43D6-977F-9AB5E14936C6}"/>
              </a:ext>
            </a:extLst>
          </p:cNvPr>
          <p:cNvSpPr txBox="1"/>
          <p:nvPr/>
        </p:nvSpPr>
        <p:spPr>
          <a:xfrm>
            <a:off x="235220" y="91632"/>
            <a:ext cx="4194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TITUS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 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2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: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11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-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3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: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3 </a:t>
            </a:r>
          </a:p>
        </p:txBody>
      </p:sp>
    </p:spTree>
    <p:extLst>
      <p:ext uri="{BB962C8B-B14F-4D97-AF65-F5344CB8AC3E}">
        <p14:creationId xmlns:p14="http://schemas.microsoft.com/office/powerpoint/2010/main" val="384411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7D99C5-0ADE-462F-8FD8-DEA33BDD45A0}"/>
              </a:ext>
            </a:extLst>
          </p:cNvPr>
          <p:cNvSpPr txBox="1"/>
          <p:nvPr/>
        </p:nvSpPr>
        <p:spPr>
          <a:xfrm>
            <a:off x="447368" y="946305"/>
            <a:ext cx="8249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also once </a:t>
            </a:r>
            <a:r>
              <a:rPr lang="en-US" sz="3200" dirty="0">
                <a:solidFill>
                  <a:srgbClr val="FFFFFF"/>
                </a:solidFill>
              </a:rPr>
              <a:t>~ KJV, </a:t>
            </a:r>
            <a:r>
              <a:rPr lang="en-US" sz="3200" dirty="0"/>
              <a:t>sometimes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467249-92D6-48B4-92E2-71301B9BF4E8}"/>
              </a:ext>
            </a:extLst>
          </p:cNvPr>
          <p:cNvSpPr txBox="1"/>
          <p:nvPr/>
        </p:nvSpPr>
        <p:spPr>
          <a:xfrm>
            <a:off x="452284" y="1484816"/>
            <a:ext cx="8239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foolish </a:t>
            </a:r>
            <a:r>
              <a:rPr lang="en-US" sz="3200" dirty="0">
                <a:solidFill>
                  <a:srgbClr val="FFFFFF"/>
                </a:solidFill>
              </a:rPr>
              <a:t>~ literally </a:t>
            </a:r>
            <a:r>
              <a:rPr lang="en-US" sz="3200" i="1" dirty="0">
                <a:solidFill>
                  <a:srgbClr val="FFFFFF"/>
                </a:solidFill>
              </a:rPr>
              <a:t>“without understanding”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3281EF-B8CA-4EB4-9E98-106A46286ABA}"/>
              </a:ext>
            </a:extLst>
          </p:cNvPr>
          <p:cNvSpPr txBox="1"/>
          <p:nvPr/>
        </p:nvSpPr>
        <p:spPr>
          <a:xfrm>
            <a:off x="235220" y="91632"/>
            <a:ext cx="4194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TITUS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 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2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: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11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-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3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: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3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38ECA4-9FC9-435E-ABC9-F2ED1B0EF4DA}"/>
              </a:ext>
            </a:extLst>
          </p:cNvPr>
          <p:cNvSpPr txBox="1"/>
          <p:nvPr/>
        </p:nvSpPr>
        <p:spPr>
          <a:xfrm>
            <a:off x="476250" y="2018224"/>
            <a:ext cx="8225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lusts </a:t>
            </a:r>
            <a:r>
              <a:rPr lang="en-US" sz="3200" dirty="0">
                <a:solidFill>
                  <a:srgbClr val="FFFFFF"/>
                </a:solidFill>
              </a:rPr>
              <a:t>~</a:t>
            </a:r>
            <a:r>
              <a:rPr lang="en-US" sz="3200" dirty="0"/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epithumia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FFFF"/>
                </a:solidFill>
              </a:rPr>
              <a:t>– </a:t>
            </a:r>
            <a:r>
              <a:rPr lang="en-US" sz="3200" i="1" dirty="0">
                <a:solidFill>
                  <a:srgbClr val="FFFFFF"/>
                </a:solidFill>
              </a:rPr>
              <a:t>to burn upon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AC3049-22A6-4B9E-A010-D2E30CB84CBF}"/>
              </a:ext>
            </a:extLst>
          </p:cNvPr>
          <p:cNvSpPr txBox="1"/>
          <p:nvPr/>
        </p:nvSpPr>
        <p:spPr>
          <a:xfrm>
            <a:off x="476243" y="2551628"/>
            <a:ext cx="82251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pleasures </a:t>
            </a:r>
            <a:r>
              <a:rPr lang="en-US" sz="3200" dirty="0">
                <a:solidFill>
                  <a:srgbClr val="FFFFFF"/>
                </a:solidFill>
              </a:rPr>
              <a:t>~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hēdonē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FFFF"/>
                </a:solidFill>
              </a:rPr>
              <a:t>– the Greek goddess of pleasure </a:t>
            </a: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CF751D-7D82-4A2D-8BFE-A8D11171995C}"/>
              </a:ext>
            </a:extLst>
          </p:cNvPr>
          <p:cNvSpPr txBox="1"/>
          <p:nvPr/>
        </p:nvSpPr>
        <p:spPr>
          <a:xfrm>
            <a:off x="480999" y="3542248"/>
            <a:ext cx="8225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serving </a:t>
            </a:r>
            <a:r>
              <a:rPr lang="en-US" sz="3200" dirty="0">
                <a:solidFill>
                  <a:srgbClr val="FFFFFF"/>
                </a:solidFill>
              </a:rPr>
              <a:t>~</a:t>
            </a:r>
            <a:r>
              <a:rPr lang="en-US" sz="3200" dirty="0"/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douleuō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FFFF"/>
                </a:solidFill>
              </a:rPr>
              <a:t>– present participle of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doulos</a:t>
            </a:r>
            <a:r>
              <a:rPr lang="en-US" sz="3200" dirty="0"/>
              <a:t> </a:t>
            </a:r>
            <a:endParaRPr lang="en-US" sz="7200" dirty="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FC6AFB-0B73-44A3-B53A-7DCD0DA59D5F}"/>
              </a:ext>
            </a:extLst>
          </p:cNvPr>
          <p:cNvSpPr txBox="1"/>
          <p:nvPr/>
        </p:nvSpPr>
        <p:spPr>
          <a:xfrm>
            <a:off x="485755" y="4042331"/>
            <a:ext cx="82251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John Newton (</a:t>
            </a:r>
            <a:r>
              <a:rPr lang="en-US" sz="2800" dirty="0"/>
              <a:t>1725-1807) ~ </a:t>
            </a:r>
            <a:r>
              <a:rPr lang="en-US" sz="2800" dirty="0">
                <a:solidFill>
                  <a:srgbClr val="FFFFFF"/>
                </a:solidFill>
              </a:rPr>
              <a:t>“If ever I reach heaven I expect to find three wonders there: first, to meet some I had not thought to see there; second, to miss some I had expected to see there; and third – the greatest</a:t>
            </a:r>
          </a:p>
          <a:p>
            <a:r>
              <a:rPr lang="en-US" sz="2800" dirty="0">
                <a:solidFill>
                  <a:srgbClr val="FFFFFF"/>
                </a:solidFill>
              </a:rPr>
              <a:t>wonder of all – to find myself there.”</a:t>
            </a:r>
            <a:endParaRPr lang="en-US" sz="9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9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6" grpId="0"/>
      <p:bldP spid="6" grpId="1"/>
      <p:bldP spid="8" grpId="0"/>
      <p:bldP spid="8" grpId="1"/>
      <p:bldP spid="9" grpId="0"/>
      <p:bldP spid="9" grpId="1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2A75BD-9C3B-43D6-977F-9AB5E14936C6}"/>
              </a:ext>
            </a:extLst>
          </p:cNvPr>
          <p:cNvSpPr txBox="1"/>
          <p:nvPr/>
        </p:nvSpPr>
        <p:spPr>
          <a:xfrm>
            <a:off x="235220" y="91632"/>
            <a:ext cx="4194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TITUS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 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2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: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11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-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3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: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3 </a:t>
            </a:r>
          </a:p>
        </p:txBody>
      </p:sp>
    </p:spTree>
    <p:extLst>
      <p:ext uri="{BB962C8B-B14F-4D97-AF65-F5344CB8AC3E}">
        <p14:creationId xmlns:p14="http://schemas.microsoft.com/office/powerpoint/2010/main" val="124411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7D99C5-0ADE-462F-8FD8-DEA33BDD45A0}"/>
              </a:ext>
            </a:extLst>
          </p:cNvPr>
          <p:cNvSpPr txBox="1"/>
          <p:nvPr/>
        </p:nvSpPr>
        <p:spPr>
          <a:xfrm>
            <a:off x="452284" y="946305"/>
            <a:ext cx="824910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Titus 2:11-3:3 ~ </a:t>
            </a:r>
            <a:r>
              <a:rPr lang="en-US" sz="2800" baseline="30000" dirty="0">
                <a:solidFill>
                  <a:srgbClr val="FFFFFF"/>
                </a:solidFill>
              </a:rPr>
              <a:t>3:1</a:t>
            </a:r>
            <a:r>
              <a:rPr lang="en-US" sz="2800" dirty="0"/>
              <a:t> Remind them to be subject to rulers and authorities, to obey, to be ready for every good work, </a:t>
            </a:r>
            <a:r>
              <a:rPr lang="en-US" sz="2800" baseline="30000" dirty="0">
                <a:solidFill>
                  <a:srgbClr val="FFFFFF"/>
                </a:solidFill>
              </a:rPr>
              <a:t>2</a:t>
            </a:r>
            <a:r>
              <a:rPr lang="en-US" sz="2800" baseline="30000" dirty="0"/>
              <a:t> </a:t>
            </a:r>
            <a:r>
              <a:rPr lang="en-US" sz="2800" dirty="0"/>
              <a:t>to speak evil of no one, to be peaceable, gentle, showing all humility to all men. </a:t>
            </a:r>
            <a:r>
              <a:rPr lang="en-US" sz="2800" baseline="30000" dirty="0">
                <a:solidFill>
                  <a:srgbClr val="FFFFFF"/>
                </a:solidFill>
              </a:rPr>
              <a:t>3</a:t>
            </a:r>
            <a:r>
              <a:rPr lang="en-US" sz="2800" baseline="30000" dirty="0"/>
              <a:t> </a:t>
            </a:r>
            <a:r>
              <a:rPr lang="en-US" sz="2800" dirty="0"/>
              <a:t>For we ourselves were also once foolish, disobedient, deceived, serving various lusts and pleasures, living in malice and envy, hateful and hating one another.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E4DF86-110F-4567-9DD4-03F3326D8B63}"/>
              </a:ext>
            </a:extLst>
          </p:cNvPr>
          <p:cNvSpPr txBox="1"/>
          <p:nvPr/>
        </p:nvSpPr>
        <p:spPr>
          <a:xfrm>
            <a:off x="235220" y="91632"/>
            <a:ext cx="4194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TITUS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 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2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: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11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-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3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: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3 </a:t>
            </a:r>
          </a:p>
        </p:txBody>
      </p:sp>
    </p:spTree>
    <p:extLst>
      <p:ext uri="{BB962C8B-B14F-4D97-AF65-F5344CB8AC3E}">
        <p14:creationId xmlns:p14="http://schemas.microsoft.com/office/powerpoint/2010/main" val="194762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AFB6D74-A8AF-40D0-9A1A-FD3A58D458B8}"/>
              </a:ext>
            </a:extLst>
          </p:cNvPr>
          <p:cNvSpPr txBox="1"/>
          <p:nvPr/>
        </p:nvSpPr>
        <p:spPr>
          <a:xfrm>
            <a:off x="235220" y="91632"/>
            <a:ext cx="4194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TITUS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 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2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: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11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-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3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: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3 </a:t>
            </a:r>
          </a:p>
        </p:txBody>
      </p:sp>
    </p:spTree>
    <p:extLst>
      <p:ext uri="{BB962C8B-B14F-4D97-AF65-F5344CB8AC3E}">
        <p14:creationId xmlns:p14="http://schemas.microsoft.com/office/powerpoint/2010/main" val="133800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7D99C5-0ADE-462F-8FD8-DEA33BDD45A0}"/>
              </a:ext>
            </a:extLst>
          </p:cNvPr>
          <p:cNvSpPr txBox="1"/>
          <p:nvPr/>
        </p:nvSpPr>
        <p:spPr>
          <a:xfrm>
            <a:off x="452284" y="946305"/>
            <a:ext cx="82491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all men </a:t>
            </a:r>
            <a:r>
              <a:rPr lang="en-US" sz="3200" dirty="0">
                <a:solidFill>
                  <a:srgbClr val="FFFFFF"/>
                </a:solidFill>
              </a:rPr>
              <a:t>(v. 11) ~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anthrōpos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FFFF"/>
                </a:solidFill>
              </a:rPr>
              <a:t>– i.e. </a:t>
            </a:r>
            <a:r>
              <a:rPr lang="en-US" sz="3200" i="1" dirty="0">
                <a:solidFill>
                  <a:srgbClr val="FFFFFF"/>
                </a:solidFill>
              </a:rPr>
              <a:t>humanity, mankind</a:t>
            </a: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D20EA8-89EB-4077-9F94-98B932446764}"/>
              </a:ext>
            </a:extLst>
          </p:cNvPr>
          <p:cNvSpPr txBox="1"/>
          <p:nvPr/>
        </p:nvSpPr>
        <p:spPr>
          <a:xfrm>
            <a:off x="235220" y="91632"/>
            <a:ext cx="4194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TITUS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 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2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: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11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-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3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: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3 </a:t>
            </a:r>
          </a:p>
        </p:txBody>
      </p:sp>
    </p:spTree>
    <p:extLst>
      <p:ext uri="{BB962C8B-B14F-4D97-AF65-F5344CB8AC3E}">
        <p14:creationId xmlns:p14="http://schemas.microsoft.com/office/powerpoint/2010/main" val="180776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AFB6D74-A8AF-40D0-9A1A-FD3A58D458B8}"/>
              </a:ext>
            </a:extLst>
          </p:cNvPr>
          <p:cNvSpPr txBox="1"/>
          <p:nvPr/>
        </p:nvSpPr>
        <p:spPr>
          <a:xfrm>
            <a:off x="235220" y="91632"/>
            <a:ext cx="4194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TITUS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 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2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: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11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-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3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: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3 </a:t>
            </a:r>
          </a:p>
        </p:txBody>
      </p:sp>
    </p:spTree>
    <p:extLst>
      <p:ext uri="{BB962C8B-B14F-4D97-AF65-F5344CB8AC3E}">
        <p14:creationId xmlns:p14="http://schemas.microsoft.com/office/powerpoint/2010/main" val="37617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7D99C5-0ADE-462F-8FD8-DEA33BDD45A0}"/>
              </a:ext>
            </a:extLst>
          </p:cNvPr>
          <p:cNvSpPr txBox="1"/>
          <p:nvPr/>
        </p:nvSpPr>
        <p:spPr>
          <a:xfrm>
            <a:off x="452284" y="946305"/>
            <a:ext cx="82491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Ps. 2:7 ~ </a:t>
            </a:r>
            <a:r>
              <a:rPr lang="en-US" sz="2800" dirty="0"/>
              <a:t>I will declare the decree: </a:t>
            </a:r>
          </a:p>
          <a:p>
            <a:r>
              <a:rPr lang="en-US" sz="2800" dirty="0"/>
              <a:t>The </a:t>
            </a:r>
            <a:r>
              <a:rPr lang="en-US" sz="2800" cap="small" dirty="0"/>
              <a:t>Lord</a:t>
            </a:r>
            <a:r>
              <a:rPr lang="en-US" sz="2800" dirty="0"/>
              <a:t> has said to Me, </a:t>
            </a:r>
          </a:p>
          <a:p>
            <a:r>
              <a:rPr lang="en-US" sz="2800" dirty="0"/>
              <a:t>“You </a:t>
            </a:r>
            <a:r>
              <a:rPr lang="en-US" sz="2800" i="1" dirty="0"/>
              <a:t>are</a:t>
            </a:r>
            <a:r>
              <a:rPr lang="en-US" sz="2800" dirty="0"/>
              <a:t> My Son, </a:t>
            </a:r>
          </a:p>
          <a:p>
            <a:r>
              <a:rPr lang="en-US" sz="2800" dirty="0"/>
              <a:t>Today I have begotten You.”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D20EA8-89EB-4077-9F94-98B932446764}"/>
              </a:ext>
            </a:extLst>
          </p:cNvPr>
          <p:cNvSpPr txBox="1"/>
          <p:nvPr/>
        </p:nvSpPr>
        <p:spPr>
          <a:xfrm>
            <a:off x="235220" y="91632"/>
            <a:ext cx="4194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TITUS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 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2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: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11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-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3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: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3 </a:t>
            </a:r>
          </a:p>
        </p:txBody>
      </p:sp>
    </p:spTree>
    <p:extLst>
      <p:ext uri="{BB962C8B-B14F-4D97-AF65-F5344CB8AC3E}">
        <p14:creationId xmlns:p14="http://schemas.microsoft.com/office/powerpoint/2010/main" val="191405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7D99C5-0ADE-462F-8FD8-DEA33BDD45A0}"/>
              </a:ext>
            </a:extLst>
          </p:cNvPr>
          <p:cNvSpPr txBox="1"/>
          <p:nvPr/>
        </p:nvSpPr>
        <p:spPr>
          <a:xfrm>
            <a:off x="452284" y="946305"/>
            <a:ext cx="824910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Ps. 22:1, 6-8, 15-18 ~ </a:t>
            </a:r>
            <a:r>
              <a:rPr lang="en-US" sz="2800" baseline="30000" dirty="0">
                <a:solidFill>
                  <a:srgbClr val="FFFFFF"/>
                </a:solidFill>
              </a:rPr>
              <a:t>1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/>
              <a:t>My God, My God, why have You forsaken Me? </a:t>
            </a:r>
          </a:p>
          <a:p>
            <a:r>
              <a:rPr lang="en-US" sz="2800" i="1" dirty="0"/>
              <a:t>Why are You</a:t>
            </a:r>
            <a:r>
              <a:rPr lang="en-US" sz="2800" dirty="0"/>
              <a:t> so far from helping Me, </a:t>
            </a:r>
          </a:p>
          <a:p>
            <a:r>
              <a:rPr lang="en-US" sz="2800" i="1" dirty="0"/>
              <a:t>And from</a:t>
            </a:r>
            <a:r>
              <a:rPr lang="en-US" sz="2800" dirty="0"/>
              <a:t> the words of My groaning? </a:t>
            </a:r>
          </a:p>
          <a:p>
            <a:r>
              <a:rPr lang="en-US" sz="2800" baseline="30000" dirty="0">
                <a:solidFill>
                  <a:srgbClr val="FFFFFF"/>
                </a:solidFill>
              </a:rPr>
              <a:t>6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/>
              <a:t>But I </a:t>
            </a:r>
            <a:r>
              <a:rPr lang="en-US" sz="2800" i="1" dirty="0"/>
              <a:t>am</a:t>
            </a:r>
            <a:r>
              <a:rPr lang="en-US" sz="2800" dirty="0"/>
              <a:t> a worm, and no man; </a:t>
            </a:r>
          </a:p>
          <a:p>
            <a:r>
              <a:rPr lang="en-US" sz="2800" dirty="0"/>
              <a:t>A reproach of men, and despised by the people. </a:t>
            </a:r>
          </a:p>
          <a:p>
            <a:r>
              <a:rPr lang="en-US" sz="2800" baseline="30000" dirty="0">
                <a:solidFill>
                  <a:srgbClr val="FFFFFF"/>
                </a:solidFill>
              </a:rPr>
              <a:t>7</a:t>
            </a:r>
            <a:r>
              <a:rPr lang="en-US" sz="2800" dirty="0"/>
              <a:t> All those who see Me ridicule Me; </a:t>
            </a:r>
          </a:p>
          <a:p>
            <a:r>
              <a:rPr lang="en-US" sz="2800" dirty="0"/>
              <a:t>They shoot out the lip, they shake the head, </a:t>
            </a:r>
            <a:r>
              <a:rPr lang="en-US" sz="2800" i="1" dirty="0"/>
              <a:t>saying</a:t>
            </a:r>
            <a:r>
              <a:rPr lang="en-US" sz="2800" dirty="0"/>
              <a:t>, </a:t>
            </a:r>
          </a:p>
          <a:p>
            <a:r>
              <a:rPr lang="en-US" sz="2800" baseline="30000" dirty="0">
                <a:solidFill>
                  <a:srgbClr val="FFFFFF"/>
                </a:solidFill>
              </a:rPr>
              <a:t>8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/>
              <a:t>“He trusted in the </a:t>
            </a:r>
            <a:r>
              <a:rPr lang="en-US" sz="2800" cap="small" dirty="0"/>
              <a:t>Lord</a:t>
            </a:r>
            <a:r>
              <a:rPr lang="en-US" sz="2800" dirty="0"/>
              <a:t>, let Him rescue Him; </a:t>
            </a:r>
          </a:p>
          <a:p>
            <a:r>
              <a:rPr lang="en-US" sz="2800" dirty="0"/>
              <a:t>Let Him deliver Him, since He delights in Him!"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055160-39EA-4D24-BD56-3B7BB09931AB}"/>
              </a:ext>
            </a:extLst>
          </p:cNvPr>
          <p:cNvSpPr txBox="1"/>
          <p:nvPr/>
        </p:nvSpPr>
        <p:spPr>
          <a:xfrm>
            <a:off x="235220" y="91632"/>
            <a:ext cx="4194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TITUS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 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2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: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11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-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3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: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3 </a:t>
            </a:r>
          </a:p>
        </p:txBody>
      </p:sp>
    </p:spTree>
    <p:extLst>
      <p:ext uri="{BB962C8B-B14F-4D97-AF65-F5344CB8AC3E}">
        <p14:creationId xmlns:p14="http://schemas.microsoft.com/office/powerpoint/2010/main" val="30559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7D99C5-0ADE-462F-8FD8-DEA33BDD45A0}"/>
              </a:ext>
            </a:extLst>
          </p:cNvPr>
          <p:cNvSpPr txBox="1"/>
          <p:nvPr/>
        </p:nvSpPr>
        <p:spPr>
          <a:xfrm>
            <a:off x="452284" y="946305"/>
            <a:ext cx="824910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Ps. 22:1, 6-8, 15-18 ~ </a:t>
            </a:r>
            <a:r>
              <a:rPr lang="en-US" sz="2800" baseline="30000" dirty="0">
                <a:solidFill>
                  <a:srgbClr val="FFFFFF"/>
                </a:solidFill>
              </a:rPr>
              <a:t>15</a:t>
            </a:r>
            <a:r>
              <a:rPr lang="en-US" sz="2800" dirty="0"/>
              <a:t> My strength is dried up like a potsherd, </a:t>
            </a:r>
          </a:p>
          <a:p>
            <a:r>
              <a:rPr lang="en-US" sz="2800" dirty="0"/>
              <a:t>And My tongue clings to My jaws; </a:t>
            </a:r>
          </a:p>
          <a:p>
            <a:r>
              <a:rPr lang="en-US" sz="2800" dirty="0"/>
              <a:t>You have brought Me to the dust of death. </a:t>
            </a:r>
          </a:p>
          <a:p>
            <a:r>
              <a:rPr lang="en-US" sz="2800" baseline="30000" dirty="0">
                <a:solidFill>
                  <a:srgbClr val="FFFFFF"/>
                </a:solidFill>
              </a:rPr>
              <a:t>16</a:t>
            </a:r>
            <a:r>
              <a:rPr lang="en-US" sz="2800" dirty="0"/>
              <a:t> For dogs have surrounded Me; </a:t>
            </a:r>
          </a:p>
          <a:p>
            <a:r>
              <a:rPr lang="en-US" sz="2800" dirty="0"/>
              <a:t>The congregation of the wicked has enclosed Me. </a:t>
            </a:r>
          </a:p>
          <a:p>
            <a:r>
              <a:rPr lang="en-US" sz="2800" dirty="0"/>
              <a:t>They pierced My hands and My feet; </a:t>
            </a:r>
          </a:p>
          <a:p>
            <a:r>
              <a:rPr lang="en-US" sz="2800" baseline="30000" dirty="0">
                <a:solidFill>
                  <a:srgbClr val="FFFFFF"/>
                </a:solidFill>
              </a:rPr>
              <a:t>17</a:t>
            </a:r>
            <a:r>
              <a:rPr lang="en-US" sz="2800" baseline="30000" dirty="0"/>
              <a:t> </a:t>
            </a:r>
            <a:r>
              <a:rPr lang="en-US" sz="2800" dirty="0"/>
              <a:t>I can count all My bones. </a:t>
            </a:r>
          </a:p>
          <a:p>
            <a:r>
              <a:rPr lang="en-US" sz="2800" dirty="0"/>
              <a:t>They look </a:t>
            </a:r>
            <a:r>
              <a:rPr lang="en-US" sz="2800" i="1" dirty="0"/>
              <a:t>and</a:t>
            </a:r>
            <a:r>
              <a:rPr lang="en-US" sz="2800" dirty="0"/>
              <a:t> stare at Me. </a:t>
            </a:r>
          </a:p>
          <a:p>
            <a:r>
              <a:rPr lang="en-US" sz="2800" baseline="30000" dirty="0">
                <a:solidFill>
                  <a:srgbClr val="FFFFFF"/>
                </a:solidFill>
              </a:rPr>
              <a:t>18</a:t>
            </a:r>
            <a:r>
              <a:rPr lang="en-US" sz="2800" baseline="30000" dirty="0"/>
              <a:t> </a:t>
            </a:r>
            <a:r>
              <a:rPr lang="en-US" sz="2800" dirty="0"/>
              <a:t>They divide My garments among them, </a:t>
            </a:r>
          </a:p>
          <a:p>
            <a:r>
              <a:rPr lang="en-US" sz="2800" dirty="0"/>
              <a:t>And for My clothing they cast lots.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467114-8B60-428C-9BCD-D5730399611C}"/>
              </a:ext>
            </a:extLst>
          </p:cNvPr>
          <p:cNvSpPr txBox="1"/>
          <p:nvPr/>
        </p:nvSpPr>
        <p:spPr>
          <a:xfrm>
            <a:off x="235220" y="91632"/>
            <a:ext cx="4194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TITUS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 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2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: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11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-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3</a:t>
            </a:r>
            <a:r>
              <a:rPr lang="en-US" sz="5400" dirty="0">
                <a:solidFill>
                  <a:srgbClr val="FFFFFF"/>
                </a:solidFill>
                <a:latin typeface="Archistico" panose="02040802050405020203" pitchFamily="18" charset="0"/>
                <a:ea typeface="Return To Sender" panose="02000000000000000000" pitchFamily="2" charset="0"/>
              </a:rPr>
              <a:t>:</a:t>
            </a:r>
            <a:r>
              <a:rPr lang="en-US" sz="5400" dirty="0">
                <a:solidFill>
                  <a:srgbClr val="FFFFFF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3 </a:t>
            </a:r>
          </a:p>
        </p:txBody>
      </p:sp>
    </p:spTree>
    <p:extLst>
      <p:ext uri="{BB962C8B-B14F-4D97-AF65-F5344CB8AC3E}">
        <p14:creationId xmlns:p14="http://schemas.microsoft.com/office/powerpoint/2010/main" val="302993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Titus">
      <a:dk1>
        <a:srgbClr val="FFD965"/>
      </a:dk1>
      <a:lt1>
        <a:srgbClr val="FFD965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itu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dirty="0">
            <a:solidFill>
              <a:srgbClr val="FFFFFF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itus.potx" id="{1C1079DD-B012-4BBA-AB82-1AA686804CC1}" vid="{10498533-FEA8-4146-B923-689D173A3A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Titus</Template>
  <TotalTime>1979</TotalTime>
  <Words>861</Words>
  <Application>Microsoft Office PowerPoint</Application>
  <PresentationFormat>On-screen Show (4:3)</PresentationFormat>
  <Paragraphs>107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Calibri</vt:lpstr>
      <vt:lpstr>Arial</vt:lpstr>
      <vt:lpstr>Times New Roman</vt:lpstr>
      <vt:lpstr>Return To Sender</vt:lpstr>
      <vt:lpstr>Archistico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7</cp:revision>
  <dcterms:created xsi:type="dcterms:W3CDTF">2019-04-11T14:43:29Z</dcterms:created>
  <dcterms:modified xsi:type="dcterms:W3CDTF">2019-04-13T23:09:19Z</dcterms:modified>
</cp:coreProperties>
</file>