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 id="271" r:id="rId15"/>
    <p:sldId id="273" r:id="rId16"/>
    <p:sldId id="272" r:id="rId17"/>
    <p:sldId id="269" r:id="rId18"/>
    <p:sldId id="270" r:id="rId19"/>
    <p:sldId id="274" r:id="rId20"/>
    <p:sldId id="278" r:id="rId21"/>
    <p:sldId id="275" r:id="rId22"/>
    <p:sldId id="279" r:id="rId23"/>
    <p:sldId id="291" r:id="rId24"/>
    <p:sldId id="288" r:id="rId25"/>
    <p:sldId id="282" r:id="rId26"/>
    <p:sldId id="283" r:id="rId27"/>
    <p:sldId id="284" r:id="rId28"/>
    <p:sldId id="285" r:id="rId29"/>
    <p:sldId id="286" r:id="rId30"/>
    <p:sldId id="276" r:id="rId31"/>
    <p:sldId id="277" r:id="rId32"/>
    <p:sldId id="289" r:id="rId33"/>
    <p:sldId id="290" r:id="rId34"/>
  </p:sldIdLst>
  <p:sldSz cx="9144000" cy="6858000" type="screen4x3"/>
  <p:notesSz cx="6858000" cy="9144000"/>
  <p:embeddedFontLst>
    <p:embeddedFont>
      <p:font typeface="Archistico" panose="02040802050405020203" pitchFamily="18" charset="0"/>
      <p:regular r:id="rId35"/>
      <p:bold r:id="rId36"/>
    </p:embeddedFont>
    <p:embeddedFont>
      <p:font typeface="Calibri" panose="020F0502020204030204" pitchFamily="34" charset="0"/>
      <p:regular r:id="rId37"/>
      <p:bold r:id="rId38"/>
      <p:italic r:id="rId39"/>
      <p:boldItalic r:id="rId40"/>
    </p:embeddedFont>
    <p:embeddedFont>
      <p:font typeface="Return To Sender" panose="02000000000000000000" pitchFamily="2" charset="0"/>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8BCF2-AC0F-4442-9279-CBB6716622C5}" v="642" dt="2019-04-07T12:21:38.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showGuides="1">
      <p:cViewPr varScale="1">
        <p:scale>
          <a:sx n="100" d="100"/>
          <a:sy n="100" d="100"/>
        </p:scale>
        <p:origin x="147" y="36"/>
      </p:cViewPr>
      <p:guideLst>
        <p:guide orient="horz" pos="2160"/>
        <p:guide pos="2880"/>
      </p:guideLst>
    </p:cSldViewPr>
  </p:slideViewPr>
  <p:notesTextViewPr>
    <p:cViewPr>
      <p:scale>
        <a:sx n="1" d="1"/>
        <a:sy n="1" d="1"/>
      </p:scale>
      <p:origin x="0" y="0"/>
    </p:cViewPr>
  </p:notesTextViewPr>
  <p:sorterViewPr>
    <p:cViewPr>
      <p:scale>
        <a:sx n="100" d="100"/>
        <a:sy n="100" d="100"/>
      </p:scale>
      <p:origin x="0" y="-39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598BCF2-AC0F-4442-9279-CBB6716622C5}"/>
    <pc:docChg chg="undo custSel addSld delSld modSld sldOrd">
      <pc:chgData name="Ken Merrihew" userId="bcb7a1e886d99f07" providerId="LiveId" clId="{6598BCF2-AC0F-4442-9279-CBB6716622C5}" dt="2019-04-07T12:21:38.805" v="1307"/>
      <pc:docMkLst>
        <pc:docMk/>
      </pc:docMkLst>
      <pc:sldChg chg="modSp modTransition modAnim">
        <pc:chgData name="Ken Merrihew" userId="bcb7a1e886d99f07" providerId="LiveId" clId="{6598BCF2-AC0F-4442-9279-CBB6716622C5}" dt="2019-04-06T21:41:17.567" v="1047" actId="1038"/>
        <pc:sldMkLst>
          <pc:docMk/>
          <pc:sldMk cId="2695676932" sldId="257"/>
        </pc:sldMkLst>
        <pc:spChg chg="mod">
          <ac:chgData name="Ken Merrihew" userId="bcb7a1e886d99f07" providerId="LiveId" clId="{6598BCF2-AC0F-4442-9279-CBB6716622C5}" dt="2019-04-06T21:41:17.567" v="1047" actId="1038"/>
          <ac:spMkLst>
            <pc:docMk/>
            <pc:sldMk cId="2695676932" sldId="257"/>
            <ac:spMk id="3" creationId="{E67D99C5-0ADE-462F-8FD8-DEA33BDD45A0}"/>
          </ac:spMkLst>
        </pc:spChg>
      </pc:sldChg>
      <pc:sldChg chg="modSp modAnim">
        <pc:chgData name="Ken Merrihew" userId="bcb7a1e886d99f07" providerId="LiveId" clId="{6598BCF2-AC0F-4442-9279-CBB6716622C5}" dt="2019-04-06T21:42:23.068" v="1050"/>
        <pc:sldMkLst>
          <pc:docMk/>
          <pc:sldMk cId="2000664267" sldId="259"/>
        </pc:sldMkLst>
        <pc:spChg chg="mod">
          <ac:chgData name="Ken Merrihew" userId="bcb7a1e886d99f07" providerId="LiveId" clId="{6598BCF2-AC0F-4442-9279-CBB6716622C5}" dt="2019-04-05T03:48:56.296" v="17"/>
          <ac:spMkLst>
            <pc:docMk/>
            <pc:sldMk cId="2000664267" sldId="259"/>
            <ac:spMk id="7" creationId="{AC321CA4-C455-4A06-9770-0C3DAD32E658}"/>
          </ac:spMkLst>
        </pc:spChg>
        <pc:picChg chg="mod">
          <ac:chgData name="Ken Merrihew" userId="bcb7a1e886d99f07" providerId="LiveId" clId="{6598BCF2-AC0F-4442-9279-CBB6716622C5}" dt="2019-04-05T03:48:54.175" v="16" actId="1076"/>
          <ac:picMkLst>
            <pc:docMk/>
            <pc:sldMk cId="2000664267" sldId="259"/>
            <ac:picMk id="1026" creationId="{37117984-338B-4852-9AFD-68A04B64FDE3}"/>
          </ac:picMkLst>
        </pc:picChg>
      </pc:sldChg>
      <pc:sldChg chg="modSp">
        <pc:chgData name="Ken Merrihew" userId="bcb7a1e886d99f07" providerId="LiveId" clId="{6598BCF2-AC0F-4442-9279-CBB6716622C5}" dt="2019-04-07T12:17:40.087" v="1306" actId="20577"/>
        <pc:sldMkLst>
          <pc:docMk/>
          <pc:sldMk cId="971596515" sldId="260"/>
        </pc:sldMkLst>
        <pc:spChg chg="mod">
          <ac:chgData name="Ken Merrihew" userId="bcb7a1e886d99f07" providerId="LiveId" clId="{6598BCF2-AC0F-4442-9279-CBB6716622C5}" dt="2019-04-07T12:17:40.087" v="1306" actId="20577"/>
          <ac:spMkLst>
            <pc:docMk/>
            <pc:sldMk cId="971596515" sldId="260"/>
            <ac:spMk id="3" creationId="{E67D99C5-0ADE-462F-8FD8-DEA33BDD45A0}"/>
          </ac:spMkLst>
        </pc:spChg>
      </pc:sldChg>
      <pc:sldChg chg="modSp">
        <pc:chgData name="Ken Merrihew" userId="bcb7a1e886d99f07" providerId="LiveId" clId="{6598BCF2-AC0F-4442-9279-CBB6716622C5}" dt="2019-04-06T21:40:56.615" v="1045" actId="14100"/>
        <pc:sldMkLst>
          <pc:docMk/>
          <pc:sldMk cId="3330244541" sldId="261"/>
        </pc:sldMkLst>
        <pc:spChg chg="mod">
          <ac:chgData name="Ken Merrihew" userId="bcb7a1e886d99f07" providerId="LiveId" clId="{6598BCF2-AC0F-4442-9279-CBB6716622C5}" dt="2019-04-06T21:40:56.615" v="1045" actId="14100"/>
          <ac:spMkLst>
            <pc:docMk/>
            <pc:sldMk cId="3330244541" sldId="261"/>
            <ac:spMk id="3" creationId="{E67D99C5-0ADE-462F-8FD8-DEA33BDD45A0}"/>
          </ac:spMkLst>
        </pc:spChg>
      </pc:sldChg>
      <pc:sldChg chg="modSp modAnim">
        <pc:chgData name="Ken Merrihew" userId="bcb7a1e886d99f07" providerId="LiveId" clId="{6598BCF2-AC0F-4442-9279-CBB6716622C5}" dt="2019-04-06T21:30:09.201" v="1040" actId="207"/>
        <pc:sldMkLst>
          <pc:docMk/>
          <pc:sldMk cId="1042498366" sldId="265"/>
        </pc:sldMkLst>
        <pc:spChg chg="mod">
          <ac:chgData name="Ken Merrihew" userId="bcb7a1e886d99f07" providerId="LiveId" clId="{6598BCF2-AC0F-4442-9279-CBB6716622C5}" dt="2019-04-05T03:49:30.172" v="18" actId="2711"/>
          <ac:spMkLst>
            <pc:docMk/>
            <pc:sldMk cId="1042498366" sldId="265"/>
            <ac:spMk id="5" creationId="{80467249-92D6-48B4-92E2-71301B9BF4E8}"/>
          </ac:spMkLst>
        </pc:spChg>
        <pc:spChg chg="mod">
          <ac:chgData name="Ken Merrihew" userId="bcb7a1e886d99f07" providerId="LiveId" clId="{6598BCF2-AC0F-4442-9279-CBB6716622C5}" dt="2019-04-06T21:30:09.201" v="1040" actId="207"/>
          <ac:spMkLst>
            <pc:docMk/>
            <pc:sldMk cId="1042498366" sldId="265"/>
            <ac:spMk id="7" creationId="{FE543561-DE39-447E-8CCF-7CDFA566A08F}"/>
          </ac:spMkLst>
        </pc:spChg>
        <pc:picChg chg="mod">
          <ac:chgData name="Ken Merrihew" userId="bcb7a1e886d99f07" providerId="LiveId" clId="{6598BCF2-AC0F-4442-9279-CBB6716622C5}" dt="2019-04-06T01:25:19.148" v="401" actId="1076"/>
          <ac:picMkLst>
            <pc:docMk/>
            <pc:sldMk cId="1042498366" sldId="265"/>
            <ac:picMk id="2050" creationId="{96AD14DF-F0CA-4447-8BB2-33E7655FA00E}"/>
          </ac:picMkLst>
        </pc:picChg>
      </pc:sldChg>
      <pc:sldChg chg="modSp">
        <pc:chgData name="Ken Merrihew" userId="bcb7a1e886d99f07" providerId="LiveId" clId="{6598BCF2-AC0F-4442-9279-CBB6716622C5}" dt="2019-04-06T01:27:02.453" v="404" actId="14100"/>
        <pc:sldMkLst>
          <pc:docMk/>
          <pc:sldMk cId="1139559378" sldId="267"/>
        </pc:sldMkLst>
        <pc:spChg chg="mod">
          <ac:chgData name="Ken Merrihew" userId="bcb7a1e886d99f07" providerId="LiveId" clId="{6598BCF2-AC0F-4442-9279-CBB6716622C5}" dt="2019-04-06T01:27:02.453" v="404" actId="14100"/>
          <ac:spMkLst>
            <pc:docMk/>
            <pc:sldMk cId="1139559378" sldId="267"/>
            <ac:spMk id="3" creationId="{E67D99C5-0ADE-462F-8FD8-DEA33BDD45A0}"/>
          </ac:spMkLst>
        </pc:spChg>
        <pc:spChg chg="mod">
          <ac:chgData name="Ken Merrihew" userId="bcb7a1e886d99f07" providerId="LiveId" clId="{6598BCF2-AC0F-4442-9279-CBB6716622C5}" dt="2019-04-05T03:51:11.329" v="30" actId="207"/>
          <ac:spMkLst>
            <pc:docMk/>
            <pc:sldMk cId="1139559378" sldId="267"/>
            <ac:spMk id="7" creationId="{757EA31A-1788-46D1-9CCB-EE83B8D943B8}"/>
          </ac:spMkLst>
        </pc:spChg>
      </pc:sldChg>
      <pc:sldChg chg="modSp">
        <pc:chgData name="Ken Merrihew" userId="bcb7a1e886d99f07" providerId="LiveId" clId="{6598BCF2-AC0F-4442-9279-CBB6716622C5}" dt="2019-04-05T03:53:48.333" v="48"/>
        <pc:sldMkLst>
          <pc:docMk/>
          <pc:sldMk cId="907426787" sldId="269"/>
        </pc:sldMkLst>
        <pc:spChg chg="mod">
          <ac:chgData name="Ken Merrihew" userId="bcb7a1e886d99f07" providerId="LiveId" clId="{6598BCF2-AC0F-4442-9279-CBB6716622C5}" dt="2019-04-05T03:53:48.333" v="48"/>
          <ac:spMkLst>
            <pc:docMk/>
            <pc:sldMk cId="907426787" sldId="269"/>
            <ac:spMk id="13" creationId="{C64E9B95-2EEE-4445-86B8-4A72F7A103B8}"/>
          </ac:spMkLst>
        </pc:spChg>
      </pc:sldChg>
      <pc:sldChg chg="modSp">
        <pc:chgData name="Ken Merrihew" userId="bcb7a1e886d99f07" providerId="LiveId" clId="{6598BCF2-AC0F-4442-9279-CBB6716622C5}" dt="2019-04-05T03:51:42.217" v="32" actId="14100"/>
        <pc:sldMkLst>
          <pc:docMk/>
          <pc:sldMk cId="1433619592" sldId="271"/>
        </pc:sldMkLst>
        <pc:cxnChg chg="mod">
          <ac:chgData name="Ken Merrihew" userId="bcb7a1e886d99f07" providerId="LiveId" clId="{6598BCF2-AC0F-4442-9279-CBB6716622C5}" dt="2019-04-05T03:51:42.217" v="32" actId="14100"/>
          <ac:cxnSpMkLst>
            <pc:docMk/>
            <pc:sldMk cId="1433619592" sldId="271"/>
            <ac:cxnSpMk id="6" creationId="{F35C73DB-2B6F-4A9F-B243-EB2A1F10AA94}"/>
          </ac:cxnSpMkLst>
        </pc:cxnChg>
      </pc:sldChg>
      <pc:sldChg chg="modSp">
        <pc:chgData name="Ken Merrihew" userId="bcb7a1e886d99f07" providerId="LiveId" clId="{6598BCF2-AC0F-4442-9279-CBB6716622C5}" dt="2019-04-06T01:32:40.908" v="409" actId="1036"/>
        <pc:sldMkLst>
          <pc:docMk/>
          <pc:sldMk cId="3980111366" sldId="274"/>
        </pc:sldMkLst>
        <pc:spChg chg="mod">
          <ac:chgData name="Ken Merrihew" userId="bcb7a1e886d99f07" providerId="LiveId" clId="{6598BCF2-AC0F-4442-9279-CBB6716622C5}" dt="2019-04-06T01:32:40.908" v="409" actId="1036"/>
          <ac:spMkLst>
            <pc:docMk/>
            <pc:sldMk cId="3980111366" sldId="274"/>
            <ac:spMk id="5" creationId="{80467249-92D6-48B4-92E2-71301B9BF4E8}"/>
          </ac:spMkLst>
        </pc:spChg>
      </pc:sldChg>
      <pc:sldChg chg="addSp delSp modSp delAnim modAnim">
        <pc:chgData name="Ken Merrihew" userId="bcb7a1e886d99f07" providerId="LiveId" clId="{6598BCF2-AC0F-4442-9279-CBB6716622C5}" dt="2019-04-06T20:49:12.416" v="930" actId="2711"/>
        <pc:sldMkLst>
          <pc:docMk/>
          <pc:sldMk cId="1973600914" sldId="276"/>
        </pc:sldMkLst>
        <pc:spChg chg="mod">
          <ac:chgData name="Ken Merrihew" userId="bcb7a1e886d99f07" providerId="LiveId" clId="{6598BCF2-AC0F-4442-9279-CBB6716622C5}" dt="2019-04-06T20:49:12.416" v="930" actId="2711"/>
          <ac:spMkLst>
            <pc:docMk/>
            <pc:sldMk cId="1973600914" sldId="276"/>
            <ac:spMk id="3" creationId="{E67D99C5-0ADE-462F-8FD8-DEA33BDD45A0}"/>
          </ac:spMkLst>
        </pc:spChg>
        <pc:spChg chg="add del mod">
          <ac:chgData name="Ken Merrihew" userId="bcb7a1e886d99f07" providerId="LiveId" clId="{6598BCF2-AC0F-4442-9279-CBB6716622C5}" dt="2019-04-05T04:51:23.727" v="394" actId="478"/>
          <ac:spMkLst>
            <pc:docMk/>
            <pc:sldMk cId="1973600914" sldId="276"/>
            <ac:spMk id="4" creationId="{5E8A7914-5E26-432E-BC8E-16C27EED5ADD}"/>
          </ac:spMkLst>
        </pc:spChg>
        <pc:spChg chg="del">
          <ac:chgData name="Ken Merrihew" userId="bcb7a1e886d99f07" providerId="LiveId" clId="{6598BCF2-AC0F-4442-9279-CBB6716622C5}" dt="2019-04-06T02:26:49.730" v="918" actId="478"/>
          <ac:spMkLst>
            <pc:docMk/>
            <pc:sldMk cId="1973600914" sldId="276"/>
            <ac:spMk id="5" creationId="{80467249-92D6-48B4-92E2-71301B9BF4E8}"/>
          </ac:spMkLst>
        </pc:spChg>
        <pc:spChg chg="del">
          <ac:chgData name="Ken Merrihew" userId="bcb7a1e886d99f07" providerId="LiveId" clId="{6598BCF2-AC0F-4442-9279-CBB6716622C5}" dt="2019-04-05T04:51:25.711" v="395" actId="478"/>
          <ac:spMkLst>
            <pc:docMk/>
            <pc:sldMk cId="1973600914" sldId="276"/>
            <ac:spMk id="6" creationId="{BEEA81AD-6CF1-49A9-8FBE-B66F4BC496B9}"/>
          </ac:spMkLst>
        </pc:spChg>
        <pc:picChg chg="add del">
          <ac:chgData name="Ken Merrihew" userId="bcb7a1e886d99f07" providerId="LiveId" clId="{6598BCF2-AC0F-4442-9279-CBB6716622C5}" dt="2019-04-06T02:27:46.214" v="921"/>
          <ac:picMkLst>
            <pc:docMk/>
            <pc:sldMk cId="1973600914" sldId="276"/>
            <ac:picMk id="3074" creationId="{15539859-7BEB-486B-8DDC-0EAB51B46DD9}"/>
          </ac:picMkLst>
        </pc:picChg>
      </pc:sldChg>
      <pc:sldChg chg="delSp modSp delAnim modAnim">
        <pc:chgData name="Ken Merrihew" userId="bcb7a1e886d99f07" providerId="LiveId" clId="{6598BCF2-AC0F-4442-9279-CBB6716622C5}" dt="2019-04-07T12:21:38.805" v="1307"/>
        <pc:sldMkLst>
          <pc:docMk/>
          <pc:sldMk cId="2322399521" sldId="279"/>
        </pc:sldMkLst>
        <pc:spChg chg="del">
          <ac:chgData name="Ken Merrihew" userId="bcb7a1e886d99f07" providerId="LiveId" clId="{6598BCF2-AC0F-4442-9279-CBB6716622C5}" dt="2019-04-06T22:35:56.454" v="1122" actId="478"/>
          <ac:spMkLst>
            <pc:docMk/>
            <pc:sldMk cId="2322399521" sldId="279"/>
            <ac:spMk id="6" creationId="{2AEDF519-39EA-4495-A7A2-9668AAFB03B9}"/>
          </ac:spMkLst>
        </pc:spChg>
        <pc:spChg chg="mod">
          <ac:chgData name="Ken Merrihew" userId="bcb7a1e886d99f07" providerId="LiveId" clId="{6598BCF2-AC0F-4442-9279-CBB6716622C5}" dt="2019-04-05T03:48:14.458" v="0" actId="2711"/>
          <ac:spMkLst>
            <pc:docMk/>
            <pc:sldMk cId="2322399521" sldId="279"/>
            <ac:spMk id="8" creationId="{8977F3A3-CD45-46BB-94CB-025D2EE90A9E}"/>
          </ac:spMkLst>
        </pc:spChg>
      </pc:sldChg>
      <pc:sldChg chg="del">
        <pc:chgData name="Ken Merrihew" userId="bcb7a1e886d99f07" providerId="LiveId" clId="{6598BCF2-AC0F-4442-9279-CBB6716622C5}" dt="2019-04-06T01:34:11.753" v="410" actId="2696"/>
        <pc:sldMkLst>
          <pc:docMk/>
          <pc:sldMk cId="322842098" sldId="280"/>
        </pc:sldMkLst>
      </pc:sldChg>
      <pc:sldChg chg="addSp delSp modSp add del ord modAnim">
        <pc:chgData name="Ken Merrihew" userId="bcb7a1e886d99f07" providerId="LiveId" clId="{6598BCF2-AC0F-4442-9279-CBB6716622C5}" dt="2019-04-06T02:01:49.541" v="852" actId="2696"/>
        <pc:sldMkLst>
          <pc:docMk/>
          <pc:sldMk cId="3240441414" sldId="281"/>
        </pc:sldMkLst>
        <pc:spChg chg="mod">
          <ac:chgData name="Ken Merrihew" userId="bcb7a1e886d99f07" providerId="LiveId" clId="{6598BCF2-AC0F-4442-9279-CBB6716622C5}" dt="2019-04-05T04:25:46.477" v="56" actId="207"/>
          <ac:spMkLst>
            <pc:docMk/>
            <pc:sldMk cId="3240441414" sldId="281"/>
            <ac:spMk id="3" creationId="{E67D99C5-0ADE-462F-8FD8-DEA33BDD45A0}"/>
          </ac:spMkLst>
        </pc:spChg>
        <pc:spChg chg="mod ord">
          <ac:chgData name="Ken Merrihew" userId="bcb7a1e886d99f07" providerId="LiveId" clId="{6598BCF2-AC0F-4442-9279-CBB6716622C5}" dt="2019-04-06T01:49:28.854" v="606" actId="167"/>
          <ac:spMkLst>
            <pc:docMk/>
            <pc:sldMk cId="3240441414" sldId="281"/>
            <ac:spMk id="5" creationId="{80467249-92D6-48B4-92E2-71301B9BF4E8}"/>
          </ac:spMkLst>
        </pc:spChg>
        <pc:spChg chg="mod ord">
          <ac:chgData name="Ken Merrihew" userId="bcb7a1e886d99f07" providerId="LiveId" clId="{6598BCF2-AC0F-4442-9279-CBB6716622C5}" dt="2019-04-06T01:49:28.854" v="606" actId="167"/>
          <ac:spMkLst>
            <pc:docMk/>
            <pc:sldMk cId="3240441414" sldId="281"/>
            <ac:spMk id="7" creationId="{1BFA4746-2E65-4E45-ABDC-CCE1FEA56EED}"/>
          </ac:spMkLst>
        </pc:spChg>
        <pc:spChg chg="mod ord">
          <ac:chgData name="Ken Merrihew" userId="bcb7a1e886d99f07" providerId="LiveId" clId="{6598BCF2-AC0F-4442-9279-CBB6716622C5}" dt="2019-04-06T01:49:28.854" v="606" actId="167"/>
          <ac:spMkLst>
            <pc:docMk/>
            <pc:sldMk cId="3240441414" sldId="281"/>
            <ac:spMk id="8" creationId="{18760C43-A3AE-4665-82B5-54B737E6BC67}"/>
          </ac:spMkLst>
        </pc:spChg>
        <pc:spChg chg="add mod">
          <ac:chgData name="Ken Merrihew" userId="bcb7a1e886d99f07" providerId="LiveId" clId="{6598BCF2-AC0F-4442-9279-CBB6716622C5}" dt="2019-04-06T01:36:23.506" v="411" actId="931"/>
          <ac:spMkLst>
            <pc:docMk/>
            <pc:sldMk cId="3240441414" sldId="281"/>
            <ac:spMk id="9" creationId="{F25E95BC-8734-42A6-9778-BDD5A0449F35}"/>
          </ac:spMkLst>
        </pc:spChg>
        <pc:spChg chg="add del mod">
          <ac:chgData name="Ken Merrihew" userId="bcb7a1e886d99f07" providerId="LiveId" clId="{6598BCF2-AC0F-4442-9279-CBB6716622C5}" dt="2019-04-06T01:36:32.598" v="412" actId="478"/>
          <ac:spMkLst>
            <pc:docMk/>
            <pc:sldMk cId="3240441414" sldId="281"/>
            <ac:spMk id="12" creationId="{70EABEBC-844F-4759-AAC1-6DA3AF3548C7}"/>
          </ac:spMkLst>
        </pc:spChg>
        <pc:grpChg chg="add mod">
          <ac:chgData name="Ken Merrihew" userId="bcb7a1e886d99f07" providerId="LiveId" clId="{6598BCF2-AC0F-4442-9279-CBB6716622C5}" dt="2019-04-06T01:47:54.091" v="599" actId="167"/>
          <ac:grpSpMkLst>
            <pc:docMk/>
            <pc:sldMk cId="3240441414" sldId="281"/>
            <ac:grpSpMk id="13" creationId="{4FED649D-FA35-4C43-A486-7A3363A3C478}"/>
          </ac:grpSpMkLst>
        </pc:grpChg>
        <pc:grpChg chg="add mod">
          <ac:chgData name="Ken Merrihew" userId="bcb7a1e886d99f07" providerId="LiveId" clId="{6598BCF2-AC0F-4442-9279-CBB6716622C5}" dt="2019-04-06T01:50:29.973" v="612" actId="1037"/>
          <ac:grpSpMkLst>
            <pc:docMk/>
            <pc:sldMk cId="3240441414" sldId="281"/>
            <ac:grpSpMk id="15" creationId="{E3ABDA1B-9014-4C5C-B8CF-EDDF19C4117C}"/>
          </ac:grpSpMkLst>
        </pc:grpChg>
        <pc:picChg chg="add del mod">
          <ac:chgData name="Ken Merrihew" userId="bcb7a1e886d99f07" providerId="LiveId" clId="{6598BCF2-AC0F-4442-9279-CBB6716622C5}" dt="2019-04-06T01:36:44.527" v="478" actId="478"/>
          <ac:picMkLst>
            <pc:docMk/>
            <pc:sldMk cId="3240441414" sldId="281"/>
            <ac:picMk id="6" creationId="{C9056FAD-4A22-4DCD-95CF-016D6CF7E40A}"/>
          </ac:picMkLst>
        </pc:picChg>
        <pc:picChg chg="add del mod">
          <ac:chgData name="Ken Merrihew" userId="bcb7a1e886d99f07" providerId="LiveId" clId="{6598BCF2-AC0F-4442-9279-CBB6716622C5}" dt="2019-04-06T01:36:49.663" v="492" actId="478"/>
          <ac:picMkLst>
            <pc:docMk/>
            <pc:sldMk cId="3240441414" sldId="281"/>
            <ac:picMk id="11" creationId="{2269DEEC-8AA9-40F0-843C-CBE451E02301}"/>
          </ac:picMkLst>
        </pc:picChg>
        <pc:picChg chg="add mod">
          <ac:chgData name="Ken Merrihew" userId="bcb7a1e886d99f07" providerId="LiveId" clId="{6598BCF2-AC0F-4442-9279-CBB6716622C5}" dt="2019-04-06T01:50:29.973" v="612" actId="1037"/>
          <ac:picMkLst>
            <pc:docMk/>
            <pc:sldMk cId="3240441414" sldId="281"/>
            <ac:picMk id="14" creationId="{AB58544C-B46D-4791-9647-4F41554ED7C5}"/>
          </ac:picMkLst>
        </pc:picChg>
        <pc:picChg chg="add mod">
          <ac:chgData name="Ken Merrihew" userId="bcb7a1e886d99f07" providerId="LiveId" clId="{6598BCF2-AC0F-4442-9279-CBB6716622C5}" dt="2019-04-06T01:46:45.661" v="587" actId="164"/>
          <ac:picMkLst>
            <pc:docMk/>
            <pc:sldMk cId="3240441414" sldId="281"/>
            <ac:picMk id="16" creationId="{A24456F0-C71F-4E75-9191-35BD488DE8D9}"/>
          </ac:picMkLst>
        </pc:picChg>
        <pc:picChg chg="add mod">
          <ac:chgData name="Ken Merrihew" userId="bcb7a1e886d99f07" providerId="LiveId" clId="{6598BCF2-AC0F-4442-9279-CBB6716622C5}" dt="2019-04-06T01:50:28.864" v="611" actId="1038"/>
          <ac:picMkLst>
            <pc:docMk/>
            <pc:sldMk cId="3240441414" sldId="281"/>
            <ac:picMk id="1026" creationId="{54B4CD14-1FCE-47B5-A509-D904575416FA}"/>
          </ac:picMkLst>
        </pc:picChg>
        <pc:picChg chg="add mod">
          <ac:chgData name="Ken Merrihew" userId="bcb7a1e886d99f07" providerId="LiveId" clId="{6598BCF2-AC0F-4442-9279-CBB6716622C5}" dt="2019-04-06T01:47:41.582" v="596" actId="1076"/>
          <ac:picMkLst>
            <pc:docMk/>
            <pc:sldMk cId="3240441414" sldId="281"/>
            <ac:picMk id="1028" creationId="{FA0B10B6-A000-489C-A61F-68DF97142886}"/>
          </ac:picMkLst>
        </pc:picChg>
      </pc:sldChg>
      <pc:sldChg chg="add ord">
        <pc:chgData name="Ken Merrihew" userId="bcb7a1e886d99f07" providerId="LiveId" clId="{6598BCF2-AC0F-4442-9279-CBB6716622C5}" dt="2019-04-05T04:20:40.446" v="50"/>
        <pc:sldMkLst>
          <pc:docMk/>
          <pc:sldMk cId="2910160225" sldId="282"/>
        </pc:sldMkLst>
      </pc:sldChg>
      <pc:sldChg chg="delSp modSp add delAnim">
        <pc:chgData name="Ken Merrihew" userId="bcb7a1e886d99f07" providerId="LiveId" clId="{6598BCF2-AC0F-4442-9279-CBB6716622C5}" dt="2019-04-06T21:48:24.609" v="1069" actId="207"/>
        <pc:sldMkLst>
          <pc:docMk/>
          <pc:sldMk cId="3299745187" sldId="283"/>
        </pc:sldMkLst>
        <pc:spChg chg="mod">
          <ac:chgData name="Ken Merrihew" userId="bcb7a1e886d99f07" providerId="LiveId" clId="{6598BCF2-AC0F-4442-9279-CBB6716622C5}" dt="2019-04-06T21:48:24.609" v="1069" actId="207"/>
          <ac:spMkLst>
            <pc:docMk/>
            <pc:sldMk cId="3299745187" sldId="283"/>
            <ac:spMk id="3" creationId="{E67D99C5-0ADE-462F-8FD8-DEA33BDD45A0}"/>
          </ac:spMkLst>
        </pc:spChg>
        <pc:spChg chg="del mod">
          <ac:chgData name="Ken Merrihew" userId="bcb7a1e886d99f07" providerId="LiveId" clId="{6598BCF2-AC0F-4442-9279-CBB6716622C5}" dt="2019-04-06T21:48:13.916" v="1067" actId="478"/>
          <ac:spMkLst>
            <pc:docMk/>
            <pc:sldMk cId="3299745187" sldId="283"/>
            <ac:spMk id="5" creationId="{80467249-92D6-48B4-92E2-71301B9BF4E8}"/>
          </ac:spMkLst>
        </pc:spChg>
        <pc:spChg chg="del">
          <ac:chgData name="Ken Merrihew" userId="bcb7a1e886d99f07" providerId="LiveId" clId="{6598BCF2-AC0F-4442-9279-CBB6716622C5}" dt="2019-04-05T04:28:12.434" v="70" actId="478"/>
          <ac:spMkLst>
            <pc:docMk/>
            <pc:sldMk cId="3299745187" sldId="283"/>
            <ac:spMk id="7" creationId="{1BFA4746-2E65-4E45-ABDC-CCE1FEA56EED}"/>
          </ac:spMkLst>
        </pc:spChg>
        <pc:spChg chg="del">
          <ac:chgData name="Ken Merrihew" userId="bcb7a1e886d99f07" providerId="LiveId" clId="{6598BCF2-AC0F-4442-9279-CBB6716622C5}" dt="2019-04-05T04:28:12.434" v="70" actId="478"/>
          <ac:spMkLst>
            <pc:docMk/>
            <pc:sldMk cId="3299745187" sldId="283"/>
            <ac:spMk id="8" creationId="{18760C43-A3AE-4665-82B5-54B737E6BC67}"/>
          </ac:spMkLst>
        </pc:spChg>
      </pc:sldChg>
      <pc:sldChg chg="add">
        <pc:chgData name="Ken Merrihew" userId="bcb7a1e886d99f07" providerId="LiveId" clId="{6598BCF2-AC0F-4442-9279-CBB6716622C5}" dt="2019-04-05T04:27:37.505" v="61"/>
        <pc:sldMkLst>
          <pc:docMk/>
          <pc:sldMk cId="208850354" sldId="284"/>
        </pc:sldMkLst>
      </pc:sldChg>
      <pc:sldChg chg="addSp delSp modSp add modAnim">
        <pc:chgData name="Ken Merrihew" userId="bcb7a1e886d99f07" providerId="LiveId" clId="{6598BCF2-AC0F-4442-9279-CBB6716622C5}" dt="2019-04-05T04:42:13.484" v="378"/>
        <pc:sldMkLst>
          <pc:docMk/>
          <pc:sldMk cId="1415456681" sldId="285"/>
        </pc:sldMkLst>
        <pc:spChg chg="mod">
          <ac:chgData name="Ken Merrihew" userId="bcb7a1e886d99f07" providerId="LiveId" clId="{6598BCF2-AC0F-4442-9279-CBB6716622C5}" dt="2019-04-05T04:34:33.828" v="81" actId="2711"/>
          <ac:spMkLst>
            <pc:docMk/>
            <pc:sldMk cId="1415456681" sldId="285"/>
            <ac:spMk id="3" creationId="{E67D99C5-0ADE-462F-8FD8-DEA33BDD45A0}"/>
          </ac:spMkLst>
        </pc:spChg>
        <pc:spChg chg="mod">
          <ac:chgData name="Ken Merrihew" userId="bcb7a1e886d99f07" providerId="LiveId" clId="{6598BCF2-AC0F-4442-9279-CBB6716622C5}" dt="2019-04-05T04:39:37.341" v="363" actId="207"/>
          <ac:spMkLst>
            <pc:docMk/>
            <pc:sldMk cId="1415456681" sldId="285"/>
            <ac:spMk id="5" creationId="{80467249-92D6-48B4-92E2-71301B9BF4E8}"/>
          </ac:spMkLst>
        </pc:spChg>
        <pc:spChg chg="add mod">
          <ac:chgData name="Ken Merrihew" userId="bcb7a1e886d99f07" providerId="LiveId" clId="{6598BCF2-AC0F-4442-9279-CBB6716622C5}" dt="2019-04-05T04:39:42.592" v="364" actId="207"/>
          <ac:spMkLst>
            <pc:docMk/>
            <pc:sldMk cId="1415456681" sldId="285"/>
            <ac:spMk id="6" creationId="{ECFADDEC-3CED-42CA-9D8C-0CA9DBEAF0F9}"/>
          </ac:spMkLst>
        </pc:spChg>
        <pc:spChg chg="add del mod">
          <ac:chgData name="Ken Merrihew" userId="bcb7a1e886d99f07" providerId="LiveId" clId="{6598BCF2-AC0F-4442-9279-CBB6716622C5}" dt="2019-04-05T04:40:23.833" v="370" actId="207"/>
          <ac:spMkLst>
            <pc:docMk/>
            <pc:sldMk cId="1415456681" sldId="285"/>
            <ac:spMk id="7" creationId="{B98C5FDB-80B4-4B49-BF64-5D0DFD722227}"/>
          </ac:spMkLst>
        </pc:spChg>
        <pc:spChg chg="add mod">
          <ac:chgData name="Ken Merrihew" userId="bcb7a1e886d99f07" providerId="LiveId" clId="{6598BCF2-AC0F-4442-9279-CBB6716622C5}" dt="2019-04-05T04:39:05.884" v="360" actId="1035"/>
          <ac:spMkLst>
            <pc:docMk/>
            <pc:sldMk cId="1415456681" sldId="285"/>
            <ac:spMk id="8" creationId="{88B3FB01-AF21-4ABD-836B-E925926A040A}"/>
          </ac:spMkLst>
        </pc:spChg>
      </pc:sldChg>
      <pc:sldChg chg="add">
        <pc:chgData name="Ken Merrihew" userId="bcb7a1e886d99f07" providerId="LiveId" clId="{6598BCF2-AC0F-4442-9279-CBB6716622C5}" dt="2019-04-05T04:34:11.759" v="73"/>
        <pc:sldMkLst>
          <pc:docMk/>
          <pc:sldMk cId="733383701" sldId="286"/>
        </pc:sldMkLst>
      </pc:sldChg>
      <pc:sldChg chg="addSp delSp modSp add del modAnim">
        <pc:chgData name="Ken Merrihew" userId="bcb7a1e886d99f07" providerId="LiveId" clId="{6598BCF2-AC0F-4442-9279-CBB6716622C5}" dt="2019-04-06T02:23:14.621" v="917" actId="2696"/>
        <pc:sldMkLst>
          <pc:docMk/>
          <pc:sldMk cId="2864085153" sldId="287"/>
        </pc:sldMkLst>
        <pc:grpChg chg="add del mod">
          <ac:chgData name="Ken Merrihew" userId="bcb7a1e886d99f07" providerId="LiveId" clId="{6598BCF2-AC0F-4442-9279-CBB6716622C5}" dt="2019-04-06T01:58:42.334" v="819" actId="165"/>
          <ac:grpSpMkLst>
            <pc:docMk/>
            <pc:sldMk cId="2864085153" sldId="287"/>
            <ac:grpSpMk id="4" creationId="{6B234D22-0C7F-4E5C-8660-BF27A5AF72CC}"/>
          </ac:grpSpMkLst>
        </pc:grpChg>
        <pc:grpChg chg="add mod">
          <ac:chgData name="Ken Merrihew" userId="bcb7a1e886d99f07" providerId="LiveId" clId="{6598BCF2-AC0F-4442-9279-CBB6716622C5}" dt="2019-04-06T01:55:19.637" v="773" actId="164"/>
          <ac:grpSpMkLst>
            <pc:docMk/>
            <pc:sldMk cId="2864085153" sldId="287"/>
            <ac:grpSpMk id="6" creationId="{A5BC79CF-C079-4032-9BC1-219E80652BBF}"/>
          </ac:grpSpMkLst>
        </pc:grpChg>
        <pc:grpChg chg="add mod">
          <ac:chgData name="Ken Merrihew" userId="bcb7a1e886d99f07" providerId="LiveId" clId="{6598BCF2-AC0F-4442-9279-CBB6716622C5}" dt="2019-04-06T02:00:42.249" v="848" actId="1076"/>
          <ac:grpSpMkLst>
            <pc:docMk/>
            <pc:sldMk cId="2864085153" sldId="287"/>
            <ac:grpSpMk id="10" creationId="{FB3D02B9-C715-4619-9EDF-F20EA6ED72C6}"/>
          </ac:grpSpMkLst>
        </pc:grpChg>
        <pc:grpChg chg="add mod">
          <ac:chgData name="Ken Merrihew" userId="bcb7a1e886d99f07" providerId="LiveId" clId="{6598BCF2-AC0F-4442-9279-CBB6716622C5}" dt="2019-04-06T02:00:33.290" v="846" actId="166"/>
          <ac:grpSpMkLst>
            <pc:docMk/>
            <pc:sldMk cId="2864085153" sldId="287"/>
            <ac:grpSpMk id="11" creationId="{450FDD55-CF06-4629-9811-037E88409CD2}"/>
          </ac:grpSpMkLst>
        </pc:grpChg>
        <pc:grpChg chg="del">
          <ac:chgData name="Ken Merrihew" userId="bcb7a1e886d99f07" providerId="LiveId" clId="{6598BCF2-AC0F-4442-9279-CBB6716622C5}" dt="2019-04-06T01:50:56.115" v="615" actId="478"/>
          <ac:grpSpMkLst>
            <pc:docMk/>
            <pc:sldMk cId="2864085153" sldId="287"/>
            <ac:grpSpMk id="13" creationId="{4FED649D-FA35-4C43-A486-7A3363A3C478}"/>
          </ac:grpSpMkLst>
        </pc:grpChg>
        <pc:grpChg chg="del">
          <ac:chgData name="Ken Merrihew" userId="bcb7a1e886d99f07" providerId="LiveId" clId="{6598BCF2-AC0F-4442-9279-CBB6716622C5}" dt="2019-04-06T01:50:55.114" v="614" actId="478"/>
          <ac:grpSpMkLst>
            <pc:docMk/>
            <pc:sldMk cId="2864085153" sldId="287"/>
            <ac:grpSpMk id="15" creationId="{E3ABDA1B-9014-4C5C-B8CF-EDDF19C4117C}"/>
          </ac:grpSpMkLst>
        </pc:grpChg>
        <pc:picChg chg="add mod">
          <ac:chgData name="Ken Merrihew" userId="bcb7a1e886d99f07" providerId="LiveId" clId="{6598BCF2-AC0F-4442-9279-CBB6716622C5}" dt="2019-04-06T01:56:33.823" v="797" actId="164"/>
          <ac:picMkLst>
            <pc:docMk/>
            <pc:sldMk cId="2864085153" sldId="287"/>
            <ac:picMk id="17" creationId="{57DA4928-F891-43ED-9754-0E0DEE13B36B}"/>
          </ac:picMkLst>
        </pc:picChg>
        <pc:picChg chg="add mod topLvl">
          <ac:chgData name="Ken Merrihew" userId="bcb7a1e886d99f07" providerId="LiveId" clId="{6598BCF2-AC0F-4442-9279-CBB6716622C5}" dt="2019-04-06T01:59:55.451" v="840" actId="164"/>
          <ac:picMkLst>
            <pc:docMk/>
            <pc:sldMk cId="2864085153" sldId="287"/>
            <ac:picMk id="18" creationId="{BEEF60FB-1D4F-4B6C-A159-589FE7D551FD}"/>
          </ac:picMkLst>
        </pc:picChg>
        <pc:picChg chg="add mod topLvl">
          <ac:chgData name="Ken Merrihew" userId="bcb7a1e886d99f07" providerId="LiveId" clId="{6598BCF2-AC0F-4442-9279-CBB6716622C5}" dt="2019-04-06T01:59:55.451" v="840" actId="164"/>
          <ac:picMkLst>
            <pc:docMk/>
            <pc:sldMk cId="2864085153" sldId="287"/>
            <ac:picMk id="19" creationId="{E7198ABD-C8FC-4A6F-81D5-593AD308FD1A}"/>
          </ac:picMkLst>
        </pc:picChg>
        <pc:picChg chg="add mod">
          <ac:chgData name="Ken Merrihew" userId="bcb7a1e886d99f07" providerId="LiveId" clId="{6598BCF2-AC0F-4442-9279-CBB6716622C5}" dt="2019-04-06T01:56:33.823" v="797" actId="164"/>
          <ac:picMkLst>
            <pc:docMk/>
            <pc:sldMk cId="2864085153" sldId="287"/>
            <ac:picMk id="2050" creationId="{2D60FD09-F597-40D6-AF12-338C3561225D}"/>
          </ac:picMkLst>
        </pc:picChg>
      </pc:sldChg>
      <pc:sldChg chg="addSp modSp add modAnim">
        <pc:chgData name="Ken Merrihew" userId="bcb7a1e886d99f07" providerId="LiveId" clId="{6598BCF2-AC0F-4442-9279-CBB6716622C5}" dt="2019-04-06T22:48:48.006" v="1304" actId="167"/>
        <pc:sldMkLst>
          <pc:docMk/>
          <pc:sldMk cId="1860043537" sldId="288"/>
        </pc:sldMkLst>
        <pc:spChg chg="ord">
          <ac:chgData name="Ken Merrihew" userId="bcb7a1e886d99f07" providerId="LiveId" clId="{6598BCF2-AC0F-4442-9279-CBB6716622C5}" dt="2019-04-06T02:14:47.417" v="907" actId="167"/>
          <ac:spMkLst>
            <pc:docMk/>
            <pc:sldMk cId="1860043537" sldId="288"/>
            <ac:spMk id="3" creationId="{E67D99C5-0ADE-462F-8FD8-DEA33BDD45A0}"/>
          </ac:spMkLst>
        </pc:spChg>
        <pc:spChg chg="add mod">
          <ac:chgData name="Ken Merrihew" userId="bcb7a1e886d99f07" providerId="LiveId" clId="{6598BCF2-AC0F-4442-9279-CBB6716622C5}" dt="2019-04-06T22:43:00.890" v="1223" actId="1035"/>
          <ac:spMkLst>
            <pc:docMk/>
            <pc:sldMk cId="1860043537" sldId="288"/>
            <ac:spMk id="4" creationId="{4B66A42B-3FD2-4DBE-9220-232184E7321B}"/>
          </ac:spMkLst>
        </pc:spChg>
        <pc:spChg chg="mod ord">
          <ac:chgData name="Ken Merrihew" userId="bcb7a1e886d99f07" providerId="LiveId" clId="{6598BCF2-AC0F-4442-9279-CBB6716622C5}" dt="2019-04-06T22:43:07.368" v="1262" actId="1036"/>
          <ac:spMkLst>
            <pc:docMk/>
            <pc:sldMk cId="1860043537" sldId="288"/>
            <ac:spMk id="5" creationId="{80467249-92D6-48B4-92E2-71301B9BF4E8}"/>
          </ac:spMkLst>
        </pc:spChg>
        <pc:spChg chg="mod ord">
          <ac:chgData name="Ken Merrihew" userId="bcb7a1e886d99f07" providerId="LiveId" clId="{6598BCF2-AC0F-4442-9279-CBB6716622C5}" dt="2019-04-06T22:43:00.890" v="1223" actId="1035"/>
          <ac:spMkLst>
            <pc:docMk/>
            <pc:sldMk cId="1860043537" sldId="288"/>
            <ac:spMk id="7" creationId="{1BFA4746-2E65-4E45-ABDC-CCE1FEA56EED}"/>
          </ac:spMkLst>
        </pc:spChg>
        <pc:spChg chg="mod ord">
          <ac:chgData name="Ken Merrihew" userId="bcb7a1e886d99f07" providerId="LiveId" clId="{6598BCF2-AC0F-4442-9279-CBB6716622C5}" dt="2019-04-06T22:48:48.006" v="1304" actId="167"/>
          <ac:spMkLst>
            <pc:docMk/>
            <pc:sldMk cId="1860043537" sldId="288"/>
            <ac:spMk id="8" creationId="{18760C43-A3AE-4665-82B5-54B737E6BC67}"/>
          </ac:spMkLst>
        </pc:spChg>
        <pc:grpChg chg="mod">
          <ac:chgData name="Ken Merrihew" userId="bcb7a1e886d99f07" providerId="LiveId" clId="{6598BCF2-AC0F-4442-9279-CBB6716622C5}" dt="2019-04-06T02:05:36.194" v="879" actId="1036"/>
          <ac:grpSpMkLst>
            <pc:docMk/>
            <pc:sldMk cId="1860043537" sldId="288"/>
            <ac:grpSpMk id="10" creationId="{FB3D02B9-C715-4619-9EDF-F20EA6ED72C6}"/>
          </ac:grpSpMkLst>
        </pc:grpChg>
        <pc:grpChg chg="mod">
          <ac:chgData name="Ken Merrihew" userId="bcb7a1e886d99f07" providerId="LiveId" clId="{6598BCF2-AC0F-4442-9279-CBB6716622C5}" dt="2019-04-06T02:05:36.194" v="879" actId="1036"/>
          <ac:grpSpMkLst>
            <pc:docMk/>
            <pc:sldMk cId="1860043537" sldId="288"/>
            <ac:grpSpMk id="11" creationId="{450FDD55-CF06-4629-9811-037E88409CD2}"/>
          </ac:grpSpMkLst>
        </pc:grpChg>
      </pc:sldChg>
      <pc:sldChg chg="addSp delSp modSp add addAnim delAnim modAnim">
        <pc:chgData name="Ken Merrihew" userId="bcb7a1e886d99f07" providerId="LiveId" clId="{6598BCF2-AC0F-4442-9279-CBB6716622C5}" dt="2019-04-06T21:08:11.750" v="1032" actId="20577"/>
        <pc:sldMkLst>
          <pc:docMk/>
          <pc:sldMk cId="4016534978" sldId="289"/>
        </pc:sldMkLst>
        <pc:spChg chg="mod">
          <ac:chgData name="Ken Merrihew" userId="bcb7a1e886d99f07" providerId="LiveId" clId="{6598BCF2-AC0F-4442-9279-CBB6716622C5}" dt="2019-04-06T20:49:21.766" v="931" actId="2711"/>
          <ac:spMkLst>
            <pc:docMk/>
            <pc:sldMk cId="4016534978" sldId="289"/>
            <ac:spMk id="3" creationId="{E67D99C5-0ADE-462F-8FD8-DEA33BDD45A0}"/>
          </ac:spMkLst>
        </pc:spChg>
        <pc:spChg chg="add del mod">
          <ac:chgData name="Ken Merrihew" userId="bcb7a1e886d99f07" providerId="LiveId" clId="{6598BCF2-AC0F-4442-9279-CBB6716622C5}" dt="2019-04-06T21:08:11.750" v="1032" actId="20577"/>
          <ac:spMkLst>
            <pc:docMk/>
            <pc:sldMk cId="4016534978" sldId="289"/>
            <ac:spMk id="4" creationId="{B4424B7B-CE17-4B35-B76C-0141E135F0AC}"/>
          </ac:spMkLst>
        </pc:spChg>
        <pc:spChg chg="add del">
          <ac:chgData name="Ken Merrihew" userId="bcb7a1e886d99f07" providerId="LiveId" clId="{6598BCF2-AC0F-4442-9279-CBB6716622C5}" dt="2019-04-06T21:06:57.613" v="937" actId="478"/>
          <ac:spMkLst>
            <pc:docMk/>
            <pc:sldMk cId="4016534978" sldId="289"/>
            <ac:spMk id="5" creationId="{14DD107E-BD21-4860-8C33-551910DAB449}"/>
          </ac:spMkLst>
        </pc:spChg>
      </pc:sldChg>
      <pc:sldChg chg="add">
        <pc:chgData name="Ken Merrihew" userId="bcb7a1e886d99f07" providerId="LiveId" clId="{6598BCF2-AC0F-4442-9279-CBB6716622C5}" dt="2019-04-06T02:27:00.277" v="919"/>
        <pc:sldMkLst>
          <pc:docMk/>
          <pc:sldMk cId="2525760844" sldId="290"/>
        </pc:sldMkLst>
      </pc:sldChg>
      <pc:sldChg chg="delSp modSp add delAnim">
        <pc:chgData name="Ken Merrihew" userId="bcb7a1e886d99f07" providerId="LiveId" clId="{6598BCF2-AC0F-4442-9279-CBB6716622C5}" dt="2019-04-06T22:36:23.735" v="1129" actId="20577"/>
        <pc:sldMkLst>
          <pc:docMk/>
          <pc:sldMk cId="1771002670" sldId="291"/>
        </pc:sldMkLst>
        <pc:spChg chg="mod ord">
          <ac:chgData name="Ken Merrihew" userId="bcb7a1e886d99f07" providerId="LiveId" clId="{6598BCF2-AC0F-4442-9279-CBB6716622C5}" dt="2019-04-06T22:35:40.143" v="1072" actId="167"/>
          <ac:spMkLst>
            <pc:docMk/>
            <pc:sldMk cId="1771002670" sldId="291"/>
            <ac:spMk id="3" creationId="{E67D99C5-0ADE-462F-8FD8-DEA33BDD45A0}"/>
          </ac:spMkLst>
        </pc:spChg>
        <pc:spChg chg="del">
          <ac:chgData name="Ken Merrihew" userId="bcb7a1e886d99f07" providerId="LiveId" clId="{6598BCF2-AC0F-4442-9279-CBB6716622C5}" dt="2019-04-06T22:35:44.691" v="1074" actId="478"/>
          <ac:spMkLst>
            <pc:docMk/>
            <pc:sldMk cId="1771002670" sldId="291"/>
            <ac:spMk id="5" creationId="{80467249-92D6-48B4-92E2-71301B9BF4E8}"/>
          </ac:spMkLst>
        </pc:spChg>
        <pc:spChg chg="del">
          <ac:chgData name="Ken Merrihew" userId="bcb7a1e886d99f07" providerId="LiveId" clId="{6598BCF2-AC0F-4442-9279-CBB6716622C5}" dt="2019-04-06T22:35:43.372" v="1073" actId="478"/>
          <ac:spMkLst>
            <pc:docMk/>
            <pc:sldMk cId="1771002670" sldId="291"/>
            <ac:spMk id="6" creationId="{2AEDF519-39EA-4495-A7A2-9668AAFB03B9}"/>
          </ac:spMkLst>
        </pc:spChg>
        <pc:spChg chg="mod">
          <ac:chgData name="Ken Merrihew" userId="bcb7a1e886d99f07" providerId="LiveId" clId="{6598BCF2-AC0F-4442-9279-CBB6716622C5}" dt="2019-04-06T22:36:23.735" v="1129" actId="20577"/>
          <ac:spMkLst>
            <pc:docMk/>
            <pc:sldMk cId="1771002670" sldId="291"/>
            <ac:spMk id="8" creationId="{8977F3A3-CD45-46BB-94CB-025D2EE90A9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4DA-4BE6-9FDA-21ED4CCDC93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4DA-4BE6-9FDA-21ED4CCDC930}"/>
              </c:ext>
            </c:extLst>
          </c:dPt>
          <c:dPt>
            <c:idx val="2"/>
            <c:bubble3D val="0"/>
            <c:spPr>
              <a:solidFill>
                <a:schemeClr val="accent3"/>
              </a:solidFill>
              <a:ln w="25400">
                <a:solidFill>
                  <a:schemeClr val="bg2">
                    <a:lumMod val="10000"/>
                  </a:schemeClr>
                </a:solidFill>
              </a:ln>
              <a:effectLst/>
              <a:sp3d contourW="25400">
                <a:contourClr>
                  <a:schemeClr val="bg2">
                    <a:lumMod val="10000"/>
                  </a:schemeClr>
                </a:contourClr>
              </a:sp3d>
            </c:spPr>
            <c:extLst>
              <c:ext xmlns:c16="http://schemas.microsoft.com/office/drawing/2014/chart" uri="{C3380CC4-5D6E-409C-BE32-E72D297353CC}">
                <c16:uniqueId val="{00000001-4E7D-4417-822B-11909D8020D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4DA-4BE6-9FDA-21ED4CCDC930}"/>
              </c:ext>
            </c:extLst>
          </c:dPt>
          <c:val>
            <c:numRef>
              <c:f>Sheet1!$B$2:$B$5</c:f>
              <c:numCache>
                <c:formatCode>General</c:formatCode>
                <c:ptCount val="4"/>
                <c:pt idx="0">
                  <c:v>0.16</c:v>
                </c:pt>
                <c:pt idx="1">
                  <c:v>8.3000000000000004E-2</c:v>
                </c:pt>
                <c:pt idx="2">
                  <c:v>0.32</c:v>
                </c:pt>
                <c:pt idx="3">
                  <c:v>0.41660000000000003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Luke</c:v>
                      </c:pt>
                      <c:pt idx="1">
                        <c:v>3 John</c:v>
                      </c:pt>
                      <c:pt idx="2">
                        <c:v>1&amp;2 Timothy</c:v>
                      </c:pt>
                      <c:pt idx="3">
                        <c:v>Titus</c:v>
                      </c:pt>
                    </c:strCache>
                  </c:strRef>
                </c15:cat>
              </c15:filteredCategoryTitle>
            </c:ext>
            <c:ext xmlns:c16="http://schemas.microsoft.com/office/drawing/2014/chart" uri="{C3380CC4-5D6E-409C-BE32-E72D297353CC}">
              <c16:uniqueId val="{00000000-4E7D-4417-822B-11909D8020D3}"/>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7F5813-0507-47EE-8F13-71F3BA54A72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2589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F5813-0507-47EE-8F13-71F3BA54A72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95596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F5813-0507-47EE-8F13-71F3BA54A72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72591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F5813-0507-47EE-8F13-71F3BA54A72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339099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F5813-0507-47EE-8F13-71F3BA54A72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41293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7F5813-0507-47EE-8F13-71F3BA54A722}"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290901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7F5813-0507-47EE-8F13-71F3BA54A722}" type="datetimeFigureOut">
              <a:rPr lang="en-US" smtClean="0"/>
              <a:t>4/6/2019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2317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7F5813-0507-47EE-8F13-71F3BA54A722}" type="datetimeFigureOut">
              <a:rPr lang="en-US" smtClean="0"/>
              <a:t>4/6/2019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48724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F5813-0507-47EE-8F13-71F3BA54A722}" type="datetimeFigureOut">
              <a:rPr lang="en-US" smtClean="0"/>
              <a:t>4/6/2019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65926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F5813-0507-47EE-8F13-71F3BA54A722}"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38839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F5813-0507-47EE-8F13-71F3BA54A722}"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31882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F5813-0507-47EE-8F13-71F3BA54A722}" type="datetimeFigureOut">
              <a:rPr lang="en-US" smtClean="0"/>
              <a:t>4/6/2019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DA7F-886B-403C-A494-96489150F5A0}" type="slidenum">
              <a:rPr lang="en-US" smtClean="0"/>
              <a:t>‹#›</a:t>
            </a:fld>
            <a:endParaRPr lang="en-US"/>
          </a:p>
        </p:txBody>
      </p:sp>
    </p:spTree>
    <p:extLst>
      <p:ext uri="{BB962C8B-B14F-4D97-AF65-F5344CB8AC3E}">
        <p14:creationId xmlns:p14="http://schemas.microsoft.com/office/powerpoint/2010/main" val="3521227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flickr.com/photos/tom-paton/3191120582"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16E083-64A2-4D0B-AA59-E972BB4B3FDC}"/>
              </a:ext>
            </a:extLst>
          </p:cNvPr>
          <p:cNvSpPr txBox="1"/>
          <p:nvPr/>
        </p:nvSpPr>
        <p:spPr>
          <a:xfrm>
            <a:off x="2907654" y="802533"/>
            <a:ext cx="4607571" cy="1107996"/>
          </a:xfrm>
          <a:prstGeom prst="rect">
            <a:avLst/>
          </a:prstGeom>
          <a:noFill/>
        </p:spPr>
        <p:txBody>
          <a:bodyPr wrap="square" rtlCol="0">
            <a:spAutoFit/>
          </a:bodyPr>
          <a:lstStyle/>
          <a:p>
            <a:r>
              <a:rPr lang="en-US" sz="6600" dirty="0">
                <a:solidFill>
                  <a:srgbClr val="FFFFFF"/>
                </a:solidFill>
                <a:latin typeface="Return To Sender" panose="02000000000000000000" pitchFamily="2" charset="0"/>
                <a:ea typeface="Return To Sender" panose="02000000000000000000" pitchFamily="2" charset="0"/>
              </a:rPr>
              <a:t>TITUS</a:t>
            </a:r>
            <a:r>
              <a:rPr lang="en-US" sz="6600" dirty="0">
                <a:solidFill>
                  <a:srgbClr val="FFFFFF"/>
                </a:solidFill>
                <a:latin typeface="Archistico" panose="02040802050405020203" pitchFamily="18" charset="0"/>
                <a:ea typeface="Return To Sender" panose="02000000000000000000" pitchFamily="2" charset="0"/>
              </a:rPr>
              <a:t> </a:t>
            </a:r>
            <a:r>
              <a:rPr lang="en-US" sz="6600" dirty="0">
                <a:solidFill>
                  <a:srgbClr val="FFFFFF"/>
                </a:solidFill>
                <a:latin typeface="Return To Sender" panose="02000000000000000000" pitchFamily="2" charset="0"/>
                <a:ea typeface="Return To Sender" panose="02000000000000000000" pitchFamily="2" charset="0"/>
              </a:rPr>
              <a:t>1</a:t>
            </a:r>
            <a:r>
              <a:rPr lang="en-US" sz="6600" dirty="0">
                <a:solidFill>
                  <a:srgbClr val="FFFFFF"/>
                </a:solidFill>
                <a:latin typeface="Archistico" panose="02040802050405020203" pitchFamily="18" charset="0"/>
                <a:ea typeface="Return To Sender" panose="02000000000000000000" pitchFamily="2" charset="0"/>
              </a:rPr>
              <a:t>:</a:t>
            </a:r>
            <a:r>
              <a:rPr lang="en-US" sz="6600" dirty="0">
                <a:solidFill>
                  <a:srgbClr val="FFFFFF"/>
                </a:solidFill>
                <a:latin typeface="Return To Sender" panose="02000000000000000000" pitchFamily="2" charset="0"/>
                <a:ea typeface="Return To Sender" panose="02000000000000000000" pitchFamily="2" charset="0"/>
              </a:rPr>
              <a:t>10</a:t>
            </a:r>
            <a:r>
              <a:rPr lang="en-US" sz="6600" dirty="0">
                <a:solidFill>
                  <a:srgbClr val="FFFFFF"/>
                </a:solidFill>
                <a:latin typeface="Archistico" panose="02040802050405020203" pitchFamily="18" charset="0"/>
                <a:ea typeface="Return To Sender" panose="02000000000000000000" pitchFamily="2" charset="0"/>
              </a:rPr>
              <a:t>-</a:t>
            </a:r>
            <a:r>
              <a:rPr lang="en-US" sz="6600" dirty="0">
                <a:solidFill>
                  <a:srgbClr val="FFFFFF"/>
                </a:solidFill>
                <a:latin typeface="Return To Sender" panose="02000000000000000000" pitchFamily="2" charset="0"/>
                <a:ea typeface="Return To Sender" panose="02000000000000000000" pitchFamily="2" charset="0"/>
              </a:rPr>
              <a:t>2</a:t>
            </a:r>
            <a:r>
              <a:rPr lang="en-US" sz="6600" dirty="0">
                <a:solidFill>
                  <a:srgbClr val="FFFFFF"/>
                </a:solidFill>
                <a:latin typeface="Archistico" panose="02040802050405020203" pitchFamily="18" charset="0"/>
                <a:ea typeface="Return To Sender" panose="02000000000000000000" pitchFamily="2" charset="0"/>
              </a:rPr>
              <a:t>:</a:t>
            </a:r>
            <a:r>
              <a:rPr lang="en-US" sz="66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33277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err="1">
                <a:solidFill>
                  <a:srgbClr val="FFFFFF"/>
                </a:solidFill>
              </a:rPr>
              <a:t>Epimenides</a:t>
            </a:r>
            <a:endParaRPr lang="en-US" sz="4800" dirty="0">
              <a:solidFill>
                <a:srgbClr val="FFFFFF"/>
              </a:solidFill>
            </a:endParaRP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1456242"/>
            <a:ext cx="4445257"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a:t>
            </a:r>
            <a:r>
              <a:rPr lang="en-US" sz="3200" i="1" dirty="0" err="1">
                <a:latin typeface="Times New Roman" panose="02020603050405020304" pitchFamily="18" charset="0"/>
                <a:cs typeface="Times New Roman" panose="02020603050405020304" pitchFamily="18" charset="0"/>
              </a:rPr>
              <a:t>krētizō</a:t>
            </a:r>
            <a:r>
              <a:rPr lang="en-US" sz="3200" dirty="0"/>
              <a:t> </a:t>
            </a:r>
            <a:r>
              <a:rPr lang="en-US" sz="3200" dirty="0">
                <a:solidFill>
                  <a:srgbClr val="FFFFFF"/>
                </a:solidFill>
              </a:rPr>
              <a:t>– </a:t>
            </a:r>
            <a:r>
              <a:rPr lang="en-US" sz="3200" i="1" dirty="0">
                <a:solidFill>
                  <a:srgbClr val="FFFFFF"/>
                </a:solidFill>
              </a:rPr>
              <a:t>to lie</a:t>
            </a:r>
            <a:r>
              <a:rPr lang="en-US" sz="3200" dirty="0">
                <a:solidFill>
                  <a:srgbClr val="FFFFFF"/>
                </a:solidFill>
              </a:rPr>
              <a:t>, or </a:t>
            </a:r>
            <a:r>
              <a:rPr lang="en-US" sz="3200" i="1" dirty="0">
                <a:solidFill>
                  <a:srgbClr val="FFFFFF"/>
                </a:solidFill>
              </a:rPr>
              <a:t>deceive</a:t>
            </a:r>
            <a:endParaRPr lang="en-US" sz="3200" dirty="0">
              <a:solidFill>
                <a:srgbClr val="FFFFFF"/>
              </a:solidFill>
            </a:endParaRPr>
          </a:p>
        </p:txBody>
      </p:sp>
      <p:pic>
        <p:nvPicPr>
          <p:cNvPr id="2050" name="Picture 2" descr="https://upload.wikimedia.org/wikipedia/commons/c/cd/Epimenides-poet.jpg">
            <a:extLst>
              <a:ext uri="{FF2B5EF4-FFF2-40B4-BE49-F238E27FC236}">
                <a16:creationId xmlns:a16="http://schemas.microsoft.com/office/drawing/2014/main" id="{96AD14DF-F0CA-4447-8BB2-33E7655FA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625">
            <a:off x="4781187" y="1286598"/>
            <a:ext cx="3896735" cy="38581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543561-DE39-447E-8CCF-7CDFA566A08F}"/>
              </a:ext>
            </a:extLst>
          </p:cNvPr>
          <p:cNvSpPr txBox="1"/>
          <p:nvPr/>
        </p:nvSpPr>
        <p:spPr>
          <a:xfrm>
            <a:off x="702999" y="2461141"/>
            <a:ext cx="4445264"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lazy gluttons</a:t>
            </a:r>
            <a:r>
              <a:rPr lang="en-US" sz="3200" dirty="0">
                <a:solidFill>
                  <a:srgbClr val="FFFFFF"/>
                </a:solidFill>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 Marvin Vincent:</a:t>
            </a:r>
            <a:r>
              <a:rPr lang="en-US" sz="3200" dirty="0">
                <a:effectLst>
                  <a:outerShdw blurRad="38100" dist="38100" dir="2700000" algn="tl">
                    <a:srgbClr val="000000">
                      <a:alpha val="43137"/>
                    </a:srgbClr>
                  </a:outerShdw>
                </a:effectLst>
              </a:rPr>
              <a:t> </a:t>
            </a:r>
            <a:r>
              <a:rPr lang="en-US" sz="3200" dirty="0">
                <a:solidFill>
                  <a:srgbClr val="FFFFFF"/>
                </a:solidFill>
                <a:effectLst>
                  <a:outerShdw blurRad="38100" dist="38100" dir="2700000" algn="tl">
                    <a:srgbClr val="000000">
                      <a:alpha val="43137"/>
                    </a:srgbClr>
                  </a:outerShdw>
                </a:effectLst>
              </a:rPr>
              <a:t>“They are so given to gluttony that they are mere bellies.”</a:t>
            </a:r>
          </a:p>
        </p:txBody>
      </p:sp>
    </p:spTree>
    <p:extLst>
      <p:ext uri="{BB962C8B-B14F-4D97-AF65-F5344CB8AC3E}">
        <p14:creationId xmlns:p14="http://schemas.microsoft.com/office/powerpoint/2010/main" val="104249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2163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1477999" y="946305"/>
            <a:ext cx="6197676" cy="1077218"/>
          </a:xfrm>
          <a:prstGeom prst="rect">
            <a:avLst/>
          </a:prstGeom>
          <a:noFill/>
        </p:spPr>
        <p:txBody>
          <a:bodyPr wrap="square" rtlCol="0">
            <a:spAutoFit/>
          </a:bodyPr>
          <a:lstStyle/>
          <a:p>
            <a:pPr algn="ctr"/>
            <a:r>
              <a:rPr lang="en-US" sz="3200" dirty="0">
                <a:solidFill>
                  <a:srgbClr val="FFFFFF"/>
                </a:solidFill>
              </a:rPr>
              <a:t>2 greatest hindrances to being </a:t>
            </a:r>
            <a:r>
              <a:rPr lang="en-US" sz="3200" dirty="0"/>
              <a:t>sound in the faith:</a:t>
            </a: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1946788"/>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a:t>
            </a:r>
            <a:r>
              <a:rPr lang="en-US" sz="3200" dirty="0">
                <a:solidFill>
                  <a:schemeClr val="accent4">
                    <a:lumMod val="60000"/>
                    <a:lumOff val="40000"/>
                  </a:schemeClr>
                </a:solidFill>
              </a:rPr>
              <a:t>Jewish fables </a:t>
            </a:r>
            <a:r>
              <a:rPr lang="en-US" sz="3200" dirty="0">
                <a:solidFill>
                  <a:srgbClr val="FFFFFF"/>
                </a:solidFill>
              </a:rPr>
              <a:t>~ legalism</a:t>
            </a:r>
          </a:p>
        </p:txBody>
      </p:sp>
      <p:sp>
        <p:nvSpPr>
          <p:cNvPr id="7" name="TextBox 6">
            <a:extLst>
              <a:ext uri="{FF2B5EF4-FFF2-40B4-BE49-F238E27FC236}">
                <a16:creationId xmlns:a16="http://schemas.microsoft.com/office/drawing/2014/main" id="{757EA31A-1788-46D1-9CCB-EE83B8D943B8}"/>
              </a:ext>
            </a:extLst>
          </p:cNvPr>
          <p:cNvSpPr txBox="1"/>
          <p:nvPr/>
        </p:nvSpPr>
        <p:spPr>
          <a:xfrm>
            <a:off x="703002" y="2470669"/>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a:t>
            </a:r>
            <a:r>
              <a:rPr lang="en-US" sz="3200" dirty="0"/>
              <a:t>commandments of men </a:t>
            </a:r>
            <a:r>
              <a:rPr lang="en-US" sz="3200" dirty="0">
                <a:solidFill>
                  <a:srgbClr val="FFFFFF"/>
                </a:solidFill>
              </a:rPr>
              <a:t>~ traditionalism</a:t>
            </a:r>
          </a:p>
        </p:txBody>
      </p:sp>
    </p:spTree>
    <p:extLst>
      <p:ext uri="{BB962C8B-B14F-4D97-AF65-F5344CB8AC3E}">
        <p14:creationId xmlns:p14="http://schemas.microsoft.com/office/powerpoint/2010/main" val="11395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220491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1077218"/>
          </a:xfrm>
          <a:prstGeom prst="rect">
            <a:avLst/>
          </a:prstGeom>
          <a:noFill/>
        </p:spPr>
        <p:txBody>
          <a:bodyPr wrap="square" rtlCol="0">
            <a:spAutoFit/>
          </a:bodyPr>
          <a:lstStyle/>
          <a:p>
            <a:r>
              <a:rPr lang="en-US" sz="3200" dirty="0">
                <a:solidFill>
                  <a:srgbClr val="FFFFFF"/>
                </a:solidFill>
              </a:rPr>
              <a:t>How can I walk in holiness without being a legalist?</a:t>
            </a:r>
          </a:p>
        </p:txBody>
      </p:sp>
      <p:sp>
        <p:nvSpPr>
          <p:cNvPr id="5" name="TextBox 4">
            <a:extLst>
              <a:ext uri="{FF2B5EF4-FFF2-40B4-BE49-F238E27FC236}">
                <a16:creationId xmlns:a16="http://schemas.microsoft.com/office/drawing/2014/main" id="{80467249-92D6-48B4-92E2-71301B9BF4E8}"/>
              </a:ext>
            </a:extLst>
          </p:cNvPr>
          <p:cNvSpPr txBox="1"/>
          <p:nvPr/>
        </p:nvSpPr>
        <p:spPr>
          <a:xfrm>
            <a:off x="395288" y="1951547"/>
            <a:ext cx="8301344" cy="1077218"/>
          </a:xfrm>
          <a:prstGeom prst="rect">
            <a:avLst/>
          </a:prstGeom>
          <a:noFill/>
        </p:spPr>
        <p:txBody>
          <a:bodyPr wrap="square" rtlCol="0">
            <a:spAutoFit/>
          </a:bodyPr>
          <a:lstStyle/>
          <a:p>
            <a:r>
              <a:rPr lang="en-US" sz="3200" dirty="0">
                <a:solidFill>
                  <a:srgbClr val="FFFFFF"/>
                </a:solidFill>
              </a:rPr>
              <a:t>How can I walk in grace without being licentious?</a:t>
            </a:r>
            <a:endParaRPr lang="en-US" sz="4800" dirty="0">
              <a:solidFill>
                <a:srgbClr val="FFFFFF"/>
              </a:solidFill>
            </a:endParaRPr>
          </a:p>
        </p:txBody>
      </p:sp>
      <p:sp>
        <p:nvSpPr>
          <p:cNvPr id="7" name="TextBox 6">
            <a:extLst>
              <a:ext uri="{FF2B5EF4-FFF2-40B4-BE49-F238E27FC236}">
                <a16:creationId xmlns:a16="http://schemas.microsoft.com/office/drawing/2014/main" id="{757EA31A-1788-46D1-9CCB-EE83B8D943B8}"/>
              </a:ext>
            </a:extLst>
          </p:cNvPr>
          <p:cNvSpPr txBox="1"/>
          <p:nvPr/>
        </p:nvSpPr>
        <p:spPr>
          <a:xfrm>
            <a:off x="433388" y="2918351"/>
            <a:ext cx="8263240" cy="1077218"/>
          </a:xfrm>
          <a:prstGeom prst="rect">
            <a:avLst/>
          </a:prstGeom>
          <a:noFill/>
        </p:spPr>
        <p:txBody>
          <a:bodyPr wrap="square" rtlCol="0">
            <a:spAutoFit/>
          </a:bodyPr>
          <a:lstStyle/>
          <a:p>
            <a:r>
              <a:rPr lang="en-US" sz="3200" dirty="0">
                <a:solidFill>
                  <a:schemeClr val="bg1"/>
                </a:solidFill>
              </a:rPr>
              <a:t>Soren Kierkegaard ~ </a:t>
            </a:r>
            <a:r>
              <a:rPr lang="en-US" sz="3200" dirty="0">
                <a:solidFill>
                  <a:srgbClr val="FFFFFF"/>
                </a:solidFill>
              </a:rPr>
              <a:t>“purity of heart is ‘willing one thing’”</a:t>
            </a:r>
          </a:p>
        </p:txBody>
      </p:sp>
      <p:cxnSp>
        <p:nvCxnSpPr>
          <p:cNvPr id="6" name="Straight Connector 5">
            <a:extLst>
              <a:ext uri="{FF2B5EF4-FFF2-40B4-BE49-F238E27FC236}">
                <a16:creationId xmlns:a16="http://schemas.microsoft.com/office/drawing/2014/main" id="{F35C73DB-2B6F-4A9F-B243-EB2A1F10AA94}"/>
              </a:ext>
            </a:extLst>
          </p:cNvPr>
          <p:cNvCxnSpPr>
            <a:cxnSpLocks/>
          </p:cNvCxnSpPr>
          <p:nvPr/>
        </p:nvCxnSpPr>
        <p:spPr>
          <a:xfrm rot="780000">
            <a:off x="819150" y="3114726"/>
            <a:ext cx="0" cy="276123"/>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61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3539430"/>
          </a:xfrm>
          <a:prstGeom prst="rect">
            <a:avLst/>
          </a:prstGeom>
          <a:noFill/>
        </p:spPr>
        <p:txBody>
          <a:bodyPr wrap="square" rtlCol="0">
            <a:spAutoFit/>
          </a:bodyPr>
          <a:lstStyle/>
          <a:p>
            <a:r>
              <a:rPr lang="en-US" sz="3200" dirty="0">
                <a:solidFill>
                  <a:srgbClr val="FFFFFF"/>
                </a:solidFill>
              </a:rPr>
              <a:t>Phil. 4:8 ~ </a:t>
            </a:r>
            <a:r>
              <a:rPr lang="en-US" sz="3200" dirty="0"/>
              <a:t>Finally, brethren, whatever things are true, whatever things are noble, whatever things are just, whatever things are pure, whatever things are lovely, whatever things are of good report, if there is any virtue and if there is anything praiseworthy — meditate on these things. </a:t>
            </a:r>
          </a:p>
        </p:txBody>
      </p:sp>
    </p:spTree>
    <p:extLst>
      <p:ext uri="{BB962C8B-B14F-4D97-AF65-F5344CB8AC3E}">
        <p14:creationId xmlns:p14="http://schemas.microsoft.com/office/powerpoint/2010/main" val="65911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111268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EE258D0-8F07-4AE1-9951-AB2D98AED756}"/>
              </a:ext>
            </a:extLst>
          </p:cNvPr>
          <p:cNvGraphicFramePr/>
          <p:nvPr>
            <p:extLst>
              <p:ext uri="{D42A27DB-BD31-4B8C-83A1-F6EECF244321}">
                <p14:modId xmlns:p14="http://schemas.microsoft.com/office/powerpoint/2010/main" val="38099588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reeform: Shape 12">
            <a:extLst>
              <a:ext uri="{FF2B5EF4-FFF2-40B4-BE49-F238E27FC236}">
                <a16:creationId xmlns:a16="http://schemas.microsoft.com/office/drawing/2014/main" id="{C64E9B95-2EEE-4445-86B8-4A72F7A103B8}"/>
              </a:ext>
            </a:extLst>
          </p:cNvPr>
          <p:cNvSpPr/>
          <p:nvPr/>
        </p:nvSpPr>
        <p:spPr>
          <a:xfrm>
            <a:off x="1738094" y="1717684"/>
            <a:ext cx="5661385" cy="2687394"/>
          </a:xfrm>
          <a:custGeom>
            <a:avLst/>
            <a:gdLst>
              <a:gd name="connsiteX0" fmla="*/ 2839872 w 5843137"/>
              <a:gd name="connsiteY0" fmla="*/ 85841 h 2767997"/>
              <a:gd name="connsiteX1" fmla="*/ 2863936 w 5843137"/>
              <a:gd name="connsiteY1" fmla="*/ 1197559 h 2767997"/>
              <a:gd name="connsiteX2" fmla="*/ 5616761 w 5843137"/>
              <a:gd name="connsiteY2" fmla="*/ 1178308 h 2767997"/>
              <a:gd name="connsiteX3" fmla="*/ 5664887 w 5843137"/>
              <a:gd name="connsiteY3" fmla="*/ 1471879 h 2767997"/>
              <a:gd name="connsiteX4" fmla="*/ 5482007 w 5843137"/>
              <a:gd name="connsiteY4" fmla="*/ 1919454 h 2767997"/>
              <a:gd name="connsiteX5" fmla="*/ 4976681 w 5843137"/>
              <a:gd name="connsiteY5" fmla="*/ 2299652 h 2767997"/>
              <a:gd name="connsiteX6" fmla="*/ 4312538 w 5843137"/>
              <a:gd name="connsiteY6" fmla="*/ 2564346 h 2767997"/>
              <a:gd name="connsiteX7" fmla="*/ 3224883 w 5843137"/>
              <a:gd name="connsiteY7" fmla="*/ 2752039 h 2767997"/>
              <a:gd name="connsiteX8" fmla="*/ 2223856 w 5843137"/>
              <a:gd name="connsiteY8" fmla="*/ 2737601 h 2767997"/>
              <a:gd name="connsiteX9" fmla="*/ 1391270 w 5843137"/>
              <a:gd name="connsiteY9" fmla="*/ 2573972 h 2767997"/>
              <a:gd name="connsiteX10" fmla="*/ 852256 w 5843137"/>
              <a:gd name="connsiteY10" fmla="*/ 2391092 h 2767997"/>
              <a:gd name="connsiteX11" fmla="*/ 380618 w 5843137"/>
              <a:gd name="connsiteY11" fmla="*/ 2121584 h 2767997"/>
              <a:gd name="connsiteX12" fmla="*/ 125548 w 5843137"/>
              <a:gd name="connsiteY12" fmla="*/ 1784700 h 2767997"/>
              <a:gd name="connsiteX13" fmla="*/ 420 w 5843137"/>
              <a:gd name="connsiteY13" fmla="*/ 1481504 h 2767997"/>
              <a:gd name="connsiteX14" fmla="*/ 164049 w 5843137"/>
              <a:gd name="connsiteY14" fmla="*/ 947302 h 2767997"/>
              <a:gd name="connsiteX15" fmla="*/ 573123 w 5843137"/>
              <a:gd name="connsiteY15" fmla="*/ 610418 h 2767997"/>
              <a:gd name="connsiteX16" fmla="*/ 1165077 w 5843137"/>
              <a:gd name="connsiteY16" fmla="*/ 340911 h 2767997"/>
              <a:gd name="connsiteX17" fmla="*/ 1704091 w 5843137"/>
              <a:gd name="connsiteY17" fmla="*/ 191719 h 2767997"/>
              <a:gd name="connsiteX18" fmla="*/ 2315296 w 5843137"/>
              <a:gd name="connsiteY18" fmla="*/ 85841 h 2767997"/>
              <a:gd name="connsiteX19" fmla="*/ 2839872 w 5843137"/>
              <a:gd name="connsiteY19" fmla="*/ 85841 h 2767997"/>
              <a:gd name="connsiteX0" fmla="*/ 2839872 w 5843137"/>
              <a:gd name="connsiteY0" fmla="*/ 85841 h 2767997"/>
              <a:gd name="connsiteX1" fmla="*/ 2863936 w 5843137"/>
              <a:gd name="connsiteY1" fmla="*/ 1197559 h 2767997"/>
              <a:gd name="connsiteX2" fmla="*/ 5616761 w 5843137"/>
              <a:gd name="connsiteY2" fmla="*/ 1178308 h 2767997"/>
              <a:gd name="connsiteX3" fmla="*/ 5664887 w 5843137"/>
              <a:gd name="connsiteY3" fmla="*/ 1471879 h 2767997"/>
              <a:gd name="connsiteX4" fmla="*/ 5482007 w 5843137"/>
              <a:gd name="connsiteY4" fmla="*/ 1919454 h 2767997"/>
              <a:gd name="connsiteX5" fmla="*/ 4976681 w 5843137"/>
              <a:gd name="connsiteY5" fmla="*/ 2299652 h 2767997"/>
              <a:gd name="connsiteX6" fmla="*/ 4312538 w 5843137"/>
              <a:gd name="connsiteY6" fmla="*/ 2564346 h 2767997"/>
              <a:gd name="connsiteX7" fmla="*/ 3224883 w 5843137"/>
              <a:gd name="connsiteY7" fmla="*/ 2752039 h 2767997"/>
              <a:gd name="connsiteX8" fmla="*/ 2223856 w 5843137"/>
              <a:gd name="connsiteY8" fmla="*/ 2737601 h 2767997"/>
              <a:gd name="connsiteX9" fmla="*/ 1391270 w 5843137"/>
              <a:gd name="connsiteY9" fmla="*/ 2573972 h 2767997"/>
              <a:gd name="connsiteX10" fmla="*/ 852256 w 5843137"/>
              <a:gd name="connsiteY10" fmla="*/ 2391092 h 2767997"/>
              <a:gd name="connsiteX11" fmla="*/ 380618 w 5843137"/>
              <a:gd name="connsiteY11" fmla="*/ 2121584 h 2767997"/>
              <a:gd name="connsiteX12" fmla="*/ 125548 w 5843137"/>
              <a:gd name="connsiteY12" fmla="*/ 1784700 h 2767997"/>
              <a:gd name="connsiteX13" fmla="*/ 420 w 5843137"/>
              <a:gd name="connsiteY13" fmla="*/ 1481504 h 2767997"/>
              <a:gd name="connsiteX14" fmla="*/ 164049 w 5843137"/>
              <a:gd name="connsiteY14" fmla="*/ 947302 h 2767997"/>
              <a:gd name="connsiteX15" fmla="*/ 573123 w 5843137"/>
              <a:gd name="connsiteY15" fmla="*/ 610418 h 2767997"/>
              <a:gd name="connsiteX16" fmla="*/ 1165077 w 5843137"/>
              <a:gd name="connsiteY16" fmla="*/ 340911 h 2767997"/>
              <a:gd name="connsiteX17" fmla="*/ 1704091 w 5843137"/>
              <a:gd name="connsiteY17" fmla="*/ 191719 h 2767997"/>
              <a:gd name="connsiteX18" fmla="*/ 2315296 w 5843137"/>
              <a:gd name="connsiteY18" fmla="*/ 85841 h 2767997"/>
              <a:gd name="connsiteX19" fmla="*/ 2839872 w 5843137"/>
              <a:gd name="connsiteY19" fmla="*/ 85841 h 2767997"/>
              <a:gd name="connsiteX0" fmla="*/ 2839872 w 5843137"/>
              <a:gd name="connsiteY0" fmla="*/ 85841 h 2767997"/>
              <a:gd name="connsiteX1" fmla="*/ 2863936 w 5843137"/>
              <a:gd name="connsiteY1" fmla="*/ 1197559 h 2767997"/>
              <a:gd name="connsiteX2" fmla="*/ 5616761 w 5843137"/>
              <a:gd name="connsiteY2" fmla="*/ 1178308 h 2767997"/>
              <a:gd name="connsiteX3" fmla="*/ 5664887 w 5843137"/>
              <a:gd name="connsiteY3" fmla="*/ 1471879 h 2767997"/>
              <a:gd name="connsiteX4" fmla="*/ 5482007 w 5843137"/>
              <a:gd name="connsiteY4" fmla="*/ 1919454 h 2767997"/>
              <a:gd name="connsiteX5" fmla="*/ 4976681 w 5843137"/>
              <a:gd name="connsiteY5" fmla="*/ 2299652 h 2767997"/>
              <a:gd name="connsiteX6" fmla="*/ 4312538 w 5843137"/>
              <a:gd name="connsiteY6" fmla="*/ 2564346 h 2767997"/>
              <a:gd name="connsiteX7" fmla="*/ 3224883 w 5843137"/>
              <a:gd name="connsiteY7" fmla="*/ 2752039 h 2767997"/>
              <a:gd name="connsiteX8" fmla="*/ 2223856 w 5843137"/>
              <a:gd name="connsiteY8" fmla="*/ 2737601 h 2767997"/>
              <a:gd name="connsiteX9" fmla="*/ 1391270 w 5843137"/>
              <a:gd name="connsiteY9" fmla="*/ 2573972 h 2767997"/>
              <a:gd name="connsiteX10" fmla="*/ 852256 w 5843137"/>
              <a:gd name="connsiteY10" fmla="*/ 2391092 h 2767997"/>
              <a:gd name="connsiteX11" fmla="*/ 380618 w 5843137"/>
              <a:gd name="connsiteY11" fmla="*/ 2121584 h 2767997"/>
              <a:gd name="connsiteX12" fmla="*/ 125548 w 5843137"/>
              <a:gd name="connsiteY12" fmla="*/ 1784700 h 2767997"/>
              <a:gd name="connsiteX13" fmla="*/ 420 w 5843137"/>
              <a:gd name="connsiteY13" fmla="*/ 1481504 h 2767997"/>
              <a:gd name="connsiteX14" fmla="*/ 164049 w 5843137"/>
              <a:gd name="connsiteY14" fmla="*/ 947302 h 2767997"/>
              <a:gd name="connsiteX15" fmla="*/ 573123 w 5843137"/>
              <a:gd name="connsiteY15" fmla="*/ 610418 h 2767997"/>
              <a:gd name="connsiteX16" fmla="*/ 1165077 w 5843137"/>
              <a:gd name="connsiteY16" fmla="*/ 340911 h 2767997"/>
              <a:gd name="connsiteX17" fmla="*/ 1704091 w 5843137"/>
              <a:gd name="connsiteY17" fmla="*/ 191719 h 2767997"/>
              <a:gd name="connsiteX18" fmla="*/ 2315296 w 5843137"/>
              <a:gd name="connsiteY18" fmla="*/ 85841 h 2767997"/>
              <a:gd name="connsiteX19" fmla="*/ 2839872 w 5843137"/>
              <a:gd name="connsiteY19" fmla="*/ 85841 h 2767997"/>
              <a:gd name="connsiteX0" fmla="*/ 2839872 w 5664887"/>
              <a:gd name="connsiteY0" fmla="*/ 85841 h 2767997"/>
              <a:gd name="connsiteX1" fmla="*/ 2863936 w 5664887"/>
              <a:gd name="connsiteY1" fmla="*/ 1197559 h 2767997"/>
              <a:gd name="connsiteX2" fmla="*/ 5616761 w 5664887"/>
              <a:gd name="connsiteY2" fmla="*/ 1178308 h 2767997"/>
              <a:gd name="connsiteX3" fmla="*/ 5664887 w 5664887"/>
              <a:gd name="connsiteY3" fmla="*/ 1471879 h 2767997"/>
              <a:gd name="connsiteX4" fmla="*/ 5482007 w 5664887"/>
              <a:gd name="connsiteY4" fmla="*/ 1919454 h 2767997"/>
              <a:gd name="connsiteX5" fmla="*/ 4976681 w 5664887"/>
              <a:gd name="connsiteY5" fmla="*/ 2299652 h 2767997"/>
              <a:gd name="connsiteX6" fmla="*/ 4312538 w 5664887"/>
              <a:gd name="connsiteY6" fmla="*/ 2564346 h 2767997"/>
              <a:gd name="connsiteX7" fmla="*/ 3224883 w 5664887"/>
              <a:gd name="connsiteY7" fmla="*/ 2752039 h 2767997"/>
              <a:gd name="connsiteX8" fmla="*/ 2223856 w 5664887"/>
              <a:gd name="connsiteY8" fmla="*/ 2737601 h 2767997"/>
              <a:gd name="connsiteX9" fmla="*/ 1391270 w 5664887"/>
              <a:gd name="connsiteY9" fmla="*/ 2573972 h 2767997"/>
              <a:gd name="connsiteX10" fmla="*/ 852256 w 5664887"/>
              <a:gd name="connsiteY10" fmla="*/ 2391092 h 2767997"/>
              <a:gd name="connsiteX11" fmla="*/ 380618 w 5664887"/>
              <a:gd name="connsiteY11" fmla="*/ 2121584 h 2767997"/>
              <a:gd name="connsiteX12" fmla="*/ 125548 w 5664887"/>
              <a:gd name="connsiteY12" fmla="*/ 1784700 h 2767997"/>
              <a:gd name="connsiteX13" fmla="*/ 420 w 5664887"/>
              <a:gd name="connsiteY13" fmla="*/ 1481504 h 2767997"/>
              <a:gd name="connsiteX14" fmla="*/ 164049 w 5664887"/>
              <a:gd name="connsiteY14" fmla="*/ 947302 h 2767997"/>
              <a:gd name="connsiteX15" fmla="*/ 573123 w 5664887"/>
              <a:gd name="connsiteY15" fmla="*/ 610418 h 2767997"/>
              <a:gd name="connsiteX16" fmla="*/ 1165077 w 5664887"/>
              <a:gd name="connsiteY16" fmla="*/ 340911 h 2767997"/>
              <a:gd name="connsiteX17" fmla="*/ 1704091 w 5664887"/>
              <a:gd name="connsiteY17" fmla="*/ 191719 h 2767997"/>
              <a:gd name="connsiteX18" fmla="*/ 2315296 w 5664887"/>
              <a:gd name="connsiteY18" fmla="*/ 85841 h 2767997"/>
              <a:gd name="connsiteX19" fmla="*/ 2839872 w 5664887"/>
              <a:gd name="connsiteY19" fmla="*/ 85841 h 2767997"/>
              <a:gd name="connsiteX0" fmla="*/ 2801687 w 5626702"/>
              <a:gd name="connsiteY0" fmla="*/ 85841 h 2767997"/>
              <a:gd name="connsiteX1" fmla="*/ 2825751 w 5626702"/>
              <a:gd name="connsiteY1" fmla="*/ 1197559 h 2767997"/>
              <a:gd name="connsiteX2" fmla="*/ 5578576 w 5626702"/>
              <a:gd name="connsiteY2" fmla="*/ 1178308 h 2767997"/>
              <a:gd name="connsiteX3" fmla="*/ 5626702 w 5626702"/>
              <a:gd name="connsiteY3" fmla="*/ 1471879 h 2767997"/>
              <a:gd name="connsiteX4" fmla="*/ 5443822 w 5626702"/>
              <a:gd name="connsiteY4" fmla="*/ 1919454 h 2767997"/>
              <a:gd name="connsiteX5" fmla="*/ 4938496 w 5626702"/>
              <a:gd name="connsiteY5" fmla="*/ 2299652 h 2767997"/>
              <a:gd name="connsiteX6" fmla="*/ 4274353 w 5626702"/>
              <a:gd name="connsiteY6" fmla="*/ 2564346 h 2767997"/>
              <a:gd name="connsiteX7" fmla="*/ 3186698 w 5626702"/>
              <a:gd name="connsiteY7" fmla="*/ 2752039 h 2767997"/>
              <a:gd name="connsiteX8" fmla="*/ 2185671 w 5626702"/>
              <a:gd name="connsiteY8" fmla="*/ 2737601 h 2767997"/>
              <a:gd name="connsiteX9" fmla="*/ 1353085 w 5626702"/>
              <a:gd name="connsiteY9" fmla="*/ 2573972 h 2767997"/>
              <a:gd name="connsiteX10" fmla="*/ 814071 w 5626702"/>
              <a:gd name="connsiteY10" fmla="*/ 2391092 h 2767997"/>
              <a:gd name="connsiteX11" fmla="*/ 342433 w 5626702"/>
              <a:gd name="connsiteY11" fmla="*/ 2121584 h 2767997"/>
              <a:gd name="connsiteX12" fmla="*/ 87363 w 5626702"/>
              <a:gd name="connsiteY12" fmla="*/ 1784700 h 2767997"/>
              <a:gd name="connsiteX13" fmla="*/ 737 w 5626702"/>
              <a:gd name="connsiteY13" fmla="*/ 1452628 h 2767997"/>
              <a:gd name="connsiteX14" fmla="*/ 125864 w 5626702"/>
              <a:gd name="connsiteY14" fmla="*/ 947302 h 2767997"/>
              <a:gd name="connsiteX15" fmla="*/ 534938 w 5626702"/>
              <a:gd name="connsiteY15" fmla="*/ 610418 h 2767997"/>
              <a:gd name="connsiteX16" fmla="*/ 1126892 w 5626702"/>
              <a:gd name="connsiteY16" fmla="*/ 340911 h 2767997"/>
              <a:gd name="connsiteX17" fmla="*/ 1665906 w 5626702"/>
              <a:gd name="connsiteY17" fmla="*/ 191719 h 2767997"/>
              <a:gd name="connsiteX18" fmla="*/ 2277111 w 5626702"/>
              <a:gd name="connsiteY18" fmla="*/ 85841 h 2767997"/>
              <a:gd name="connsiteX19" fmla="*/ 2801687 w 5626702"/>
              <a:gd name="connsiteY19" fmla="*/ 85841 h 2767997"/>
              <a:gd name="connsiteX0" fmla="*/ 2806435 w 5631450"/>
              <a:gd name="connsiteY0" fmla="*/ 85841 h 2767997"/>
              <a:gd name="connsiteX1" fmla="*/ 2830499 w 5631450"/>
              <a:gd name="connsiteY1" fmla="*/ 1197559 h 2767997"/>
              <a:gd name="connsiteX2" fmla="*/ 5583324 w 5631450"/>
              <a:gd name="connsiteY2" fmla="*/ 1178308 h 2767997"/>
              <a:gd name="connsiteX3" fmla="*/ 5631450 w 5631450"/>
              <a:gd name="connsiteY3" fmla="*/ 1471879 h 2767997"/>
              <a:gd name="connsiteX4" fmla="*/ 5448570 w 5631450"/>
              <a:gd name="connsiteY4" fmla="*/ 1919454 h 2767997"/>
              <a:gd name="connsiteX5" fmla="*/ 4943244 w 5631450"/>
              <a:gd name="connsiteY5" fmla="*/ 2299652 h 2767997"/>
              <a:gd name="connsiteX6" fmla="*/ 4279101 w 5631450"/>
              <a:gd name="connsiteY6" fmla="*/ 2564346 h 2767997"/>
              <a:gd name="connsiteX7" fmla="*/ 3191446 w 5631450"/>
              <a:gd name="connsiteY7" fmla="*/ 2752039 h 2767997"/>
              <a:gd name="connsiteX8" fmla="*/ 2190419 w 5631450"/>
              <a:gd name="connsiteY8" fmla="*/ 2737601 h 2767997"/>
              <a:gd name="connsiteX9" fmla="*/ 1357833 w 5631450"/>
              <a:gd name="connsiteY9" fmla="*/ 2573972 h 2767997"/>
              <a:gd name="connsiteX10" fmla="*/ 818819 w 5631450"/>
              <a:gd name="connsiteY10" fmla="*/ 2391092 h 2767997"/>
              <a:gd name="connsiteX11" fmla="*/ 347181 w 5631450"/>
              <a:gd name="connsiteY11" fmla="*/ 2121584 h 2767997"/>
              <a:gd name="connsiteX12" fmla="*/ 92111 w 5631450"/>
              <a:gd name="connsiteY12" fmla="*/ 1784700 h 2767997"/>
              <a:gd name="connsiteX13" fmla="*/ 673 w 5631450"/>
              <a:gd name="connsiteY13" fmla="*/ 1428565 h 2767997"/>
              <a:gd name="connsiteX14" fmla="*/ 130612 w 5631450"/>
              <a:gd name="connsiteY14" fmla="*/ 947302 h 2767997"/>
              <a:gd name="connsiteX15" fmla="*/ 539686 w 5631450"/>
              <a:gd name="connsiteY15" fmla="*/ 610418 h 2767997"/>
              <a:gd name="connsiteX16" fmla="*/ 1131640 w 5631450"/>
              <a:gd name="connsiteY16" fmla="*/ 340911 h 2767997"/>
              <a:gd name="connsiteX17" fmla="*/ 1670654 w 5631450"/>
              <a:gd name="connsiteY17" fmla="*/ 191719 h 2767997"/>
              <a:gd name="connsiteX18" fmla="*/ 2281859 w 5631450"/>
              <a:gd name="connsiteY18" fmla="*/ 85841 h 2767997"/>
              <a:gd name="connsiteX19" fmla="*/ 2806435 w 5631450"/>
              <a:gd name="connsiteY19" fmla="*/ 85841 h 2767997"/>
              <a:gd name="connsiteX0" fmla="*/ 2844661 w 5669676"/>
              <a:gd name="connsiteY0" fmla="*/ 85841 h 2767997"/>
              <a:gd name="connsiteX1" fmla="*/ 2868725 w 5669676"/>
              <a:gd name="connsiteY1" fmla="*/ 1197559 h 2767997"/>
              <a:gd name="connsiteX2" fmla="*/ 5621550 w 5669676"/>
              <a:gd name="connsiteY2" fmla="*/ 1178308 h 2767997"/>
              <a:gd name="connsiteX3" fmla="*/ 5669676 w 5669676"/>
              <a:gd name="connsiteY3" fmla="*/ 1471879 h 2767997"/>
              <a:gd name="connsiteX4" fmla="*/ 5486796 w 5669676"/>
              <a:gd name="connsiteY4" fmla="*/ 1919454 h 2767997"/>
              <a:gd name="connsiteX5" fmla="*/ 4981470 w 5669676"/>
              <a:gd name="connsiteY5" fmla="*/ 2299652 h 2767997"/>
              <a:gd name="connsiteX6" fmla="*/ 4317327 w 5669676"/>
              <a:gd name="connsiteY6" fmla="*/ 2564346 h 2767997"/>
              <a:gd name="connsiteX7" fmla="*/ 3229672 w 5669676"/>
              <a:gd name="connsiteY7" fmla="*/ 2752039 h 2767997"/>
              <a:gd name="connsiteX8" fmla="*/ 2228645 w 5669676"/>
              <a:gd name="connsiteY8" fmla="*/ 2737601 h 2767997"/>
              <a:gd name="connsiteX9" fmla="*/ 1396059 w 5669676"/>
              <a:gd name="connsiteY9" fmla="*/ 2573972 h 2767997"/>
              <a:gd name="connsiteX10" fmla="*/ 857045 w 5669676"/>
              <a:gd name="connsiteY10" fmla="*/ 2391092 h 2767997"/>
              <a:gd name="connsiteX11" fmla="*/ 385407 w 5669676"/>
              <a:gd name="connsiteY11" fmla="*/ 2121584 h 2767997"/>
              <a:gd name="connsiteX12" fmla="*/ 130337 w 5669676"/>
              <a:gd name="connsiteY12" fmla="*/ 1784700 h 2767997"/>
              <a:gd name="connsiteX13" fmla="*/ 398 w 5669676"/>
              <a:gd name="connsiteY13" fmla="*/ 1414127 h 2767997"/>
              <a:gd name="connsiteX14" fmla="*/ 168838 w 5669676"/>
              <a:gd name="connsiteY14" fmla="*/ 947302 h 2767997"/>
              <a:gd name="connsiteX15" fmla="*/ 577912 w 5669676"/>
              <a:gd name="connsiteY15" fmla="*/ 610418 h 2767997"/>
              <a:gd name="connsiteX16" fmla="*/ 1169866 w 5669676"/>
              <a:gd name="connsiteY16" fmla="*/ 340911 h 2767997"/>
              <a:gd name="connsiteX17" fmla="*/ 1708880 w 5669676"/>
              <a:gd name="connsiteY17" fmla="*/ 191719 h 2767997"/>
              <a:gd name="connsiteX18" fmla="*/ 2320085 w 5669676"/>
              <a:gd name="connsiteY18" fmla="*/ 85841 h 2767997"/>
              <a:gd name="connsiteX19" fmla="*/ 2844661 w 5669676"/>
              <a:gd name="connsiteY19" fmla="*/ 85841 h 2767997"/>
              <a:gd name="connsiteX0" fmla="*/ 2844661 w 5669676"/>
              <a:gd name="connsiteY0" fmla="*/ 0 h 2682156"/>
              <a:gd name="connsiteX1" fmla="*/ 2868725 w 5669676"/>
              <a:gd name="connsiteY1" fmla="*/ 1111718 h 2682156"/>
              <a:gd name="connsiteX2" fmla="*/ 5621550 w 5669676"/>
              <a:gd name="connsiteY2" fmla="*/ 1092467 h 2682156"/>
              <a:gd name="connsiteX3" fmla="*/ 5669676 w 5669676"/>
              <a:gd name="connsiteY3" fmla="*/ 1386038 h 2682156"/>
              <a:gd name="connsiteX4" fmla="*/ 5486796 w 5669676"/>
              <a:gd name="connsiteY4" fmla="*/ 1833613 h 2682156"/>
              <a:gd name="connsiteX5" fmla="*/ 4981470 w 5669676"/>
              <a:gd name="connsiteY5" fmla="*/ 2213811 h 2682156"/>
              <a:gd name="connsiteX6" fmla="*/ 4317327 w 5669676"/>
              <a:gd name="connsiteY6" fmla="*/ 2478505 h 2682156"/>
              <a:gd name="connsiteX7" fmla="*/ 3229672 w 5669676"/>
              <a:gd name="connsiteY7" fmla="*/ 2666198 h 2682156"/>
              <a:gd name="connsiteX8" fmla="*/ 2228645 w 5669676"/>
              <a:gd name="connsiteY8" fmla="*/ 2651760 h 2682156"/>
              <a:gd name="connsiteX9" fmla="*/ 1396059 w 5669676"/>
              <a:gd name="connsiteY9" fmla="*/ 2488131 h 2682156"/>
              <a:gd name="connsiteX10" fmla="*/ 857045 w 5669676"/>
              <a:gd name="connsiteY10" fmla="*/ 2305251 h 2682156"/>
              <a:gd name="connsiteX11" fmla="*/ 385407 w 5669676"/>
              <a:gd name="connsiteY11" fmla="*/ 2035743 h 2682156"/>
              <a:gd name="connsiteX12" fmla="*/ 130337 w 5669676"/>
              <a:gd name="connsiteY12" fmla="*/ 1698859 h 2682156"/>
              <a:gd name="connsiteX13" fmla="*/ 398 w 5669676"/>
              <a:gd name="connsiteY13" fmla="*/ 1328286 h 2682156"/>
              <a:gd name="connsiteX14" fmla="*/ 168838 w 5669676"/>
              <a:gd name="connsiteY14" fmla="*/ 861461 h 2682156"/>
              <a:gd name="connsiteX15" fmla="*/ 577912 w 5669676"/>
              <a:gd name="connsiteY15" fmla="*/ 524577 h 2682156"/>
              <a:gd name="connsiteX16" fmla="*/ 1169866 w 5669676"/>
              <a:gd name="connsiteY16" fmla="*/ 255070 h 2682156"/>
              <a:gd name="connsiteX17" fmla="*/ 1708880 w 5669676"/>
              <a:gd name="connsiteY17" fmla="*/ 105878 h 2682156"/>
              <a:gd name="connsiteX18" fmla="*/ 2320085 w 5669676"/>
              <a:gd name="connsiteY18" fmla="*/ 0 h 2682156"/>
              <a:gd name="connsiteX19" fmla="*/ 2844661 w 5669676"/>
              <a:gd name="connsiteY19" fmla="*/ 0 h 2682156"/>
              <a:gd name="connsiteX0" fmla="*/ 2844661 w 5669676"/>
              <a:gd name="connsiteY0" fmla="*/ 81111 h 2763267"/>
              <a:gd name="connsiteX1" fmla="*/ 2868725 w 5669676"/>
              <a:gd name="connsiteY1" fmla="*/ 1192829 h 2763267"/>
              <a:gd name="connsiteX2" fmla="*/ 5621550 w 5669676"/>
              <a:gd name="connsiteY2" fmla="*/ 1173578 h 2763267"/>
              <a:gd name="connsiteX3" fmla="*/ 5669676 w 5669676"/>
              <a:gd name="connsiteY3" fmla="*/ 1467149 h 2763267"/>
              <a:gd name="connsiteX4" fmla="*/ 5486796 w 5669676"/>
              <a:gd name="connsiteY4" fmla="*/ 1914724 h 2763267"/>
              <a:gd name="connsiteX5" fmla="*/ 4981470 w 5669676"/>
              <a:gd name="connsiteY5" fmla="*/ 2294922 h 2763267"/>
              <a:gd name="connsiteX6" fmla="*/ 4317327 w 5669676"/>
              <a:gd name="connsiteY6" fmla="*/ 2559616 h 2763267"/>
              <a:gd name="connsiteX7" fmla="*/ 3229672 w 5669676"/>
              <a:gd name="connsiteY7" fmla="*/ 2747309 h 2763267"/>
              <a:gd name="connsiteX8" fmla="*/ 2228645 w 5669676"/>
              <a:gd name="connsiteY8" fmla="*/ 2732871 h 2763267"/>
              <a:gd name="connsiteX9" fmla="*/ 1396059 w 5669676"/>
              <a:gd name="connsiteY9" fmla="*/ 2569242 h 2763267"/>
              <a:gd name="connsiteX10" fmla="*/ 857045 w 5669676"/>
              <a:gd name="connsiteY10" fmla="*/ 2386362 h 2763267"/>
              <a:gd name="connsiteX11" fmla="*/ 385407 w 5669676"/>
              <a:gd name="connsiteY11" fmla="*/ 2116854 h 2763267"/>
              <a:gd name="connsiteX12" fmla="*/ 130337 w 5669676"/>
              <a:gd name="connsiteY12" fmla="*/ 1779970 h 2763267"/>
              <a:gd name="connsiteX13" fmla="*/ 398 w 5669676"/>
              <a:gd name="connsiteY13" fmla="*/ 1409397 h 2763267"/>
              <a:gd name="connsiteX14" fmla="*/ 168838 w 5669676"/>
              <a:gd name="connsiteY14" fmla="*/ 942572 h 2763267"/>
              <a:gd name="connsiteX15" fmla="*/ 577912 w 5669676"/>
              <a:gd name="connsiteY15" fmla="*/ 605688 h 2763267"/>
              <a:gd name="connsiteX16" fmla="*/ 1169866 w 5669676"/>
              <a:gd name="connsiteY16" fmla="*/ 336181 h 2763267"/>
              <a:gd name="connsiteX17" fmla="*/ 1708880 w 5669676"/>
              <a:gd name="connsiteY17" fmla="*/ 186989 h 2763267"/>
              <a:gd name="connsiteX18" fmla="*/ 2320085 w 5669676"/>
              <a:gd name="connsiteY18" fmla="*/ 85924 h 2763267"/>
              <a:gd name="connsiteX19" fmla="*/ 2844661 w 5669676"/>
              <a:gd name="connsiteY19" fmla="*/ 81111 h 2763267"/>
              <a:gd name="connsiteX0" fmla="*/ 2844661 w 5669676"/>
              <a:gd name="connsiteY0" fmla="*/ 0 h 2682156"/>
              <a:gd name="connsiteX1" fmla="*/ 2868725 w 5669676"/>
              <a:gd name="connsiteY1" fmla="*/ 1111718 h 2682156"/>
              <a:gd name="connsiteX2" fmla="*/ 5621550 w 5669676"/>
              <a:gd name="connsiteY2" fmla="*/ 1092467 h 2682156"/>
              <a:gd name="connsiteX3" fmla="*/ 5669676 w 5669676"/>
              <a:gd name="connsiteY3" fmla="*/ 1386038 h 2682156"/>
              <a:gd name="connsiteX4" fmla="*/ 5486796 w 5669676"/>
              <a:gd name="connsiteY4" fmla="*/ 1833613 h 2682156"/>
              <a:gd name="connsiteX5" fmla="*/ 4981470 w 5669676"/>
              <a:gd name="connsiteY5" fmla="*/ 2213811 h 2682156"/>
              <a:gd name="connsiteX6" fmla="*/ 4317327 w 5669676"/>
              <a:gd name="connsiteY6" fmla="*/ 2478505 h 2682156"/>
              <a:gd name="connsiteX7" fmla="*/ 3229672 w 5669676"/>
              <a:gd name="connsiteY7" fmla="*/ 2666198 h 2682156"/>
              <a:gd name="connsiteX8" fmla="*/ 2228645 w 5669676"/>
              <a:gd name="connsiteY8" fmla="*/ 2651760 h 2682156"/>
              <a:gd name="connsiteX9" fmla="*/ 1396059 w 5669676"/>
              <a:gd name="connsiteY9" fmla="*/ 2488131 h 2682156"/>
              <a:gd name="connsiteX10" fmla="*/ 857045 w 5669676"/>
              <a:gd name="connsiteY10" fmla="*/ 2305251 h 2682156"/>
              <a:gd name="connsiteX11" fmla="*/ 385407 w 5669676"/>
              <a:gd name="connsiteY11" fmla="*/ 2035743 h 2682156"/>
              <a:gd name="connsiteX12" fmla="*/ 130337 w 5669676"/>
              <a:gd name="connsiteY12" fmla="*/ 1698859 h 2682156"/>
              <a:gd name="connsiteX13" fmla="*/ 398 w 5669676"/>
              <a:gd name="connsiteY13" fmla="*/ 1328286 h 2682156"/>
              <a:gd name="connsiteX14" fmla="*/ 168838 w 5669676"/>
              <a:gd name="connsiteY14" fmla="*/ 861461 h 2682156"/>
              <a:gd name="connsiteX15" fmla="*/ 577912 w 5669676"/>
              <a:gd name="connsiteY15" fmla="*/ 524577 h 2682156"/>
              <a:gd name="connsiteX16" fmla="*/ 1169866 w 5669676"/>
              <a:gd name="connsiteY16" fmla="*/ 255070 h 2682156"/>
              <a:gd name="connsiteX17" fmla="*/ 1708880 w 5669676"/>
              <a:gd name="connsiteY17" fmla="*/ 105878 h 2682156"/>
              <a:gd name="connsiteX18" fmla="*/ 2320085 w 5669676"/>
              <a:gd name="connsiteY18" fmla="*/ 4813 h 2682156"/>
              <a:gd name="connsiteX19" fmla="*/ 2844661 w 5669676"/>
              <a:gd name="connsiteY19" fmla="*/ 0 h 2682156"/>
              <a:gd name="connsiteX0" fmla="*/ 2825514 w 5650529"/>
              <a:gd name="connsiteY0" fmla="*/ 0 h 2682156"/>
              <a:gd name="connsiteX1" fmla="*/ 2849578 w 5650529"/>
              <a:gd name="connsiteY1" fmla="*/ 1111718 h 2682156"/>
              <a:gd name="connsiteX2" fmla="*/ 5602403 w 5650529"/>
              <a:gd name="connsiteY2" fmla="*/ 1092467 h 2682156"/>
              <a:gd name="connsiteX3" fmla="*/ 5650529 w 5650529"/>
              <a:gd name="connsiteY3" fmla="*/ 1386038 h 2682156"/>
              <a:gd name="connsiteX4" fmla="*/ 5467649 w 5650529"/>
              <a:gd name="connsiteY4" fmla="*/ 1833613 h 2682156"/>
              <a:gd name="connsiteX5" fmla="*/ 4962323 w 5650529"/>
              <a:gd name="connsiteY5" fmla="*/ 2213811 h 2682156"/>
              <a:gd name="connsiteX6" fmla="*/ 4298180 w 5650529"/>
              <a:gd name="connsiteY6" fmla="*/ 2478505 h 2682156"/>
              <a:gd name="connsiteX7" fmla="*/ 3210525 w 5650529"/>
              <a:gd name="connsiteY7" fmla="*/ 2666198 h 2682156"/>
              <a:gd name="connsiteX8" fmla="*/ 2209498 w 5650529"/>
              <a:gd name="connsiteY8" fmla="*/ 2651760 h 2682156"/>
              <a:gd name="connsiteX9" fmla="*/ 1376912 w 5650529"/>
              <a:gd name="connsiteY9" fmla="*/ 2488131 h 2682156"/>
              <a:gd name="connsiteX10" fmla="*/ 837898 w 5650529"/>
              <a:gd name="connsiteY10" fmla="*/ 2305251 h 2682156"/>
              <a:gd name="connsiteX11" fmla="*/ 366260 w 5650529"/>
              <a:gd name="connsiteY11" fmla="*/ 2035743 h 2682156"/>
              <a:gd name="connsiteX12" fmla="*/ 111190 w 5650529"/>
              <a:gd name="connsiteY12" fmla="*/ 1698859 h 2682156"/>
              <a:gd name="connsiteX13" fmla="*/ 502 w 5650529"/>
              <a:gd name="connsiteY13" fmla="*/ 1251284 h 2682156"/>
              <a:gd name="connsiteX14" fmla="*/ 149691 w 5650529"/>
              <a:gd name="connsiteY14" fmla="*/ 861461 h 2682156"/>
              <a:gd name="connsiteX15" fmla="*/ 558765 w 5650529"/>
              <a:gd name="connsiteY15" fmla="*/ 524577 h 2682156"/>
              <a:gd name="connsiteX16" fmla="*/ 1150719 w 5650529"/>
              <a:gd name="connsiteY16" fmla="*/ 255070 h 2682156"/>
              <a:gd name="connsiteX17" fmla="*/ 1689733 w 5650529"/>
              <a:gd name="connsiteY17" fmla="*/ 105878 h 2682156"/>
              <a:gd name="connsiteX18" fmla="*/ 2300938 w 5650529"/>
              <a:gd name="connsiteY18" fmla="*/ 4813 h 2682156"/>
              <a:gd name="connsiteX19" fmla="*/ 2825514 w 5650529"/>
              <a:gd name="connsiteY19" fmla="*/ 0 h 2682156"/>
              <a:gd name="connsiteX0" fmla="*/ 2829093 w 5654108"/>
              <a:gd name="connsiteY0" fmla="*/ 0 h 2682156"/>
              <a:gd name="connsiteX1" fmla="*/ 2853157 w 5654108"/>
              <a:gd name="connsiteY1" fmla="*/ 1111718 h 2682156"/>
              <a:gd name="connsiteX2" fmla="*/ 5605982 w 5654108"/>
              <a:gd name="connsiteY2" fmla="*/ 1092467 h 2682156"/>
              <a:gd name="connsiteX3" fmla="*/ 5654108 w 5654108"/>
              <a:gd name="connsiteY3" fmla="*/ 1386038 h 2682156"/>
              <a:gd name="connsiteX4" fmla="*/ 5471228 w 5654108"/>
              <a:gd name="connsiteY4" fmla="*/ 1833613 h 2682156"/>
              <a:gd name="connsiteX5" fmla="*/ 4965902 w 5654108"/>
              <a:gd name="connsiteY5" fmla="*/ 2213811 h 2682156"/>
              <a:gd name="connsiteX6" fmla="*/ 4301759 w 5654108"/>
              <a:gd name="connsiteY6" fmla="*/ 2478505 h 2682156"/>
              <a:gd name="connsiteX7" fmla="*/ 3214104 w 5654108"/>
              <a:gd name="connsiteY7" fmla="*/ 2666198 h 2682156"/>
              <a:gd name="connsiteX8" fmla="*/ 2213077 w 5654108"/>
              <a:gd name="connsiteY8" fmla="*/ 2651760 h 2682156"/>
              <a:gd name="connsiteX9" fmla="*/ 1380491 w 5654108"/>
              <a:gd name="connsiteY9" fmla="*/ 2488131 h 2682156"/>
              <a:gd name="connsiteX10" fmla="*/ 841477 w 5654108"/>
              <a:gd name="connsiteY10" fmla="*/ 2305251 h 2682156"/>
              <a:gd name="connsiteX11" fmla="*/ 369839 w 5654108"/>
              <a:gd name="connsiteY11" fmla="*/ 2035743 h 2682156"/>
              <a:gd name="connsiteX12" fmla="*/ 71455 w 5654108"/>
              <a:gd name="connsiteY12" fmla="*/ 1621857 h 2682156"/>
              <a:gd name="connsiteX13" fmla="*/ 4081 w 5654108"/>
              <a:gd name="connsiteY13" fmla="*/ 1251284 h 2682156"/>
              <a:gd name="connsiteX14" fmla="*/ 153270 w 5654108"/>
              <a:gd name="connsiteY14" fmla="*/ 861461 h 2682156"/>
              <a:gd name="connsiteX15" fmla="*/ 562344 w 5654108"/>
              <a:gd name="connsiteY15" fmla="*/ 524577 h 2682156"/>
              <a:gd name="connsiteX16" fmla="*/ 1154298 w 5654108"/>
              <a:gd name="connsiteY16" fmla="*/ 255070 h 2682156"/>
              <a:gd name="connsiteX17" fmla="*/ 1693312 w 5654108"/>
              <a:gd name="connsiteY17" fmla="*/ 105878 h 2682156"/>
              <a:gd name="connsiteX18" fmla="*/ 2304517 w 5654108"/>
              <a:gd name="connsiteY18" fmla="*/ 4813 h 2682156"/>
              <a:gd name="connsiteX19" fmla="*/ 2829093 w 5654108"/>
              <a:gd name="connsiteY19" fmla="*/ 0 h 2682156"/>
              <a:gd name="connsiteX0" fmla="*/ 2829093 w 5654108"/>
              <a:gd name="connsiteY0" fmla="*/ 81111 h 2763267"/>
              <a:gd name="connsiteX1" fmla="*/ 2853157 w 5654108"/>
              <a:gd name="connsiteY1" fmla="*/ 1192829 h 2763267"/>
              <a:gd name="connsiteX2" fmla="*/ 5605982 w 5654108"/>
              <a:gd name="connsiteY2" fmla="*/ 1173578 h 2763267"/>
              <a:gd name="connsiteX3" fmla="*/ 5654108 w 5654108"/>
              <a:gd name="connsiteY3" fmla="*/ 1467149 h 2763267"/>
              <a:gd name="connsiteX4" fmla="*/ 5471228 w 5654108"/>
              <a:gd name="connsiteY4" fmla="*/ 1914724 h 2763267"/>
              <a:gd name="connsiteX5" fmla="*/ 4965902 w 5654108"/>
              <a:gd name="connsiteY5" fmla="*/ 2294922 h 2763267"/>
              <a:gd name="connsiteX6" fmla="*/ 4301759 w 5654108"/>
              <a:gd name="connsiteY6" fmla="*/ 2559616 h 2763267"/>
              <a:gd name="connsiteX7" fmla="*/ 3214104 w 5654108"/>
              <a:gd name="connsiteY7" fmla="*/ 2747309 h 2763267"/>
              <a:gd name="connsiteX8" fmla="*/ 2213077 w 5654108"/>
              <a:gd name="connsiteY8" fmla="*/ 2732871 h 2763267"/>
              <a:gd name="connsiteX9" fmla="*/ 1380491 w 5654108"/>
              <a:gd name="connsiteY9" fmla="*/ 2569242 h 2763267"/>
              <a:gd name="connsiteX10" fmla="*/ 841477 w 5654108"/>
              <a:gd name="connsiteY10" fmla="*/ 2386362 h 2763267"/>
              <a:gd name="connsiteX11" fmla="*/ 369839 w 5654108"/>
              <a:gd name="connsiteY11" fmla="*/ 2116854 h 2763267"/>
              <a:gd name="connsiteX12" fmla="*/ 71455 w 5654108"/>
              <a:gd name="connsiteY12" fmla="*/ 1702968 h 2763267"/>
              <a:gd name="connsiteX13" fmla="*/ 4081 w 5654108"/>
              <a:gd name="connsiteY13" fmla="*/ 1332395 h 2763267"/>
              <a:gd name="connsiteX14" fmla="*/ 153270 w 5654108"/>
              <a:gd name="connsiteY14" fmla="*/ 942572 h 2763267"/>
              <a:gd name="connsiteX15" fmla="*/ 562344 w 5654108"/>
              <a:gd name="connsiteY15" fmla="*/ 605688 h 2763267"/>
              <a:gd name="connsiteX16" fmla="*/ 1154298 w 5654108"/>
              <a:gd name="connsiteY16" fmla="*/ 336181 h 2763267"/>
              <a:gd name="connsiteX17" fmla="*/ 1693312 w 5654108"/>
              <a:gd name="connsiteY17" fmla="*/ 186989 h 2763267"/>
              <a:gd name="connsiteX18" fmla="*/ 2338205 w 5654108"/>
              <a:gd name="connsiteY18" fmla="*/ 85924 h 2763267"/>
              <a:gd name="connsiteX19" fmla="*/ 2829093 w 5654108"/>
              <a:gd name="connsiteY19" fmla="*/ 81111 h 2763267"/>
              <a:gd name="connsiteX0" fmla="*/ 2829093 w 5654108"/>
              <a:gd name="connsiteY0" fmla="*/ 111570 h 2793726"/>
              <a:gd name="connsiteX1" fmla="*/ 2853157 w 5654108"/>
              <a:gd name="connsiteY1" fmla="*/ 1223288 h 2793726"/>
              <a:gd name="connsiteX2" fmla="*/ 5605982 w 5654108"/>
              <a:gd name="connsiteY2" fmla="*/ 1204037 h 2793726"/>
              <a:gd name="connsiteX3" fmla="*/ 5654108 w 5654108"/>
              <a:gd name="connsiteY3" fmla="*/ 1497608 h 2793726"/>
              <a:gd name="connsiteX4" fmla="*/ 5471228 w 5654108"/>
              <a:gd name="connsiteY4" fmla="*/ 1945183 h 2793726"/>
              <a:gd name="connsiteX5" fmla="*/ 4965902 w 5654108"/>
              <a:gd name="connsiteY5" fmla="*/ 2325381 h 2793726"/>
              <a:gd name="connsiteX6" fmla="*/ 4301759 w 5654108"/>
              <a:gd name="connsiteY6" fmla="*/ 2590075 h 2793726"/>
              <a:gd name="connsiteX7" fmla="*/ 3214104 w 5654108"/>
              <a:gd name="connsiteY7" fmla="*/ 2777768 h 2793726"/>
              <a:gd name="connsiteX8" fmla="*/ 2213077 w 5654108"/>
              <a:gd name="connsiteY8" fmla="*/ 2763330 h 2793726"/>
              <a:gd name="connsiteX9" fmla="*/ 1380491 w 5654108"/>
              <a:gd name="connsiteY9" fmla="*/ 2599701 h 2793726"/>
              <a:gd name="connsiteX10" fmla="*/ 841477 w 5654108"/>
              <a:gd name="connsiteY10" fmla="*/ 2416821 h 2793726"/>
              <a:gd name="connsiteX11" fmla="*/ 369839 w 5654108"/>
              <a:gd name="connsiteY11" fmla="*/ 2147313 h 2793726"/>
              <a:gd name="connsiteX12" fmla="*/ 71455 w 5654108"/>
              <a:gd name="connsiteY12" fmla="*/ 1733427 h 2793726"/>
              <a:gd name="connsiteX13" fmla="*/ 4081 w 5654108"/>
              <a:gd name="connsiteY13" fmla="*/ 1362854 h 2793726"/>
              <a:gd name="connsiteX14" fmla="*/ 153270 w 5654108"/>
              <a:gd name="connsiteY14" fmla="*/ 973031 h 2793726"/>
              <a:gd name="connsiteX15" fmla="*/ 562344 w 5654108"/>
              <a:gd name="connsiteY15" fmla="*/ 636147 h 2793726"/>
              <a:gd name="connsiteX16" fmla="*/ 1154298 w 5654108"/>
              <a:gd name="connsiteY16" fmla="*/ 366640 h 2793726"/>
              <a:gd name="connsiteX17" fmla="*/ 1693312 w 5654108"/>
              <a:gd name="connsiteY17" fmla="*/ 217448 h 2793726"/>
              <a:gd name="connsiteX18" fmla="*/ 2338205 w 5654108"/>
              <a:gd name="connsiteY18" fmla="*/ 116383 h 2793726"/>
              <a:gd name="connsiteX19" fmla="*/ 2617337 w 5654108"/>
              <a:gd name="connsiteY19" fmla="*/ 39381 h 2793726"/>
              <a:gd name="connsiteX20" fmla="*/ 2829093 w 5654108"/>
              <a:gd name="connsiteY20" fmla="*/ 111570 h 2793726"/>
              <a:gd name="connsiteX0" fmla="*/ 2829093 w 5654108"/>
              <a:gd name="connsiteY0" fmla="*/ 82528 h 2764684"/>
              <a:gd name="connsiteX1" fmla="*/ 2853157 w 5654108"/>
              <a:gd name="connsiteY1" fmla="*/ 1194246 h 2764684"/>
              <a:gd name="connsiteX2" fmla="*/ 5605982 w 5654108"/>
              <a:gd name="connsiteY2" fmla="*/ 1174995 h 2764684"/>
              <a:gd name="connsiteX3" fmla="*/ 5654108 w 5654108"/>
              <a:gd name="connsiteY3" fmla="*/ 1468566 h 2764684"/>
              <a:gd name="connsiteX4" fmla="*/ 5471228 w 5654108"/>
              <a:gd name="connsiteY4" fmla="*/ 1916141 h 2764684"/>
              <a:gd name="connsiteX5" fmla="*/ 4965902 w 5654108"/>
              <a:gd name="connsiteY5" fmla="*/ 2296339 h 2764684"/>
              <a:gd name="connsiteX6" fmla="*/ 4301759 w 5654108"/>
              <a:gd name="connsiteY6" fmla="*/ 2561033 h 2764684"/>
              <a:gd name="connsiteX7" fmla="*/ 3214104 w 5654108"/>
              <a:gd name="connsiteY7" fmla="*/ 2748726 h 2764684"/>
              <a:gd name="connsiteX8" fmla="*/ 2213077 w 5654108"/>
              <a:gd name="connsiteY8" fmla="*/ 2734288 h 2764684"/>
              <a:gd name="connsiteX9" fmla="*/ 1380491 w 5654108"/>
              <a:gd name="connsiteY9" fmla="*/ 2570659 h 2764684"/>
              <a:gd name="connsiteX10" fmla="*/ 841477 w 5654108"/>
              <a:gd name="connsiteY10" fmla="*/ 2387779 h 2764684"/>
              <a:gd name="connsiteX11" fmla="*/ 369839 w 5654108"/>
              <a:gd name="connsiteY11" fmla="*/ 2118271 h 2764684"/>
              <a:gd name="connsiteX12" fmla="*/ 71455 w 5654108"/>
              <a:gd name="connsiteY12" fmla="*/ 1704385 h 2764684"/>
              <a:gd name="connsiteX13" fmla="*/ 4081 w 5654108"/>
              <a:gd name="connsiteY13" fmla="*/ 1333812 h 2764684"/>
              <a:gd name="connsiteX14" fmla="*/ 153270 w 5654108"/>
              <a:gd name="connsiteY14" fmla="*/ 943989 h 2764684"/>
              <a:gd name="connsiteX15" fmla="*/ 562344 w 5654108"/>
              <a:gd name="connsiteY15" fmla="*/ 607105 h 2764684"/>
              <a:gd name="connsiteX16" fmla="*/ 1154298 w 5654108"/>
              <a:gd name="connsiteY16" fmla="*/ 337598 h 2764684"/>
              <a:gd name="connsiteX17" fmla="*/ 1693312 w 5654108"/>
              <a:gd name="connsiteY17" fmla="*/ 188406 h 2764684"/>
              <a:gd name="connsiteX18" fmla="*/ 2338205 w 5654108"/>
              <a:gd name="connsiteY18" fmla="*/ 87341 h 2764684"/>
              <a:gd name="connsiteX19" fmla="*/ 2617337 w 5654108"/>
              <a:gd name="connsiteY19" fmla="*/ 82528 h 2764684"/>
              <a:gd name="connsiteX20" fmla="*/ 2829093 w 5654108"/>
              <a:gd name="connsiteY20" fmla="*/ 82528 h 2764684"/>
              <a:gd name="connsiteX0" fmla="*/ 2829093 w 5654108"/>
              <a:gd name="connsiteY0" fmla="*/ 82528 h 2764684"/>
              <a:gd name="connsiteX1" fmla="*/ 2853157 w 5654108"/>
              <a:gd name="connsiteY1" fmla="*/ 1194246 h 2764684"/>
              <a:gd name="connsiteX2" fmla="*/ 5605982 w 5654108"/>
              <a:gd name="connsiteY2" fmla="*/ 1174995 h 2764684"/>
              <a:gd name="connsiteX3" fmla="*/ 5654108 w 5654108"/>
              <a:gd name="connsiteY3" fmla="*/ 1468566 h 2764684"/>
              <a:gd name="connsiteX4" fmla="*/ 5471228 w 5654108"/>
              <a:gd name="connsiteY4" fmla="*/ 1916141 h 2764684"/>
              <a:gd name="connsiteX5" fmla="*/ 4965902 w 5654108"/>
              <a:gd name="connsiteY5" fmla="*/ 2296339 h 2764684"/>
              <a:gd name="connsiteX6" fmla="*/ 4301759 w 5654108"/>
              <a:gd name="connsiteY6" fmla="*/ 2561033 h 2764684"/>
              <a:gd name="connsiteX7" fmla="*/ 3214104 w 5654108"/>
              <a:gd name="connsiteY7" fmla="*/ 2748726 h 2764684"/>
              <a:gd name="connsiteX8" fmla="*/ 2213077 w 5654108"/>
              <a:gd name="connsiteY8" fmla="*/ 2734288 h 2764684"/>
              <a:gd name="connsiteX9" fmla="*/ 1380491 w 5654108"/>
              <a:gd name="connsiteY9" fmla="*/ 2570659 h 2764684"/>
              <a:gd name="connsiteX10" fmla="*/ 841477 w 5654108"/>
              <a:gd name="connsiteY10" fmla="*/ 2387779 h 2764684"/>
              <a:gd name="connsiteX11" fmla="*/ 369839 w 5654108"/>
              <a:gd name="connsiteY11" fmla="*/ 2118271 h 2764684"/>
              <a:gd name="connsiteX12" fmla="*/ 71455 w 5654108"/>
              <a:gd name="connsiteY12" fmla="*/ 1704385 h 2764684"/>
              <a:gd name="connsiteX13" fmla="*/ 4081 w 5654108"/>
              <a:gd name="connsiteY13" fmla="*/ 1333812 h 2764684"/>
              <a:gd name="connsiteX14" fmla="*/ 153270 w 5654108"/>
              <a:gd name="connsiteY14" fmla="*/ 943989 h 2764684"/>
              <a:gd name="connsiteX15" fmla="*/ 562344 w 5654108"/>
              <a:gd name="connsiteY15" fmla="*/ 607105 h 2764684"/>
              <a:gd name="connsiteX16" fmla="*/ 1154298 w 5654108"/>
              <a:gd name="connsiteY16" fmla="*/ 337598 h 2764684"/>
              <a:gd name="connsiteX17" fmla="*/ 1693312 w 5654108"/>
              <a:gd name="connsiteY17" fmla="*/ 188406 h 2764684"/>
              <a:gd name="connsiteX18" fmla="*/ 2338205 w 5654108"/>
              <a:gd name="connsiteY18" fmla="*/ 87341 h 2764684"/>
              <a:gd name="connsiteX19" fmla="*/ 2617337 w 5654108"/>
              <a:gd name="connsiteY19" fmla="*/ 82528 h 2764684"/>
              <a:gd name="connsiteX20" fmla="*/ 2829093 w 5654108"/>
              <a:gd name="connsiteY20" fmla="*/ 82528 h 2764684"/>
              <a:gd name="connsiteX0" fmla="*/ 2829093 w 5654108"/>
              <a:gd name="connsiteY0" fmla="*/ 82528 h 2764684"/>
              <a:gd name="connsiteX1" fmla="*/ 2853157 w 5654108"/>
              <a:gd name="connsiteY1" fmla="*/ 1194246 h 2764684"/>
              <a:gd name="connsiteX2" fmla="*/ 5605982 w 5654108"/>
              <a:gd name="connsiteY2" fmla="*/ 1174995 h 2764684"/>
              <a:gd name="connsiteX3" fmla="*/ 5654108 w 5654108"/>
              <a:gd name="connsiteY3" fmla="*/ 1468566 h 2764684"/>
              <a:gd name="connsiteX4" fmla="*/ 5471228 w 5654108"/>
              <a:gd name="connsiteY4" fmla="*/ 1916141 h 2764684"/>
              <a:gd name="connsiteX5" fmla="*/ 4965902 w 5654108"/>
              <a:gd name="connsiteY5" fmla="*/ 2296339 h 2764684"/>
              <a:gd name="connsiteX6" fmla="*/ 4301759 w 5654108"/>
              <a:gd name="connsiteY6" fmla="*/ 2561033 h 2764684"/>
              <a:gd name="connsiteX7" fmla="*/ 3214104 w 5654108"/>
              <a:gd name="connsiteY7" fmla="*/ 2748726 h 2764684"/>
              <a:gd name="connsiteX8" fmla="*/ 2213077 w 5654108"/>
              <a:gd name="connsiteY8" fmla="*/ 2734288 h 2764684"/>
              <a:gd name="connsiteX9" fmla="*/ 1380491 w 5654108"/>
              <a:gd name="connsiteY9" fmla="*/ 2570659 h 2764684"/>
              <a:gd name="connsiteX10" fmla="*/ 841477 w 5654108"/>
              <a:gd name="connsiteY10" fmla="*/ 2387779 h 2764684"/>
              <a:gd name="connsiteX11" fmla="*/ 369839 w 5654108"/>
              <a:gd name="connsiteY11" fmla="*/ 2118271 h 2764684"/>
              <a:gd name="connsiteX12" fmla="*/ 71455 w 5654108"/>
              <a:gd name="connsiteY12" fmla="*/ 1704385 h 2764684"/>
              <a:gd name="connsiteX13" fmla="*/ 4081 w 5654108"/>
              <a:gd name="connsiteY13" fmla="*/ 1333812 h 2764684"/>
              <a:gd name="connsiteX14" fmla="*/ 153270 w 5654108"/>
              <a:gd name="connsiteY14" fmla="*/ 943989 h 2764684"/>
              <a:gd name="connsiteX15" fmla="*/ 562344 w 5654108"/>
              <a:gd name="connsiteY15" fmla="*/ 607105 h 2764684"/>
              <a:gd name="connsiteX16" fmla="*/ 1154298 w 5654108"/>
              <a:gd name="connsiteY16" fmla="*/ 337598 h 2764684"/>
              <a:gd name="connsiteX17" fmla="*/ 1693312 w 5654108"/>
              <a:gd name="connsiteY17" fmla="*/ 188406 h 2764684"/>
              <a:gd name="connsiteX18" fmla="*/ 2338205 w 5654108"/>
              <a:gd name="connsiteY18" fmla="*/ 87341 h 2764684"/>
              <a:gd name="connsiteX19" fmla="*/ 2617337 w 5654108"/>
              <a:gd name="connsiteY19" fmla="*/ 82528 h 2764684"/>
              <a:gd name="connsiteX20" fmla="*/ 2829093 w 5654108"/>
              <a:gd name="connsiteY20" fmla="*/ 82528 h 2764684"/>
              <a:gd name="connsiteX0" fmla="*/ 2829093 w 5654108"/>
              <a:gd name="connsiteY0" fmla="*/ 4274 h 2686430"/>
              <a:gd name="connsiteX1" fmla="*/ 2853157 w 5654108"/>
              <a:gd name="connsiteY1" fmla="*/ 1115992 h 2686430"/>
              <a:gd name="connsiteX2" fmla="*/ 5605982 w 5654108"/>
              <a:gd name="connsiteY2" fmla="*/ 1096741 h 2686430"/>
              <a:gd name="connsiteX3" fmla="*/ 5654108 w 5654108"/>
              <a:gd name="connsiteY3" fmla="*/ 1390312 h 2686430"/>
              <a:gd name="connsiteX4" fmla="*/ 5471228 w 5654108"/>
              <a:gd name="connsiteY4" fmla="*/ 1837887 h 2686430"/>
              <a:gd name="connsiteX5" fmla="*/ 4965902 w 5654108"/>
              <a:gd name="connsiteY5" fmla="*/ 2218085 h 2686430"/>
              <a:gd name="connsiteX6" fmla="*/ 4301759 w 5654108"/>
              <a:gd name="connsiteY6" fmla="*/ 2482779 h 2686430"/>
              <a:gd name="connsiteX7" fmla="*/ 3214104 w 5654108"/>
              <a:gd name="connsiteY7" fmla="*/ 2670472 h 2686430"/>
              <a:gd name="connsiteX8" fmla="*/ 2213077 w 5654108"/>
              <a:gd name="connsiteY8" fmla="*/ 2656034 h 2686430"/>
              <a:gd name="connsiteX9" fmla="*/ 1380491 w 5654108"/>
              <a:gd name="connsiteY9" fmla="*/ 2492405 h 2686430"/>
              <a:gd name="connsiteX10" fmla="*/ 841477 w 5654108"/>
              <a:gd name="connsiteY10" fmla="*/ 2309525 h 2686430"/>
              <a:gd name="connsiteX11" fmla="*/ 369839 w 5654108"/>
              <a:gd name="connsiteY11" fmla="*/ 2040017 h 2686430"/>
              <a:gd name="connsiteX12" fmla="*/ 71455 w 5654108"/>
              <a:gd name="connsiteY12" fmla="*/ 1626131 h 2686430"/>
              <a:gd name="connsiteX13" fmla="*/ 4081 w 5654108"/>
              <a:gd name="connsiteY13" fmla="*/ 1255558 h 2686430"/>
              <a:gd name="connsiteX14" fmla="*/ 153270 w 5654108"/>
              <a:gd name="connsiteY14" fmla="*/ 865735 h 2686430"/>
              <a:gd name="connsiteX15" fmla="*/ 562344 w 5654108"/>
              <a:gd name="connsiteY15" fmla="*/ 528851 h 2686430"/>
              <a:gd name="connsiteX16" fmla="*/ 1154298 w 5654108"/>
              <a:gd name="connsiteY16" fmla="*/ 259344 h 2686430"/>
              <a:gd name="connsiteX17" fmla="*/ 1693312 w 5654108"/>
              <a:gd name="connsiteY17" fmla="*/ 110152 h 2686430"/>
              <a:gd name="connsiteX18" fmla="*/ 2338205 w 5654108"/>
              <a:gd name="connsiteY18" fmla="*/ 9087 h 2686430"/>
              <a:gd name="connsiteX19" fmla="*/ 2617337 w 5654108"/>
              <a:gd name="connsiteY19" fmla="*/ 4274 h 2686430"/>
              <a:gd name="connsiteX20" fmla="*/ 2829093 w 5654108"/>
              <a:gd name="connsiteY20" fmla="*/ 4274 h 2686430"/>
              <a:gd name="connsiteX0" fmla="*/ 2829093 w 5654108"/>
              <a:gd name="connsiteY0" fmla="*/ 83213 h 2765369"/>
              <a:gd name="connsiteX1" fmla="*/ 2853157 w 5654108"/>
              <a:gd name="connsiteY1" fmla="*/ 1194931 h 2765369"/>
              <a:gd name="connsiteX2" fmla="*/ 5605982 w 5654108"/>
              <a:gd name="connsiteY2" fmla="*/ 1175680 h 2765369"/>
              <a:gd name="connsiteX3" fmla="*/ 5654108 w 5654108"/>
              <a:gd name="connsiteY3" fmla="*/ 1469251 h 2765369"/>
              <a:gd name="connsiteX4" fmla="*/ 5471228 w 5654108"/>
              <a:gd name="connsiteY4" fmla="*/ 1916826 h 2765369"/>
              <a:gd name="connsiteX5" fmla="*/ 4965902 w 5654108"/>
              <a:gd name="connsiteY5" fmla="*/ 2297024 h 2765369"/>
              <a:gd name="connsiteX6" fmla="*/ 4301759 w 5654108"/>
              <a:gd name="connsiteY6" fmla="*/ 2561718 h 2765369"/>
              <a:gd name="connsiteX7" fmla="*/ 3214104 w 5654108"/>
              <a:gd name="connsiteY7" fmla="*/ 2749411 h 2765369"/>
              <a:gd name="connsiteX8" fmla="*/ 2213077 w 5654108"/>
              <a:gd name="connsiteY8" fmla="*/ 2734973 h 2765369"/>
              <a:gd name="connsiteX9" fmla="*/ 1380491 w 5654108"/>
              <a:gd name="connsiteY9" fmla="*/ 2571344 h 2765369"/>
              <a:gd name="connsiteX10" fmla="*/ 841477 w 5654108"/>
              <a:gd name="connsiteY10" fmla="*/ 2388464 h 2765369"/>
              <a:gd name="connsiteX11" fmla="*/ 369839 w 5654108"/>
              <a:gd name="connsiteY11" fmla="*/ 2118956 h 2765369"/>
              <a:gd name="connsiteX12" fmla="*/ 71455 w 5654108"/>
              <a:gd name="connsiteY12" fmla="*/ 1705070 h 2765369"/>
              <a:gd name="connsiteX13" fmla="*/ 4081 w 5654108"/>
              <a:gd name="connsiteY13" fmla="*/ 1334497 h 2765369"/>
              <a:gd name="connsiteX14" fmla="*/ 153270 w 5654108"/>
              <a:gd name="connsiteY14" fmla="*/ 944674 h 2765369"/>
              <a:gd name="connsiteX15" fmla="*/ 562344 w 5654108"/>
              <a:gd name="connsiteY15" fmla="*/ 607790 h 2765369"/>
              <a:gd name="connsiteX16" fmla="*/ 1154298 w 5654108"/>
              <a:gd name="connsiteY16" fmla="*/ 338283 h 2765369"/>
              <a:gd name="connsiteX17" fmla="*/ 1693312 w 5654108"/>
              <a:gd name="connsiteY17" fmla="*/ 189091 h 2765369"/>
              <a:gd name="connsiteX18" fmla="*/ 2338205 w 5654108"/>
              <a:gd name="connsiteY18" fmla="*/ 88026 h 2765369"/>
              <a:gd name="connsiteX19" fmla="*/ 2632246 w 5654108"/>
              <a:gd name="connsiteY19" fmla="*/ 79900 h 2765369"/>
              <a:gd name="connsiteX20" fmla="*/ 2829093 w 5654108"/>
              <a:gd name="connsiteY20" fmla="*/ 83213 h 2765369"/>
              <a:gd name="connsiteX0" fmla="*/ 2829093 w 5654108"/>
              <a:gd name="connsiteY0" fmla="*/ 5812 h 2687968"/>
              <a:gd name="connsiteX1" fmla="*/ 2853157 w 5654108"/>
              <a:gd name="connsiteY1" fmla="*/ 1117530 h 2687968"/>
              <a:gd name="connsiteX2" fmla="*/ 5605982 w 5654108"/>
              <a:gd name="connsiteY2" fmla="*/ 1098279 h 2687968"/>
              <a:gd name="connsiteX3" fmla="*/ 5654108 w 5654108"/>
              <a:gd name="connsiteY3" fmla="*/ 1391850 h 2687968"/>
              <a:gd name="connsiteX4" fmla="*/ 5471228 w 5654108"/>
              <a:gd name="connsiteY4" fmla="*/ 1839425 h 2687968"/>
              <a:gd name="connsiteX5" fmla="*/ 4965902 w 5654108"/>
              <a:gd name="connsiteY5" fmla="*/ 2219623 h 2687968"/>
              <a:gd name="connsiteX6" fmla="*/ 4301759 w 5654108"/>
              <a:gd name="connsiteY6" fmla="*/ 2484317 h 2687968"/>
              <a:gd name="connsiteX7" fmla="*/ 3214104 w 5654108"/>
              <a:gd name="connsiteY7" fmla="*/ 2672010 h 2687968"/>
              <a:gd name="connsiteX8" fmla="*/ 2213077 w 5654108"/>
              <a:gd name="connsiteY8" fmla="*/ 2657572 h 2687968"/>
              <a:gd name="connsiteX9" fmla="*/ 1380491 w 5654108"/>
              <a:gd name="connsiteY9" fmla="*/ 2493943 h 2687968"/>
              <a:gd name="connsiteX10" fmla="*/ 841477 w 5654108"/>
              <a:gd name="connsiteY10" fmla="*/ 2311063 h 2687968"/>
              <a:gd name="connsiteX11" fmla="*/ 369839 w 5654108"/>
              <a:gd name="connsiteY11" fmla="*/ 2041555 h 2687968"/>
              <a:gd name="connsiteX12" fmla="*/ 71455 w 5654108"/>
              <a:gd name="connsiteY12" fmla="*/ 1627669 h 2687968"/>
              <a:gd name="connsiteX13" fmla="*/ 4081 w 5654108"/>
              <a:gd name="connsiteY13" fmla="*/ 1257096 h 2687968"/>
              <a:gd name="connsiteX14" fmla="*/ 153270 w 5654108"/>
              <a:gd name="connsiteY14" fmla="*/ 867273 h 2687968"/>
              <a:gd name="connsiteX15" fmla="*/ 562344 w 5654108"/>
              <a:gd name="connsiteY15" fmla="*/ 530389 h 2687968"/>
              <a:gd name="connsiteX16" fmla="*/ 1154298 w 5654108"/>
              <a:gd name="connsiteY16" fmla="*/ 260882 h 2687968"/>
              <a:gd name="connsiteX17" fmla="*/ 1693312 w 5654108"/>
              <a:gd name="connsiteY17" fmla="*/ 111690 h 2687968"/>
              <a:gd name="connsiteX18" fmla="*/ 2338205 w 5654108"/>
              <a:gd name="connsiteY18" fmla="*/ 10625 h 2687968"/>
              <a:gd name="connsiteX19" fmla="*/ 2632246 w 5654108"/>
              <a:gd name="connsiteY19" fmla="*/ 2499 h 2687968"/>
              <a:gd name="connsiteX20" fmla="*/ 2829093 w 5654108"/>
              <a:gd name="connsiteY20" fmla="*/ 5812 h 2687968"/>
              <a:gd name="connsiteX0" fmla="*/ 2829093 w 5654108"/>
              <a:gd name="connsiteY0" fmla="*/ 10470 h 2692626"/>
              <a:gd name="connsiteX1" fmla="*/ 2853157 w 5654108"/>
              <a:gd name="connsiteY1" fmla="*/ 1122188 h 2692626"/>
              <a:gd name="connsiteX2" fmla="*/ 5605982 w 5654108"/>
              <a:gd name="connsiteY2" fmla="*/ 1102937 h 2692626"/>
              <a:gd name="connsiteX3" fmla="*/ 5654108 w 5654108"/>
              <a:gd name="connsiteY3" fmla="*/ 1396508 h 2692626"/>
              <a:gd name="connsiteX4" fmla="*/ 5471228 w 5654108"/>
              <a:gd name="connsiteY4" fmla="*/ 1844083 h 2692626"/>
              <a:gd name="connsiteX5" fmla="*/ 4965902 w 5654108"/>
              <a:gd name="connsiteY5" fmla="*/ 2224281 h 2692626"/>
              <a:gd name="connsiteX6" fmla="*/ 4301759 w 5654108"/>
              <a:gd name="connsiteY6" fmla="*/ 2488975 h 2692626"/>
              <a:gd name="connsiteX7" fmla="*/ 3214104 w 5654108"/>
              <a:gd name="connsiteY7" fmla="*/ 2676668 h 2692626"/>
              <a:gd name="connsiteX8" fmla="*/ 2213077 w 5654108"/>
              <a:gd name="connsiteY8" fmla="*/ 2662230 h 2692626"/>
              <a:gd name="connsiteX9" fmla="*/ 1380491 w 5654108"/>
              <a:gd name="connsiteY9" fmla="*/ 2498601 h 2692626"/>
              <a:gd name="connsiteX10" fmla="*/ 841477 w 5654108"/>
              <a:gd name="connsiteY10" fmla="*/ 2315721 h 2692626"/>
              <a:gd name="connsiteX11" fmla="*/ 369839 w 5654108"/>
              <a:gd name="connsiteY11" fmla="*/ 2046213 h 2692626"/>
              <a:gd name="connsiteX12" fmla="*/ 71455 w 5654108"/>
              <a:gd name="connsiteY12" fmla="*/ 1632327 h 2692626"/>
              <a:gd name="connsiteX13" fmla="*/ 4081 w 5654108"/>
              <a:gd name="connsiteY13" fmla="*/ 1261754 h 2692626"/>
              <a:gd name="connsiteX14" fmla="*/ 153270 w 5654108"/>
              <a:gd name="connsiteY14" fmla="*/ 871931 h 2692626"/>
              <a:gd name="connsiteX15" fmla="*/ 562344 w 5654108"/>
              <a:gd name="connsiteY15" fmla="*/ 535047 h 2692626"/>
              <a:gd name="connsiteX16" fmla="*/ 1154298 w 5654108"/>
              <a:gd name="connsiteY16" fmla="*/ 265540 h 2692626"/>
              <a:gd name="connsiteX17" fmla="*/ 1693312 w 5654108"/>
              <a:gd name="connsiteY17" fmla="*/ 116348 h 2692626"/>
              <a:gd name="connsiteX18" fmla="*/ 2338205 w 5654108"/>
              <a:gd name="connsiteY18" fmla="*/ 15283 h 2692626"/>
              <a:gd name="connsiteX19" fmla="*/ 2478766 w 5654108"/>
              <a:gd name="connsiteY19" fmla="*/ 181 h 2692626"/>
              <a:gd name="connsiteX20" fmla="*/ 2632246 w 5654108"/>
              <a:gd name="connsiteY20" fmla="*/ 7157 h 2692626"/>
              <a:gd name="connsiteX21" fmla="*/ 2829093 w 5654108"/>
              <a:gd name="connsiteY21" fmla="*/ 10470 h 2692626"/>
              <a:gd name="connsiteX0" fmla="*/ 2829093 w 5654108"/>
              <a:gd name="connsiteY0" fmla="*/ 10470 h 2692626"/>
              <a:gd name="connsiteX1" fmla="*/ 2853157 w 5654108"/>
              <a:gd name="connsiteY1" fmla="*/ 1122188 h 2692626"/>
              <a:gd name="connsiteX2" fmla="*/ 5605982 w 5654108"/>
              <a:gd name="connsiteY2" fmla="*/ 1102937 h 2692626"/>
              <a:gd name="connsiteX3" fmla="*/ 5654108 w 5654108"/>
              <a:gd name="connsiteY3" fmla="*/ 1396508 h 2692626"/>
              <a:gd name="connsiteX4" fmla="*/ 5471228 w 5654108"/>
              <a:gd name="connsiteY4" fmla="*/ 1844083 h 2692626"/>
              <a:gd name="connsiteX5" fmla="*/ 4965902 w 5654108"/>
              <a:gd name="connsiteY5" fmla="*/ 2224281 h 2692626"/>
              <a:gd name="connsiteX6" fmla="*/ 4301759 w 5654108"/>
              <a:gd name="connsiteY6" fmla="*/ 2488975 h 2692626"/>
              <a:gd name="connsiteX7" fmla="*/ 3214104 w 5654108"/>
              <a:gd name="connsiteY7" fmla="*/ 2676668 h 2692626"/>
              <a:gd name="connsiteX8" fmla="*/ 2213077 w 5654108"/>
              <a:gd name="connsiteY8" fmla="*/ 2662230 h 2692626"/>
              <a:gd name="connsiteX9" fmla="*/ 1380491 w 5654108"/>
              <a:gd name="connsiteY9" fmla="*/ 2498601 h 2692626"/>
              <a:gd name="connsiteX10" fmla="*/ 841477 w 5654108"/>
              <a:gd name="connsiteY10" fmla="*/ 2315721 h 2692626"/>
              <a:gd name="connsiteX11" fmla="*/ 369839 w 5654108"/>
              <a:gd name="connsiteY11" fmla="*/ 2046213 h 2692626"/>
              <a:gd name="connsiteX12" fmla="*/ 71455 w 5654108"/>
              <a:gd name="connsiteY12" fmla="*/ 1632327 h 2692626"/>
              <a:gd name="connsiteX13" fmla="*/ 4081 w 5654108"/>
              <a:gd name="connsiteY13" fmla="*/ 1261754 h 2692626"/>
              <a:gd name="connsiteX14" fmla="*/ 153270 w 5654108"/>
              <a:gd name="connsiteY14" fmla="*/ 871931 h 2692626"/>
              <a:gd name="connsiteX15" fmla="*/ 562344 w 5654108"/>
              <a:gd name="connsiteY15" fmla="*/ 535047 h 2692626"/>
              <a:gd name="connsiteX16" fmla="*/ 1154298 w 5654108"/>
              <a:gd name="connsiteY16" fmla="*/ 265540 h 2692626"/>
              <a:gd name="connsiteX17" fmla="*/ 1693312 w 5654108"/>
              <a:gd name="connsiteY17" fmla="*/ 116348 h 2692626"/>
              <a:gd name="connsiteX18" fmla="*/ 2338205 w 5654108"/>
              <a:gd name="connsiteY18" fmla="*/ 15283 h 2692626"/>
              <a:gd name="connsiteX19" fmla="*/ 2478766 w 5654108"/>
              <a:gd name="connsiteY19" fmla="*/ 181 h 2692626"/>
              <a:gd name="connsiteX20" fmla="*/ 2632246 w 5654108"/>
              <a:gd name="connsiteY20" fmla="*/ 7157 h 2692626"/>
              <a:gd name="connsiteX21" fmla="*/ 2829093 w 5654108"/>
              <a:gd name="connsiteY21" fmla="*/ 10470 h 2692626"/>
              <a:gd name="connsiteX0" fmla="*/ 2829093 w 5654108"/>
              <a:gd name="connsiteY0" fmla="*/ 5238 h 2687394"/>
              <a:gd name="connsiteX1" fmla="*/ 2853157 w 5654108"/>
              <a:gd name="connsiteY1" fmla="*/ 1116956 h 2687394"/>
              <a:gd name="connsiteX2" fmla="*/ 5605982 w 5654108"/>
              <a:gd name="connsiteY2" fmla="*/ 1097705 h 2687394"/>
              <a:gd name="connsiteX3" fmla="*/ 5654108 w 5654108"/>
              <a:gd name="connsiteY3" fmla="*/ 1391276 h 2687394"/>
              <a:gd name="connsiteX4" fmla="*/ 5471228 w 5654108"/>
              <a:gd name="connsiteY4" fmla="*/ 1838851 h 2687394"/>
              <a:gd name="connsiteX5" fmla="*/ 4965902 w 5654108"/>
              <a:gd name="connsiteY5" fmla="*/ 2219049 h 2687394"/>
              <a:gd name="connsiteX6" fmla="*/ 4301759 w 5654108"/>
              <a:gd name="connsiteY6" fmla="*/ 2483743 h 2687394"/>
              <a:gd name="connsiteX7" fmla="*/ 3214104 w 5654108"/>
              <a:gd name="connsiteY7" fmla="*/ 2671436 h 2687394"/>
              <a:gd name="connsiteX8" fmla="*/ 2213077 w 5654108"/>
              <a:gd name="connsiteY8" fmla="*/ 2656998 h 2687394"/>
              <a:gd name="connsiteX9" fmla="*/ 1380491 w 5654108"/>
              <a:gd name="connsiteY9" fmla="*/ 2493369 h 2687394"/>
              <a:gd name="connsiteX10" fmla="*/ 841477 w 5654108"/>
              <a:gd name="connsiteY10" fmla="*/ 2310489 h 2687394"/>
              <a:gd name="connsiteX11" fmla="*/ 369839 w 5654108"/>
              <a:gd name="connsiteY11" fmla="*/ 2040981 h 2687394"/>
              <a:gd name="connsiteX12" fmla="*/ 71455 w 5654108"/>
              <a:gd name="connsiteY12" fmla="*/ 1627095 h 2687394"/>
              <a:gd name="connsiteX13" fmla="*/ 4081 w 5654108"/>
              <a:gd name="connsiteY13" fmla="*/ 1256522 h 2687394"/>
              <a:gd name="connsiteX14" fmla="*/ 153270 w 5654108"/>
              <a:gd name="connsiteY14" fmla="*/ 866699 h 2687394"/>
              <a:gd name="connsiteX15" fmla="*/ 562344 w 5654108"/>
              <a:gd name="connsiteY15" fmla="*/ 529815 h 2687394"/>
              <a:gd name="connsiteX16" fmla="*/ 1154298 w 5654108"/>
              <a:gd name="connsiteY16" fmla="*/ 260308 h 2687394"/>
              <a:gd name="connsiteX17" fmla="*/ 1693312 w 5654108"/>
              <a:gd name="connsiteY17" fmla="*/ 111116 h 2687394"/>
              <a:gd name="connsiteX18" fmla="*/ 2338205 w 5654108"/>
              <a:gd name="connsiteY18" fmla="*/ 10051 h 2687394"/>
              <a:gd name="connsiteX19" fmla="*/ 2478766 w 5654108"/>
              <a:gd name="connsiteY19" fmla="*/ 1587 h 2687394"/>
              <a:gd name="connsiteX20" fmla="*/ 2632246 w 5654108"/>
              <a:gd name="connsiteY20" fmla="*/ 1925 h 2687394"/>
              <a:gd name="connsiteX21" fmla="*/ 2829093 w 5654108"/>
              <a:gd name="connsiteY21" fmla="*/ 5238 h 2687394"/>
              <a:gd name="connsiteX0" fmla="*/ 2829093 w 5654108"/>
              <a:gd name="connsiteY0" fmla="*/ 5238 h 2687394"/>
              <a:gd name="connsiteX1" fmla="*/ 2853157 w 5654108"/>
              <a:gd name="connsiteY1" fmla="*/ 1116956 h 2687394"/>
              <a:gd name="connsiteX2" fmla="*/ 5605982 w 5654108"/>
              <a:gd name="connsiteY2" fmla="*/ 1097705 h 2687394"/>
              <a:gd name="connsiteX3" fmla="*/ 5654108 w 5654108"/>
              <a:gd name="connsiteY3" fmla="*/ 1391276 h 2687394"/>
              <a:gd name="connsiteX4" fmla="*/ 5471228 w 5654108"/>
              <a:gd name="connsiteY4" fmla="*/ 1838851 h 2687394"/>
              <a:gd name="connsiteX5" fmla="*/ 4965902 w 5654108"/>
              <a:gd name="connsiteY5" fmla="*/ 2219049 h 2687394"/>
              <a:gd name="connsiteX6" fmla="*/ 4301759 w 5654108"/>
              <a:gd name="connsiteY6" fmla="*/ 2483743 h 2687394"/>
              <a:gd name="connsiteX7" fmla="*/ 3214104 w 5654108"/>
              <a:gd name="connsiteY7" fmla="*/ 2671436 h 2687394"/>
              <a:gd name="connsiteX8" fmla="*/ 2213077 w 5654108"/>
              <a:gd name="connsiteY8" fmla="*/ 2656998 h 2687394"/>
              <a:gd name="connsiteX9" fmla="*/ 1380491 w 5654108"/>
              <a:gd name="connsiteY9" fmla="*/ 2493369 h 2687394"/>
              <a:gd name="connsiteX10" fmla="*/ 841477 w 5654108"/>
              <a:gd name="connsiteY10" fmla="*/ 2310489 h 2687394"/>
              <a:gd name="connsiteX11" fmla="*/ 369839 w 5654108"/>
              <a:gd name="connsiteY11" fmla="*/ 2040981 h 2687394"/>
              <a:gd name="connsiteX12" fmla="*/ 71455 w 5654108"/>
              <a:gd name="connsiteY12" fmla="*/ 1627095 h 2687394"/>
              <a:gd name="connsiteX13" fmla="*/ 4081 w 5654108"/>
              <a:gd name="connsiteY13" fmla="*/ 1256522 h 2687394"/>
              <a:gd name="connsiteX14" fmla="*/ 153270 w 5654108"/>
              <a:gd name="connsiteY14" fmla="*/ 866699 h 2687394"/>
              <a:gd name="connsiteX15" fmla="*/ 562344 w 5654108"/>
              <a:gd name="connsiteY15" fmla="*/ 529815 h 2687394"/>
              <a:gd name="connsiteX16" fmla="*/ 1154298 w 5654108"/>
              <a:gd name="connsiteY16" fmla="*/ 260308 h 2687394"/>
              <a:gd name="connsiteX17" fmla="*/ 1693312 w 5654108"/>
              <a:gd name="connsiteY17" fmla="*/ 111116 h 2687394"/>
              <a:gd name="connsiteX18" fmla="*/ 2338205 w 5654108"/>
              <a:gd name="connsiteY18" fmla="*/ 10051 h 2687394"/>
              <a:gd name="connsiteX19" fmla="*/ 2478766 w 5654108"/>
              <a:gd name="connsiteY19" fmla="*/ 1587 h 2687394"/>
              <a:gd name="connsiteX20" fmla="*/ 2632246 w 5654108"/>
              <a:gd name="connsiteY20" fmla="*/ 1925 h 2687394"/>
              <a:gd name="connsiteX21" fmla="*/ 2829093 w 5654108"/>
              <a:gd name="connsiteY21" fmla="*/ 5238 h 2687394"/>
              <a:gd name="connsiteX0" fmla="*/ 2829093 w 5654108"/>
              <a:gd name="connsiteY0" fmla="*/ 5238 h 2687394"/>
              <a:gd name="connsiteX1" fmla="*/ 2853157 w 5654108"/>
              <a:gd name="connsiteY1" fmla="*/ 1116956 h 2687394"/>
              <a:gd name="connsiteX2" fmla="*/ 5605982 w 5654108"/>
              <a:gd name="connsiteY2" fmla="*/ 1097705 h 2687394"/>
              <a:gd name="connsiteX3" fmla="*/ 5654108 w 5654108"/>
              <a:gd name="connsiteY3" fmla="*/ 1391276 h 2687394"/>
              <a:gd name="connsiteX4" fmla="*/ 5471228 w 5654108"/>
              <a:gd name="connsiteY4" fmla="*/ 1838851 h 2687394"/>
              <a:gd name="connsiteX5" fmla="*/ 4965902 w 5654108"/>
              <a:gd name="connsiteY5" fmla="*/ 2219049 h 2687394"/>
              <a:gd name="connsiteX6" fmla="*/ 4301759 w 5654108"/>
              <a:gd name="connsiteY6" fmla="*/ 2483743 h 2687394"/>
              <a:gd name="connsiteX7" fmla="*/ 3214104 w 5654108"/>
              <a:gd name="connsiteY7" fmla="*/ 2671436 h 2687394"/>
              <a:gd name="connsiteX8" fmla="*/ 2213077 w 5654108"/>
              <a:gd name="connsiteY8" fmla="*/ 2656998 h 2687394"/>
              <a:gd name="connsiteX9" fmla="*/ 1380491 w 5654108"/>
              <a:gd name="connsiteY9" fmla="*/ 2493369 h 2687394"/>
              <a:gd name="connsiteX10" fmla="*/ 841477 w 5654108"/>
              <a:gd name="connsiteY10" fmla="*/ 2310489 h 2687394"/>
              <a:gd name="connsiteX11" fmla="*/ 369839 w 5654108"/>
              <a:gd name="connsiteY11" fmla="*/ 2040981 h 2687394"/>
              <a:gd name="connsiteX12" fmla="*/ 71455 w 5654108"/>
              <a:gd name="connsiteY12" fmla="*/ 1627095 h 2687394"/>
              <a:gd name="connsiteX13" fmla="*/ 4081 w 5654108"/>
              <a:gd name="connsiteY13" fmla="*/ 1256522 h 2687394"/>
              <a:gd name="connsiteX14" fmla="*/ 153270 w 5654108"/>
              <a:gd name="connsiteY14" fmla="*/ 866699 h 2687394"/>
              <a:gd name="connsiteX15" fmla="*/ 562344 w 5654108"/>
              <a:gd name="connsiteY15" fmla="*/ 529815 h 2687394"/>
              <a:gd name="connsiteX16" fmla="*/ 1154298 w 5654108"/>
              <a:gd name="connsiteY16" fmla="*/ 260308 h 2687394"/>
              <a:gd name="connsiteX17" fmla="*/ 1693312 w 5654108"/>
              <a:gd name="connsiteY17" fmla="*/ 111116 h 2687394"/>
              <a:gd name="connsiteX18" fmla="*/ 2338205 w 5654108"/>
              <a:gd name="connsiteY18" fmla="*/ 10051 h 2687394"/>
              <a:gd name="connsiteX19" fmla="*/ 2478766 w 5654108"/>
              <a:gd name="connsiteY19" fmla="*/ 1587 h 2687394"/>
              <a:gd name="connsiteX20" fmla="*/ 2632246 w 5654108"/>
              <a:gd name="connsiteY20" fmla="*/ 1925 h 2687394"/>
              <a:gd name="connsiteX21" fmla="*/ 2829093 w 5654108"/>
              <a:gd name="connsiteY21" fmla="*/ 5238 h 2687394"/>
              <a:gd name="connsiteX0" fmla="*/ 2829093 w 5654108"/>
              <a:gd name="connsiteY0" fmla="*/ 5238 h 2687394"/>
              <a:gd name="connsiteX1" fmla="*/ 2853157 w 5654108"/>
              <a:gd name="connsiteY1" fmla="*/ 1116956 h 2687394"/>
              <a:gd name="connsiteX2" fmla="*/ 5605982 w 5654108"/>
              <a:gd name="connsiteY2" fmla="*/ 1097705 h 2687394"/>
              <a:gd name="connsiteX3" fmla="*/ 5633507 w 5654108"/>
              <a:gd name="connsiteY3" fmla="*/ 1247707 h 2687394"/>
              <a:gd name="connsiteX4" fmla="*/ 5654108 w 5654108"/>
              <a:gd name="connsiteY4" fmla="*/ 1391276 h 2687394"/>
              <a:gd name="connsiteX5" fmla="*/ 5471228 w 5654108"/>
              <a:gd name="connsiteY5" fmla="*/ 1838851 h 2687394"/>
              <a:gd name="connsiteX6" fmla="*/ 4965902 w 5654108"/>
              <a:gd name="connsiteY6" fmla="*/ 2219049 h 2687394"/>
              <a:gd name="connsiteX7" fmla="*/ 4301759 w 5654108"/>
              <a:gd name="connsiteY7" fmla="*/ 2483743 h 2687394"/>
              <a:gd name="connsiteX8" fmla="*/ 3214104 w 5654108"/>
              <a:gd name="connsiteY8" fmla="*/ 2671436 h 2687394"/>
              <a:gd name="connsiteX9" fmla="*/ 2213077 w 5654108"/>
              <a:gd name="connsiteY9" fmla="*/ 2656998 h 2687394"/>
              <a:gd name="connsiteX10" fmla="*/ 1380491 w 5654108"/>
              <a:gd name="connsiteY10" fmla="*/ 2493369 h 2687394"/>
              <a:gd name="connsiteX11" fmla="*/ 841477 w 5654108"/>
              <a:gd name="connsiteY11" fmla="*/ 2310489 h 2687394"/>
              <a:gd name="connsiteX12" fmla="*/ 369839 w 5654108"/>
              <a:gd name="connsiteY12" fmla="*/ 2040981 h 2687394"/>
              <a:gd name="connsiteX13" fmla="*/ 71455 w 5654108"/>
              <a:gd name="connsiteY13" fmla="*/ 1627095 h 2687394"/>
              <a:gd name="connsiteX14" fmla="*/ 4081 w 5654108"/>
              <a:gd name="connsiteY14" fmla="*/ 1256522 h 2687394"/>
              <a:gd name="connsiteX15" fmla="*/ 153270 w 5654108"/>
              <a:gd name="connsiteY15" fmla="*/ 866699 h 2687394"/>
              <a:gd name="connsiteX16" fmla="*/ 562344 w 5654108"/>
              <a:gd name="connsiteY16" fmla="*/ 529815 h 2687394"/>
              <a:gd name="connsiteX17" fmla="*/ 1154298 w 5654108"/>
              <a:gd name="connsiteY17" fmla="*/ 260308 h 2687394"/>
              <a:gd name="connsiteX18" fmla="*/ 1693312 w 5654108"/>
              <a:gd name="connsiteY18" fmla="*/ 111116 h 2687394"/>
              <a:gd name="connsiteX19" fmla="*/ 2338205 w 5654108"/>
              <a:gd name="connsiteY19" fmla="*/ 10051 h 2687394"/>
              <a:gd name="connsiteX20" fmla="*/ 2478766 w 5654108"/>
              <a:gd name="connsiteY20" fmla="*/ 1587 h 2687394"/>
              <a:gd name="connsiteX21" fmla="*/ 2632246 w 5654108"/>
              <a:gd name="connsiteY21" fmla="*/ 1925 h 2687394"/>
              <a:gd name="connsiteX22" fmla="*/ 2829093 w 5654108"/>
              <a:gd name="connsiteY22" fmla="*/ 5238 h 2687394"/>
              <a:gd name="connsiteX0" fmla="*/ 2829093 w 5817171"/>
              <a:gd name="connsiteY0" fmla="*/ 5238 h 2687394"/>
              <a:gd name="connsiteX1" fmla="*/ 2853157 w 5817171"/>
              <a:gd name="connsiteY1" fmla="*/ 1116956 h 2687394"/>
              <a:gd name="connsiteX2" fmla="*/ 5605982 w 5817171"/>
              <a:gd name="connsiteY2" fmla="*/ 1097705 h 2687394"/>
              <a:gd name="connsiteX3" fmla="*/ 5633507 w 5817171"/>
              <a:gd name="connsiteY3" fmla="*/ 1247707 h 2687394"/>
              <a:gd name="connsiteX4" fmla="*/ 5654108 w 5817171"/>
              <a:gd name="connsiteY4" fmla="*/ 1391276 h 2687394"/>
              <a:gd name="connsiteX5" fmla="*/ 5471228 w 5817171"/>
              <a:gd name="connsiteY5" fmla="*/ 1838851 h 2687394"/>
              <a:gd name="connsiteX6" fmla="*/ 4965902 w 5817171"/>
              <a:gd name="connsiteY6" fmla="*/ 2219049 h 2687394"/>
              <a:gd name="connsiteX7" fmla="*/ 4301759 w 5817171"/>
              <a:gd name="connsiteY7" fmla="*/ 2483743 h 2687394"/>
              <a:gd name="connsiteX8" fmla="*/ 3214104 w 5817171"/>
              <a:gd name="connsiteY8" fmla="*/ 2671436 h 2687394"/>
              <a:gd name="connsiteX9" fmla="*/ 2213077 w 5817171"/>
              <a:gd name="connsiteY9" fmla="*/ 2656998 h 2687394"/>
              <a:gd name="connsiteX10" fmla="*/ 1380491 w 5817171"/>
              <a:gd name="connsiteY10" fmla="*/ 2493369 h 2687394"/>
              <a:gd name="connsiteX11" fmla="*/ 841477 w 5817171"/>
              <a:gd name="connsiteY11" fmla="*/ 2310489 h 2687394"/>
              <a:gd name="connsiteX12" fmla="*/ 369839 w 5817171"/>
              <a:gd name="connsiteY12" fmla="*/ 2040981 h 2687394"/>
              <a:gd name="connsiteX13" fmla="*/ 71455 w 5817171"/>
              <a:gd name="connsiteY13" fmla="*/ 1627095 h 2687394"/>
              <a:gd name="connsiteX14" fmla="*/ 4081 w 5817171"/>
              <a:gd name="connsiteY14" fmla="*/ 1256522 h 2687394"/>
              <a:gd name="connsiteX15" fmla="*/ 153270 w 5817171"/>
              <a:gd name="connsiteY15" fmla="*/ 866699 h 2687394"/>
              <a:gd name="connsiteX16" fmla="*/ 562344 w 5817171"/>
              <a:gd name="connsiteY16" fmla="*/ 529815 h 2687394"/>
              <a:gd name="connsiteX17" fmla="*/ 1154298 w 5817171"/>
              <a:gd name="connsiteY17" fmla="*/ 260308 h 2687394"/>
              <a:gd name="connsiteX18" fmla="*/ 1693312 w 5817171"/>
              <a:gd name="connsiteY18" fmla="*/ 111116 h 2687394"/>
              <a:gd name="connsiteX19" fmla="*/ 2338205 w 5817171"/>
              <a:gd name="connsiteY19" fmla="*/ 10051 h 2687394"/>
              <a:gd name="connsiteX20" fmla="*/ 2478766 w 5817171"/>
              <a:gd name="connsiteY20" fmla="*/ 1587 h 2687394"/>
              <a:gd name="connsiteX21" fmla="*/ 2632246 w 5817171"/>
              <a:gd name="connsiteY21" fmla="*/ 1925 h 2687394"/>
              <a:gd name="connsiteX22" fmla="*/ 2829093 w 5817171"/>
              <a:gd name="connsiteY22" fmla="*/ 5238 h 2687394"/>
              <a:gd name="connsiteX0" fmla="*/ 2829093 w 5893152"/>
              <a:gd name="connsiteY0" fmla="*/ 5238 h 2687394"/>
              <a:gd name="connsiteX1" fmla="*/ 2853157 w 5893152"/>
              <a:gd name="connsiteY1" fmla="*/ 1116956 h 2687394"/>
              <a:gd name="connsiteX2" fmla="*/ 5605982 w 5893152"/>
              <a:gd name="connsiteY2" fmla="*/ 1097705 h 2687394"/>
              <a:gd name="connsiteX3" fmla="*/ 5811260 w 5893152"/>
              <a:gd name="connsiteY3" fmla="*/ 1122938 h 2687394"/>
              <a:gd name="connsiteX4" fmla="*/ 5633507 w 5893152"/>
              <a:gd name="connsiteY4" fmla="*/ 1247707 h 2687394"/>
              <a:gd name="connsiteX5" fmla="*/ 5654108 w 5893152"/>
              <a:gd name="connsiteY5" fmla="*/ 1391276 h 2687394"/>
              <a:gd name="connsiteX6" fmla="*/ 5471228 w 5893152"/>
              <a:gd name="connsiteY6" fmla="*/ 1838851 h 2687394"/>
              <a:gd name="connsiteX7" fmla="*/ 4965902 w 5893152"/>
              <a:gd name="connsiteY7" fmla="*/ 2219049 h 2687394"/>
              <a:gd name="connsiteX8" fmla="*/ 4301759 w 5893152"/>
              <a:gd name="connsiteY8" fmla="*/ 2483743 h 2687394"/>
              <a:gd name="connsiteX9" fmla="*/ 3214104 w 5893152"/>
              <a:gd name="connsiteY9" fmla="*/ 2671436 h 2687394"/>
              <a:gd name="connsiteX10" fmla="*/ 2213077 w 5893152"/>
              <a:gd name="connsiteY10" fmla="*/ 2656998 h 2687394"/>
              <a:gd name="connsiteX11" fmla="*/ 1380491 w 5893152"/>
              <a:gd name="connsiteY11" fmla="*/ 2493369 h 2687394"/>
              <a:gd name="connsiteX12" fmla="*/ 841477 w 5893152"/>
              <a:gd name="connsiteY12" fmla="*/ 2310489 h 2687394"/>
              <a:gd name="connsiteX13" fmla="*/ 369839 w 5893152"/>
              <a:gd name="connsiteY13" fmla="*/ 2040981 h 2687394"/>
              <a:gd name="connsiteX14" fmla="*/ 71455 w 5893152"/>
              <a:gd name="connsiteY14" fmla="*/ 1627095 h 2687394"/>
              <a:gd name="connsiteX15" fmla="*/ 4081 w 5893152"/>
              <a:gd name="connsiteY15" fmla="*/ 1256522 h 2687394"/>
              <a:gd name="connsiteX16" fmla="*/ 153270 w 5893152"/>
              <a:gd name="connsiteY16" fmla="*/ 866699 h 2687394"/>
              <a:gd name="connsiteX17" fmla="*/ 562344 w 5893152"/>
              <a:gd name="connsiteY17" fmla="*/ 529815 h 2687394"/>
              <a:gd name="connsiteX18" fmla="*/ 1154298 w 5893152"/>
              <a:gd name="connsiteY18" fmla="*/ 260308 h 2687394"/>
              <a:gd name="connsiteX19" fmla="*/ 1693312 w 5893152"/>
              <a:gd name="connsiteY19" fmla="*/ 111116 h 2687394"/>
              <a:gd name="connsiteX20" fmla="*/ 2338205 w 5893152"/>
              <a:gd name="connsiteY20" fmla="*/ 10051 h 2687394"/>
              <a:gd name="connsiteX21" fmla="*/ 2478766 w 5893152"/>
              <a:gd name="connsiteY21" fmla="*/ 1587 h 2687394"/>
              <a:gd name="connsiteX22" fmla="*/ 2632246 w 5893152"/>
              <a:gd name="connsiteY22" fmla="*/ 1925 h 2687394"/>
              <a:gd name="connsiteX23" fmla="*/ 2829093 w 5893152"/>
              <a:gd name="connsiteY23" fmla="*/ 5238 h 2687394"/>
              <a:gd name="connsiteX0" fmla="*/ 2829093 w 5812948"/>
              <a:gd name="connsiteY0" fmla="*/ 5238 h 2687394"/>
              <a:gd name="connsiteX1" fmla="*/ 2853157 w 5812948"/>
              <a:gd name="connsiteY1" fmla="*/ 1116956 h 2687394"/>
              <a:gd name="connsiteX2" fmla="*/ 5605982 w 5812948"/>
              <a:gd name="connsiteY2" fmla="*/ 1097705 h 2687394"/>
              <a:gd name="connsiteX3" fmla="*/ 5618126 w 5812948"/>
              <a:gd name="connsiteY3" fmla="*/ 1146866 h 2687394"/>
              <a:gd name="connsiteX4" fmla="*/ 5633507 w 5812948"/>
              <a:gd name="connsiteY4" fmla="*/ 1247707 h 2687394"/>
              <a:gd name="connsiteX5" fmla="*/ 5654108 w 5812948"/>
              <a:gd name="connsiteY5" fmla="*/ 1391276 h 2687394"/>
              <a:gd name="connsiteX6" fmla="*/ 5471228 w 5812948"/>
              <a:gd name="connsiteY6" fmla="*/ 1838851 h 2687394"/>
              <a:gd name="connsiteX7" fmla="*/ 4965902 w 5812948"/>
              <a:gd name="connsiteY7" fmla="*/ 2219049 h 2687394"/>
              <a:gd name="connsiteX8" fmla="*/ 4301759 w 5812948"/>
              <a:gd name="connsiteY8" fmla="*/ 2483743 h 2687394"/>
              <a:gd name="connsiteX9" fmla="*/ 3214104 w 5812948"/>
              <a:gd name="connsiteY9" fmla="*/ 2671436 h 2687394"/>
              <a:gd name="connsiteX10" fmla="*/ 2213077 w 5812948"/>
              <a:gd name="connsiteY10" fmla="*/ 2656998 h 2687394"/>
              <a:gd name="connsiteX11" fmla="*/ 1380491 w 5812948"/>
              <a:gd name="connsiteY11" fmla="*/ 2493369 h 2687394"/>
              <a:gd name="connsiteX12" fmla="*/ 841477 w 5812948"/>
              <a:gd name="connsiteY12" fmla="*/ 2310489 h 2687394"/>
              <a:gd name="connsiteX13" fmla="*/ 369839 w 5812948"/>
              <a:gd name="connsiteY13" fmla="*/ 2040981 h 2687394"/>
              <a:gd name="connsiteX14" fmla="*/ 71455 w 5812948"/>
              <a:gd name="connsiteY14" fmla="*/ 1627095 h 2687394"/>
              <a:gd name="connsiteX15" fmla="*/ 4081 w 5812948"/>
              <a:gd name="connsiteY15" fmla="*/ 1256522 h 2687394"/>
              <a:gd name="connsiteX16" fmla="*/ 153270 w 5812948"/>
              <a:gd name="connsiteY16" fmla="*/ 866699 h 2687394"/>
              <a:gd name="connsiteX17" fmla="*/ 562344 w 5812948"/>
              <a:gd name="connsiteY17" fmla="*/ 529815 h 2687394"/>
              <a:gd name="connsiteX18" fmla="*/ 1154298 w 5812948"/>
              <a:gd name="connsiteY18" fmla="*/ 260308 h 2687394"/>
              <a:gd name="connsiteX19" fmla="*/ 1693312 w 5812948"/>
              <a:gd name="connsiteY19" fmla="*/ 111116 h 2687394"/>
              <a:gd name="connsiteX20" fmla="*/ 2338205 w 5812948"/>
              <a:gd name="connsiteY20" fmla="*/ 10051 h 2687394"/>
              <a:gd name="connsiteX21" fmla="*/ 2478766 w 5812948"/>
              <a:gd name="connsiteY21" fmla="*/ 1587 h 2687394"/>
              <a:gd name="connsiteX22" fmla="*/ 2632246 w 5812948"/>
              <a:gd name="connsiteY22" fmla="*/ 1925 h 2687394"/>
              <a:gd name="connsiteX23" fmla="*/ 2829093 w 5812948"/>
              <a:gd name="connsiteY23" fmla="*/ 5238 h 2687394"/>
              <a:gd name="connsiteX0" fmla="*/ 2829093 w 5663269"/>
              <a:gd name="connsiteY0" fmla="*/ 5238 h 2687394"/>
              <a:gd name="connsiteX1" fmla="*/ 2853157 w 5663269"/>
              <a:gd name="connsiteY1" fmla="*/ 1116956 h 2687394"/>
              <a:gd name="connsiteX2" fmla="*/ 5605982 w 5663269"/>
              <a:gd name="connsiteY2" fmla="*/ 1097705 h 2687394"/>
              <a:gd name="connsiteX3" fmla="*/ 5618126 w 5663269"/>
              <a:gd name="connsiteY3" fmla="*/ 1146866 h 2687394"/>
              <a:gd name="connsiteX4" fmla="*/ 5633507 w 5663269"/>
              <a:gd name="connsiteY4" fmla="*/ 1247707 h 2687394"/>
              <a:gd name="connsiteX5" fmla="*/ 5654108 w 5663269"/>
              <a:gd name="connsiteY5" fmla="*/ 1391276 h 2687394"/>
              <a:gd name="connsiteX6" fmla="*/ 5471228 w 5663269"/>
              <a:gd name="connsiteY6" fmla="*/ 1838851 h 2687394"/>
              <a:gd name="connsiteX7" fmla="*/ 4965902 w 5663269"/>
              <a:gd name="connsiteY7" fmla="*/ 2219049 h 2687394"/>
              <a:gd name="connsiteX8" fmla="*/ 4301759 w 5663269"/>
              <a:gd name="connsiteY8" fmla="*/ 2483743 h 2687394"/>
              <a:gd name="connsiteX9" fmla="*/ 3214104 w 5663269"/>
              <a:gd name="connsiteY9" fmla="*/ 2671436 h 2687394"/>
              <a:gd name="connsiteX10" fmla="*/ 2213077 w 5663269"/>
              <a:gd name="connsiteY10" fmla="*/ 2656998 h 2687394"/>
              <a:gd name="connsiteX11" fmla="*/ 1380491 w 5663269"/>
              <a:gd name="connsiteY11" fmla="*/ 2493369 h 2687394"/>
              <a:gd name="connsiteX12" fmla="*/ 841477 w 5663269"/>
              <a:gd name="connsiteY12" fmla="*/ 2310489 h 2687394"/>
              <a:gd name="connsiteX13" fmla="*/ 369839 w 5663269"/>
              <a:gd name="connsiteY13" fmla="*/ 2040981 h 2687394"/>
              <a:gd name="connsiteX14" fmla="*/ 71455 w 5663269"/>
              <a:gd name="connsiteY14" fmla="*/ 1627095 h 2687394"/>
              <a:gd name="connsiteX15" fmla="*/ 4081 w 5663269"/>
              <a:gd name="connsiteY15" fmla="*/ 1256522 h 2687394"/>
              <a:gd name="connsiteX16" fmla="*/ 153270 w 5663269"/>
              <a:gd name="connsiteY16" fmla="*/ 866699 h 2687394"/>
              <a:gd name="connsiteX17" fmla="*/ 562344 w 5663269"/>
              <a:gd name="connsiteY17" fmla="*/ 529815 h 2687394"/>
              <a:gd name="connsiteX18" fmla="*/ 1154298 w 5663269"/>
              <a:gd name="connsiteY18" fmla="*/ 260308 h 2687394"/>
              <a:gd name="connsiteX19" fmla="*/ 1693312 w 5663269"/>
              <a:gd name="connsiteY19" fmla="*/ 111116 h 2687394"/>
              <a:gd name="connsiteX20" fmla="*/ 2338205 w 5663269"/>
              <a:gd name="connsiteY20" fmla="*/ 10051 h 2687394"/>
              <a:gd name="connsiteX21" fmla="*/ 2478766 w 5663269"/>
              <a:gd name="connsiteY21" fmla="*/ 1587 h 2687394"/>
              <a:gd name="connsiteX22" fmla="*/ 2632246 w 5663269"/>
              <a:gd name="connsiteY22" fmla="*/ 1925 h 2687394"/>
              <a:gd name="connsiteX23" fmla="*/ 2829093 w 5663269"/>
              <a:gd name="connsiteY23" fmla="*/ 5238 h 2687394"/>
              <a:gd name="connsiteX0" fmla="*/ 2829093 w 5654108"/>
              <a:gd name="connsiteY0" fmla="*/ 5238 h 2687394"/>
              <a:gd name="connsiteX1" fmla="*/ 2853157 w 5654108"/>
              <a:gd name="connsiteY1" fmla="*/ 1116956 h 2687394"/>
              <a:gd name="connsiteX2" fmla="*/ 5605982 w 5654108"/>
              <a:gd name="connsiteY2" fmla="*/ 1097705 h 2687394"/>
              <a:gd name="connsiteX3" fmla="*/ 5618126 w 5654108"/>
              <a:gd name="connsiteY3" fmla="*/ 1146866 h 2687394"/>
              <a:gd name="connsiteX4" fmla="*/ 5633507 w 5654108"/>
              <a:gd name="connsiteY4" fmla="*/ 1247707 h 2687394"/>
              <a:gd name="connsiteX5" fmla="*/ 5654108 w 5654108"/>
              <a:gd name="connsiteY5" fmla="*/ 1391276 h 2687394"/>
              <a:gd name="connsiteX6" fmla="*/ 5471228 w 5654108"/>
              <a:gd name="connsiteY6" fmla="*/ 1838851 h 2687394"/>
              <a:gd name="connsiteX7" fmla="*/ 4965902 w 5654108"/>
              <a:gd name="connsiteY7" fmla="*/ 2219049 h 2687394"/>
              <a:gd name="connsiteX8" fmla="*/ 4301759 w 5654108"/>
              <a:gd name="connsiteY8" fmla="*/ 2483743 h 2687394"/>
              <a:gd name="connsiteX9" fmla="*/ 3214104 w 5654108"/>
              <a:gd name="connsiteY9" fmla="*/ 2671436 h 2687394"/>
              <a:gd name="connsiteX10" fmla="*/ 2213077 w 5654108"/>
              <a:gd name="connsiteY10" fmla="*/ 2656998 h 2687394"/>
              <a:gd name="connsiteX11" fmla="*/ 1380491 w 5654108"/>
              <a:gd name="connsiteY11" fmla="*/ 2493369 h 2687394"/>
              <a:gd name="connsiteX12" fmla="*/ 841477 w 5654108"/>
              <a:gd name="connsiteY12" fmla="*/ 2310489 h 2687394"/>
              <a:gd name="connsiteX13" fmla="*/ 369839 w 5654108"/>
              <a:gd name="connsiteY13" fmla="*/ 2040981 h 2687394"/>
              <a:gd name="connsiteX14" fmla="*/ 71455 w 5654108"/>
              <a:gd name="connsiteY14" fmla="*/ 1627095 h 2687394"/>
              <a:gd name="connsiteX15" fmla="*/ 4081 w 5654108"/>
              <a:gd name="connsiteY15" fmla="*/ 1256522 h 2687394"/>
              <a:gd name="connsiteX16" fmla="*/ 153270 w 5654108"/>
              <a:gd name="connsiteY16" fmla="*/ 866699 h 2687394"/>
              <a:gd name="connsiteX17" fmla="*/ 562344 w 5654108"/>
              <a:gd name="connsiteY17" fmla="*/ 529815 h 2687394"/>
              <a:gd name="connsiteX18" fmla="*/ 1154298 w 5654108"/>
              <a:gd name="connsiteY18" fmla="*/ 260308 h 2687394"/>
              <a:gd name="connsiteX19" fmla="*/ 1693312 w 5654108"/>
              <a:gd name="connsiteY19" fmla="*/ 111116 h 2687394"/>
              <a:gd name="connsiteX20" fmla="*/ 2338205 w 5654108"/>
              <a:gd name="connsiteY20" fmla="*/ 10051 h 2687394"/>
              <a:gd name="connsiteX21" fmla="*/ 2478766 w 5654108"/>
              <a:gd name="connsiteY21" fmla="*/ 1587 h 2687394"/>
              <a:gd name="connsiteX22" fmla="*/ 2632246 w 5654108"/>
              <a:gd name="connsiteY22" fmla="*/ 1925 h 2687394"/>
              <a:gd name="connsiteX23" fmla="*/ 2829093 w 5654108"/>
              <a:gd name="connsiteY23" fmla="*/ 5238 h 2687394"/>
              <a:gd name="connsiteX0" fmla="*/ 2829093 w 5665601"/>
              <a:gd name="connsiteY0" fmla="*/ 5238 h 2687394"/>
              <a:gd name="connsiteX1" fmla="*/ 2853157 w 5665601"/>
              <a:gd name="connsiteY1" fmla="*/ 1116956 h 2687394"/>
              <a:gd name="connsiteX2" fmla="*/ 5605982 w 5665601"/>
              <a:gd name="connsiteY2" fmla="*/ 1097705 h 2687394"/>
              <a:gd name="connsiteX3" fmla="*/ 5618126 w 5665601"/>
              <a:gd name="connsiteY3" fmla="*/ 1146866 h 2687394"/>
              <a:gd name="connsiteX4" fmla="*/ 5645471 w 5665601"/>
              <a:gd name="connsiteY4" fmla="*/ 1263090 h 2687394"/>
              <a:gd name="connsiteX5" fmla="*/ 5654108 w 5665601"/>
              <a:gd name="connsiteY5" fmla="*/ 1391276 h 2687394"/>
              <a:gd name="connsiteX6" fmla="*/ 5471228 w 5665601"/>
              <a:gd name="connsiteY6" fmla="*/ 1838851 h 2687394"/>
              <a:gd name="connsiteX7" fmla="*/ 4965902 w 5665601"/>
              <a:gd name="connsiteY7" fmla="*/ 2219049 h 2687394"/>
              <a:gd name="connsiteX8" fmla="*/ 4301759 w 5665601"/>
              <a:gd name="connsiteY8" fmla="*/ 2483743 h 2687394"/>
              <a:gd name="connsiteX9" fmla="*/ 3214104 w 5665601"/>
              <a:gd name="connsiteY9" fmla="*/ 2671436 h 2687394"/>
              <a:gd name="connsiteX10" fmla="*/ 2213077 w 5665601"/>
              <a:gd name="connsiteY10" fmla="*/ 2656998 h 2687394"/>
              <a:gd name="connsiteX11" fmla="*/ 1380491 w 5665601"/>
              <a:gd name="connsiteY11" fmla="*/ 2493369 h 2687394"/>
              <a:gd name="connsiteX12" fmla="*/ 841477 w 5665601"/>
              <a:gd name="connsiteY12" fmla="*/ 2310489 h 2687394"/>
              <a:gd name="connsiteX13" fmla="*/ 369839 w 5665601"/>
              <a:gd name="connsiteY13" fmla="*/ 2040981 h 2687394"/>
              <a:gd name="connsiteX14" fmla="*/ 71455 w 5665601"/>
              <a:gd name="connsiteY14" fmla="*/ 1627095 h 2687394"/>
              <a:gd name="connsiteX15" fmla="*/ 4081 w 5665601"/>
              <a:gd name="connsiteY15" fmla="*/ 1256522 h 2687394"/>
              <a:gd name="connsiteX16" fmla="*/ 153270 w 5665601"/>
              <a:gd name="connsiteY16" fmla="*/ 866699 h 2687394"/>
              <a:gd name="connsiteX17" fmla="*/ 562344 w 5665601"/>
              <a:gd name="connsiteY17" fmla="*/ 529815 h 2687394"/>
              <a:gd name="connsiteX18" fmla="*/ 1154298 w 5665601"/>
              <a:gd name="connsiteY18" fmla="*/ 260308 h 2687394"/>
              <a:gd name="connsiteX19" fmla="*/ 1693312 w 5665601"/>
              <a:gd name="connsiteY19" fmla="*/ 111116 h 2687394"/>
              <a:gd name="connsiteX20" fmla="*/ 2338205 w 5665601"/>
              <a:gd name="connsiteY20" fmla="*/ 10051 h 2687394"/>
              <a:gd name="connsiteX21" fmla="*/ 2478766 w 5665601"/>
              <a:gd name="connsiteY21" fmla="*/ 1587 h 2687394"/>
              <a:gd name="connsiteX22" fmla="*/ 2632246 w 5665601"/>
              <a:gd name="connsiteY22" fmla="*/ 1925 h 2687394"/>
              <a:gd name="connsiteX23" fmla="*/ 2829093 w 5665601"/>
              <a:gd name="connsiteY23" fmla="*/ 5238 h 2687394"/>
              <a:gd name="connsiteX0" fmla="*/ 2829093 w 5814882"/>
              <a:gd name="connsiteY0" fmla="*/ 5238 h 2687394"/>
              <a:gd name="connsiteX1" fmla="*/ 2853157 w 5814882"/>
              <a:gd name="connsiteY1" fmla="*/ 1116956 h 2687394"/>
              <a:gd name="connsiteX2" fmla="*/ 5605982 w 5814882"/>
              <a:gd name="connsiteY2" fmla="*/ 1097705 h 2687394"/>
              <a:gd name="connsiteX3" fmla="*/ 5624963 w 5814882"/>
              <a:gd name="connsiteY3" fmla="*/ 1126356 h 2687394"/>
              <a:gd name="connsiteX4" fmla="*/ 5645471 w 5814882"/>
              <a:gd name="connsiteY4" fmla="*/ 1263090 h 2687394"/>
              <a:gd name="connsiteX5" fmla="*/ 5654108 w 5814882"/>
              <a:gd name="connsiteY5" fmla="*/ 1391276 h 2687394"/>
              <a:gd name="connsiteX6" fmla="*/ 5471228 w 5814882"/>
              <a:gd name="connsiteY6" fmla="*/ 1838851 h 2687394"/>
              <a:gd name="connsiteX7" fmla="*/ 4965902 w 5814882"/>
              <a:gd name="connsiteY7" fmla="*/ 2219049 h 2687394"/>
              <a:gd name="connsiteX8" fmla="*/ 4301759 w 5814882"/>
              <a:gd name="connsiteY8" fmla="*/ 2483743 h 2687394"/>
              <a:gd name="connsiteX9" fmla="*/ 3214104 w 5814882"/>
              <a:gd name="connsiteY9" fmla="*/ 2671436 h 2687394"/>
              <a:gd name="connsiteX10" fmla="*/ 2213077 w 5814882"/>
              <a:gd name="connsiteY10" fmla="*/ 2656998 h 2687394"/>
              <a:gd name="connsiteX11" fmla="*/ 1380491 w 5814882"/>
              <a:gd name="connsiteY11" fmla="*/ 2493369 h 2687394"/>
              <a:gd name="connsiteX12" fmla="*/ 841477 w 5814882"/>
              <a:gd name="connsiteY12" fmla="*/ 2310489 h 2687394"/>
              <a:gd name="connsiteX13" fmla="*/ 369839 w 5814882"/>
              <a:gd name="connsiteY13" fmla="*/ 2040981 h 2687394"/>
              <a:gd name="connsiteX14" fmla="*/ 71455 w 5814882"/>
              <a:gd name="connsiteY14" fmla="*/ 1627095 h 2687394"/>
              <a:gd name="connsiteX15" fmla="*/ 4081 w 5814882"/>
              <a:gd name="connsiteY15" fmla="*/ 1256522 h 2687394"/>
              <a:gd name="connsiteX16" fmla="*/ 153270 w 5814882"/>
              <a:gd name="connsiteY16" fmla="*/ 866699 h 2687394"/>
              <a:gd name="connsiteX17" fmla="*/ 562344 w 5814882"/>
              <a:gd name="connsiteY17" fmla="*/ 529815 h 2687394"/>
              <a:gd name="connsiteX18" fmla="*/ 1154298 w 5814882"/>
              <a:gd name="connsiteY18" fmla="*/ 260308 h 2687394"/>
              <a:gd name="connsiteX19" fmla="*/ 1693312 w 5814882"/>
              <a:gd name="connsiteY19" fmla="*/ 111116 h 2687394"/>
              <a:gd name="connsiteX20" fmla="*/ 2338205 w 5814882"/>
              <a:gd name="connsiteY20" fmla="*/ 10051 h 2687394"/>
              <a:gd name="connsiteX21" fmla="*/ 2478766 w 5814882"/>
              <a:gd name="connsiteY21" fmla="*/ 1587 h 2687394"/>
              <a:gd name="connsiteX22" fmla="*/ 2632246 w 5814882"/>
              <a:gd name="connsiteY22" fmla="*/ 1925 h 2687394"/>
              <a:gd name="connsiteX23" fmla="*/ 2829093 w 5814882"/>
              <a:gd name="connsiteY23" fmla="*/ 5238 h 2687394"/>
              <a:gd name="connsiteX0" fmla="*/ 2829093 w 5665601"/>
              <a:gd name="connsiteY0" fmla="*/ 5238 h 2687394"/>
              <a:gd name="connsiteX1" fmla="*/ 2853157 w 5665601"/>
              <a:gd name="connsiteY1" fmla="*/ 1116956 h 2687394"/>
              <a:gd name="connsiteX2" fmla="*/ 5605982 w 5665601"/>
              <a:gd name="connsiteY2" fmla="*/ 1097705 h 2687394"/>
              <a:gd name="connsiteX3" fmla="*/ 5624963 w 5665601"/>
              <a:gd name="connsiteY3" fmla="*/ 1126356 h 2687394"/>
              <a:gd name="connsiteX4" fmla="*/ 5645471 w 5665601"/>
              <a:gd name="connsiteY4" fmla="*/ 1263090 h 2687394"/>
              <a:gd name="connsiteX5" fmla="*/ 5654108 w 5665601"/>
              <a:gd name="connsiteY5" fmla="*/ 1391276 h 2687394"/>
              <a:gd name="connsiteX6" fmla="*/ 5471228 w 5665601"/>
              <a:gd name="connsiteY6" fmla="*/ 1838851 h 2687394"/>
              <a:gd name="connsiteX7" fmla="*/ 4965902 w 5665601"/>
              <a:gd name="connsiteY7" fmla="*/ 2219049 h 2687394"/>
              <a:gd name="connsiteX8" fmla="*/ 4301759 w 5665601"/>
              <a:gd name="connsiteY8" fmla="*/ 2483743 h 2687394"/>
              <a:gd name="connsiteX9" fmla="*/ 3214104 w 5665601"/>
              <a:gd name="connsiteY9" fmla="*/ 2671436 h 2687394"/>
              <a:gd name="connsiteX10" fmla="*/ 2213077 w 5665601"/>
              <a:gd name="connsiteY10" fmla="*/ 2656998 h 2687394"/>
              <a:gd name="connsiteX11" fmla="*/ 1380491 w 5665601"/>
              <a:gd name="connsiteY11" fmla="*/ 2493369 h 2687394"/>
              <a:gd name="connsiteX12" fmla="*/ 841477 w 5665601"/>
              <a:gd name="connsiteY12" fmla="*/ 2310489 h 2687394"/>
              <a:gd name="connsiteX13" fmla="*/ 369839 w 5665601"/>
              <a:gd name="connsiteY13" fmla="*/ 2040981 h 2687394"/>
              <a:gd name="connsiteX14" fmla="*/ 71455 w 5665601"/>
              <a:gd name="connsiteY14" fmla="*/ 1627095 h 2687394"/>
              <a:gd name="connsiteX15" fmla="*/ 4081 w 5665601"/>
              <a:gd name="connsiteY15" fmla="*/ 1256522 h 2687394"/>
              <a:gd name="connsiteX16" fmla="*/ 153270 w 5665601"/>
              <a:gd name="connsiteY16" fmla="*/ 866699 h 2687394"/>
              <a:gd name="connsiteX17" fmla="*/ 562344 w 5665601"/>
              <a:gd name="connsiteY17" fmla="*/ 529815 h 2687394"/>
              <a:gd name="connsiteX18" fmla="*/ 1154298 w 5665601"/>
              <a:gd name="connsiteY18" fmla="*/ 260308 h 2687394"/>
              <a:gd name="connsiteX19" fmla="*/ 1693312 w 5665601"/>
              <a:gd name="connsiteY19" fmla="*/ 111116 h 2687394"/>
              <a:gd name="connsiteX20" fmla="*/ 2338205 w 5665601"/>
              <a:gd name="connsiteY20" fmla="*/ 10051 h 2687394"/>
              <a:gd name="connsiteX21" fmla="*/ 2478766 w 5665601"/>
              <a:gd name="connsiteY21" fmla="*/ 1587 h 2687394"/>
              <a:gd name="connsiteX22" fmla="*/ 2632246 w 5665601"/>
              <a:gd name="connsiteY22" fmla="*/ 1925 h 2687394"/>
              <a:gd name="connsiteX23" fmla="*/ 2829093 w 5665601"/>
              <a:gd name="connsiteY23" fmla="*/ 5238 h 2687394"/>
              <a:gd name="connsiteX0" fmla="*/ 2829093 w 5665601"/>
              <a:gd name="connsiteY0" fmla="*/ 5238 h 2687394"/>
              <a:gd name="connsiteX1" fmla="*/ 2853157 w 5665601"/>
              <a:gd name="connsiteY1" fmla="*/ 1116956 h 2687394"/>
              <a:gd name="connsiteX2" fmla="*/ 5605982 w 5665601"/>
              <a:gd name="connsiteY2" fmla="*/ 1097705 h 2687394"/>
              <a:gd name="connsiteX3" fmla="*/ 5624963 w 5665601"/>
              <a:gd name="connsiteY3" fmla="*/ 1126356 h 2687394"/>
              <a:gd name="connsiteX4" fmla="*/ 5645471 w 5665601"/>
              <a:gd name="connsiteY4" fmla="*/ 1263090 h 2687394"/>
              <a:gd name="connsiteX5" fmla="*/ 5654108 w 5665601"/>
              <a:gd name="connsiteY5" fmla="*/ 1391276 h 2687394"/>
              <a:gd name="connsiteX6" fmla="*/ 5471228 w 5665601"/>
              <a:gd name="connsiteY6" fmla="*/ 1838851 h 2687394"/>
              <a:gd name="connsiteX7" fmla="*/ 4965902 w 5665601"/>
              <a:gd name="connsiteY7" fmla="*/ 2219049 h 2687394"/>
              <a:gd name="connsiteX8" fmla="*/ 4301759 w 5665601"/>
              <a:gd name="connsiteY8" fmla="*/ 2483743 h 2687394"/>
              <a:gd name="connsiteX9" fmla="*/ 3214104 w 5665601"/>
              <a:gd name="connsiteY9" fmla="*/ 2671436 h 2687394"/>
              <a:gd name="connsiteX10" fmla="*/ 2213077 w 5665601"/>
              <a:gd name="connsiteY10" fmla="*/ 2656998 h 2687394"/>
              <a:gd name="connsiteX11" fmla="*/ 1380491 w 5665601"/>
              <a:gd name="connsiteY11" fmla="*/ 2493369 h 2687394"/>
              <a:gd name="connsiteX12" fmla="*/ 841477 w 5665601"/>
              <a:gd name="connsiteY12" fmla="*/ 2310489 h 2687394"/>
              <a:gd name="connsiteX13" fmla="*/ 369839 w 5665601"/>
              <a:gd name="connsiteY13" fmla="*/ 2040981 h 2687394"/>
              <a:gd name="connsiteX14" fmla="*/ 71455 w 5665601"/>
              <a:gd name="connsiteY14" fmla="*/ 1627095 h 2687394"/>
              <a:gd name="connsiteX15" fmla="*/ 4081 w 5665601"/>
              <a:gd name="connsiteY15" fmla="*/ 1256522 h 2687394"/>
              <a:gd name="connsiteX16" fmla="*/ 153270 w 5665601"/>
              <a:gd name="connsiteY16" fmla="*/ 866699 h 2687394"/>
              <a:gd name="connsiteX17" fmla="*/ 562344 w 5665601"/>
              <a:gd name="connsiteY17" fmla="*/ 529815 h 2687394"/>
              <a:gd name="connsiteX18" fmla="*/ 1154298 w 5665601"/>
              <a:gd name="connsiteY18" fmla="*/ 260308 h 2687394"/>
              <a:gd name="connsiteX19" fmla="*/ 1693312 w 5665601"/>
              <a:gd name="connsiteY19" fmla="*/ 111116 h 2687394"/>
              <a:gd name="connsiteX20" fmla="*/ 2338205 w 5665601"/>
              <a:gd name="connsiteY20" fmla="*/ 10051 h 2687394"/>
              <a:gd name="connsiteX21" fmla="*/ 2478766 w 5665601"/>
              <a:gd name="connsiteY21" fmla="*/ 1587 h 2687394"/>
              <a:gd name="connsiteX22" fmla="*/ 2632246 w 5665601"/>
              <a:gd name="connsiteY22" fmla="*/ 1925 h 2687394"/>
              <a:gd name="connsiteX23" fmla="*/ 2829093 w 5665601"/>
              <a:gd name="connsiteY23" fmla="*/ 5238 h 2687394"/>
              <a:gd name="connsiteX0" fmla="*/ 2829093 w 5668520"/>
              <a:gd name="connsiteY0" fmla="*/ 5238 h 2687394"/>
              <a:gd name="connsiteX1" fmla="*/ 2853157 w 5668520"/>
              <a:gd name="connsiteY1" fmla="*/ 1116956 h 2687394"/>
              <a:gd name="connsiteX2" fmla="*/ 5605982 w 5668520"/>
              <a:gd name="connsiteY2" fmla="*/ 1097705 h 2687394"/>
              <a:gd name="connsiteX3" fmla="*/ 5624963 w 5668520"/>
              <a:gd name="connsiteY3" fmla="*/ 1126356 h 2687394"/>
              <a:gd name="connsiteX4" fmla="*/ 5645471 w 5668520"/>
              <a:gd name="connsiteY4" fmla="*/ 1263090 h 2687394"/>
              <a:gd name="connsiteX5" fmla="*/ 5654108 w 5668520"/>
              <a:gd name="connsiteY5" fmla="*/ 1391276 h 2687394"/>
              <a:gd name="connsiteX6" fmla="*/ 5471228 w 5668520"/>
              <a:gd name="connsiteY6" fmla="*/ 1838851 h 2687394"/>
              <a:gd name="connsiteX7" fmla="*/ 4965902 w 5668520"/>
              <a:gd name="connsiteY7" fmla="*/ 2219049 h 2687394"/>
              <a:gd name="connsiteX8" fmla="*/ 4301759 w 5668520"/>
              <a:gd name="connsiteY8" fmla="*/ 2483743 h 2687394"/>
              <a:gd name="connsiteX9" fmla="*/ 3214104 w 5668520"/>
              <a:gd name="connsiteY9" fmla="*/ 2671436 h 2687394"/>
              <a:gd name="connsiteX10" fmla="*/ 2213077 w 5668520"/>
              <a:gd name="connsiteY10" fmla="*/ 2656998 h 2687394"/>
              <a:gd name="connsiteX11" fmla="*/ 1380491 w 5668520"/>
              <a:gd name="connsiteY11" fmla="*/ 2493369 h 2687394"/>
              <a:gd name="connsiteX12" fmla="*/ 841477 w 5668520"/>
              <a:gd name="connsiteY12" fmla="*/ 2310489 h 2687394"/>
              <a:gd name="connsiteX13" fmla="*/ 369839 w 5668520"/>
              <a:gd name="connsiteY13" fmla="*/ 2040981 h 2687394"/>
              <a:gd name="connsiteX14" fmla="*/ 71455 w 5668520"/>
              <a:gd name="connsiteY14" fmla="*/ 1627095 h 2687394"/>
              <a:gd name="connsiteX15" fmla="*/ 4081 w 5668520"/>
              <a:gd name="connsiteY15" fmla="*/ 1256522 h 2687394"/>
              <a:gd name="connsiteX16" fmla="*/ 153270 w 5668520"/>
              <a:gd name="connsiteY16" fmla="*/ 866699 h 2687394"/>
              <a:gd name="connsiteX17" fmla="*/ 562344 w 5668520"/>
              <a:gd name="connsiteY17" fmla="*/ 529815 h 2687394"/>
              <a:gd name="connsiteX18" fmla="*/ 1154298 w 5668520"/>
              <a:gd name="connsiteY18" fmla="*/ 260308 h 2687394"/>
              <a:gd name="connsiteX19" fmla="*/ 1693312 w 5668520"/>
              <a:gd name="connsiteY19" fmla="*/ 111116 h 2687394"/>
              <a:gd name="connsiteX20" fmla="*/ 2338205 w 5668520"/>
              <a:gd name="connsiteY20" fmla="*/ 10051 h 2687394"/>
              <a:gd name="connsiteX21" fmla="*/ 2478766 w 5668520"/>
              <a:gd name="connsiteY21" fmla="*/ 1587 h 2687394"/>
              <a:gd name="connsiteX22" fmla="*/ 2632246 w 5668520"/>
              <a:gd name="connsiteY22" fmla="*/ 1925 h 2687394"/>
              <a:gd name="connsiteX23" fmla="*/ 2829093 w 5668520"/>
              <a:gd name="connsiteY23" fmla="*/ 5238 h 2687394"/>
              <a:gd name="connsiteX0" fmla="*/ 2829093 w 5672886"/>
              <a:gd name="connsiteY0" fmla="*/ 5238 h 2687394"/>
              <a:gd name="connsiteX1" fmla="*/ 2853157 w 5672886"/>
              <a:gd name="connsiteY1" fmla="*/ 1116956 h 2687394"/>
              <a:gd name="connsiteX2" fmla="*/ 5605982 w 5672886"/>
              <a:gd name="connsiteY2" fmla="*/ 1097705 h 2687394"/>
              <a:gd name="connsiteX3" fmla="*/ 5624963 w 5672886"/>
              <a:gd name="connsiteY3" fmla="*/ 1126356 h 2687394"/>
              <a:gd name="connsiteX4" fmla="*/ 5655726 w 5672886"/>
              <a:gd name="connsiteY4" fmla="*/ 1247707 h 2687394"/>
              <a:gd name="connsiteX5" fmla="*/ 5654108 w 5672886"/>
              <a:gd name="connsiteY5" fmla="*/ 1391276 h 2687394"/>
              <a:gd name="connsiteX6" fmla="*/ 5471228 w 5672886"/>
              <a:gd name="connsiteY6" fmla="*/ 1838851 h 2687394"/>
              <a:gd name="connsiteX7" fmla="*/ 4965902 w 5672886"/>
              <a:gd name="connsiteY7" fmla="*/ 2219049 h 2687394"/>
              <a:gd name="connsiteX8" fmla="*/ 4301759 w 5672886"/>
              <a:gd name="connsiteY8" fmla="*/ 2483743 h 2687394"/>
              <a:gd name="connsiteX9" fmla="*/ 3214104 w 5672886"/>
              <a:gd name="connsiteY9" fmla="*/ 2671436 h 2687394"/>
              <a:gd name="connsiteX10" fmla="*/ 2213077 w 5672886"/>
              <a:gd name="connsiteY10" fmla="*/ 2656998 h 2687394"/>
              <a:gd name="connsiteX11" fmla="*/ 1380491 w 5672886"/>
              <a:gd name="connsiteY11" fmla="*/ 2493369 h 2687394"/>
              <a:gd name="connsiteX12" fmla="*/ 841477 w 5672886"/>
              <a:gd name="connsiteY12" fmla="*/ 2310489 h 2687394"/>
              <a:gd name="connsiteX13" fmla="*/ 369839 w 5672886"/>
              <a:gd name="connsiteY13" fmla="*/ 2040981 h 2687394"/>
              <a:gd name="connsiteX14" fmla="*/ 71455 w 5672886"/>
              <a:gd name="connsiteY14" fmla="*/ 1627095 h 2687394"/>
              <a:gd name="connsiteX15" fmla="*/ 4081 w 5672886"/>
              <a:gd name="connsiteY15" fmla="*/ 1256522 h 2687394"/>
              <a:gd name="connsiteX16" fmla="*/ 153270 w 5672886"/>
              <a:gd name="connsiteY16" fmla="*/ 866699 h 2687394"/>
              <a:gd name="connsiteX17" fmla="*/ 562344 w 5672886"/>
              <a:gd name="connsiteY17" fmla="*/ 529815 h 2687394"/>
              <a:gd name="connsiteX18" fmla="*/ 1154298 w 5672886"/>
              <a:gd name="connsiteY18" fmla="*/ 260308 h 2687394"/>
              <a:gd name="connsiteX19" fmla="*/ 1693312 w 5672886"/>
              <a:gd name="connsiteY19" fmla="*/ 111116 h 2687394"/>
              <a:gd name="connsiteX20" fmla="*/ 2338205 w 5672886"/>
              <a:gd name="connsiteY20" fmla="*/ 10051 h 2687394"/>
              <a:gd name="connsiteX21" fmla="*/ 2478766 w 5672886"/>
              <a:gd name="connsiteY21" fmla="*/ 1587 h 2687394"/>
              <a:gd name="connsiteX22" fmla="*/ 2632246 w 5672886"/>
              <a:gd name="connsiteY22" fmla="*/ 1925 h 2687394"/>
              <a:gd name="connsiteX23" fmla="*/ 2829093 w 5672886"/>
              <a:gd name="connsiteY23" fmla="*/ 5238 h 2687394"/>
              <a:gd name="connsiteX0" fmla="*/ 2829093 w 5672886"/>
              <a:gd name="connsiteY0" fmla="*/ 5238 h 2687394"/>
              <a:gd name="connsiteX1" fmla="*/ 2853157 w 5672886"/>
              <a:gd name="connsiteY1" fmla="*/ 1116956 h 2687394"/>
              <a:gd name="connsiteX2" fmla="*/ 5605982 w 5672886"/>
              <a:gd name="connsiteY2" fmla="*/ 1097705 h 2687394"/>
              <a:gd name="connsiteX3" fmla="*/ 5624963 w 5672886"/>
              <a:gd name="connsiteY3" fmla="*/ 1126356 h 2687394"/>
              <a:gd name="connsiteX4" fmla="*/ 5655726 w 5672886"/>
              <a:gd name="connsiteY4" fmla="*/ 1247707 h 2687394"/>
              <a:gd name="connsiteX5" fmla="*/ 5654108 w 5672886"/>
              <a:gd name="connsiteY5" fmla="*/ 1391276 h 2687394"/>
              <a:gd name="connsiteX6" fmla="*/ 5471228 w 5672886"/>
              <a:gd name="connsiteY6" fmla="*/ 1838851 h 2687394"/>
              <a:gd name="connsiteX7" fmla="*/ 4965902 w 5672886"/>
              <a:gd name="connsiteY7" fmla="*/ 2219049 h 2687394"/>
              <a:gd name="connsiteX8" fmla="*/ 4301759 w 5672886"/>
              <a:gd name="connsiteY8" fmla="*/ 2483743 h 2687394"/>
              <a:gd name="connsiteX9" fmla="*/ 3214104 w 5672886"/>
              <a:gd name="connsiteY9" fmla="*/ 2671436 h 2687394"/>
              <a:gd name="connsiteX10" fmla="*/ 2213077 w 5672886"/>
              <a:gd name="connsiteY10" fmla="*/ 2656998 h 2687394"/>
              <a:gd name="connsiteX11" fmla="*/ 1380491 w 5672886"/>
              <a:gd name="connsiteY11" fmla="*/ 2493369 h 2687394"/>
              <a:gd name="connsiteX12" fmla="*/ 841477 w 5672886"/>
              <a:gd name="connsiteY12" fmla="*/ 2310489 h 2687394"/>
              <a:gd name="connsiteX13" fmla="*/ 369839 w 5672886"/>
              <a:gd name="connsiteY13" fmla="*/ 2040981 h 2687394"/>
              <a:gd name="connsiteX14" fmla="*/ 71455 w 5672886"/>
              <a:gd name="connsiteY14" fmla="*/ 1627095 h 2687394"/>
              <a:gd name="connsiteX15" fmla="*/ 4081 w 5672886"/>
              <a:gd name="connsiteY15" fmla="*/ 1256522 h 2687394"/>
              <a:gd name="connsiteX16" fmla="*/ 153270 w 5672886"/>
              <a:gd name="connsiteY16" fmla="*/ 866699 h 2687394"/>
              <a:gd name="connsiteX17" fmla="*/ 562344 w 5672886"/>
              <a:gd name="connsiteY17" fmla="*/ 529815 h 2687394"/>
              <a:gd name="connsiteX18" fmla="*/ 1154298 w 5672886"/>
              <a:gd name="connsiteY18" fmla="*/ 260308 h 2687394"/>
              <a:gd name="connsiteX19" fmla="*/ 1693312 w 5672886"/>
              <a:gd name="connsiteY19" fmla="*/ 111116 h 2687394"/>
              <a:gd name="connsiteX20" fmla="*/ 2338205 w 5672886"/>
              <a:gd name="connsiteY20" fmla="*/ 10051 h 2687394"/>
              <a:gd name="connsiteX21" fmla="*/ 2478766 w 5672886"/>
              <a:gd name="connsiteY21" fmla="*/ 1587 h 2687394"/>
              <a:gd name="connsiteX22" fmla="*/ 2632246 w 5672886"/>
              <a:gd name="connsiteY22" fmla="*/ 1925 h 2687394"/>
              <a:gd name="connsiteX23" fmla="*/ 2829093 w 5672886"/>
              <a:gd name="connsiteY23" fmla="*/ 5238 h 2687394"/>
              <a:gd name="connsiteX0" fmla="*/ 2829093 w 5669343"/>
              <a:gd name="connsiteY0" fmla="*/ 5238 h 2687394"/>
              <a:gd name="connsiteX1" fmla="*/ 2853157 w 5669343"/>
              <a:gd name="connsiteY1" fmla="*/ 1116956 h 2687394"/>
              <a:gd name="connsiteX2" fmla="*/ 5605982 w 5669343"/>
              <a:gd name="connsiteY2" fmla="*/ 1097705 h 2687394"/>
              <a:gd name="connsiteX3" fmla="*/ 5624963 w 5669343"/>
              <a:gd name="connsiteY3" fmla="*/ 1126356 h 2687394"/>
              <a:gd name="connsiteX4" fmla="*/ 5655726 w 5669343"/>
              <a:gd name="connsiteY4" fmla="*/ 1247707 h 2687394"/>
              <a:gd name="connsiteX5" fmla="*/ 5654108 w 5669343"/>
              <a:gd name="connsiteY5" fmla="*/ 1391276 h 2687394"/>
              <a:gd name="connsiteX6" fmla="*/ 5471228 w 5669343"/>
              <a:gd name="connsiteY6" fmla="*/ 1838851 h 2687394"/>
              <a:gd name="connsiteX7" fmla="*/ 4965902 w 5669343"/>
              <a:gd name="connsiteY7" fmla="*/ 2219049 h 2687394"/>
              <a:gd name="connsiteX8" fmla="*/ 4301759 w 5669343"/>
              <a:gd name="connsiteY8" fmla="*/ 2483743 h 2687394"/>
              <a:gd name="connsiteX9" fmla="*/ 3214104 w 5669343"/>
              <a:gd name="connsiteY9" fmla="*/ 2671436 h 2687394"/>
              <a:gd name="connsiteX10" fmla="*/ 2213077 w 5669343"/>
              <a:gd name="connsiteY10" fmla="*/ 2656998 h 2687394"/>
              <a:gd name="connsiteX11" fmla="*/ 1380491 w 5669343"/>
              <a:gd name="connsiteY11" fmla="*/ 2493369 h 2687394"/>
              <a:gd name="connsiteX12" fmla="*/ 841477 w 5669343"/>
              <a:gd name="connsiteY12" fmla="*/ 2310489 h 2687394"/>
              <a:gd name="connsiteX13" fmla="*/ 369839 w 5669343"/>
              <a:gd name="connsiteY13" fmla="*/ 2040981 h 2687394"/>
              <a:gd name="connsiteX14" fmla="*/ 71455 w 5669343"/>
              <a:gd name="connsiteY14" fmla="*/ 1627095 h 2687394"/>
              <a:gd name="connsiteX15" fmla="*/ 4081 w 5669343"/>
              <a:gd name="connsiteY15" fmla="*/ 1256522 h 2687394"/>
              <a:gd name="connsiteX16" fmla="*/ 153270 w 5669343"/>
              <a:gd name="connsiteY16" fmla="*/ 866699 h 2687394"/>
              <a:gd name="connsiteX17" fmla="*/ 562344 w 5669343"/>
              <a:gd name="connsiteY17" fmla="*/ 529815 h 2687394"/>
              <a:gd name="connsiteX18" fmla="*/ 1154298 w 5669343"/>
              <a:gd name="connsiteY18" fmla="*/ 260308 h 2687394"/>
              <a:gd name="connsiteX19" fmla="*/ 1693312 w 5669343"/>
              <a:gd name="connsiteY19" fmla="*/ 111116 h 2687394"/>
              <a:gd name="connsiteX20" fmla="*/ 2338205 w 5669343"/>
              <a:gd name="connsiteY20" fmla="*/ 10051 h 2687394"/>
              <a:gd name="connsiteX21" fmla="*/ 2478766 w 5669343"/>
              <a:gd name="connsiteY21" fmla="*/ 1587 h 2687394"/>
              <a:gd name="connsiteX22" fmla="*/ 2632246 w 5669343"/>
              <a:gd name="connsiteY22" fmla="*/ 1925 h 2687394"/>
              <a:gd name="connsiteX23" fmla="*/ 2829093 w 5669343"/>
              <a:gd name="connsiteY23" fmla="*/ 5238 h 2687394"/>
              <a:gd name="connsiteX0" fmla="*/ 2829093 w 5664962"/>
              <a:gd name="connsiteY0" fmla="*/ 5238 h 2687394"/>
              <a:gd name="connsiteX1" fmla="*/ 2853157 w 5664962"/>
              <a:gd name="connsiteY1" fmla="*/ 1116956 h 2687394"/>
              <a:gd name="connsiteX2" fmla="*/ 5605982 w 5664962"/>
              <a:gd name="connsiteY2" fmla="*/ 1097705 h 2687394"/>
              <a:gd name="connsiteX3" fmla="*/ 5624963 w 5664962"/>
              <a:gd name="connsiteY3" fmla="*/ 1126356 h 2687394"/>
              <a:gd name="connsiteX4" fmla="*/ 5655726 w 5664962"/>
              <a:gd name="connsiteY4" fmla="*/ 1247707 h 2687394"/>
              <a:gd name="connsiteX5" fmla="*/ 5647271 w 5664962"/>
              <a:gd name="connsiteY5" fmla="*/ 1437423 h 2687394"/>
              <a:gd name="connsiteX6" fmla="*/ 5471228 w 5664962"/>
              <a:gd name="connsiteY6" fmla="*/ 1838851 h 2687394"/>
              <a:gd name="connsiteX7" fmla="*/ 4965902 w 5664962"/>
              <a:gd name="connsiteY7" fmla="*/ 2219049 h 2687394"/>
              <a:gd name="connsiteX8" fmla="*/ 4301759 w 5664962"/>
              <a:gd name="connsiteY8" fmla="*/ 2483743 h 2687394"/>
              <a:gd name="connsiteX9" fmla="*/ 3214104 w 5664962"/>
              <a:gd name="connsiteY9" fmla="*/ 2671436 h 2687394"/>
              <a:gd name="connsiteX10" fmla="*/ 2213077 w 5664962"/>
              <a:gd name="connsiteY10" fmla="*/ 2656998 h 2687394"/>
              <a:gd name="connsiteX11" fmla="*/ 1380491 w 5664962"/>
              <a:gd name="connsiteY11" fmla="*/ 2493369 h 2687394"/>
              <a:gd name="connsiteX12" fmla="*/ 841477 w 5664962"/>
              <a:gd name="connsiteY12" fmla="*/ 2310489 h 2687394"/>
              <a:gd name="connsiteX13" fmla="*/ 369839 w 5664962"/>
              <a:gd name="connsiteY13" fmla="*/ 2040981 h 2687394"/>
              <a:gd name="connsiteX14" fmla="*/ 71455 w 5664962"/>
              <a:gd name="connsiteY14" fmla="*/ 1627095 h 2687394"/>
              <a:gd name="connsiteX15" fmla="*/ 4081 w 5664962"/>
              <a:gd name="connsiteY15" fmla="*/ 1256522 h 2687394"/>
              <a:gd name="connsiteX16" fmla="*/ 153270 w 5664962"/>
              <a:gd name="connsiteY16" fmla="*/ 866699 h 2687394"/>
              <a:gd name="connsiteX17" fmla="*/ 562344 w 5664962"/>
              <a:gd name="connsiteY17" fmla="*/ 529815 h 2687394"/>
              <a:gd name="connsiteX18" fmla="*/ 1154298 w 5664962"/>
              <a:gd name="connsiteY18" fmla="*/ 260308 h 2687394"/>
              <a:gd name="connsiteX19" fmla="*/ 1693312 w 5664962"/>
              <a:gd name="connsiteY19" fmla="*/ 111116 h 2687394"/>
              <a:gd name="connsiteX20" fmla="*/ 2338205 w 5664962"/>
              <a:gd name="connsiteY20" fmla="*/ 10051 h 2687394"/>
              <a:gd name="connsiteX21" fmla="*/ 2478766 w 5664962"/>
              <a:gd name="connsiteY21" fmla="*/ 1587 h 2687394"/>
              <a:gd name="connsiteX22" fmla="*/ 2632246 w 5664962"/>
              <a:gd name="connsiteY22" fmla="*/ 1925 h 2687394"/>
              <a:gd name="connsiteX23" fmla="*/ 2829093 w 5664962"/>
              <a:gd name="connsiteY23" fmla="*/ 5238 h 2687394"/>
              <a:gd name="connsiteX0" fmla="*/ 2829093 w 5661385"/>
              <a:gd name="connsiteY0" fmla="*/ 5238 h 2687394"/>
              <a:gd name="connsiteX1" fmla="*/ 2853157 w 5661385"/>
              <a:gd name="connsiteY1" fmla="*/ 1116956 h 2687394"/>
              <a:gd name="connsiteX2" fmla="*/ 5605982 w 5661385"/>
              <a:gd name="connsiteY2" fmla="*/ 1097705 h 2687394"/>
              <a:gd name="connsiteX3" fmla="*/ 5624963 w 5661385"/>
              <a:gd name="connsiteY3" fmla="*/ 1126356 h 2687394"/>
              <a:gd name="connsiteX4" fmla="*/ 5655726 w 5661385"/>
              <a:gd name="connsiteY4" fmla="*/ 1247707 h 2687394"/>
              <a:gd name="connsiteX5" fmla="*/ 5640435 w 5661385"/>
              <a:gd name="connsiteY5" fmla="*/ 1461352 h 2687394"/>
              <a:gd name="connsiteX6" fmla="*/ 5471228 w 5661385"/>
              <a:gd name="connsiteY6" fmla="*/ 1838851 h 2687394"/>
              <a:gd name="connsiteX7" fmla="*/ 4965902 w 5661385"/>
              <a:gd name="connsiteY7" fmla="*/ 2219049 h 2687394"/>
              <a:gd name="connsiteX8" fmla="*/ 4301759 w 5661385"/>
              <a:gd name="connsiteY8" fmla="*/ 2483743 h 2687394"/>
              <a:gd name="connsiteX9" fmla="*/ 3214104 w 5661385"/>
              <a:gd name="connsiteY9" fmla="*/ 2671436 h 2687394"/>
              <a:gd name="connsiteX10" fmla="*/ 2213077 w 5661385"/>
              <a:gd name="connsiteY10" fmla="*/ 2656998 h 2687394"/>
              <a:gd name="connsiteX11" fmla="*/ 1380491 w 5661385"/>
              <a:gd name="connsiteY11" fmla="*/ 2493369 h 2687394"/>
              <a:gd name="connsiteX12" fmla="*/ 841477 w 5661385"/>
              <a:gd name="connsiteY12" fmla="*/ 2310489 h 2687394"/>
              <a:gd name="connsiteX13" fmla="*/ 369839 w 5661385"/>
              <a:gd name="connsiteY13" fmla="*/ 2040981 h 2687394"/>
              <a:gd name="connsiteX14" fmla="*/ 71455 w 5661385"/>
              <a:gd name="connsiteY14" fmla="*/ 1627095 h 2687394"/>
              <a:gd name="connsiteX15" fmla="*/ 4081 w 5661385"/>
              <a:gd name="connsiteY15" fmla="*/ 1256522 h 2687394"/>
              <a:gd name="connsiteX16" fmla="*/ 153270 w 5661385"/>
              <a:gd name="connsiteY16" fmla="*/ 866699 h 2687394"/>
              <a:gd name="connsiteX17" fmla="*/ 562344 w 5661385"/>
              <a:gd name="connsiteY17" fmla="*/ 529815 h 2687394"/>
              <a:gd name="connsiteX18" fmla="*/ 1154298 w 5661385"/>
              <a:gd name="connsiteY18" fmla="*/ 260308 h 2687394"/>
              <a:gd name="connsiteX19" fmla="*/ 1693312 w 5661385"/>
              <a:gd name="connsiteY19" fmla="*/ 111116 h 2687394"/>
              <a:gd name="connsiteX20" fmla="*/ 2338205 w 5661385"/>
              <a:gd name="connsiteY20" fmla="*/ 10051 h 2687394"/>
              <a:gd name="connsiteX21" fmla="*/ 2478766 w 5661385"/>
              <a:gd name="connsiteY21" fmla="*/ 1587 h 2687394"/>
              <a:gd name="connsiteX22" fmla="*/ 2632246 w 5661385"/>
              <a:gd name="connsiteY22" fmla="*/ 1925 h 2687394"/>
              <a:gd name="connsiteX23" fmla="*/ 2829093 w 5661385"/>
              <a:gd name="connsiteY23" fmla="*/ 5238 h 268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61385" h="2687394">
                <a:moveTo>
                  <a:pt x="2829093" y="5238"/>
                </a:moveTo>
                <a:cubicBezTo>
                  <a:pt x="2865912" y="191077"/>
                  <a:pt x="2845136" y="746383"/>
                  <a:pt x="2853157" y="1116956"/>
                </a:cubicBezTo>
                <a:lnTo>
                  <a:pt x="5605982" y="1097705"/>
                </a:lnTo>
                <a:lnTo>
                  <a:pt x="5624963" y="1126356"/>
                </a:lnTo>
                <a:cubicBezTo>
                  <a:pt x="5629550" y="1151356"/>
                  <a:pt x="5649444" y="1204693"/>
                  <a:pt x="5655726" y="1247707"/>
                </a:cubicBezTo>
                <a:cubicBezTo>
                  <a:pt x="5660314" y="1297273"/>
                  <a:pt x="5671185" y="1362828"/>
                  <a:pt x="5640435" y="1461352"/>
                </a:cubicBezTo>
                <a:cubicBezTo>
                  <a:pt x="5609685" y="1559876"/>
                  <a:pt x="5583650" y="1712568"/>
                  <a:pt x="5471228" y="1838851"/>
                </a:cubicBezTo>
                <a:cubicBezTo>
                  <a:pt x="5358806" y="1965134"/>
                  <a:pt x="5160813" y="2111567"/>
                  <a:pt x="4965902" y="2219049"/>
                </a:cubicBezTo>
                <a:cubicBezTo>
                  <a:pt x="4770991" y="2326531"/>
                  <a:pt x="4593725" y="2408345"/>
                  <a:pt x="4301759" y="2483743"/>
                </a:cubicBezTo>
                <a:cubicBezTo>
                  <a:pt x="4009793" y="2559141"/>
                  <a:pt x="3562218" y="2642560"/>
                  <a:pt x="3214104" y="2671436"/>
                </a:cubicBezTo>
                <a:cubicBezTo>
                  <a:pt x="2865990" y="2700312"/>
                  <a:pt x="2518679" y="2686676"/>
                  <a:pt x="2213077" y="2656998"/>
                </a:cubicBezTo>
                <a:cubicBezTo>
                  <a:pt x="1907475" y="2627320"/>
                  <a:pt x="1609091" y="2551120"/>
                  <a:pt x="1380491" y="2493369"/>
                </a:cubicBezTo>
                <a:cubicBezTo>
                  <a:pt x="1151891" y="2435618"/>
                  <a:pt x="1009919" y="2385887"/>
                  <a:pt x="841477" y="2310489"/>
                </a:cubicBezTo>
                <a:cubicBezTo>
                  <a:pt x="673035" y="2235091"/>
                  <a:pt x="498176" y="2154880"/>
                  <a:pt x="369839" y="2040981"/>
                </a:cubicBezTo>
                <a:cubicBezTo>
                  <a:pt x="241502" y="1927082"/>
                  <a:pt x="132415" y="1757838"/>
                  <a:pt x="71455" y="1627095"/>
                </a:cubicBezTo>
                <a:cubicBezTo>
                  <a:pt x="10495" y="1496352"/>
                  <a:pt x="-9555" y="1383255"/>
                  <a:pt x="4081" y="1256522"/>
                </a:cubicBezTo>
                <a:cubicBezTo>
                  <a:pt x="17717" y="1129789"/>
                  <a:pt x="60226" y="987817"/>
                  <a:pt x="153270" y="866699"/>
                </a:cubicBezTo>
                <a:cubicBezTo>
                  <a:pt x="246314" y="745581"/>
                  <a:pt x="395506" y="630880"/>
                  <a:pt x="562344" y="529815"/>
                </a:cubicBezTo>
                <a:cubicBezTo>
                  <a:pt x="729182" y="428750"/>
                  <a:pt x="965803" y="330091"/>
                  <a:pt x="1154298" y="260308"/>
                </a:cubicBezTo>
                <a:cubicBezTo>
                  <a:pt x="1342793" y="190525"/>
                  <a:pt x="1501609" y="153628"/>
                  <a:pt x="1693312" y="111116"/>
                </a:cubicBezTo>
                <a:cubicBezTo>
                  <a:pt x="1885015" y="68604"/>
                  <a:pt x="2207296" y="28306"/>
                  <a:pt x="2338205" y="10051"/>
                </a:cubicBezTo>
                <a:cubicBezTo>
                  <a:pt x="2469114" y="-8204"/>
                  <a:pt x="2426439" y="4601"/>
                  <a:pt x="2478766" y="1587"/>
                </a:cubicBezTo>
                <a:cubicBezTo>
                  <a:pt x="2527773" y="233"/>
                  <a:pt x="2573858" y="1317"/>
                  <a:pt x="2632246" y="1925"/>
                </a:cubicBezTo>
                <a:lnTo>
                  <a:pt x="2829093" y="5238"/>
                </a:lnTo>
                <a:close/>
              </a:path>
            </a:pathLst>
          </a:cu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t>sound </a:t>
            </a:r>
            <a:r>
              <a:rPr lang="en-US" sz="3200" dirty="0">
                <a:solidFill>
                  <a:srgbClr val="FFFFFF"/>
                </a:solidFill>
              </a:rPr>
              <a:t>~</a:t>
            </a:r>
            <a:r>
              <a:rPr lang="en-US" sz="3200" dirty="0"/>
              <a:t> </a:t>
            </a:r>
            <a:r>
              <a:rPr lang="en-US" sz="3200" i="1" dirty="0" err="1">
                <a:latin typeface="Times New Roman" panose="02020603050405020304" pitchFamily="18" charset="0"/>
                <a:cs typeface="Times New Roman" panose="02020603050405020304" pitchFamily="18" charset="0"/>
              </a:rPr>
              <a:t>hugiainō</a:t>
            </a:r>
            <a:r>
              <a:rPr lang="en-US" sz="3200" dirty="0"/>
              <a:t> </a:t>
            </a:r>
            <a:r>
              <a:rPr lang="en-US" sz="3200" dirty="0">
                <a:solidFill>
                  <a:srgbClr val="FFFFFF"/>
                </a:solidFill>
              </a:rPr>
              <a:t>– 12x</a:t>
            </a:r>
            <a:endParaRPr lang="en-US" sz="4800" dirty="0">
              <a:solidFill>
                <a:srgbClr val="FFFFFF"/>
              </a:solidFill>
            </a:endParaRPr>
          </a:p>
        </p:txBody>
      </p:sp>
      <p:sp>
        <p:nvSpPr>
          <p:cNvPr id="9" name="TextBox 8">
            <a:extLst>
              <a:ext uri="{FF2B5EF4-FFF2-40B4-BE49-F238E27FC236}">
                <a16:creationId xmlns:a16="http://schemas.microsoft.com/office/drawing/2014/main" id="{C88DF199-0C8A-4DA1-83D2-9069F5C71650}"/>
              </a:ext>
            </a:extLst>
          </p:cNvPr>
          <p:cNvSpPr txBox="1"/>
          <p:nvPr/>
        </p:nvSpPr>
        <p:spPr>
          <a:xfrm>
            <a:off x="4726482" y="1881739"/>
            <a:ext cx="1654590" cy="523220"/>
          </a:xfrm>
          <a:prstGeom prst="rect">
            <a:avLst/>
          </a:prstGeom>
          <a:noFill/>
        </p:spPr>
        <p:txBody>
          <a:bodyPr wrap="square" rtlCol="0">
            <a:spAutoFit/>
          </a:bodyPr>
          <a:lstStyle/>
          <a:p>
            <a:pPr algn="l"/>
            <a:r>
              <a:rPr lang="en-US" sz="2800" dirty="0">
                <a:solidFill>
                  <a:srgbClr val="FFFFFF"/>
                </a:solidFill>
                <a:effectLst>
                  <a:outerShdw blurRad="38100" dist="38100" dir="2700000" algn="tl">
                    <a:srgbClr val="000000">
                      <a:alpha val="43137"/>
                    </a:srgbClr>
                  </a:outerShdw>
                </a:effectLst>
              </a:rPr>
              <a:t>Luke (2x)</a:t>
            </a:r>
          </a:p>
        </p:txBody>
      </p:sp>
      <p:sp>
        <p:nvSpPr>
          <p:cNvPr id="10" name="TextBox 9">
            <a:extLst>
              <a:ext uri="{FF2B5EF4-FFF2-40B4-BE49-F238E27FC236}">
                <a16:creationId xmlns:a16="http://schemas.microsoft.com/office/drawing/2014/main" id="{80C914CC-80E1-4788-8504-663E0CA59226}"/>
              </a:ext>
            </a:extLst>
          </p:cNvPr>
          <p:cNvSpPr txBox="1"/>
          <p:nvPr/>
        </p:nvSpPr>
        <p:spPr>
          <a:xfrm>
            <a:off x="5563402" y="2371025"/>
            <a:ext cx="1942221" cy="523220"/>
          </a:xfrm>
          <a:prstGeom prst="rect">
            <a:avLst/>
          </a:prstGeom>
          <a:noFill/>
        </p:spPr>
        <p:txBody>
          <a:bodyPr wrap="square" rtlCol="0">
            <a:spAutoFit/>
          </a:bodyPr>
          <a:lstStyle/>
          <a:p>
            <a:pPr algn="l"/>
            <a:r>
              <a:rPr lang="en-US" sz="2800" dirty="0">
                <a:solidFill>
                  <a:srgbClr val="FFFFFF"/>
                </a:solidFill>
                <a:effectLst>
                  <a:outerShdw blurRad="38100" dist="38100" dir="2700000" algn="tl">
                    <a:srgbClr val="000000">
                      <a:alpha val="43137"/>
                    </a:srgbClr>
                  </a:outerShdw>
                </a:effectLst>
              </a:rPr>
              <a:t>3 John (1x)</a:t>
            </a:r>
          </a:p>
        </p:txBody>
      </p:sp>
      <p:sp>
        <p:nvSpPr>
          <p:cNvPr id="11" name="TextBox 10">
            <a:extLst>
              <a:ext uri="{FF2B5EF4-FFF2-40B4-BE49-F238E27FC236}">
                <a16:creationId xmlns:a16="http://schemas.microsoft.com/office/drawing/2014/main" id="{DF1B150F-B0D7-4E44-A3F5-12BAC9236A99}"/>
              </a:ext>
            </a:extLst>
          </p:cNvPr>
          <p:cNvSpPr txBox="1"/>
          <p:nvPr/>
        </p:nvSpPr>
        <p:spPr>
          <a:xfrm>
            <a:off x="3999298" y="3322324"/>
            <a:ext cx="2762449" cy="523220"/>
          </a:xfrm>
          <a:prstGeom prst="rect">
            <a:avLst/>
          </a:prstGeom>
          <a:noFill/>
        </p:spPr>
        <p:txBody>
          <a:bodyPr wrap="square" rtlCol="0">
            <a:spAutoFit/>
          </a:bodyPr>
          <a:lstStyle/>
          <a:p>
            <a:pPr algn="l"/>
            <a:r>
              <a:rPr lang="en-US" sz="2800" dirty="0">
                <a:solidFill>
                  <a:srgbClr val="FFFFFF"/>
                </a:solidFill>
                <a:effectLst>
                  <a:outerShdw blurRad="38100" dist="38100" dir="2700000" algn="tl">
                    <a:srgbClr val="000000">
                      <a:alpha val="43137"/>
                    </a:srgbClr>
                  </a:outerShdw>
                </a:effectLst>
              </a:rPr>
              <a:t>1&amp;2 Timothy (4x)</a:t>
            </a:r>
          </a:p>
        </p:txBody>
      </p:sp>
      <p:sp>
        <p:nvSpPr>
          <p:cNvPr id="12" name="TextBox 11">
            <a:extLst>
              <a:ext uri="{FF2B5EF4-FFF2-40B4-BE49-F238E27FC236}">
                <a16:creationId xmlns:a16="http://schemas.microsoft.com/office/drawing/2014/main" id="{B0C669C0-DD49-4541-B4CB-8021308CFBE6}"/>
              </a:ext>
            </a:extLst>
          </p:cNvPr>
          <p:cNvSpPr txBox="1"/>
          <p:nvPr/>
        </p:nvSpPr>
        <p:spPr>
          <a:xfrm>
            <a:off x="2391880" y="2545887"/>
            <a:ext cx="1641105" cy="523220"/>
          </a:xfrm>
          <a:prstGeom prst="rect">
            <a:avLst/>
          </a:prstGeom>
          <a:noFill/>
        </p:spPr>
        <p:txBody>
          <a:bodyPr wrap="square" rtlCol="0">
            <a:spAutoFit/>
          </a:bodyPr>
          <a:lstStyle/>
          <a:p>
            <a:pPr algn="l"/>
            <a:r>
              <a:rPr lang="en-US" sz="2800" dirty="0">
                <a:solidFill>
                  <a:srgbClr val="FFFFFF"/>
                </a:solidFill>
                <a:effectLst>
                  <a:outerShdw blurRad="38100" dist="38100" dir="2700000" algn="tl">
                    <a:srgbClr val="000000">
                      <a:alpha val="43137"/>
                    </a:srgbClr>
                  </a:outerShdw>
                </a:effectLst>
              </a:rPr>
              <a:t>Titus (5x)</a:t>
            </a:r>
          </a:p>
        </p:txBody>
      </p:sp>
    </p:spTree>
    <p:extLst>
      <p:ext uri="{BB962C8B-B14F-4D97-AF65-F5344CB8AC3E}">
        <p14:creationId xmlns:p14="http://schemas.microsoft.com/office/powerpoint/2010/main" val="90742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3" grpId="0" animBg="1"/>
      <p:bldP spid="3"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311842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t>older </a:t>
            </a:r>
            <a:r>
              <a:rPr lang="en-US" sz="3200" dirty="0">
                <a:solidFill>
                  <a:srgbClr val="FFFFFF"/>
                </a:solidFill>
              </a:rPr>
              <a:t>~ KJV, </a:t>
            </a:r>
            <a:r>
              <a:rPr lang="en-US" sz="3200" dirty="0"/>
              <a:t>aged </a:t>
            </a:r>
            <a:r>
              <a:rPr lang="en-US" sz="3200" dirty="0">
                <a:solidFill>
                  <a:srgbClr val="FFFFFF"/>
                </a:solidFill>
              </a:rPr>
              <a:t>–</a:t>
            </a:r>
            <a:r>
              <a:rPr lang="en-US" sz="3200" dirty="0"/>
              <a:t> </a:t>
            </a:r>
            <a:r>
              <a:rPr lang="en-US" sz="3200" i="1" dirty="0" err="1">
                <a:latin typeface="Times New Roman" panose="02020603050405020304" pitchFamily="18" charset="0"/>
                <a:cs typeface="Times New Roman" panose="02020603050405020304" pitchFamily="18" charset="0"/>
              </a:rPr>
              <a:t>presbutēs</a:t>
            </a:r>
            <a:endParaRPr lang="en-US" sz="48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2471522"/>
            <a:ext cx="7993626"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a:t>
            </a:r>
            <a:r>
              <a:rPr lang="en-US" sz="3200" dirty="0"/>
              <a:t>Matthew Henry ~ </a:t>
            </a:r>
            <a:r>
              <a:rPr lang="en-US" sz="3200" dirty="0">
                <a:solidFill>
                  <a:srgbClr val="FFFFFF"/>
                </a:solidFill>
              </a:rPr>
              <a:t>“… not thinking that the decays of nature will justify any excess; but seeking comfort from nearer communion with God, not from any undue indulgence”</a:t>
            </a:r>
          </a:p>
        </p:txBody>
      </p:sp>
      <p:sp>
        <p:nvSpPr>
          <p:cNvPr id="7" name="TextBox 6">
            <a:extLst>
              <a:ext uri="{FF2B5EF4-FFF2-40B4-BE49-F238E27FC236}">
                <a16:creationId xmlns:a16="http://schemas.microsoft.com/office/drawing/2014/main" id="{6FD57AC3-C988-4F57-9C50-B3F4575F8DB2}"/>
              </a:ext>
            </a:extLst>
          </p:cNvPr>
          <p:cNvSpPr txBox="1"/>
          <p:nvPr/>
        </p:nvSpPr>
        <p:spPr>
          <a:xfrm>
            <a:off x="459346" y="1465423"/>
            <a:ext cx="8249107" cy="1077218"/>
          </a:xfrm>
          <a:prstGeom prst="rect">
            <a:avLst/>
          </a:prstGeom>
          <a:noFill/>
        </p:spPr>
        <p:txBody>
          <a:bodyPr wrap="square" rtlCol="0">
            <a:spAutoFit/>
          </a:bodyPr>
          <a:lstStyle/>
          <a:p>
            <a:r>
              <a:rPr lang="en-US" sz="3200" dirty="0"/>
              <a:t>sober </a:t>
            </a:r>
            <a:r>
              <a:rPr lang="en-US" sz="3200" dirty="0">
                <a:solidFill>
                  <a:srgbClr val="FFFFFF"/>
                </a:solidFill>
              </a:rPr>
              <a:t>~ “</a:t>
            </a:r>
            <a:r>
              <a:rPr lang="en-US" sz="3200" i="1" dirty="0">
                <a:solidFill>
                  <a:srgbClr val="FFFFFF"/>
                </a:solidFill>
              </a:rPr>
              <a:t>free from outside influences: alcohol, money, anger, lust or greed”</a:t>
            </a:r>
            <a:endParaRPr lang="en-US" sz="3200" dirty="0">
              <a:solidFill>
                <a:srgbClr val="FFFFFF"/>
              </a:solidFill>
            </a:endParaRPr>
          </a:p>
        </p:txBody>
      </p:sp>
    </p:spTree>
    <p:extLst>
      <p:ext uri="{BB962C8B-B14F-4D97-AF65-F5344CB8AC3E}">
        <p14:creationId xmlns:p14="http://schemas.microsoft.com/office/powerpoint/2010/main" val="39801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63368" y="946305"/>
            <a:ext cx="8249107" cy="5493812"/>
          </a:xfrm>
          <a:prstGeom prst="rect">
            <a:avLst/>
          </a:prstGeom>
          <a:noFill/>
        </p:spPr>
        <p:txBody>
          <a:bodyPr wrap="square" rtlCol="0">
            <a:spAutoFit/>
          </a:bodyPr>
          <a:lstStyle/>
          <a:p>
            <a:r>
              <a:rPr lang="en-US" sz="2700" dirty="0">
                <a:solidFill>
                  <a:srgbClr val="FFFFFF"/>
                </a:solidFill>
              </a:rPr>
              <a:t>Titus 1:10-2:10 ~ </a:t>
            </a:r>
            <a:r>
              <a:rPr lang="en-US" sz="2700" baseline="30000" dirty="0">
                <a:solidFill>
                  <a:srgbClr val="FFFFFF"/>
                </a:solidFill>
              </a:rPr>
              <a:t>10</a:t>
            </a:r>
            <a:r>
              <a:rPr lang="en-US" sz="2700" baseline="30000" dirty="0"/>
              <a:t> </a:t>
            </a:r>
            <a:r>
              <a:rPr lang="en-US" sz="2700" dirty="0"/>
              <a:t>For there are many insubordinate, both idle talkers and deceivers, especially those of the circumcision, </a:t>
            </a:r>
            <a:r>
              <a:rPr lang="en-US" sz="2700" baseline="30000" dirty="0">
                <a:solidFill>
                  <a:srgbClr val="FFFFFF"/>
                </a:solidFill>
              </a:rPr>
              <a:t>11</a:t>
            </a:r>
            <a:r>
              <a:rPr lang="en-US" sz="2700" baseline="30000" dirty="0"/>
              <a:t> </a:t>
            </a:r>
            <a:r>
              <a:rPr lang="en-US" sz="2700" dirty="0"/>
              <a:t>whose mouths must be stopped, who subvert whole households, teaching things which they ought not, for the sake of dishonest gain. </a:t>
            </a:r>
            <a:r>
              <a:rPr lang="en-US" sz="2700" baseline="30000" dirty="0">
                <a:solidFill>
                  <a:srgbClr val="FFFFFF"/>
                </a:solidFill>
              </a:rPr>
              <a:t>12</a:t>
            </a:r>
            <a:r>
              <a:rPr lang="en-US" sz="2700" baseline="30000" dirty="0"/>
              <a:t> </a:t>
            </a:r>
            <a:r>
              <a:rPr lang="en-US" sz="2700" dirty="0"/>
              <a:t>One of them, a prophet of their own, said, “Cretans </a:t>
            </a:r>
            <a:r>
              <a:rPr lang="en-US" sz="2700" i="1" dirty="0"/>
              <a:t>are</a:t>
            </a:r>
            <a:r>
              <a:rPr lang="en-US" sz="2700" dirty="0"/>
              <a:t> always liars, evil beasts, lazy gluttons.” </a:t>
            </a:r>
            <a:r>
              <a:rPr lang="en-US" sz="2700" baseline="30000" dirty="0">
                <a:solidFill>
                  <a:srgbClr val="FFFFFF"/>
                </a:solidFill>
              </a:rPr>
              <a:t>13</a:t>
            </a:r>
            <a:r>
              <a:rPr lang="en-US" sz="2700" baseline="30000" dirty="0"/>
              <a:t> </a:t>
            </a:r>
            <a:r>
              <a:rPr lang="en-US" sz="2700" dirty="0"/>
              <a:t>This testimony is true. Therefore rebuke them sharply, that they may be sound in the faith, </a:t>
            </a:r>
            <a:r>
              <a:rPr lang="en-US" sz="2700" baseline="30000" dirty="0">
                <a:solidFill>
                  <a:srgbClr val="FFFFFF"/>
                </a:solidFill>
              </a:rPr>
              <a:t>14</a:t>
            </a:r>
            <a:r>
              <a:rPr lang="en-US" sz="2700" baseline="30000" dirty="0"/>
              <a:t> </a:t>
            </a:r>
            <a:r>
              <a:rPr lang="en-US" sz="2700" dirty="0"/>
              <a:t>not giving heed to Jewish fables and commandments of men who turn from the truth. </a:t>
            </a:r>
            <a:r>
              <a:rPr lang="en-US" sz="2700" baseline="30000" dirty="0">
                <a:solidFill>
                  <a:srgbClr val="FFFFFF"/>
                </a:solidFill>
              </a:rPr>
              <a:t>15</a:t>
            </a:r>
            <a:r>
              <a:rPr lang="en-US" sz="2700" baseline="30000" dirty="0"/>
              <a:t> </a:t>
            </a:r>
            <a:r>
              <a:rPr lang="en-US" sz="2700" dirty="0"/>
              <a:t>To the pure all things are pure, but to those who are defiled and unbelieving nothing is pure; but even their mind and</a:t>
            </a:r>
          </a:p>
          <a:p>
            <a:r>
              <a:rPr lang="en-US" sz="2700" dirty="0"/>
              <a:t>conscience are defiled.</a:t>
            </a:r>
          </a:p>
        </p:txBody>
      </p:sp>
    </p:spTree>
    <p:extLst>
      <p:ext uri="{BB962C8B-B14F-4D97-AF65-F5344CB8AC3E}">
        <p14:creationId xmlns:p14="http://schemas.microsoft.com/office/powerpoint/2010/main" val="2695676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t>reverent </a:t>
            </a:r>
            <a:r>
              <a:rPr lang="en-US" sz="3200" dirty="0">
                <a:solidFill>
                  <a:srgbClr val="FFFFFF"/>
                </a:solidFill>
              </a:rPr>
              <a:t>~ KJV, </a:t>
            </a:r>
            <a:r>
              <a:rPr lang="en-US" sz="3200" dirty="0"/>
              <a:t>grave </a:t>
            </a:r>
            <a:r>
              <a:rPr lang="en-US" sz="3200" dirty="0">
                <a:solidFill>
                  <a:srgbClr val="FFFFFF"/>
                </a:solidFill>
              </a:rPr>
              <a:t>–</a:t>
            </a:r>
            <a:r>
              <a:rPr lang="en-US" sz="3200" dirty="0"/>
              <a:t> </a:t>
            </a:r>
            <a:r>
              <a:rPr lang="en-US" sz="3200" i="1" dirty="0" err="1">
                <a:latin typeface="Times New Roman" panose="02020603050405020304" pitchFamily="18" charset="0"/>
                <a:cs typeface="Times New Roman" panose="02020603050405020304" pitchFamily="18" charset="0"/>
              </a:rPr>
              <a:t>semnos</a:t>
            </a:r>
            <a:endParaRPr lang="en-US" sz="7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1447582"/>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NASB ~ </a:t>
            </a:r>
            <a:r>
              <a:rPr lang="en-US" sz="3200" dirty="0"/>
              <a:t>dignified</a:t>
            </a:r>
            <a:endParaRPr lang="en-US" sz="3200" dirty="0">
              <a:solidFill>
                <a:srgbClr val="FFFFFF"/>
              </a:solidFill>
            </a:endParaRPr>
          </a:p>
        </p:txBody>
      </p:sp>
      <p:sp>
        <p:nvSpPr>
          <p:cNvPr id="6" name="TextBox 5">
            <a:extLst>
              <a:ext uri="{FF2B5EF4-FFF2-40B4-BE49-F238E27FC236}">
                <a16:creationId xmlns:a16="http://schemas.microsoft.com/office/drawing/2014/main" id="{2AEDF519-39EA-4495-A7A2-9668AAFB03B9}"/>
              </a:ext>
            </a:extLst>
          </p:cNvPr>
          <p:cNvSpPr txBox="1"/>
          <p:nvPr/>
        </p:nvSpPr>
        <p:spPr>
          <a:xfrm>
            <a:off x="712524" y="1942896"/>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NIV ~ </a:t>
            </a:r>
            <a:r>
              <a:rPr lang="en-US" sz="3200" dirty="0"/>
              <a:t>worthy of respect</a:t>
            </a:r>
            <a:endParaRPr lang="en-US" sz="3200" dirty="0">
              <a:solidFill>
                <a:srgbClr val="FFFFFF"/>
              </a:solidFill>
            </a:endParaRPr>
          </a:p>
        </p:txBody>
      </p:sp>
      <p:sp>
        <p:nvSpPr>
          <p:cNvPr id="8" name="TextBox 7">
            <a:extLst>
              <a:ext uri="{FF2B5EF4-FFF2-40B4-BE49-F238E27FC236}">
                <a16:creationId xmlns:a16="http://schemas.microsoft.com/office/drawing/2014/main" id="{8977F3A3-CD45-46BB-94CB-025D2EE90A9E}"/>
              </a:ext>
            </a:extLst>
          </p:cNvPr>
          <p:cNvSpPr txBox="1"/>
          <p:nvPr/>
        </p:nvSpPr>
        <p:spPr>
          <a:xfrm>
            <a:off x="466567" y="2470310"/>
            <a:ext cx="8249107" cy="584775"/>
          </a:xfrm>
          <a:prstGeom prst="rect">
            <a:avLst/>
          </a:prstGeom>
          <a:noFill/>
        </p:spPr>
        <p:txBody>
          <a:bodyPr wrap="square" rtlCol="0">
            <a:spAutoFit/>
          </a:bodyPr>
          <a:lstStyle/>
          <a:p>
            <a:r>
              <a:rPr lang="en-US" sz="3200" dirty="0"/>
              <a:t>temperate </a:t>
            </a:r>
            <a:r>
              <a:rPr lang="en-US" sz="3200" dirty="0">
                <a:solidFill>
                  <a:srgbClr val="FFFFFF"/>
                </a:solidFill>
              </a:rPr>
              <a:t>~</a:t>
            </a:r>
            <a:r>
              <a:rPr lang="en-US" sz="3200" dirty="0"/>
              <a:t> </a:t>
            </a:r>
            <a:r>
              <a:rPr lang="en-US" sz="3200" i="1" dirty="0" err="1">
                <a:latin typeface="Times New Roman" panose="02020603050405020304" pitchFamily="18" charset="0"/>
                <a:cs typeface="Times New Roman" panose="02020603050405020304" pitchFamily="18" charset="0"/>
              </a:rPr>
              <a:t>sōphrōn</a:t>
            </a:r>
            <a:r>
              <a:rPr lang="en-US" sz="3200" dirty="0"/>
              <a:t> </a:t>
            </a:r>
            <a:r>
              <a:rPr lang="en-US" sz="3200" dirty="0">
                <a:solidFill>
                  <a:srgbClr val="FFFFFF"/>
                </a:solidFill>
              </a:rPr>
              <a:t>– literally </a:t>
            </a:r>
            <a:r>
              <a:rPr lang="en-US" sz="3200" i="1" dirty="0">
                <a:solidFill>
                  <a:srgbClr val="FFFFFF"/>
                </a:solidFill>
              </a:rPr>
              <a:t>saved midriff</a:t>
            </a:r>
            <a:endParaRPr lang="en-US" sz="115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3"/>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5"/>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262656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77F3A3-CD45-46BB-94CB-025D2EE90A9E}"/>
              </a:ext>
            </a:extLst>
          </p:cNvPr>
          <p:cNvSpPr txBox="1"/>
          <p:nvPr/>
        </p:nvSpPr>
        <p:spPr>
          <a:xfrm>
            <a:off x="466567" y="1446370"/>
            <a:ext cx="8249107" cy="1077218"/>
          </a:xfrm>
          <a:prstGeom prst="rect">
            <a:avLst/>
          </a:prstGeom>
          <a:noFill/>
        </p:spPr>
        <p:txBody>
          <a:bodyPr wrap="square" rtlCol="0">
            <a:spAutoFit/>
          </a:bodyPr>
          <a:lstStyle/>
          <a:p>
            <a:r>
              <a:rPr lang="en-US" sz="3200" dirty="0"/>
              <a:t>reverent </a:t>
            </a:r>
            <a:r>
              <a:rPr lang="en-US" sz="3200" dirty="0">
                <a:solidFill>
                  <a:srgbClr val="FFFFFF"/>
                </a:solidFill>
              </a:rPr>
              <a:t>~ </a:t>
            </a:r>
            <a:r>
              <a:rPr lang="en-US" sz="3200" i="1" dirty="0" err="1">
                <a:latin typeface="Times New Roman" panose="02020603050405020304" pitchFamily="18" charset="0"/>
                <a:cs typeface="Times New Roman" panose="02020603050405020304" pitchFamily="18" charset="0"/>
              </a:rPr>
              <a:t>heiroprepōs</a:t>
            </a:r>
            <a:r>
              <a:rPr lang="en-US" sz="3200" dirty="0"/>
              <a:t> </a:t>
            </a:r>
            <a:r>
              <a:rPr lang="en-US" sz="3200" dirty="0">
                <a:solidFill>
                  <a:srgbClr val="FFFFFF"/>
                </a:solidFill>
              </a:rPr>
              <a:t>– literally, </a:t>
            </a:r>
            <a:r>
              <a:rPr lang="en-US" sz="3200" i="1" dirty="0">
                <a:solidFill>
                  <a:srgbClr val="FFFFFF"/>
                </a:solidFill>
              </a:rPr>
              <a:t>“becoming holy”</a:t>
            </a:r>
            <a:endParaRPr lang="en-US" sz="3200" dirty="0">
              <a:solidFill>
                <a:srgbClr val="FFFFF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solidFill>
                  <a:srgbClr val="FFFFFF"/>
                </a:solidFill>
              </a:rPr>
              <a:t>older ~ KJV, </a:t>
            </a:r>
            <a:r>
              <a:rPr lang="en-US" sz="3200" dirty="0"/>
              <a:t>aged</a:t>
            </a:r>
            <a:endParaRPr lang="en-US" sz="115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2438200"/>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KJV, </a:t>
            </a:r>
            <a:r>
              <a:rPr lang="en-US" sz="3200" dirty="0"/>
              <a:t>as becometh holiness</a:t>
            </a:r>
            <a:endParaRPr lang="en-US" sz="3200" dirty="0">
              <a:solidFill>
                <a:srgbClr val="FFFFFF"/>
              </a:solidFill>
            </a:endParaRPr>
          </a:p>
        </p:txBody>
      </p:sp>
    </p:spTree>
    <p:extLst>
      <p:ext uri="{BB962C8B-B14F-4D97-AF65-F5344CB8AC3E}">
        <p14:creationId xmlns:p14="http://schemas.microsoft.com/office/powerpoint/2010/main" val="232239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3" grpId="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2062103"/>
          </a:xfrm>
          <a:prstGeom prst="rect">
            <a:avLst/>
          </a:prstGeom>
          <a:noFill/>
        </p:spPr>
        <p:txBody>
          <a:bodyPr wrap="square" rtlCol="0">
            <a:spAutoFit/>
          </a:bodyPr>
          <a:lstStyle/>
          <a:p>
            <a:r>
              <a:rPr lang="en-US" sz="3200" dirty="0">
                <a:solidFill>
                  <a:srgbClr val="FFFFFF"/>
                </a:solidFill>
              </a:rPr>
              <a:t>Rom. 12:1 ~ </a:t>
            </a:r>
            <a:r>
              <a:rPr lang="en-US" sz="3200" dirty="0"/>
              <a:t>I beseech you therefore, brethren, by the mercies of God, that you present your bodies a living sacrifice, holy, acceptable to God, which is your reasonable service.</a:t>
            </a:r>
            <a:endParaRPr lang="en-US" sz="115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977F3A3-CD45-46BB-94CB-025D2EE90A9E}"/>
              </a:ext>
            </a:extLst>
          </p:cNvPr>
          <p:cNvSpPr txBox="1"/>
          <p:nvPr/>
        </p:nvSpPr>
        <p:spPr>
          <a:xfrm>
            <a:off x="466567" y="2998953"/>
            <a:ext cx="8249107" cy="2554545"/>
          </a:xfrm>
          <a:prstGeom prst="rect">
            <a:avLst/>
          </a:prstGeom>
          <a:noFill/>
        </p:spPr>
        <p:txBody>
          <a:bodyPr wrap="square" rtlCol="0">
            <a:spAutoFit/>
          </a:bodyPr>
          <a:lstStyle/>
          <a:p>
            <a:r>
              <a:rPr lang="en-US" sz="3200" dirty="0">
                <a:solidFill>
                  <a:srgbClr val="FFFFFF"/>
                </a:solidFill>
              </a:rPr>
              <a:t>Merrihew Standard Version ~ </a:t>
            </a:r>
            <a:r>
              <a:rPr lang="en-US" sz="3200" dirty="0"/>
              <a:t>Therefore, in light of all that He has done for us, the only logical and sensible response would be for us to surrender ourselves willingly, wholly and without reservation to God’s purposes and will.</a:t>
            </a:r>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177100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760C43-A3AE-4665-82B5-54B737E6BC67}"/>
              </a:ext>
            </a:extLst>
          </p:cNvPr>
          <p:cNvSpPr txBox="1"/>
          <p:nvPr/>
        </p:nvSpPr>
        <p:spPr>
          <a:xfrm>
            <a:off x="712532" y="1956301"/>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effectLst>
                  <a:outerShdw blurRad="38100" dist="38100" dir="2700000" algn="tl">
                    <a:srgbClr val="000000">
                      <a:alpha val="43137"/>
                    </a:srgbClr>
                  </a:outerShdw>
                </a:effectLst>
              </a:rPr>
              <a:t> </a:t>
            </a:r>
            <a:r>
              <a:rPr lang="en-US" sz="32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diabolos</a:t>
            </a:r>
            <a:r>
              <a:rPr lang="en-US" sz="3200" dirty="0">
                <a:effectLst>
                  <a:outerShdw blurRad="38100" dist="38100" dir="2700000" algn="tl">
                    <a:srgbClr val="000000">
                      <a:alpha val="43137"/>
                    </a:srgbClr>
                  </a:outerShdw>
                </a:effectLst>
              </a:rPr>
              <a:t> </a:t>
            </a:r>
            <a:r>
              <a:rPr lang="en-US" sz="3200" dirty="0">
                <a:solidFill>
                  <a:srgbClr val="FFFFFF"/>
                </a:solidFill>
                <a:effectLst>
                  <a:outerShdw blurRad="38100" dist="38100" dir="2700000" algn="tl">
                    <a:srgbClr val="000000">
                      <a:alpha val="43137"/>
                    </a:srgbClr>
                  </a:outerShdw>
                </a:effectLst>
              </a:rPr>
              <a:t>– devil</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t>slanderers </a:t>
            </a:r>
            <a:r>
              <a:rPr lang="en-US" sz="3200" dirty="0">
                <a:solidFill>
                  <a:srgbClr val="FFFFFF"/>
                </a:solidFill>
              </a:rPr>
              <a:t>– also, NIV</a:t>
            </a:r>
          </a:p>
        </p:txBody>
      </p:sp>
      <p:sp>
        <p:nvSpPr>
          <p:cNvPr id="7" name="TextBox 6">
            <a:extLst>
              <a:ext uri="{FF2B5EF4-FFF2-40B4-BE49-F238E27FC236}">
                <a16:creationId xmlns:a16="http://schemas.microsoft.com/office/drawing/2014/main" id="{1BFA4746-2E65-4E45-ABDC-CCE1FEA56EED}"/>
              </a:ext>
            </a:extLst>
          </p:cNvPr>
          <p:cNvSpPr txBox="1"/>
          <p:nvPr/>
        </p:nvSpPr>
        <p:spPr>
          <a:xfrm>
            <a:off x="707769" y="1441947"/>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KJV, </a:t>
            </a:r>
            <a:r>
              <a:rPr lang="en-US" sz="3200" dirty="0"/>
              <a:t>false accusers</a:t>
            </a:r>
            <a:endParaRPr lang="en-US" sz="3200" dirty="0">
              <a:solidFill>
                <a:srgbClr val="FFFFFF"/>
              </a:solidFill>
            </a:endParaRPr>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9" name="TextBox 8">
            <a:extLst>
              <a:ext uri="{FF2B5EF4-FFF2-40B4-BE49-F238E27FC236}">
                <a16:creationId xmlns:a16="http://schemas.microsoft.com/office/drawing/2014/main" id="{F25E95BC-8734-42A6-9778-BDD5A0449F35}"/>
              </a:ext>
            </a:extLst>
          </p:cNvPr>
          <p:cNvSpPr txBox="1"/>
          <p:nvPr/>
        </p:nvSpPr>
        <p:spPr>
          <a:xfrm>
            <a:off x="0" y="6858000"/>
            <a:ext cx="9144000" cy="230832"/>
          </a:xfrm>
          <a:prstGeom prst="rect">
            <a:avLst/>
          </a:prstGeom>
          <a:noFill/>
        </p:spPr>
        <p:txBody>
          <a:bodyPr wrap="square" rtlCol="0">
            <a:spAutoFit/>
          </a:bodyPr>
          <a:lstStyle/>
          <a:p>
            <a:r>
              <a:rPr lang="en-US" sz="900">
                <a:hlinkClick r:id="rId3" tooltip="https://flickr.com/photos/tom-paton/3191120582"/>
              </a:rPr>
              <a:t>This Photo</a:t>
            </a:r>
            <a:r>
              <a:rPr lang="en-US" sz="900"/>
              <a:t> by Unknown Author is licensed under </a:t>
            </a:r>
            <a:r>
              <a:rPr lang="en-US" sz="900">
                <a:hlinkClick r:id="rId4" tooltip="https://creativecommons.org/licenses/by-nc-sa/3.0/"/>
              </a:rPr>
              <a:t>CC BY-SA-NC</a:t>
            </a:r>
            <a:endParaRPr lang="en-US" sz="900"/>
          </a:p>
        </p:txBody>
      </p:sp>
      <p:grpSp>
        <p:nvGrpSpPr>
          <p:cNvPr id="11" name="Group 10">
            <a:extLst>
              <a:ext uri="{FF2B5EF4-FFF2-40B4-BE49-F238E27FC236}">
                <a16:creationId xmlns:a16="http://schemas.microsoft.com/office/drawing/2014/main" id="{450FDD55-CF06-4629-9811-037E88409CD2}"/>
              </a:ext>
            </a:extLst>
          </p:cNvPr>
          <p:cNvGrpSpPr/>
          <p:nvPr/>
        </p:nvGrpSpPr>
        <p:grpSpPr>
          <a:xfrm rot="190292">
            <a:off x="2816718" y="1153468"/>
            <a:ext cx="4352174" cy="4664571"/>
            <a:chOff x="2188431" y="761308"/>
            <a:chExt cx="3956522" cy="4240519"/>
          </a:xfrm>
        </p:grpSpPr>
        <p:pic>
          <p:nvPicPr>
            <p:cNvPr id="18" name="Picture 2" descr="Related image">
              <a:extLst>
                <a:ext uri="{FF2B5EF4-FFF2-40B4-BE49-F238E27FC236}">
                  <a16:creationId xmlns:a16="http://schemas.microsoft.com/office/drawing/2014/main" id="{BEEF60FB-1D4F-4B6C-A159-589FE7D551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555" r="1" b="32014"/>
            <a:stretch/>
          </p:blipFill>
          <p:spPr bwMode="auto">
            <a:xfrm flipH="1">
              <a:off x="2188431" y="761308"/>
              <a:ext cx="1973748" cy="42386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lated image">
              <a:extLst>
                <a:ext uri="{FF2B5EF4-FFF2-40B4-BE49-F238E27FC236}">
                  <a16:creationId xmlns:a16="http://schemas.microsoft.com/office/drawing/2014/main" id="{E7198ABD-C8FC-4A6F-81D5-593AD308FD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292" b="32014"/>
            <a:stretch/>
          </p:blipFill>
          <p:spPr bwMode="auto">
            <a:xfrm>
              <a:off x="4160738" y="763202"/>
              <a:ext cx="1984215" cy="4238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FB3D02B9-C715-4619-9EDF-F20EA6ED72C6}"/>
              </a:ext>
            </a:extLst>
          </p:cNvPr>
          <p:cNvGrpSpPr/>
          <p:nvPr/>
        </p:nvGrpSpPr>
        <p:grpSpPr>
          <a:xfrm rot="190292">
            <a:off x="2795147" y="1154108"/>
            <a:ext cx="4373510" cy="4663291"/>
            <a:chOff x="2582389" y="1243563"/>
            <a:chExt cx="3975918" cy="4239355"/>
          </a:xfrm>
        </p:grpSpPr>
        <p:pic>
          <p:nvPicPr>
            <p:cNvPr id="2050" name="Picture 2" descr="Related image">
              <a:extLst>
                <a:ext uri="{FF2B5EF4-FFF2-40B4-BE49-F238E27FC236}">
                  <a16:creationId xmlns:a16="http://schemas.microsoft.com/office/drawing/2014/main" id="{2D60FD09-F597-40D6-AF12-338C356122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176" b="32014"/>
            <a:stretch/>
          </p:blipFill>
          <p:spPr bwMode="auto">
            <a:xfrm flipH="1">
              <a:off x="4569420" y="1244293"/>
              <a:ext cx="1988887" cy="42386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lated image">
              <a:extLst>
                <a:ext uri="{FF2B5EF4-FFF2-40B4-BE49-F238E27FC236}">
                  <a16:creationId xmlns:a16="http://schemas.microsoft.com/office/drawing/2014/main" id="{57DA4928-F891-43ED-9754-0E0DEE13B3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158" b="32014"/>
            <a:stretch/>
          </p:blipFill>
          <p:spPr bwMode="auto">
            <a:xfrm>
              <a:off x="2582389" y="1243563"/>
              <a:ext cx="1989612" cy="42386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4B66A42B-3FD2-4DBE-9220-232184E7321B}"/>
              </a:ext>
            </a:extLst>
          </p:cNvPr>
          <p:cNvSpPr txBox="1"/>
          <p:nvPr/>
        </p:nvSpPr>
        <p:spPr>
          <a:xfrm>
            <a:off x="1035708" y="1949752"/>
            <a:ext cx="2604464" cy="584775"/>
          </a:xfrm>
          <a:prstGeom prst="rect">
            <a:avLst/>
          </a:prstGeom>
          <a:noFill/>
        </p:spPr>
        <p:txBody>
          <a:bodyPr wrap="square" rtlCol="0">
            <a:spAutoFit/>
          </a:bodyPr>
          <a:lstStyle/>
          <a:p>
            <a:pPr algn="l"/>
            <a:r>
              <a:rPr lang="en-US" sz="32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diabolos</a:t>
            </a:r>
            <a:endParaRPr lang="en-US" sz="3200"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2461141"/>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NASB, </a:t>
            </a:r>
            <a:r>
              <a:rPr lang="en-US" sz="3200" dirty="0"/>
              <a:t>malicious gossips</a:t>
            </a:r>
            <a:endParaRPr lang="en-US" sz="3200" dirty="0">
              <a:solidFill>
                <a:srgbClr val="FFFFFF"/>
              </a:solidFill>
            </a:endParaRPr>
          </a:p>
        </p:txBody>
      </p:sp>
    </p:spTree>
    <p:extLst>
      <p:ext uri="{BB962C8B-B14F-4D97-AF65-F5344CB8AC3E}">
        <p14:creationId xmlns:p14="http://schemas.microsoft.com/office/powerpoint/2010/main" val="186004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7"/>
                                        </p:tgtEl>
                                        <p:attrNameLst>
                                          <p:attrName>style.color</p:attrName>
                                        </p:attrNameLst>
                                      </p:cBhvr>
                                      <p:to>
                                        <a:schemeClr val="accent2"/>
                                      </p:to>
                                    </p:animClr>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par>
                          <p:cTn id="29" fill="hold">
                            <p:stCondLst>
                              <p:cond delay="2000"/>
                            </p:stCondLst>
                            <p:childTnLst>
                              <p:par>
                                <p:cTn id="30" presetID="10" presetClass="exit" presetSubtype="0" fill="hold" nodeType="afterEffect">
                                  <p:stCondLst>
                                    <p:cond delay="1000"/>
                                  </p:stCondLst>
                                  <p:childTnLst>
                                    <p:animEffect transition="out" filter="fade">
                                      <p:cBhvr>
                                        <p:cTn id="31" dur="7000"/>
                                        <p:tgtEl>
                                          <p:spTgt spid="11"/>
                                        </p:tgtEl>
                                      </p:cBhvr>
                                    </p:animEffect>
                                    <p:set>
                                      <p:cBhvr>
                                        <p:cTn id="32" dur="1" fill="hold">
                                          <p:stCondLst>
                                            <p:cond delay="6999"/>
                                          </p:stCondLst>
                                        </p:cTn>
                                        <p:tgtEl>
                                          <p:spTgt spid="11"/>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000"/>
                                        <p:tgtEl>
                                          <p:spTgt spid="10"/>
                                        </p:tgtEl>
                                      </p:cBhvr>
                                    </p:animEffect>
                                  </p:childTnLst>
                                </p:cTn>
                              </p:par>
                              <p:par>
                                <p:cTn id="36" presetID="6" presetClass="emph" presetSubtype="0" fill="hold" grpId="1" nodeType="withEffect">
                                  <p:stCondLst>
                                    <p:cond delay="1000"/>
                                  </p:stCondLst>
                                  <p:childTnLst>
                                    <p:animScale>
                                      <p:cBhvr>
                                        <p:cTn id="37" dur="2000" fill="hold"/>
                                        <p:tgtEl>
                                          <p:spTgt spid="4"/>
                                        </p:tgtEl>
                                      </p:cBhvr>
                                      <p:by x="200000" y="200000"/>
                                    </p:animScale>
                                  </p:childTnLst>
                                </p:cTn>
                              </p:par>
                              <p:par>
                                <p:cTn id="38" presetID="42" presetClass="path" presetSubtype="0" fill="hold" grpId="2" nodeType="withEffect">
                                  <p:stCondLst>
                                    <p:cond delay="1000"/>
                                  </p:stCondLst>
                                  <p:childTnLst>
                                    <p:animMotion origin="layout" path="M 4.44444E-6 -1.85185E-6 L 0.39479 0.27894 " pathEditMode="relative" rAng="0" ptsTypes="AA">
                                      <p:cBhvr>
                                        <p:cTn id="39" dur="2000" fill="hold"/>
                                        <p:tgtEl>
                                          <p:spTgt spid="4"/>
                                        </p:tgtEl>
                                        <p:attrNameLst>
                                          <p:attrName>ppt_x</p:attrName>
                                          <p:attrName>ppt_y</p:attrName>
                                        </p:attrNameLst>
                                      </p:cBhvr>
                                      <p:rCtr x="19740" y="13935"/>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xit" presetSubtype="0" fill="hold" grpId="3"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P spid="7" grpId="1"/>
      <p:bldP spid="4" grpId="0"/>
      <p:bldP spid="4" grpId="1"/>
      <p:bldP spid="4" grpId="2"/>
      <p:bldP spid="4" grpId="3"/>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291016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t>obedient </a:t>
            </a:r>
            <a:r>
              <a:rPr lang="en-US" sz="3200" dirty="0">
                <a:solidFill>
                  <a:srgbClr val="FFFFFF"/>
                </a:solidFill>
              </a:rPr>
              <a:t>~ NASB, NIV – better, </a:t>
            </a:r>
            <a:r>
              <a:rPr lang="en-US" sz="3200" dirty="0"/>
              <a:t>subject</a:t>
            </a:r>
          </a:p>
        </p:txBody>
      </p:sp>
    </p:spTree>
    <p:extLst>
      <p:ext uri="{BB962C8B-B14F-4D97-AF65-F5344CB8AC3E}">
        <p14:creationId xmlns:p14="http://schemas.microsoft.com/office/powerpoint/2010/main" val="329974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20885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1077218"/>
          </a:xfrm>
          <a:prstGeom prst="rect">
            <a:avLst/>
          </a:prstGeom>
          <a:noFill/>
        </p:spPr>
        <p:txBody>
          <a:bodyPr wrap="square" rtlCol="0">
            <a:spAutoFit/>
          </a:bodyPr>
          <a:lstStyle/>
          <a:p>
            <a:r>
              <a:rPr lang="en-US" sz="3200" dirty="0"/>
              <a:t>sober-minded </a:t>
            </a:r>
            <a:r>
              <a:rPr lang="en-US" sz="3200" dirty="0">
                <a:solidFill>
                  <a:srgbClr val="FFFFFF"/>
                </a:solidFill>
              </a:rPr>
              <a:t>~</a:t>
            </a:r>
            <a:r>
              <a:rPr lang="en-US" sz="3200" dirty="0"/>
              <a:t> </a:t>
            </a:r>
            <a:r>
              <a:rPr lang="en-US" sz="3200" i="1" dirty="0" err="1">
                <a:latin typeface="Times New Roman" panose="02020603050405020304" pitchFamily="18" charset="0"/>
                <a:cs typeface="Times New Roman" panose="02020603050405020304" pitchFamily="18" charset="0"/>
              </a:rPr>
              <a:t>sōphrōn</a:t>
            </a:r>
            <a:r>
              <a:rPr lang="en-US" sz="3200" dirty="0"/>
              <a:t> </a:t>
            </a:r>
            <a:r>
              <a:rPr lang="en-US" sz="3200" dirty="0">
                <a:solidFill>
                  <a:srgbClr val="FFFFFF"/>
                </a:solidFill>
              </a:rPr>
              <a:t>– form occurs in all 4 groups</a:t>
            </a: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1970599"/>
            <a:ext cx="7993626" cy="830997"/>
          </a:xfrm>
          <a:prstGeom prst="rect">
            <a:avLst/>
          </a:prstGeom>
          <a:noFill/>
        </p:spPr>
        <p:txBody>
          <a:bodyPr wrap="square" rtlCol="0">
            <a:spAutoFit/>
          </a:bodyPr>
          <a:lstStyle/>
          <a:p>
            <a:pPr marL="231775" indent="-231775">
              <a:buFont typeface="Arial" panose="020B0604020202020204" pitchFamily="34" charset="0"/>
              <a:buChar char="•"/>
            </a:pPr>
            <a:r>
              <a:rPr lang="en-US" sz="4800" dirty="0">
                <a:solidFill>
                  <a:srgbClr val="FFFFFF"/>
                </a:solidFill>
              </a:rPr>
              <a:t> </a:t>
            </a:r>
            <a:r>
              <a:rPr lang="en-US" sz="3200" dirty="0"/>
              <a:t>older men </a:t>
            </a:r>
            <a:r>
              <a:rPr lang="en-US" sz="3200" dirty="0">
                <a:solidFill>
                  <a:srgbClr val="FFFFFF"/>
                </a:solidFill>
              </a:rPr>
              <a:t>~</a:t>
            </a:r>
            <a:r>
              <a:rPr lang="en-US" sz="3200" dirty="0"/>
              <a:t> temperate </a:t>
            </a:r>
            <a:r>
              <a:rPr lang="en-US" sz="3200" dirty="0">
                <a:solidFill>
                  <a:srgbClr val="FFFFFF"/>
                </a:solidFill>
              </a:rPr>
              <a:t>(v. 2)</a:t>
            </a:r>
          </a:p>
        </p:txBody>
      </p:sp>
      <p:sp>
        <p:nvSpPr>
          <p:cNvPr id="6" name="TextBox 5">
            <a:extLst>
              <a:ext uri="{FF2B5EF4-FFF2-40B4-BE49-F238E27FC236}">
                <a16:creationId xmlns:a16="http://schemas.microsoft.com/office/drawing/2014/main" id="{ECFADDEC-3CED-42CA-9D8C-0CA9DBEAF0F9}"/>
              </a:ext>
            </a:extLst>
          </p:cNvPr>
          <p:cNvSpPr txBox="1"/>
          <p:nvPr/>
        </p:nvSpPr>
        <p:spPr>
          <a:xfrm>
            <a:off x="698240" y="2684977"/>
            <a:ext cx="7993626" cy="830997"/>
          </a:xfrm>
          <a:prstGeom prst="rect">
            <a:avLst/>
          </a:prstGeom>
          <a:noFill/>
        </p:spPr>
        <p:txBody>
          <a:bodyPr wrap="square" rtlCol="0">
            <a:spAutoFit/>
          </a:bodyPr>
          <a:lstStyle/>
          <a:p>
            <a:pPr marL="231775" indent="-231775">
              <a:buFont typeface="Arial" panose="020B0604020202020204" pitchFamily="34" charset="0"/>
              <a:buChar char="•"/>
            </a:pPr>
            <a:r>
              <a:rPr lang="en-US" sz="4800" dirty="0">
                <a:solidFill>
                  <a:srgbClr val="FFFFFF"/>
                </a:solidFill>
              </a:rPr>
              <a:t> </a:t>
            </a:r>
            <a:r>
              <a:rPr lang="en-US" sz="3200" dirty="0"/>
              <a:t>older women </a:t>
            </a:r>
            <a:r>
              <a:rPr lang="en-US" sz="3200" dirty="0">
                <a:solidFill>
                  <a:srgbClr val="FFFFFF"/>
                </a:solidFill>
              </a:rPr>
              <a:t>~</a:t>
            </a:r>
            <a:r>
              <a:rPr lang="en-US" sz="3200" dirty="0"/>
              <a:t> admonish </a:t>
            </a:r>
            <a:r>
              <a:rPr lang="en-US" sz="3200" dirty="0">
                <a:solidFill>
                  <a:srgbClr val="FFFFFF"/>
                </a:solidFill>
              </a:rPr>
              <a:t>(v. 4)</a:t>
            </a:r>
          </a:p>
        </p:txBody>
      </p:sp>
      <p:sp>
        <p:nvSpPr>
          <p:cNvPr id="7" name="TextBox 6">
            <a:extLst>
              <a:ext uri="{FF2B5EF4-FFF2-40B4-BE49-F238E27FC236}">
                <a16:creationId xmlns:a16="http://schemas.microsoft.com/office/drawing/2014/main" id="{B98C5FDB-80B4-4B49-BF64-5D0DFD722227}"/>
              </a:ext>
            </a:extLst>
          </p:cNvPr>
          <p:cNvSpPr txBox="1"/>
          <p:nvPr/>
        </p:nvSpPr>
        <p:spPr>
          <a:xfrm>
            <a:off x="693474" y="3442221"/>
            <a:ext cx="7993626" cy="830997"/>
          </a:xfrm>
          <a:prstGeom prst="rect">
            <a:avLst/>
          </a:prstGeom>
          <a:noFill/>
        </p:spPr>
        <p:txBody>
          <a:bodyPr wrap="square" rtlCol="0">
            <a:spAutoFit/>
          </a:bodyPr>
          <a:lstStyle/>
          <a:p>
            <a:pPr marL="231775" indent="-231775">
              <a:buFont typeface="Arial" panose="020B0604020202020204" pitchFamily="34" charset="0"/>
              <a:buChar char="•"/>
            </a:pPr>
            <a:r>
              <a:rPr lang="en-US" sz="4800" dirty="0">
                <a:solidFill>
                  <a:srgbClr val="FFFFFF"/>
                </a:solidFill>
              </a:rPr>
              <a:t> </a:t>
            </a:r>
            <a:r>
              <a:rPr lang="en-US" sz="3200" dirty="0"/>
              <a:t>young women </a:t>
            </a:r>
            <a:r>
              <a:rPr lang="en-US" sz="3200" dirty="0">
                <a:solidFill>
                  <a:srgbClr val="FFFFFF"/>
                </a:solidFill>
              </a:rPr>
              <a:t>~</a:t>
            </a:r>
            <a:r>
              <a:rPr lang="en-US" sz="3200" dirty="0"/>
              <a:t> be discreet </a:t>
            </a:r>
            <a:r>
              <a:rPr lang="en-US" sz="3200" dirty="0">
                <a:solidFill>
                  <a:srgbClr val="FFFFFF"/>
                </a:solidFill>
              </a:rPr>
              <a:t>(v. 5)</a:t>
            </a:r>
          </a:p>
        </p:txBody>
      </p:sp>
      <p:sp>
        <p:nvSpPr>
          <p:cNvPr id="8" name="TextBox 7">
            <a:extLst>
              <a:ext uri="{FF2B5EF4-FFF2-40B4-BE49-F238E27FC236}">
                <a16:creationId xmlns:a16="http://schemas.microsoft.com/office/drawing/2014/main" id="{88B3FB01-AF21-4ABD-836B-E925926A040A}"/>
              </a:ext>
            </a:extLst>
          </p:cNvPr>
          <p:cNvSpPr txBox="1"/>
          <p:nvPr/>
        </p:nvSpPr>
        <p:spPr>
          <a:xfrm>
            <a:off x="683946" y="4170897"/>
            <a:ext cx="7993626" cy="830997"/>
          </a:xfrm>
          <a:prstGeom prst="rect">
            <a:avLst/>
          </a:prstGeom>
          <a:noFill/>
        </p:spPr>
        <p:txBody>
          <a:bodyPr wrap="square" rtlCol="0">
            <a:spAutoFit/>
          </a:bodyPr>
          <a:lstStyle/>
          <a:p>
            <a:pPr marL="231775" indent="-231775">
              <a:buFont typeface="Arial" panose="020B0604020202020204" pitchFamily="34" charset="0"/>
              <a:buChar char="•"/>
            </a:pPr>
            <a:r>
              <a:rPr lang="en-US" sz="4800" dirty="0">
                <a:solidFill>
                  <a:srgbClr val="FFFFFF"/>
                </a:solidFill>
              </a:rPr>
              <a:t> </a:t>
            </a:r>
            <a:r>
              <a:rPr lang="en-US" sz="3200" dirty="0"/>
              <a:t>young men </a:t>
            </a:r>
            <a:r>
              <a:rPr lang="en-US" sz="3200" dirty="0">
                <a:solidFill>
                  <a:srgbClr val="FFFFFF"/>
                </a:solidFill>
              </a:rPr>
              <a:t>~</a:t>
            </a:r>
            <a:r>
              <a:rPr lang="en-US" sz="3200" dirty="0"/>
              <a:t> sober-minded </a:t>
            </a:r>
            <a:r>
              <a:rPr lang="en-US" sz="3200" dirty="0">
                <a:solidFill>
                  <a:srgbClr val="FFFFFF"/>
                </a:solidFill>
              </a:rPr>
              <a:t>(v. 6)</a:t>
            </a:r>
          </a:p>
        </p:txBody>
      </p:sp>
    </p:spTree>
    <p:extLst>
      <p:ext uri="{BB962C8B-B14F-4D97-AF65-F5344CB8AC3E}">
        <p14:creationId xmlns:p14="http://schemas.microsoft.com/office/powerpoint/2010/main" val="141545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6"/>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7" grpId="0"/>
      <p:bldP spid="7"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73338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65512" y="946305"/>
            <a:ext cx="8235879" cy="5493812"/>
          </a:xfrm>
          <a:prstGeom prst="rect">
            <a:avLst/>
          </a:prstGeom>
          <a:noFill/>
        </p:spPr>
        <p:txBody>
          <a:bodyPr wrap="square" rtlCol="0">
            <a:spAutoFit/>
          </a:bodyPr>
          <a:lstStyle/>
          <a:p>
            <a:r>
              <a:rPr lang="en-US" sz="2700" dirty="0">
                <a:solidFill>
                  <a:srgbClr val="FFFFFF"/>
                </a:solidFill>
              </a:rPr>
              <a:t>Titus 1:10-2:10 ~ </a:t>
            </a:r>
            <a:r>
              <a:rPr lang="en-US" sz="2700" baseline="30000" dirty="0">
                <a:solidFill>
                  <a:srgbClr val="FFFFFF"/>
                </a:solidFill>
              </a:rPr>
              <a:t>16</a:t>
            </a:r>
            <a:r>
              <a:rPr lang="en-US" sz="2700" baseline="30000" dirty="0"/>
              <a:t> </a:t>
            </a:r>
            <a:r>
              <a:rPr lang="en-US" sz="2700" dirty="0"/>
              <a:t>They profess to know God, but in works they deny Him, being abominable, disobedient, and disqualified for every good work. </a:t>
            </a:r>
          </a:p>
          <a:p>
            <a:r>
              <a:rPr lang="en-US" sz="2700" baseline="30000" dirty="0">
                <a:solidFill>
                  <a:srgbClr val="FFFFFF"/>
                </a:solidFill>
              </a:rPr>
              <a:t>2:1</a:t>
            </a:r>
            <a:r>
              <a:rPr lang="en-US" sz="2700" dirty="0"/>
              <a:t> But as for you, speak the things which are proper for sound doctrine: </a:t>
            </a:r>
            <a:r>
              <a:rPr lang="en-US" sz="2700" baseline="30000" dirty="0">
                <a:solidFill>
                  <a:srgbClr val="FFFFFF"/>
                </a:solidFill>
              </a:rPr>
              <a:t>2</a:t>
            </a:r>
            <a:r>
              <a:rPr lang="en-US" sz="2700" baseline="30000" dirty="0"/>
              <a:t> </a:t>
            </a:r>
            <a:r>
              <a:rPr lang="en-US" sz="2700" dirty="0"/>
              <a:t>that the older men be sober, reverent, temperate, sound in faith, in love, in patience; </a:t>
            </a:r>
            <a:r>
              <a:rPr lang="en-US" sz="2700" baseline="30000" dirty="0">
                <a:solidFill>
                  <a:srgbClr val="FFFFFF"/>
                </a:solidFill>
              </a:rPr>
              <a:t>3</a:t>
            </a:r>
            <a:r>
              <a:rPr lang="en-US" sz="2700" baseline="30000" dirty="0"/>
              <a:t> </a:t>
            </a:r>
            <a:r>
              <a:rPr lang="en-US" sz="2700" dirty="0"/>
              <a:t>the older women likewise, that they be reverent in behavior, not slanderers, not given to much wine, teachers of good things — </a:t>
            </a:r>
            <a:r>
              <a:rPr lang="en-US" sz="2700" baseline="30000" dirty="0">
                <a:solidFill>
                  <a:srgbClr val="FFFFFF"/>
                </a:solidFill>
              </a:rPr>
              <a:t>4 </a:t>
            </a:r>
            <a:r>
              <a:rPr lang="en-US" sz="2700" dirty="0"/>
              <a:t>that they admonish the young women to love their husbands, to love their children, </a:t>
            </a:r>
            <a:r>
              <a:rPr lang="en-US" sz="2700" baseline="30000" dirty="0">
                <a:solidFill>
                  <a:srgbClr val="FFFFFF"/>
                </a:solidFill>
              </a:rPr>
              <a:t>5</a:t>
            </a:r>
            <a:r>
              <a:rPr lang="en-US" sz="2700" baseline="30000" dirty="0"/>
              <a:t> </a:t>
            </a:r>
            <a:r>
              <a:rPr lang="en-US" sz="2700" dirty="0"/>
              <a:t>to be discreet, chaste, homemakers, good, obedient to their own husbands, that the word of God may not be</a:t>
            </a:r>
          </a:p>
          <a:p>
            <a:r>
              <a:rPr lang="en-US" sz="2700" dirty="0"/>
              <a:t>blasphemed. </a:t>
            </a:r>
          </a:p>
        </p:txBody>
      </p:sp>
    </p:spTree>
    <p:extLst>
      <p:ext uri="{BB962C8B-B14F-4D97-AF65-F5344CB8AC3E}">
        <p14:creationId xmlns:p14="http://schemas.microsoft.com/office/powerpoint/2010/main" val="97159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1077218"/>
          </a:xfrm>
          <a:prstGeom prst="rect">
            <a:avLst/>
          </a:prstGeom>
          <a:noFill/>
        </p:spPr>
        <p:txBody>
          <a:bodyPr wrap="square" rtlCol="0">
            <a:spAutoFit/>
          </a:bodyPr>
          <a:lstStyle/>
          <a:p>
            <a:r>
              <a:rPr lang="en-US" sz="3200" dirty="0"/>
              <a:t>answering back </a:t>
            </a:r>
            <a:r>
              <a:rPr lang="en-US" sz="3200" dirty="0">
                <a:solidFill>
                  <a:srgbClr val="FFFFFF"/>
                </a:solidFill>
              </a:rPr>
              <a:t>~ </a:t>
            </a:r>
            <a:r>
              <a:rPr lang="en-US" sz="3200" i="1" dirty="0" err="1">
                <a:latin typeface="Times New Roman" panose="02020603050405020304" pitchFamily="18" charset="0"/>
                <a:cs typeface="Times New Roman" panose="02020603050405020304" pitchFamily="18" charset="0"/>
              </a:rPr>
              <a:t>antilegō</a:t>
            </a:r>
            <a:r>
              <a:rPr lang="en-US" sz="3200" dirty="0"/>
              <a:t> </a:t>
            </a:r>
            <a:r>
              <a:rPr lang="en-US" sz="3200" dirty="0">
                <a:solidFill>
                  <a:srgbClr val="FFFFFF"/>
                </a:solidFill>
              </a:rPr>
              <a:t>– same as 1:9 (</a:t>
            </a:r>
            <a:r>
              <a:rPr lang="en-US" sz="3200" dirty="0"/>
              <a:t>contradict</a:t>
            </a:r>
            <a:r>
              <a:rPr lang="en-US" sz="3200" dirty="0">
                <a:solidFill>
                  <a:srgbClr val="FFFFFF"/>
                </a:solidFill>
              </a:rPr>
              <a:t>)</a:t>
            </a:r>
            <a:endParaRPr lang="en-US" sz="4800" dirty="0">
              <a:solidFill>
                <a:srgbClr val="FFFFFF"/>
              </a:solidFill>
            </a:endParaRPr>
          </a:p>
        </p:txBody>
      </p:sp>
    </p:spTree>
    <p:extLst>
      <p:ext uri="{BB962C8B-B14F-4D97-AF65-F5344CB8AC3E}">
        <p14:creationId xmlns:p14="http://schemas.microsoft.com/office/powerpoint/2010/main" val="197360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128288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solidFill>
                  <a:schemeClr val="accent4">
                    <a:lumMod val="60000"/>
                    <a:lumOff val="40000"/>
                  </a:schemeClr>
                </a:solidFill>
                <a:ea typeface="Times New Roman" panose="02020603050405020304" pitchFamily="18" charset="0"/>
              </a:rPr>
              <a:t>adorn</a:t>
            </a:r>
            <a:r>
              <a:rPr lang="en-US" sz="3200" dirty="0">
                <a:solidFill>
                  <a:srgbClr val="FFFFFF"/>
                </a:solidFill>
                <a:ea typeface="Times New Roman" panose="02020603050405020304" pitchFamily="18" charset="0"/>
              </a:rPr>
              <a:t> ~ </a:t>
            </a:r>
            <a:r>
              <a:rPr lang="en-US" sz="3200" i="1" dirty="0" err="1">
                <a:solidFill>
                  <a:schemeClr val="accent4">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kosmeō</a:t>
            </a:r>
            <a:r>
              <a:rPr lang="en-US" sz="3200" dirty="0">
                <a:solidFill>
                  <a:srgbClr val="FFFFFF"/>
                </a:solidFill>
                <a:ea typeface="Times New Roman" panose="02020603050405020304" pitchFamily="18" charset="0"/>
              </a:rPr>
              <a:t> – </a:t>
            </a:r>
            <a:r>
              <a:rPr lang="en-US" sz="3200" dirty="0">
                <a:solidFill>
                  <a:schemeClr val="accent4">
                    <a:lumMod val="60000"/>
                    <a:lumOff val="40000"/>
                  </a:schemeClr>
                </a:solidFill>
                <a:ea typeface="Times New Roman" panose="02020603050405020304" pitchFamily="18" charset="0"/>
              </a:rPr>
              <a:t>cosmetics</a:t>
            </a:r>
            <a:r>
              <a:rPr lang="en-US" sz="3200" dirty="0">
                <a:solidFill>
                  <a:srgbClr val="FFFFFF"/>
                </a:solidFill>
                <a:ea typeface="Times New Roman" panose="02020603050405020304" pitchFamily="18" charset="0"/>
              </a:rPr>
              <a:t> </a:t>
            </a:r>
            <a:endParaRPr lang="en-US" sz="3200" dirty="0">
              <a:solidFill>
                <a:srgbClr val="FFFFFF"/>
              </a:solidFill>
            </a:endParaRPr>
          </a:p>
        </p:txBody>
      </p:sp>
      <p:sp>
        <p:nvSpPr>
          <p:cNvPr id="4" name="TextBox 3">
            <a:extLst>
              <a:ext uri="{FF2B5EF4-FFF2-40B4-BE49-F238E27FC236}">
                <a16:creationId xmlns:a16="http://schemas.microsoft.com/office/drawing/2014/main" id="{B4424B7B-CE17-4B35-B76C-0141E135F0AC}"/>
              </a:ext>
            </a:extLst>
          </p:cNvPr>
          <p:cNvSpPr txBox="1"/>
          <p:nvPr/>
        </p:nvSpPr>
        <p:spPr>
          <a:xfrm>
            <a:off x="482138" y="1460955"/>
            <a:ext cx="8195434" cy="2554545"/>
          </a:xfrm>
          <a:prstGeom prst="rect">
            <a:avLst/>
          </a:prstGeom>
          <a:noFill/>
        </p:spPr>
        <p:txBody>
          <a:bodyPr wrap="square" rtlCol="0">
            <a:spAutoFit/>
          </a:bodyPr>
          <a:lstStyle/>
          <a:p>
            <a:r>
              <a:rPr lang="en-US" sz="3200" dirty="0">
                <a:solidFill>
                  <a:srgbClr val="FFFFFF"/>
                </a:solidFill>
              </a:rPr>
              <a:t>Merrihew Standard Version (vv. 9-10) ~ </a:t>
            </a:r>
            <a:r>
              <a:rPr lang="en-US" sz="3200" dirty="0" err="1"/>
              <a:t>Encour</a:t>
            </a:r>
            <a:r>
              <a:rPr lang="en-US" sz="3200" dirty="0"/>
              <a:t>-age employees to show their Christianity in word and deed before their employers so that they to might be attracted to a belief in our God and Savior.</a:t>
            </a:r>
          </a:p>
        </p:txBody>
      </p:sp>
    </p:spTree>
    <p:extLst>
      <p:ext uri="{BB962C8B-B14F-4D97-AF65-F5344CB8AC3E}">
        <p14:creationId xmlns:p14="http://schemas.microsoft.com/office/powerpoint/2010/main" val="401653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252576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9970" y="946305"/>
            <a:ext cx="8241421" cy="4662815"/>
          </a:xfrm>
          <a:prstGeom prst="rect">
            <a:avLst/>
          </a:prstGeom>
          <a:noFill/>
        </p:spPr>
        <p:txBody>
          <a:bodyPr wrap="square" rtlCol="0">
            <a:spAutoFit/>
          </a:bodyPr>
          <a:lstStyle/>
          <a:p>
            <a:r>
              <a:rPr lang="en-US" sz="2700" dirty="0">
                <a:solidFill>
                  <a:srgbClr val="FFFFFF"/>
                </a:solidFill>
              </a:rPr>
              <a:t>Titus 1:10-2:10 ~ </a:t>
            </a:r>
            <a:r>
              <a:rPr lang="en-US" sz="2700" baseline="30000" dirty="0">
                <a:solidFill>
                  <a:srgbClr val="FFFFFF"/>
                </a:solidFill>
              </a:rPr>
              <a:t>6</a:t>
            </a:r>
            <a:r>
              <a:rPr lang="en-US" sz="2700" baseline="30000" dirty="0"/>
              <a:t> </a:t>
            </a:r>
            <a:r>
              <a:rPr lang="en-US" sz="2700" dirty="0"/>
              <a:t>Likewise, exhort the young men to be sober-minded, </a:t>
            </a:r>
            <a:r>
              <a:rPr lang="en-US" sz="2700" baseline="30000" dirty="0">
                <a:solidFill>
                  <a:srgbClr val="FFFFFF"/>
                </a:solidFill>
              </a:rPr>
              <a:t>7</a:t>
            </a:r>
            <a:r>
              <a:rPr lang="en-US" sz="2700" baseline="30000" dirty="0"/>
              <a:t> </a:t>
            </a:r>
            <a:r>
              <a:rPr lang="en-US" sz="2700" dirty="0"/>
              <a:t>in all things showing yourself </a:t>
            </a:r>
            <a:r>
              <a:rPr lang="en-US" sz="2700" i="1" dirty="0"/>
              <a:t>to be</a:t>
            </a:r>
            <a:r>
              <a:rPr lang="en-US" sz="2700" dirty="0"/>
              <a:t> a pattern of good works; in doctrine </a:t>
            </a:r>
            <a:r>
              <a:rPr lang="en-US" sz="2700" i="1" dirty="0"/>
              <a:t>showing</a:t>
            </a:r>
            <a:r>
              <a:rPr lang="en-US" sz="2700" dirty="0"/>
              <a:t> integrity, reverence, incorruptibility, </a:t>
            </a:r>
            <a:r>
              <a:rPr lang="en-US" sz="2700" baseline="30000" dirty="0">
                <a:solidFill>
                  <a:srgbClr val="FFFFFF"/>
                </a:solidFill>
              </a:rPr>
              <a:t>8</a:t>
            </a:r>
            <a:r>
              <a:rPr lang="en-US" sz="2700" baseline="30000" dirty="0"/>
              <a:t> </a:t>
            </a:r>
            <a:r>
              <a:rPr lang="en-US" sz="2700" dirty="0"/>
              <a:t>sound speech that cannot be condemned, that one who is an opponent may be ashamed, having nothing evil to say of you. </a:t>
            </a:r>
          </a:p>
          <a:p>
            <a:r>
              <a:rPr lang="en-US" sz="2700" baseline="30000" dirty="0">
                <a:solidFill>
                  <a:srgbClr val="FFFFFF"/>
                </a:solidFill>
              </a:rPr>
              <a:t>9</a:t>
            </a:r>
            <a:r>
              <a:rPr lang="en-US" sz="2700" baseline="30000" dirty="0"/>
              <a:t> </a:t>
            </a:r>
            <a:r>
              <a:rPr lang="en-US" sz="2700" dirty="0"/>
              <a:t>Exhort bondservants to be obedient to their own masters, to be well pleasing in all </a:t>
            </a:r>
            <a:r>
              <a:rPr lang="en-US" sz="2700" i="1" dirty="0"/>
              <a:t>things,</a:t>
            </a:r>
            <a:r>
              <a:rPr lang="en-US" sz="2700" dirty="0"/>
              <a:t> not answering back, </a:t>
            </a:r>
            <a:r>
              <a:rPr lang="en-US" sz="2700" baseline="30000" dirty="0">
                <a:solidFill>
                  <a:srgbClr val="FFFFFF"/>
                </a:solidFill>
              </a:rPr>
              <a:t>10</a:t>
            </a:r>
            <a:r>
              <a:rPr lang="en-US" sz="2700" baseline="30000" dirty="0"/>
              <a:t> </a:t>
            </a:r>
            <a:r>
              <a:rPr lang="en-US" sz="2700" dirty="0"/>
              <a:t>not pilfering, but showing all good fidelity, that they may adorn the doctrine of God our Savior in all things. </a:t>
            </a:r>
          </a:p>
        </p:txBody>
      </p:sp>
    </p:spTree>
    <p:extLst>
      <p:ext uri="{BB962C8B-B14F-4D97-AF65-F5344CB8AC3E}">
        <p14:creationId xmlns:p14="http://schemas.microsoft.com/office/powerpoint/2010/main" val="33302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325236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t>insubordinate </a:t>
            </a:r>
            <a:r>
              <a:rPr lang="en-US" sz="3200" dirty="0">
                <a:solidFill>
                  <a:srgbClr val="FFFFFF"/>
                </a:solidFill>
              </a:rPr>
              <a:t>~ literally, </a:t>
            </a:r>
            <a:r>
              <a:rPr lang="en-US" sz="3200" i="1" dirty="0">
                <a:solidFill>
                  <a:srgbClr val="FFFFFF"/>
                </a:solidFill>
              </a:rPr>
              <a:t>“non-submissive”</a:t>
            </a:r>
            <a:endParaRPr lang="en-US" sz="4800" dirty="0">
              <a:solidFill>
                <a:srgbClr val="FFFFFF"/>
              </a:solidFill>
            </a:endParaRPr>
          </a:p>
        </p:txBody>
      </p:sp>
      <p:pic>
        <p:nvPicPr>
          <p:cNvPr id="1026" name="Picture 2" descr="Andrew Murray.JPG">
            <a:extLst>
              <a:ext uri="{FF2B5EF4-FFF2-40B4-BE49-F238E27FC236}">
                <a16:creationId xmlns:a16="http://schemas.microsoft.com/office/drawing/2014/main" id="{37117984-338B-4852-9AFD-68A04B64F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1920">
            <a:off x="6147090" y="1385586"/>
            <a:ext cx="2564824" cy="4258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1446709"/>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i="1" dirty="0">
                <a:solidFill>
                  <a:srgbClr val="FFFFFF"/>
                </a:solidFill>
              </a:rPr>
              <a:t>“unaccountable”</a:t>
            </a:r>
            <a:endParaRPr lang="en-US" sz="3200" dirty="0">
              <a:solidFill>
                <a:srgbClr val="FFFFFF"/>
              </a:solidFill>
            </a:endParaRPr>
          </a:p>
        </p:txBody>
      </p:sp>
      <p:sp>
        <p:nvSpPr>
          <p:cNvPr id="7" name="TextBox 6">
            <a:extLst>
              <a:ext uri="{FF2B5EF4-FFF2-40B4-BE49-F238E27FC236}">
                <a16:creationId xmlns:a16="http://schemas.microsoft.com/office/drawing/2014/main" id="{AC321CA4-C455-4A06-9770-0C3DAD32E658}"/>
              </a:ext>
            </a:extLst>
          </p:cNvPr>
          <p:cNvSpPr txBox="1"/>
          <p:nvPr/>
        </p:nvSpPr>
        <p:spPr>
          <a:xfrm>
            <a:off x="442755" y="1965485"/>
            <a:ext cx="6153308"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Andrew Murray (1828-1917) ~ </a:t>
            </a:r>
            <a:r>
              <a:rPr lang="en-US" sz="3200" dirty="0">
                <a:solidFill>
                  <a:srgbClr val="FFFFFF"/>
                </a:solidFill>
                <a:effectLst>
                  <a:outerShdw blurRad="38100" dist="38100" dir="2700000" algn="tl">
                    <a:srgbClr val="000000">
                      <a:alpha val="43137"/>
                    </a:srgbClr>
                  </a:outerShdw>
                </a:effectLst>
              </a:rPr>
              <a:t>“The chief mark of counterfeit holiness is its lack of humility. Every seeker after holiness needs to be on his guard, lest unconsciously what was begun in the spirit be perfected in the flesh, and pride creep in where its presence is least expected.”</a:t>
            </a:r>
          </a:p>
        </p:txBody>
      </p:sp>
    </p:spTree>
    <p:extLst>
      <p:ext uri="{BB962C8B-B14F-4D97-AF65-F5344CB8AC3E}">
        <p14:creationId xmlns:p14="http://schemas.microsoft.com/office/powerpoint/2010/main" val="20006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5"/>
                                        </p:tgtEl>
                                        <p:attrNameLst>
                                          <p:attrName>style.color</p:attrName>
                                        </p:attrNameLst>
                                      </p:cBhvr>
                                      <p:to>
                                        <a:schemeClr val="accent2"/>
                                      </p:to>
                                    </p:animClr>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93058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t>dishonest gain </a:t>
            </a:r>
            <a:r>
              <a:rPr lang="en-US" sz="3200" dirty="0">
                <a:solidFill>
                  <a:srgbClr val="FFFFFF"/>
                </a:solidFill>
              </a:rPr>
              <a:t>(also NIV) </a:t>
            </a: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1461006"/>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KJV, </a:t>
            </a:r>
            <a:r>
              <a:rPr lang="en-US" sz="3200" dirty="0"/>
              <a:t>filthy lucre</a:t>
            </a:r>
            <a:endParaRPr lang="en-US" sz="3200" dirty="0">
              <a:solidFill>
                <a:srgbClr val="FFFFFF"/>
              </a:solidFill>
            </a:endParaRPr>
          </a:p>
        </p:txBody>
      </p:sp>
      <p:sp>
        <p:nvSpPr>
          <p:cNvPr id="7" name="TextBox 6">
            <a:extLst>
              <a:ext uri="{FF2B5EF4-FFF2-40B4-BE49-F238E27FC236}">
                <a16:creationId xmlns:a16="http://schemas.microsoft.com/office/drawing/2014/main" id="{1BFA4746-2E65-4E45-ABDC-CCE1FEA56EED}"/>
              </a:ext>
            </a:extLst>
          </p:cNvPr>
          <p:cNvSpPr txBox="1"/>
          <p:nvPr/>
        </p:nvSpPr>
        <p:spPr>
          <a:xfrm>
            <a:off x="707769" y="1970601"/>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NASB, </a:t>
            </a:r>
            <a:r>
              <a:rPr lang="en-US" sz="3200" dirty="0"/>
              <a:t>sordid gain</a:t>
            </a:r>
            <a:endParaRPr lang="en-US" sz="3200" dirty="0">
              <a:solidFill>
                <a:srgbClr val="FFFFFF"/>
              </a:solidFill>
            </a:endParaRPr>
          </a:p>
        </p:txBody>
      </p:sp>
      <p:sp>
        <p:nvSpPr>
          <p:cNvPr id="8" name="TextBox 7">
            <a:extLst>
              <a:ext uri="{FF2B5EF4-FFF2-40B4-BE49-F238E27FC236}">
                <a16:creationId xmlns:a16="http://schemas.microsoft.com/office/drawing/2014/main" id="{18760C43-A3AE-4665-82B5-54B737E6BC67}"/>
              </a:ext>
            </a:extLst>
          </p:cNvPr>
          <p:cNvSpPr txBox="1"/>
          <p:nvPr/>
        </p:nvSpPr>
        <p:spPr>
          <a:xfrm>
            <a:off x="712532" y="2484955"/>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Literally, </a:t>
            </a:r>
            <a:r>
              <a:rPr lang="en-US" sz="3200" i="1" dirty="0">
                <a:solidFill>
                  <a:srgbClr val="FFFFFF"/>
                </a:solidFill>
              </a:rPr>
              <a:t>“shameful gain”</a:t>
            </a:r>
            <a:endParaRPr lang="en-US" sz="3200" dirty="0">
              <a:solidFill>
                <a:srgbClr val="FFFFFF"/>
              </a:solidFill>
            </a:endParaRPr>
          </a:p>
        </p:txBody>
      </p:sp>
    </p:spTree>
    <p:extLst>
      <p:ext uri="{BB962C8B-B14F-4D97-AF65-F5344CB8AC3E}">
        <p14:creationId xmlns:p14="http://schemas.microsoft.com/office/powerpoint/2010/main" val="304572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3" presetClass="emph" presetSubtype="2" fill="hold" grpId="1" nodeType="withEffect">
                                  <p:stCondLst>
                                    <p:cond delay="0"/>
                                  </p:stCondLst>
                                  <p:childTnLst>
                                    <p:animClr clrSpc="rgb" dir="cw">
                                      <p:cBhvr override="childStyle">
                                        <p:cTn id="22" dur="500" fill="hold"/>
                                        <p:tgtEl>
                                          <p:spTgt spid="5"/>
                                        </p:tgtEl>
                                        <p:attrNameLst>
                                          <p:attrName>style.color</p:attrName>
                                        </p:attrNameLst>
                                      </p:cBhvr>
                                      <p:to>
                                        <a:schemeClr val="accent2"/>
                                      </p:to>
                                    </p:animClr>
                                  </p:childTnLst>
                                </p:cTn>
                              </p:par>
                              <p:par>
                                <p:cTn id="23" presetID="3" presetClass="emph" presetSubtype="2" fill="hold" grpId="1" nodeType="withEffect">
                                  <p:stCondLst>
                                    <p:cond delay="0"/>
                                  </p:stCondLst>
                                  <p:childTnLst>
                                    <p:animClr clrSpc="rgb" dir="cw">
                                      <p:cBhvr override="childStyle">
                                        <p:cTn id="24"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1</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2</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10</a:t>
            </a:r>
          </a:p>
        </p:txBody>
      </p:sp>
    </p:spTree>
    <p:extLst>
      <p:ext uri="{BB962C8B-B14F-4D97-AF65-F5344CB8AC3E}">
        <p14:creationId xmlns:p14="http://schemas.microsoft.com/office/powerpoint/2010/main" val="45321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itus">
      <a:dk1>
        <a:srgbClr val="FFD965"/>
      </a:dk1>
      <a:lt1>
        <a:srgbClr val="FFD965"/>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u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rgbClr val="FFFFFF"/>
            </a:solidFill>
          </a:defRPr>
        </a:defPPr>
      </a:lstStyle>
    </a:txDef>
  </a:objectDefaults>
  <a:extraClrSchemeLst/>
  <a:extLst>
    <a:ext uri="{05A4C25C-085E-4340-85A3-A5531E510DB2}">
      <thm15:themeFamily xmlns:thm15="http://schemas.microsoft.com/office/thememl/2012/main" name="Titus.potx" id="{1C1079DD-B012-4BBA-AB82-1AA686804CC1}" vid="{10498533-FEA8-4146-B923-689D173A3A7B}"/>
    </a:ext>
  </a:extLst>
</a:theme>
</file>

<file path=docProps/app.xml><?xml version="1.0" encoding="utf-8"?>
<Properties xmlns="http://schemas.openxmlformats.org/officeDocument/2006/extended-properties" xmlns:vt="http://schemas.openxmlformats.org/officeDocument/2006/docPropsVTypes">
  <Template>Titus</Template>
  <TotalTime>3769</TotalTime>
  <Words>656</Words>
  <Application>Microsoft Office PowerPoint</Application>
  <PresentationFormat>On-screen Show (4:3)</PresentationFormat>
  <Paragraphs>89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Times New Roman</vt:lpstr>
      <vt:lpstr>Calibri</vt:lpstr>
      <vt:lpstr>Return To Sender</vt:lpstr>
      <vt:lpstr>Archistico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11</cp:revision>
  <dcterms:created xsi:type="dcterms:W3CDTF">2019-04-04T20:25:21Z</dcterms:created>
  <dcterms:modified xsi:type="dcterms:W3CDTF">2019-04-07T12:21:45Z</dcterms:modified>
</cp:coreProperties>
</file>