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34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Strive together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or contend with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Literally,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agonize together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678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Theology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73311" y="936978"/>
            <a:ext cx="280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heos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 God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1907" y="1472625"/>
            <a:ext cx="280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ogos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 study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174859"/>
            <a:ext cx="308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study of God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342275" y="1066800"/>
            <a:ext cx="296525" cy="914400"/>
          </a:xfrm>
          <a:prstGeom prst="rightBrac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370475" y="1066800"/>
            <a:ext cx="296525" cy="914400"/>
          </a:xfrm>
          <a:prstGeom prst="rightBrac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6" grpId="0"/>
      <p:bldP spid="7" grpId="0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psallō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singing with a stringed accompaniment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Law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Prophets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Writings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55686" y="916588"/>
            <a:ext cx="2106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v. 10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v. 12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vv. 9, 11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Admonish</a:t>
            </a:r>
            <a:r>
              <a:rPr lang="en-US" sz="3200" b="1" dirty="0"/>
              <a:t> </a:t>
            </a:r>
            <a:r>
              <a:rPr lang="en-US" sz="3200" b="1" dirty="0" smtClean="0"/>
              <a:t>~ </a:t>
            </a:r>
            <a:r>
              <a:rPr lang="en-US" sz="3200" b="1" i="1" dirty="0"/>
              <a:t>to place in the mind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15:7-33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19A1ABF-49B5-4991-A313-9E979E23B7B7}" vid="{13C37AB8-BF00-42AC-B12B-D854D5491B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2858</TotalTime>
  <Words>110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9</cp:revision>
  <dcterms:created xsi:type="dcterms:W3CDTF">2014-04-24T23:05:55Z</dcterms:created>
  <dcterms:modified xsi:type="dcterms:W3CDTF">2014-04-27T12:30:31Z</dcterms:modified>
</cp:coreProperties>
</file>