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74" r:id="rId13"/>
    <p:sldId id="285" r:id="rId14"/>
    <p:sldId id="278" r:id="rId15"/>
    <p:sldId id="279" r:id="rId16"/>
    <p:sldId id="280" r:id="rId17"/>
    <p:sldId id="281" r:id="rId18"/>
    <p:sldId id="267" r:id="rId19"/>
    <p:sldId id="268" r:id="rId20"/>
    <p:sldId id="265" r:id="rId21"/>
    <p:sldId id="275" r:id="rId22"/>
    <p:sldId id="269" r:id="rId23"/>
    <p:sldId id="270" r:id="rId24"/>
    <p:sldId id="276" r:id="rId25"/>
    <p:sldId id="277" r:id="rId26"/>
    <p:sldId id="283" r:id="rId27"/>
    <p:sldId id="284" r:id="rId28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87" d="100"/>
          <a:sy n="87" d="100"/>
        </p:scale>
        <p:origin x="-1698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dōxa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5908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kabowd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shekinah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from a root meaning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heavy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Theirs are the patriarchs, and from them is traced the human ancestry of Christ, 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God over all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forever praised! Amen.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315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Israel</a:t>
            </a:r>
            <a:r>
              <a:rPr lang="en-US" sz="3200" b="1" dirty="0"/>
              <a:t> </a:t>
            </a:r>
            <a:r>
              <a:rPr lang="en-US" sz="3200" b="1" i="1" dirty="0"/>
              <a:t>~ ruled by God</a:t>
            </a:r>
            <a:r>
              <a:rPr lang="en-US" sz="3200" b="1" dirty="0"/>
              <a:t> or </a:t>
            </a:r>
            <a:r>
              <a:rPr lang="en-US" sz="3200" b="1" i="1" dirty="0"/>
              <a:t>God rules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776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sperma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14:26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anyone comes to Me and does not hate his father and mother, wife and children, brothers and sisters, yes, and his own life also, he cannot be My disciple.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954" y="2209800"/>
            <a:ext cx="2524046" cy="990600"/>
          </a:xfrm>
          <a:prstGeom prst="roundRect">
            <a:avLst/>
          </a:prstGeom>
          <a:solidFill>
            <a:srgbClr val="111111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95242" y="3671522"/>
            <a:ext cx="1424758" cy="990600"/>
          </a:xfrm>
          <a:prstGeom prst="roundRect">
            <a:avLst/>
          </a:prstGeom>
          <a:solidFill>
            <a:srgbClr val="111111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9:34-35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Pharaoh saw that the rain, the hail, and the thunder had ceased, he sinned yet more; and he hardened his heart, he and his servants.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kabed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(heavy)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3984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heart of Pharaoh was hard; neither would he let the children of Israel go, as the 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spoken by Moses.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34792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chazaq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 strengthen)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154" y="343182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7:14; 8:15, 32; 9:7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/>
      <p:bldP spid="2" grpId="1"/>
      <p:bldP spid="3" grpId="0"/>
      <p:bldP spid="3" grpId="1"/>
      <p:bldP spid="5" grpId="0"/>
      <p:bldP spid="6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~ Israel's past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46032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 ~ Israel's 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934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11 ~ Israel's future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sclērunō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sclerosis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12:5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run with the footmen, and they have wearied you,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contend with horses?</a:t>
            </a:r>
          </a:p>
        </p:txBody>
      </p:sp>
    </p:spTree>
    <p:extLst>
      <p:ext uri="{BB962C8B-B14F-4D97-AF65-F5344CB8AC3E}">
        <p14:creationId xmlns:p14="http://schemas.microsoft.com/office/powerpoint/2010/main" val="9200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Unive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862" y="-159101"/>
            <a:ext cx="10158220" cy="731362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1144" y="4146630"/>
            <a:ext cx="515740" cy="974316"/>
            <a:chOff x="4278283" y="3646516"/>
            <a:chExt cx="515740" cy="9743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4430684" y="3646516"/>
              <a:ext cx="228600" cy="304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-180000" flipH="1">
              <a:off x="4527666" y="3951316"/>
              <a:ext cx="28402" cy="39901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399574" y="4339713"/>
              <a:ext cx="136751" cy="27835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535348" y="4342479"/>
              <a:ext cx="136751" cy="27835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278283" y="3923136"/>
              <a:ext cx="258042" cy="199975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35981" y="3920366"/>
              <a:ext cx="258042" cy="199975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719633">
            <a:off x="4392565" y="670959"/>
            <a:ext cx="4686155" cy="332041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unrise" dir="t"/>
            </a:scene3d>
            <a:sp3d extrusionH="50800" prstMaterial="dkEdge">
              <a:bevelT w="254000" h="127000"/>
            </a:sp3d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2309 0.219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New Spiritual Laws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5504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There is a God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9125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You are not Him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463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You are confused about this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996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You need to repent</a:t>
            </a:r>
          </a:p>
        </p:txBody>
      </p:sp>
    </p:spTree>
    <p:extLst>
      <p:ext uri="{BB962C8B-B14F-4D97-AF65-F5344CB8AC3E}">
        <p14:creationId xmlns:p14="http://schemas.microsoft.com/office/powerpoint/2010/main" val="18125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Wiersbe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"Try to explain God's sovereign election and you may lost your mind.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894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But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explain it away and you may lose your soul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8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33400" y="3918791"/>
            <a:ext cx="8153400" cy="89647"/>
            <a:chOff x="2504" y="2576"/>
            <a:chExt cx="799" cy="72"/>
          </a:xfrm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504" y="2576"/>
              <a:ext cx="795" cy="39"/>
            </a:xfrm>
            <a:custGeom>
              <a:avLst/>
              <a:gdLst>
                <a:gd name="T0" fmla="*/ 2 w 2387"/>
                <a:gd name="T1" fmla="*/ 0 h 117"/>
                <a:gd name="T2" fmla="*/ 0 w 2387"/>
                <a:gd name="T3" fmla="*/ 106 h 117"/>
                <a:gd name="T4" fmla="*/ 2387 w 2387"/>
                <a:gd name="T5" fmla="*/ 117 h 117"/>
                <a:gd name="T6" fmla="*/ 2387 w 2387"/>
                <a:gd name="T7" fmla="*/ 11 h 117"/>
                <a:gd name="T8" fmla="*/ 2 w 2387"/>
                <a:gd name="T9" fmla="*/ 0 h 117"/>
                <a:gd name="T10" fmla="*/ 2 w 2387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7" h="117">
                  <a:moveTo>
                    <a:pt x="2" y="0"/>
                  </a:moveTo>
                  <a:lnTo>
                    <a:pt x="0" y="106"/>
                  </a:lnTo>
                  <a:lnTo>
                    <a:pt x="2387" y="117"/>
                  </a:lnTo>
                  <a:lnTo>
                    <a:pt x="2387" y="1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2507" y="2609"/>
              <a:ext cx="796" cy="39"/>
            </a:xfrm>
            <a:custGeom>
              <a:avLst/>
              <a:gdLst>
                <a:gd name="T0" fmla="*/ 0 w 2387"/>
                <a:gd name="T1" fmla="*/ 0 h 117"/>
                <a:gd name="T2" fmla="*/ 0 w 2387"/>
                <a:gd name="T3" fmla="*/ 108 h 117"/>
                <a:gd name="T4" fmla="*/ 2385 w 2387"/>
                <a:gd name="T5" fmla="*/ 117 h 117"/>
                <a:gd name="T6" fmla="*/ 2387 w 2387"/>
                <a:gd name="T7" fmla="*/ 11 h 117"/>
                <a:gd name="T8" fmla="*/ 0 w 2387"/>
                <a:gd name="T9" fmla="*/ 0 h 117"/>
                <a:gd name="T10" fmla="*/ 0 w 2387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7" h="117">
                  <a:moveTo>
                    <a:pt x="0" y="0"/>
                  </a:moveTo>
                  <a:lnTo>
                    <a:pt x="0" y="108"/>
                  </a:lnTo>
                  <a:lnTo>
                    <a:pt x="2385" y="117"/>
                  </a:lnTo>
                  <a:lnTo>
                    <a:pt x="2387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5"/>
          <p:cNvGrpSpPr>
            <a:grpSpLocks noChangeAspect="1"/>
          </p:cNvGrpSpPr>
          <p:nvPr/>
        </p:nvGrpSpPr>
        <p:grpSpPr bwMode="auto">
          <a:xfrm>
            <a:off x="7513638" y="2836863"/>
            <a:ext cx="1325562" cy="1184275"/>
            <a:chOff x="4211" y="1787"/>
            <a:chExt cx="835" cy="746"/>
          </a:xfrm>
        </p:grpSpPr>
        <p:sp>
          <p:nvSpPr>
            <p:cNvPr id="89" name="AutoShape 84"/>
            <p:cNvSpPr>
              <a:spLocks noChangeAspect="1" noChangeArrowheads="1" noTextEdit="1"/>
            </p:cNvSpPr>
            <p:nvPr/>
          </p:nvSpPr>
          <p:spPr bwMode="auto">
            <a:xfrm>
              <a:off x="4211" y="1787"/>
              <a:ext cx="83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576" y="1816"/>
              <a:ext cx="298" cy="170"/>
            </a:xfrm>
            <a:custGeom>
              <a:avLst/>
              <a:gdLst>
                <a:gd name="T0" fmla="*/ 149 w 1193"/>
                <a:gd name="T1" fmla="*/ 647 h 680"/>
                <a:gd name="T2" fmla="*/ 176 w 1193"/>
                <a:gd name="T3" fmla="*/ 622 h 680"/>
                <a:gd name="T4" fmla="*/ 217 w 1193"/>
                <a:gd name="T5" fmla="*/ 586 h 680"/>
                <a:gd name="T6" fmla="*/ 267 w 1193"/>
                <a:gd name="T7" fmla="*/ 539 h 680"/>
                <a:gd name="T8" fmla="*/ 327 w 1193"/>
                <a:gd name="T9" fmla="*/ 485 h 680"/>
                <a:gd name="T10" fmla="*/ 391 w 1193"/>
                <a:gd name="T11" fmla="*/ 429 h 680"/>
                <a:gd name="T12" fmla="*/ 455 w 1193"/>
                <a:gd name="T13" fmla="*/ 371 h 680"/>
                <a:gd name="T14" fmla="*/ 519 w 1193"/>
                <a:gd name="T15" fmla="*/ 316 h 680"/>
                <a:gd name="T16" fmla="*/ 577 w 1193"/>
                <a:gd name="T17" fmla="*/ 262 h 680"/>
                <a:gd name="T18" fmla="*/ 629 w 1193"/>
                <a:gd name="T19" fmla="*/ 220 h 680"/>
                <a:gd name="T20" fmla="*/ 671 w 1193"/>
                <a:gd name="T21" fmla="*/ 186 h 680"/>
                <a:gd name="T22" fmla="*/ 699 w 1193"/>
                <a:gd name="T23" fmla="*/ 168 h 680"/>
                <a:gd name="T24" fmla="*/ 723 w 1193"/>
                <a:gd name="T25" fmla="*/ 166 h 680"/>
                <a:gd name="T26" fmla="*/ 768 w 1193"/>
                <a:gd name="T27" fmla="*/ 170 h 680"/>
                <a:gd name="T28" fmla="*/ 805 w 1193"/>
                <a:gd name="T29" fmla="*/ 172 h 680"/>
                <a:gd name="T30" fmla="*/ 849 w 1193"/>
                <a:gd name="T31" fmla="*/ 173 h 680"/>
                <a:gd name="T32" fmla="*/ 893 w 1193"/>
                <a:gd name="T33" fmla="*/ 173 h 680"/>
                <a:gd name="T34" fmla="*/ 941 w 1193"/>
                <a:gd name="T35" fmla="*/ 176 h 680"/>
                <a:gd name="T36" fmla="*/ 985 w 1193"/>
                <a:gd name="T37" fmla="*/ 176 h 680"/>
                <a:gd name="T38" fmla="*/ 1028 w 1193"/>
                <a:gd name="T39" fmla="*/ 177 h 680"/>
                <a:gd name="T40" fmla="*/ 1064 w 1193"/>
                <a:gd name="T41" fmla="*/ 178 h 680"/>
                <a:gd name="T42" fmla="*/ 1103 w 1193"/>
                <a:gd name="T43" fmla="*/ 178 h 680"/>
                <a:gd name="T44" fmla="*/ 1193 w 1193"/>
                <a:gd name="T45" fmla="*/ 0 h 680"/>
                <a:gd name="T46" fmla="*/ 1169 w 1193"/>
                <a:gd name="T47" fmla="*/ 0 h 680"/>
                <a:gd name="T48" fmla="*/ 1127 w 1193"/>
                <a:gd name="T49" fmla="*/ 3 h 680"/>
                <a:gd name="T50" fmla="*/ 1092 w 1193"/>
                <a:gd name="T51" fmla="*/ 5 h 680"/>
                <a:gd name="T52" fmla="*/ 1055 w 1193"/>
                <a:gd name="T53" fmla="*/ 11 h 680"/>
                <a:gd name="T54" fmla="*/ 1016 w 1193"/>
                <a:gd name="T55" fmla="*/ 13 h 680"/>
                <a:gd name="T56" fmla="*/ 975 w 1193"/>
                <a:gd name="T57" fmla="*/ 16 h 680"/>
                <a:gd name="T58" fmla="*/ 937 w 1193"/>
                <a:gd name="T59" fmla="*/ 19 h 680"/>
                <a:gd name="T60" fmla="*/ 904 w 1193"/>
                <a:gd name="T61" fmla="*/ 23 h 680"/>
                <a:gd name="T62" fmla="*/ 869 w 1193"/>
                <a:gd name="T63" fmla="*/ 24 h 680"/>
                <a:gd name="T64" fmla="*/ 839 w 1193"/>
                <a:gd name="T65" fmla="*/ 28 h 680"/>
                <a:gd name="T66" fmla="*/ 809 w 1193"/>
                <a:gd name="T67" fmla="*/ 23 h 680"/>
                <a:gd name="T68" fmla="*/ 768 w 1193"/>
                <a:gd name="T69" fmla="*/ 19 h 680"/>
                <a:gd name="T70" fmla="*/ 711 w 1193"/>
                <a:gd name="T71" fmla="*/ 12 h 680"/>
                <a:gd name="T72" fmla="*/ 641 w 1193"/>
                <a:gd name="T73" fmla="*/ 8 h 680"/>
                <a:gd name="T74" fmla="*/ 565 w 1193"/>
                <a:gd name="T75" fmla="*/ 7 h 680"/>
                <a:gd name="T76" fmla="*/ 485 w 1193"/>
                <a:gd name="T77" fmla="*/ 9 h 680"/>
                <a:gd name="T78" fmla="*/ 401 w 1193"/>
                <a:gd name="T79" fmla="*/ 15 h 680"/>
                <a:gd name="T80" fmla="*/ 321 w 1193"/>
                <a:gd name="T81" fmla="*/ 29 h 680"/>
                <a:gd name="T82" fmla="*/ 244 w 1193"/>
                <a:gd name="T83" fmla="*/ 51 h 680"/>
                <a:gd name="T84" fmla="*/ 176 w 1193"/>
                <a:gd name="T85" fmla="*/ 83 h 680"/>
                <a:gd name="T86" fmla="*/ 120 w 1193"/>
                <a:gd name="T87" fmla="*/ 125 h 680"/>
                <a:gd name="T88" fmla="*/ 76 w 1193"/>
                <a:gd name="T89" fmla="*/ 181 h 680"/>
                <a:gd name="T90" fmla="*/ 49 w 1193"/>
                <a:gd name="T91" fmla="*/ 248 h 680"/>
                <a:gd name="T92" fmla="*/ 31 w 1193"/>
                <a:gd name="T93" fmla="*/ 312 h 680"/>
                <a:gd name="T94" fmla="*/ 15 w 1193"/>
                <a:gd name="T95" fmla="*/ 369 h 680"/>
                <a:gd name="T96" fmla="*/ 7 w 1193"/>
                <a:gd name="T97" fmla="*/ 425 h 680"/>
                <a:gd name="T98" fmla="*/ 1 w 1193"/>
                <a:gd name="T99" fmla="*/ 475 h 680"/>
                <a:gd name="T100" fmla="*/ 0 w 1193"/>
                <a:gd name="T101" fmla="*/ 521 h 680"/>
                <a:gd name="T102" fmla="*/ 1 w 1193"/>
                <a:gd name="T103" fmla="*/ 559 h 680"/>
                <a:gd name="T104" fmla="*/ 4 w 1193"/>
                <a:gd name="T105" fmla="*/ 594 h 680"/>
                <a:gd name="T106" fmla="*/ 9 w 1193"/>
                <a:gd name="T107" fmla="*/ 636 h 680"/>
                <a:gd name="T108" fmla="*/ 20 w 1193"/>
                <a:gd name="T109" fmla="*/ 67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3" h="680">
                  <a:moveTo>
                    <a:pt x="23" y="680"/>
                  </a:moveTo>
                  <a:lnTo>
                    <a:pt x="143" y="656"/>
                  </a:lnTo>
                  <a:lnTo>
                    <a:pt x="144" y="655"/>
                  </a:lnTo>
                  <a:lnTo>
                    <a:pt x="148" y="650"/>
                  </a:lnTo>
                  <a:lnTo>
                    <a:pt x="149" y="647"/>
                  </a:lnTo>
                  <a:lnTo>
                    <a:pt x="155" y="643"/>
                  </a:lnTo>
                  <a:lnTo>
                    <a:pt x="159" y="639"/>
                  </a:lnTo>
                  <a:lnTo>
                    <a:pt x="165" y="635"/>
                  </a:lnTo>
                  <a:lnTo>
                    <a:pt x="169" y="628"/>
                  </a:lnTo>
                  <a:lnTo>
                    <a:pt x="176" y="622"/>
                  </a:lnTo>
                  <a:lnTo>
                    <a:pt x="183" y="615"/>
                  </a:lnTo>
                  <a:lnTo>
                    <a:pt x="192" y="610"/>
                  </a:lnTo>
                  <a:lnTo>
                    <a:pt x="199" y="600"/>
                  </a:lnTo>
                  <a:lnTo>
                    <a:pt x="207" y="594"/>
                  </a:lnTo>
                  <a:lnTo>
                    <a:pt x="217" y="586"/>
                  </a:lnTo>
                  <a:lnTo>
                    <a:pt x="227" y="578"/>
                  </a:lnTo>
                  <a:lnTo>
                    <a:pt x="236" y="568"/>
                  </a:lnTo>
                  <a:lnTo>
                    <a:pt x="245" y="558"/>
                  </a:lnTo>
                  <a:lnTo>
                    <a:pt x="256" y="548"/>
                  </a:lnTo>
                  <a:lnTo>
                    <a:pt x="267" y="539"/>
                  </a:lnTo>
                  <a:lnTo>
                    <a:pt x="277" y="527"/>
                  </a:lnTo>
                  <a:lnTo>
                    <a:pt x="291" y="518"/>
                  </a:lnTo>
                  <a:lnTo>
                    <a:pt x="301" y="507"/>
                  </a:lnTo>
                  <a:lnTo>
                    <a:pt x="315" y="497"/>
                  </a:lnTo>
                  <a:lnTo>
                    <a:pt x="327" y="485"/>
                  </a:lnTo>
                  <a:lnTo>
                    <a:pt x="339" y="474"/>
                  </a:lnTo>
                  <a:lnTo>
                    <a:pt x="351" y="463"/>
                  </a:lnTo>
                  <a:lnTo>
                    <a:pt x="364" y="453"/>
                  </a:lnTo>
                  <a:lnTo>
                    <a:pt x="377" y="441"/>
                  </a:lnTo>
                  <a:lnTo>
                    <a:pt x="391" y="429"/>
                  </a:lnTo>
                  <a:lnTo>
                    <a:pt x="404" y="418"/>
                  </a:lnTo>
                  <a:lnTo>
                    <a:pt x="417" y="407"/>
                  </a:lnTo>
                  <a:lnTo>
                    <a:pt x="429" y="394"/>
                  </a:lnTo>
                  <a:lnTo>
                    <a:pt x="443" y="383"/>
                  </a:lnTo>
                  <a:lnTo>
                    <a:pt x="455" y="371"/>
                  </a:lnTo>
                  <a:lnTo>
                    <a:pt x="467" y="361"/>
                  </a:lnTo>
                  <a:lnTo>
                    <a:pt x="479" y="349"/>
                  </a:lnTo>
                  <a:lnTo>
                    <a:pt x="492" y="337"/>
                  </a:lnTo>
                  <a:lnTo>
                    <a:pt x="505" y="325"/>
                  </a:lnTo>
                  <a:lnTo>
                    <a:pt x="519" y="316"/>
                  </a:lnTo>
                  <a:lnTo>
                    <a:pt x="529" y="304"/>
                  </a:lnTo>
                  <a:lnTo>
                    <a:pt x="541" y="293"/>
                  </a:lnTo>
                  <a:lnTo>
                    <a:pt x="553" y="282"/>
                  </a:lnTo>
                  <a:lnTo>
                    <a:pt x="565" y="273"/>
                  </a:lnTo>
                  <a:lnTo>
                    <a:pt x="577" y="262"/>
                  </a:lnTo>
                  <a:lnTo>
                    <a:pt x="588" y="253"/>
                  </a:lnTo>
                  <a:lnTo>
                    <a:pt x="600" y="245"/>
                  </a:lnTo>
                  <a:lnTo>
                    <a:pt x="611" y="237"/>
                  </a:lnTo>
                  <a:lnTo>
                    <a:pt x="619" y="226"/>
                  </a:lnTo>
                  <a:lnTo>
                    <a:pt x="629" y="220"/>
                  </a:lnTo>
                  <a:lnTo>
                    <a:pt x="637" y="212"/>
                  </a:lnTo>
                  <a:lnTo>
                    <a:pt x="648" y="205"/>
                  </a:lnTo>
                  <a:lnTo>
                    <a:pt x="656" y="198"/>
                  </a:lnTo>
                  <a:lnTo>
                    <a:pt x="663" y="192"/>
                  </a:lnTo>
                  <a:lnTo>
                    <a:pt x="671" y="186"/>
                  </a:lnTo>
                  <a:lnTo>
                    <a:pt x="679" y="182"/>
                  </a:lnTo>
                  <a:lnTo>
                    <a:pt x="684" y="177"/>
                  </a:lnTo>
                  <a:lnTo>
                    <a:pt x="689" y="173"/>
                  </a:lnTo>
                  <a:lnTo>
                    <a:pt x="693" y="170"/>
                  </a:lnTo>
                  <a:lnTo>
                    <a:pt x="699" y="168"/>
                  </a:lnTo>
                  <a:lnTo>
                    <a:pt x="705" y="165"/>
                  </a:lnTo>
                  <a:lnTo>
                    <a:pt x="711" y="165"/>
                  </a:lnTo>
                  <a:lnTo>
                    <a:pt x="712" y="165"/>
                  </a:lnTo>
                  <a:lnTo>
                    <a:pt x="717" y="166"/>
                  </a:lnTo>
                  <a:lnTo>
                    <a:pt x="723" y="166"/>
                  </a:lnTo>
                  <a:lnTo>
                    <a:pt x="733" y="168"/>
                  </a:lnTo>
                  <a:lnTo>
                    <a:pt x="743" y="168"/>
                  </a:lnTo>
                  <a:lnTo>
                    <a:pt x="755" y="169"/>
                  </a:lnTo>
                  <a:lnTo>
                    <a:pt x="761" y="169"/>
                  </a:lnTo>
                  <a:lnTo>
                    <a:pt x="768" y="170"/>
                  </a:lnTo>
                  <a:lnTo>
                    <a:pt x="776" y="170"/>
                  </a:lnTo>
                  <a:lnTo>
                    <a:pt x="784" y="172"/>
                  </a:lnTo>
                  <a:lnTo>
                    <a:pt x="791" y="172"/>
                  </a:lnTo>
                  <a:lnTo>
                    <a:pt x="797" y="172"/>
                  </a:lnTo>
                  <a:lnTo>
                    <a:pt x="805" y="172"/>
                  </a:lnTo>
                  <a:lnTo>
                    <a:pt x="815" y="172"/>
                  </a:lnTo>
                  <a:lnTo>
                    <a:pt x="821" y="172"/>
                  </a:lnTo>
                  <a:lnTo>
                    <a:pt x="831" y="172"/>
                  </a:lnTo>
                  <a:lnTo>
                    <a:pt x="839" y="172"/>
                  </a:lnTo>
                  <a:lnTo>
                    <a:pt x="849" y="173"/>
                  </a:lnTo>
                  <a:lnTo>
                    <a:pt x="857" y="173"/>
                  </a:lnTo>
                  <a:lnTo>
                    <a:pt x="867" y="173"/>
                  </a:lnTo>
                  <a:lnTo>
                    <a:pt x="876" y="173"/>
                  </a:lnTo>
                  <a:lnTo>
                    <a:pt x="885" y="173"/>
                  </a:lnTo>
                  <a:lnTo>
                    <a:pt x="893" y="173"/>
                  </a:lnTo>
                  <a:lnTo>
                    <a:pt x="904" y="174"/>
                  </a:lnTo>
                  <a:lnTo>
                    <a:pt x="913" y="174"/>
                  </a:lnTo>
                  <a:lnTo>
                    <a:pt x="924" y="176"/>
                  </a:lnTo>
                  <a:lnTo>
                    <a:pt x="932" y="176"/>
                  </a:lnTo>
                  <a:lnTo>
                    <a:pt x="941" y="176"/>
                  </a:lnTo>
                  <a:lnTo>
                    <a:pt x="949" y="176"/>
                  </a:lnTo>
                  <a:lnTo>
                    <a:pt x="960" y="176"/>
                  </a:lnTo>
                  <a:lnTo>
                    <a:pt x="968" y="176"/>
                  </a:lnTo>
                  <a:lnTo>
                    <a:pt x="977" y="176"/>
                  </a:lnTo>
                  <a:lnTo>
                    <a:pt x="985" y="176"/>
                  </a:lnTo>
                  <a:lnTo>
                    <a:pt x="996" y="177"/>
                  </a:lnTo>
                  <a:lnTo>
                    <a:pt x="1004" y="177"/>
                  </a:lnTo>
                  <a:lnTo>
                    <a:pt x="1012" y="177"/>
                  </a:lnTo>
                  <a:lnTo>
                    <a:pt x="1020" y="177"/>
                  </a:lnTo>
                  <a:lnTo>
                    <a:pt x="1028" y="177"/>
                  </a:lnTo>
                  <a:lnTo>
                    <a:pt x="1036" y="177"/>
                  </a:lnTo>
                  <a:lnTo>
                    <a:pt x="1044" y="177"/>
                  </a:lnTo>
                  <a:lnTo>
                    <a:pt x="1052" y="177"/>
                  </a:lnTo>
                  <a:lnTo>
                    <a:pt x="1059" y="178"/>
                  </a:lnTo>
                  <a:lnTo>
                    <a:pt x="1064" y="178"/>
                  </a:lnTo>
                  <a:lnTo>
                    <a:pt x="1071" y="178"/>
                  </a:lnTo>
                  <a:lnTo>
                    <a:pt x="1077" y="178"/>
                  </a:lnTo>
                  <a:lnTo>
                    <a:pt x="1083" y="178"/>
                  </a:lnTo>
                  <a:lnTo>
                    <a:pt x="1093" y="178"/>
                  </a:lnTo>
                  <a:lnTo>
                    <a:pt x="1103" y="178"/>
                  </a:lnTo>
                  <a:lnTo>
                    <a:pt x="1109" y="178"/>
                  </a:lnTo>
                  <a:lnTo>
                    <a:pt x="1115" y="178"/>
                  </a:lnTo>
                  <a:lnTo>
                    <a:pt x="1119" y="178"/>
                  </a:lnTo>
                  <a:lnTo>
                    <a:pt x="1120" y="180"/>
                  </a:lnTo>
                  <a:lnTo>
                    <a:pt x="1193" y="0"/>
                  </a:lnTo>
                  <a:lnTo>
                    <a:pt x="1191" y="0"/>
                  </a:lnTo>
                  <a:lnTo>
                    <a:pt x="1188" y="0"/>
                  </a:lnTo>
                  <a:lnTo>
                    <a:pt x="1183" y="0"/>
                  </a:lnTo>
                  <a:lnTo>
                    <a:pt x="1177" y="0"/>
                  </a:lnTo>
                  <a:lnTo>
                    <a:pt x="1169" y="0"/>
                  </a:lnTo>
                  <a:lnTo>
                    <a:pt x="1161" y="0"/>
                  </a:lnTo>
                  <a:lnTo>
                    <a:pt x="1149" y="1"/>
                  </a:lnTo>
                  <a:lnTo>
                    <a:pt x="1140" y="3"/>
                  </a:lnTo>
                  <a:lnTo>
                    <a:pt x="1133" y="3"/>
                  </a:lnTo>
                  <a:lnTo>
                    <a:pt x="1127" y="3"/>
                  </a:lnTo>
                  <a:lnTo>
                    <a:pt x="1120" y="4"/>
                  </a:lnTo>
                  <a:lnTo>
                    <a:pt x="1113" y="5"/>
                  </a:lnTo>
                  <a:lnTo>
                    <a:pt x="1107" y="5"/>
                  </a:lnTo>
                  <a:lnTo>
                    <a:pt x="1100" y="5"/>
                  </a:lnTo>
                  <a:lnTo>
                    <a:pt x="1092" y="5"/>
                  </a:lnTo>
                  <a:lnTo>
                    <a:pt x="1085" y="7"/>
                  </a:lnTo>
                  <a:lnTo>
                    <a:pt x="1077" y="7"/>
                  </a:lnTo>
                  <a:lnTo>
                    <a:pt x="1071" y="8"/>
                  </a:lnTo>
                  <a:lnTo>
                    <a:pt x="1061" y="9"/>
                  </a:lnTo>
                  <a:lnTo>
                    <a:pt x="1055" y="11"/>
                  </a:lnTo>
                  <a:lnTo>
                    <a:pt x="1047" y="11"/>
                  </a:lnTo>
                  <a:lnTo>
                    <a:pt x="1040" y="12"/>
                  </a:lnTo>
                  <a:lnTo>
                    <a:pt x="1031" y="12"/>
                  </a:lnTo>
                  <a:lnTo>
                    <a:pt x="1024" y="13"/>
                  </a:lnTo>
                  <a:lnTo>
                    <a:pt x="1016" y="13"/>
                  </a:lnTo>
                  <a:lnTo>
                    <a:pt x="1008" y="13"/>
                  </a:lnTo>
                  <a:lnTo>
                    <a:pt x="999" y="15"/>
                  </a:lnTo>
                  <a:lnTo>
                    <a:pt x="992" y="16"/>
                  </a:lnTo>
                  <a:lnTo>
                    <a:pt x="983" y="16"/>
                  </a:lnTo>
                  <a:lnTo>
                    <a:pt x="975" y="16"/>
                  </a:lnTo>
                  <a:lnTo>
                    <a:pt x="967" y="17"/>
                  </a:lnTo>
                  <a:lnTo>
                    <a:pt x="961" y="19"/>
                  </a:lnTo>
                  <a:lnTo>
                    <a:pt x="952" y="19"/>
                  </a:lnTo>
                  <a:lnTo>
                    <a:pt x="944" y="19"/>
                  </a:lnTo>
                  <a:lnTo>
                    <a:pt x="937" y="19"/>
                  </a:lnTo>
                  <a:lnTo>
                    <a:pt x="931" y="20"/>
                  </a:lnTo>
                  <a:lnTo>
                    <a:pt x="923" y="20"/>
                  </a:lnTo>
                  <a:lnTo>
                    <a:pt x="916" y="20"/>
                  </a:lnTo>
                  <a:lnTo>
                    <a:pt x="909" y="21"/>
                  </a:lnTo>
                  <a:lnTo>
                    <a:pt x="904" y="23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80" y="24"/>
                  </a:lnTo>
                  <a:lnTo>
                    <a:pt x="869" y="24"/>
                  </a:lnTo>
                  <a:lnTo>
                    <a:pt x="860" y="25"/>
                  </a:lnTo>
                  <a:lnTo>
                    <a:pt x="852" y="25"/>
                  </a:lnTo>
                  <a:lnTo>
                    <a:pt x="845" y="27"/>
                  </a:lnTo>
                  <a:lnTo>
                    <a:pt x="841" y="27"/>
                  </a:lnTo>
                  <a:lnTo>
                    <a:pt x="839" y="28"/>
                  </a:lnTo>
                  <a:lnTo>
                    <a:pt x="833" y="27"/>
                  </a:lnTo>
                  <a:lnTo>
                    <a:pt x="827" y="25"/>
                  </a:lnTo>
                  <a:lnTo>
                    <a:pt x="821" y="24"/>
                  </a:lnTo>
                  <a:lnTo>
                    <a:pt x="816" y="24"/>
                  </a:lnTo>
                  <a:lnTo>
                    <a:pt x="809" y="23"/>
                  </a:lnTo>
                  <a:lnTo>
                    <a:pt x="803" y="23"/>
                  </a:lnTo>
                  <a:lnTo>
                    <a:pt x="795" y="20"/>
                  </a:lnTo>
                  <a:lnTo>
                    <a:pt x="787" y="20"/>
                  </a:lnTo>
                  <a:lnTo>
                    <a:pt x="777" y="19"/>
                  </a:lnTo>
                  <a:lnTo>
                    <a:pt x="768" y="19"/>
                  </a:lnTo>
                  <a:lnTo>
                    <a:pt x="757" y="17"/>
                  </a:lnTo>
                  <a:lnTo>
                    <a:pt x="747" y="16"/>
                  </a:lnTo>
                  <a:lnTo>
                    <a:pt x="735" y="15"/>
                  </a:lnTo>
                  <a:lnTo>
                    <a:pt x="723" y="15"/>
                  </a:lnTo>
                  <a:lnTo>
                    <a:pt x="711" y="12"/>
                  </a:lnTo>
                  <a:lnTo>
                    <a:pt x="697" y="12"/>
                  </a:lnTo>
                  <a:lnTo>
                    <a:pt x="684" y="11"/>
                  </a:lnTo>
                  <a:lnTo>
                    <a:pt x="671" y="11"/>
                  </a:lnTo>
                  <a:lnTo>
                    <a:pt x="656" y="9"/>
                  </a:lnTo>
                  <a:lnTo>
                    <a:pt x="641" y="8"/>
                  </a:lnTo>
                  <a:lnTo>
                    <a:pt x="627" y="8"/>
                  </a:lnTo>
                  <a:lnTo>
                    <a:pt x="613" y="8"/>
                  </a:lnTo>
                  <a:lnTo>
                    <a:pt x="596" y="7"/>
                  </a:lnTo>
                  <a:lnTo>
                    <a:pt x="581" y="7"/>
                  </a:lnTo>
                  <a:lnTo>
                    <a:pt x="565" y="7"/>
                  </a:lnTo>
                  <a:lnTo>
                    <a:pt x="551" y="7"/>
                  </a:lnTo>
                  <a:lnTo>
                    <a:pt x="533" y="7"/>
                  </a:lnTo>
                  <a:lnTo>
                    <a:pt x="517" y="7"/>
                  </a:lnTo>
                  <a:lnTo>
                    <a:pt x="501" y="8"/>
                  </a:lnTo>
                  <a:lnTo>
                    <a:pt x="485" y="9"/>
                  </a:lnTo>
                  <a:lnTo>
                    <a:pt x="468" y="9"/>
                  </a:lnTo>
                  <a:lnTo>
                    <a:pt x="452" y="11"/>
                  </a:lnTo>
                  <a:lnTo>
                    <a:pt x="435" y="12"/>
                  </a:lnTo>
                  <a:lnTo>
                    <a:pt x="417" y="13"/>
                  </a:lnTo>
                  <a:lnTo>
                    <a:pt x="401" y="15"/>
                  </a:lnTo>
                  <a:lnTo>
                    <a:pt x="385" y="17"/>
                  </a:lnTo>
                  <a:lnTo>
                    <a:pt x="369" y="20"/>
                  </a:lnTo>
                  <a:lnTo>
                    <a:pt x="353" y="24"/>
                  </a:lnTo>
                  <a:lnTo>
                    <a:pt x="337" y="25"/>
                  </a:lnTo>
                  <a:lnTo>
                    <a:pt x="321" y="29"/>
                  </a:lnTo>
                  <a:lnTo>
                    <a:pt x="304" y="32"/>
                  </a:lnTo>
                  <a:lnTo>
                    <a:pt x="289" y="36"/>
                  </a:lnTo>
                  <a:lnTo>
                    <a:pt x="273" y="41"/>
                  </a:lnTo>
                  <a:lnTo>
                    <a:pt x="260" y="47"/>
                  </a:lnTo>
                  <a:lnTo>
                    <a:pt x="244" y="51"/>
                  </a:lnTo>
                  <a:lnTo>
                    <a:pt x="231" y="57"/>
                  </a:lnTo>
                  <a:lnTo>
                    <a:pt x="216" y="63"/>
                  </a:lnTo>
                  <a:lnTo>
                    <a:pt x="201" y="68"/>
                  </a:lnTo>
                  <a:lnTo>
                    <a:pt x="188" y="75"/>
                  </a:lnTo>
                  <a:lnTo>
                    <a:pt x="176" y="83"/>
                  </a:lnTo>
                  <a:lnTo>
                    <a:pt x="163" y="89"/>
                  </a:lnTo>
                  <a:lnTo>
                    <a:pt x="151" y="97"/>
                  </a:lnTo>
                  <a:lnTo>
                    <a:pt x="140" y="107"/>
                  </a:lnTo>
                  <a:lnTo>
                    <a:pt x="131" y="116"/>
                  </a:lnTo>
                  <a:lnTo>
                    <a:pt x="120" y="125"/>
                  </a:lnTo>
                  <a:lnTo>
                    <a:pt x="109" y="135"/>
                  </a:lnTo>
                  <a:lnTo>
                    <a:pt x="100" y="147"/>
                  </a:lnTo>
                  <a:lnTo>
                    <a:pt x="92" y="157"/>
                  </a:lnTo>
                  <a:lnTo>
                    <a:pt x="83" y="168"/>
                  </a:lnTo>
                  <a:lnTo>
                    <a:pt x="76" y="181"/>
                  </a:lnTo>
                  <a:lnTo>
                    <a:pt x="71" y="194"/>
                  </a:lnTo>
                  <a:lnTo>
                    <a:pt x="65" y="208"/>
                  </a:lnTo>
                  <a:lnTo>
                    <a:pt x="59" y="221"/>
                  </a:lnTo>
                  <a:lnTo>
                    <a:pt x="55" y="234"/>
                  </a:lnTo>
                  <a:lnTo>
                    <a:pt x="49" y="248"/>
                  </a:lnTo>
                  <a:lnTo>
                    <a:pt x="47" y="261"/>
                  </a:lnTo>
                  <a:lnTo>
                    <a:pt x="40" y="273"/>
                  </a:lnTo>
                  <a:lnTo>
                    <a:pt x="37" y="286"/>
                  </a:lnTo>
                  <a:lnTo>
                    <a:pt x="35" y="298"/>
                  </a:lnTo>
                  <a:lnTo>
                    <a:pt x="31" y="312"/>
                  </a:lnTo>
                  <a:lnTo>
                    <a:pt x="27" y="322"/>
                  </a:lnTo>
                  <a:lnTo>
                    <a:pt x="23" y="334"/>
                  </a:lnTo>
                  <a:lnTo>
                    <a:pt x="20" y="346"/>
                  </a:lnTo>
                  <a:lnTo>
                    <a:pt x="17" y="358"/>
                  </a:lnTo>
                  <a:lnTo>
                    <a:pt x="15" y="369"/>
                  </a:lnTo>
                  <a:lnTo>
                    <a:pt x="13" y="381"/>
                  </a:lnTo>
                  <a:lnTo>
                    <a:pt x="11" y="393"/>
                  </a:lnTo>
                  <a:lnTo>
                    <a:pt x="9" y="403"/>
                  </a:lnTo>
                  <a:lnTo>
                    <a:pt x="8" y="414"/>
                  </a:lnTo>
                  <a:lnTo>
                    <a:pt x="7" y="425"/>
                  </a:lnTo>
                  <a:lnTo>
                    <a:pt x="4" y="434"/>
                  </a:lnTo>
                  <a:lnTo>
                    <a:pt x="4" y="446"/>
                  </a:lnTo>
                  <a:lnTo>
                    <a:pt x="3" y="455"/>
                  </a:lnTo>
                  <a:lnTo>
                    <a:pt x="1" y="465"/>
                  </a:lnTo>
                  <a:lnTo>
                    <a:pt x="1" y="475"/>
                  </a:lnTo>
                  <a:lnTo>
                    <a:pt x="1" y="485"/>
                  </a:lnTo>
                  <a:lnTo>
                    <a:pt x="0" y="493"/>
                  </a:lnTo>
                  <a:lnTo>
                    <a:pt x="0" y="502"/>
                  </a:lnTo>
                  <a:lnTo>
                    <a:pt x="0" y="510"/>
                  </a:lnTo>
                  <a:lnTo>
                    <a:pt x="0" y="521"/>
                  </a:lnTo>
                  <a:lnTo>
                    <a:pt x="0" y="527"/>
                  </a:lnTo>
                  <a:lnTo>
                    <a:pt x="0" y="536"/>
                  </a:lnTo>
                  <a:lnTo>
                    <a:pt x="0" y="544"/>
                  </a:lnTo>
                  <a:lnTo>
                    <a:pt x="1" y="552"/>
                  </a:lnTo>
                  <a:lnTo>
                    <a:pt x="1" y="559"/>
                  </a:lnTo>
                  <a:lnTo>
                    <a:pt x="1" y="567"/>
                  </a:lnTo>
                  <a:lnTo>
                    <a:pt x="1" y="574"/>
                  </a:lnTo>
                  <a:lnTo>
                    <a:pt x="3" y="582"/>
                  </a:lnTo>
                  <a:lnTo>
                    <a:pt x="3" y="587"/>
                  </a:lnTo>
                  <a:lnTo>
                    <a:pt x="4" y="594"/>
                  </a:lnTo>
                  <a:lnTo>
                    <a:pt x="4" y="600"/>
                  </a:lnTo>
                  <a:lnTo>
                    <a:pt x="5" y="606"/>
                  </a:lnTo>
                  <a:lnTo>
                    <a:pt x="7" y="618"/>
                  </a:lnTo>
                  <a:lnTo>
                    <a:pt x="9" y="628"/>
                  </a:lnTo>
                  <a:lnTo>
                    <a:pt x="9" y="636"/>
                  </a:lnTo>
                  <a:lnTo>
                    <a:pt x="13" y="647"/>
                  </a:lnTo>
                  <a:lnTo>
                    <a:pt x="15" y="654"/>
                  </a:lnTo>
                  <a:lnTo>
                    <a:pt x="16" y="662"/>
                  </a:lnTo>
                  <a:lnTo>
                    <a:pt x="17" y="667"/>
                  </a:lnTo>
                  <a:lnTo>
                    <a:pt x="20" y="672"/>
                  </a:lnTo>
                  <a:lnTo>
                    <a:pt x="21" y="678"/>
                  </a:lnTo>
                  <a:lnTo>
                    <a:pt x="23" y="680"/>
                  </a:lnTo>
                  <a:lnTo>
                    <a:pt x="23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4253" y="1994"/>
              <a:ext cx="722" cy="463"/>
            </a:xfrm>
            <a:custGeom>
              <a:avLst/>
              <a:gdLst>
                <a:gd name="T0" fmla="*/ 1581 w 2890"/>
                <a:gd name="T1" fmla="*/ 616 h 1852"/>
                <a:gd name="T2" fmla="*/ 1570 w 2890"/>
                <a:gd name="T3" fmla="*/ 541 h 1852"/>
                <a:gd name="T4" fmla="*/ 1553 w 2890"/>
                <a:gd name="T5" fmla="*/ 436 h 1852"/>
                <a:gd name="T6" fmla="*/ 1530 w 2890"/>
                <a:gd name="T7" fmla="*/ 322 h 1852"/>
                <a:gd name="T8" fmla="*/ 1506 w 2890"/>
                <a:gd name="T9" fmla="*/ 220 h 1852"/>
                <a:gd name="T10" fmla="*/ 1474 w 2890"/>
                <a:gd name="T11" fmla="*/ 147 h 1852"/>
                <a:gd name="T12" fmla="*/ 1406 w 2890"/>
                <a:gd name="T13" fmla="*/ 139 h 1852"/>
                <a:gd name="T14" fmla="*/ 1322 w 2890"/>
                <a:gd name="T15" fmla="*/ 138 h 1852"/>
                <a:gd name="T16" fmla="*/ 1260 w 2890"/>
                <a:gd name="T17" fmla="*/ 138 h 1852"/>
                <a:gd name="T18" fmla="*/ 1253 w 2890"/>
                <a:gd name="T19" fmla="*/ 198 h 1852"/>
                <a:gd name="T20" fmla="*/ 1244 w 2890"/>
                <a:gd name="T21" fmla="*/ 295 h 1852"/>
                <a:gd name="T22" fmla="*/ 1232 w 2890"/>
                <a:gd name="T23" fmla="*/ 411 h 1852"/>
                <a:gd name="T24" fmla="*/ 1218 w 2890"/>
                <a:gd name="T25" fmla="*/ 520 h 1852"/>
                <a:gd name="T26" fmla="*/ 1206 w 2890"/>
                <a:gd name="T27" fmla="*/ 602 h 1852"/>
                <a:gd name="T28" fmla="*/ 1166 w 2890"/>
                <a:gd name="T29" fmla="*/ 638 h 1852"/>
                <a:gd name="T30" fmla="*/ 1077 w 2890"/>
                <a:gd name="T31" fmla="*/ 644 h 1852"/>
                <a:gd name="T32" fmla="*/ 953 w 2890"/>
                <a:gd name="T33" fmla="*/ 653 h 1852"/>
                <a:gd name="T34" fmla="*/ 812 w 2890"/>
                <a:gd name="T35" fmla="*/ 662 h 1852"/>
                <a:gd name="T36" fmla="*/ 681 w 2890"/>
                <a:gd name="T37" fmla="*/ 673 h 1852"/>
                <a:gd name="T38" fmla="*/ 577 w 2890"/>
                <a:gd name="T39" fmla="*/ 681 h 1852"/>
                <a:gd name="T40" fmla="*/ 497 w 2890"/>
                <a:gd name="T41" fmla="*/ 702 h 1852"/>
                <a:gd name="T42" fmla="*/ 441 w 2890"/>
                <a:gd name="T43" fmla="*/ 754 h 1852"/>
                <a:gd name="T44" fmla="*/ 386 w 2890"/>
                <a:gd name="T45" fmla="*/ 833 h 1852"/>
                <a:gd name="T46" fmla="*/ 340 w 2890"/>
                <a:gd name="T47" fmla="*/ 927 h 1852"/>
                <a:gd name="T48" fmla="*/ 308 w 2890"/>
                <a:gd name="T49" fmla="*/ 1030 h 1852"/>
                <a:gd name="T50" fmla="*/ 294 w 2890"/>
                <a:gd name="T51" fmla="*/ 1128 h 1852"/>
                <a:gd name="T52" fmla="*/ 214 w 2890"/>
                <a:gd name="T53" fmla="*/ 1724 h 1852"/>
                <a:gd name="T54" fmla="*/ 698 w 2890"/>
                <a:gd name="T55" fmla="*/ 1511 h 1852"/>
                <a:gd name="T56" fmla="*/ 720 w 2890"/>
                <a:gd name="T57" fmla="*/ 1591 h 1852"/>
                <a:gd name="T58" fmla="*/ 753 w 2890"/>
                <a:gd name="T59" fmla="*/ 1683 h 1852"/>
                <a:gd name="T60" fmla="*/ 809 w 2890"/>
                <a:gd name="T61" fmla="*/ 1767 h 1852"/>
                <a:gd name="T62" fmla="*/ 882 w 2890"/>
                <a:gd name="T63" fmla="*/ 1824 h 1852"/>
                <a:gd name="T64" fmla="*/ 982 w 2890"/>
                <a:gd name="T65" fmla="*/ 1834 h 1852"/>
                <a:gd name="T66" fmla="*/ 1077 w 2890"/>
                <a:gd name="T67" fmla="*/ 1799 h 1852"/>
                <a:gd name="T68" fmla="*/ 1149 w 2890"/>
                <a:gd name="T69" fmla="*/ 1747 h 1852"/>
                <a:gd name="T70" fmla="*/ 1196 w 2890"/>
                <a:gd name="T71" fmla="*/ 1691 h 1852"/>
                <a:gd name="T72" fmla="*/ 1234 w 2890"/>
                <a:gd name="T73" fmla="*/ 1614 h 1852"/>
                <a:gd name="T74" fmla="*/ 1426 w 2890"/>
                <a:gd name="T75" fmla="*/ 1573 h 1852"/>
                <a:gd name="T76" fmla="*/ 1450 w 2890"/>
                <a:gd name="T77" fmla="*/ 1630 h 1852"/>
                <a:gd name="T78" fmla="*/ 1485 w 2890"/>
                <a:gd name="T79" fmla="*/ 1698 h 1852"/>
                <a:gd name="T80" fmla="*/ 1533 w 2890"/>
                <a:gd name="T81" fmla="*/ 1768 h 1852"/>
                <a:gd name="T82" fmla="*/ 1592 w 2890"/>
                <a:gd name="T83" fmla="*/ 1827 h 1852"/>
                <a:gd name="T84" fmla="*/ 1657 w 2890"/>
                <a:gd name="T85" fmla="*/ 1852 h 1852"/>
                <a:gd name="T86" fmla="*/ 1728 w 2890"/>
                <a:gd name="T87" fmla="*/ 1831 h 1852"/>
                <a:gd name="T88" fmla="*/ 1792 w 2890"/>
                <a:gd name="T89" fmla="*/ 1780 h 1852"/>
                <a:gd name="T90" fmla="*/ 1850 w 2890"/>
                <a:gd name="T91" fmla="*/ 1719 h 1852"/>
                <a:gd name="T92" fmla="*/ 1900 w 2890"/>
                <a:gd name="T93" fmla="*/ 1655 h 1852"/>
                <a:gd name="T94" fmla="*/ 1936 w 2890"/>
                <a:gd name="T95" fmla="*/ 1594 h 1852"/>
                <a:gd name="T96" fmla="*/ 2126 w 2890"/>
                <a:gd name="T97" fmla="*/ 1543 h 1852"/>
                <a:gd name="T98" fmla="*/ 2156 w 2890"/>
                <a:gd name="T99" fmla="*/ 1611 h 1852"/>
                <a:gd name="T100" fmla="*/ 2193 w 2890"/>
                <a:gd name="T101" fmla="*/ 1677 h 1852"/>
                <a:gd name="T102" fmla="*/ 2241 w 2890"/>
                <a:gd name="T103" fmla="*/ 1743 h 1852"/>
                <a:gd name="T104" fmla="*/ 2302 w 2890"/>
                <a:gd name="T105" fmla="*/ 1796 h 1852"/>
                <a:gd name="T106" fmla="*/ 2372 w 2890"/>
                <a:gd name="T107" fmla="*/ 1824 h 1852"/>
                <a:gd name="T108" fmla="*/ 2446 w 2890"/>
                <a:gd name="T109" fmla="*/ 1815 h 1852"/>
                <a:gd name="T110" fmla="*/ 2510 w 2890"/>
                <a:gd name="T111" fmla="*/ 1787 h 1852"/>
                <a:gd name="T112" fmla="*/ 2584 w 2890"/>
                <a:gd name="T113" fmla="*/ 1719 h 1852"/>
                <a:gd name="T114" fmla="*/ 2632 w 2890"/>
                <a:gd name="T115" fmla="*/ 1631 h 1852"/>
                <a:gd name="T116" fmla="*/ 2650 w 2890"/>
                <a:gd name="T117" fmla="*/ 1571 h 1852"/>
                <a:gd name="T118" fmla="*/ 2689 w 2890"/>
                <a:gd name="T119" fmla="*/ 1505 h 1852"/>
                <a:gd name="T120" fmla="*/ 2728 w 2890"/>
                <a:gd name="T121" fmla="*/ 1450 h 1852"/>
                <a:gd name="T122" fmla="*/ 2784 w 2890"/>
                <a:gd name="T123" fmla="*/ 1373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0" h="1852">
                  <a:moveTo>
                    <a:pt x="2809" y="1338"/>
                  </a:moveTo>
                  <a:lnTo>
                    <a:pt x="2872" y="352"/>
                  </a:lnTo>
                  <a:lnTo>
                    <a:pt x="2890" y="4"/>
                  </a:lnTo>
                  <a:lnTo>
                    <a:pt x="1928" y="0"/>
                  </a:lnTo>
                  <a:lnTo>
                    <a:pt x="2008" y="652"/>
                  </a:lnTo>
                  <a:lnTo>
                    <a:pt x="1584" y="638"/>
                  </a:lnTo>
                  <a:lnTo>
                    <a:pt x="1584" y="636"/>
                  </a:lnTo>
                  <a:lnTo>
                    <a:pt x="1584" y="632"/>
                  </a:lnTo>
                  <a:lnTo>
                    <a:pt x="1582" y="625"/>
                  </a:lnTo>
                  <a:lnTo>
                    <a:pt x="1581" y="616"/>
                  </a:lnTo>
                  <a:lnTo>
                    <a:pt x="1580" y="609"/>
                  </a:lnTo>
                  <a:lnTo>
                    <a:pt x="1578" y="604"/>
                  </a:lnTo>
                  <a:lnTo>
                    <a:pt x="1577" y="597"/>
                  </a:lnTo>
                  <a:lnTo>
                    <a:pt x="1577" y="590"/>
                  </a:lnTo>
                  <a:lnTo>
                    <a:pt x="1576" y="582"/>
                  </a:lnTo>
                  <a:lnTo>
                    <a:pt x="1574" y="576"/>
                  </a:lnTo>
                  <a:lnTo>
                    <a:pt x="1573" y="568"/>
                  </a:lnTo>
                  <a:lnTo>
                    <a:pt x="1573" y="560"/>
                  </a:lnTo>
                  <a:lnTo>
                    <a:pt x="1570" y="551"/>
                  </a:lnTo>
                  <a:lnTo>
                    <a:pt x="1570" y="541"/>
                  </a:lnTo>
                  <a:lnTo>
                    <a:pt x="1568" y="532"/>
                  </a:lnTo>
                  <a:lnTo>
                    <a:pt x="1566" y="521"/>
                  </a:lnTo>
                  <a:lnTo>
                    <a:pt x="1565" y="511"/>
                  </a:lnTo>
                  <a:lnTo>
                    <a:pt x="1564" y="501"/>
                  </a:lnTo>
                  <a:lnTo>
                    <a:pt x="1561" y="491"/>
                  </a:lnTo>
                  <a:lnTo>
                    <a:pt x="1560" y="481"/>
                  </a:lnTo>
                  <a:lnTo>
                    <a:pt x="1558" y="469"/>
                  </a:lnTo>
                  <a:lnTo>
                    <a:pt x="1556" y="459"/>
                  </a:lnTo>
                  <a:lnTo>
                    <a:pt x="1553" y="448"/>
                  </a:lnTo>
                  <a:lnTo>
                    <a:pt x="1553" y="436"/>
                  </a:lnTo>
                  <a:lnTo>
                    <a:pt x="1550" y="424"/>
                  </a:lnTo>
                  <a:lnTo>
                    <a:pt x="1549" y="413"/>
                  </a:lnTo>
                  <a:lnTo>
                    <a:pt x="1546" y="403"/>
                  </a:lnTo>
                  <a:lnTo>
                    <a:pt x="1546" y="392"/>
                  </a:lnTo>
                  <a:lnTo>
                    <a:pt x="1542" y="379"/>
                  </a:lnTo>
                  <a:lnTo>
                    <a:pt x="1540" y="368"/>
                  </a:lnTo>
                  <a:lnTo>
                    <a:pt x="1538" y="356"/>
                  </a:lnTo>
                  <a:lnTo>
                    <a:pt x="1536" y="344"/>
                  </a:lnTo>
                  <a:lnTo>
                    <a:pt x="1533" y="332"/>
                  </a:lnTo>
                  <a:lnTo>
                    <a:pt x="1530" y="322"/>
                  </a:lnTo>
                  <a:lnTo>
                    <a:pt x="1529" y="310"/>
                  </a:lnTo>
                  <a:lnTo>
                    <a:pt x="1526" y="300"/>
                  </a:lnTo>
                  <a:lnTo>
                    <a:pt x="1522" y="288"/>
                  </a:lnTo>
                  <a:lnTo>
                    <a:pt x="1521" y="278"/>
                  </a:lnTo>
                  <a:lnTo>
                    <a:pt x="1518" y="268"/>
                  </a:lnTo>
                  <a:lnTo>
                    <a:pt x="1516" y="258"/>
                  </a:lnTo>
                  <a:lnTo>
                    <a:pt x="1513" y="248"/>
                  </a:lnTo>
                  <a:lnTo>
                    <a:pt x="1510" y="239"/>
                  </a:lnTo>
                  <a:lnTo>
                    <a:pt x="1509" y="228"/>
                  </a:lnTo>
                  <a:lnTo>
                    <a:pt x="1506" y="220"/>
                  </a:lnTo>
                  <a:lnTo>
                    <a:pt x="1504" y="211"/>
                  </a:lnTo>
                  <a:lnTo>
                    <a:pt x="1501" y="203"/>
                  </a:lnTo>
                  <a:lnTo>
                    <a:pt x="1498" y="195"/>
                  </a:lnTo>
                  <a:lnTo>
                    <a:pt x="1496" y="189"/>
                  </a:lnTo>
                  <a:lnTo>
                    <a:pt x="1492" y="181"/>
                  </a:lnTo>
                  <a:lnTo>
                    <a:pt x="1490" y="174"/>
                  </a:lnTo>
                  <a:lnTo>
                    <a:pt x="1488" y="169"/>
                  </a:lnTo>
                  <a:lnTo>
                    <a:pt x="1485" y="165"/>
                  </a:lnTo>
                  <a:lnTo>
                    <a:pt x="1480" y="154"/>
                  </a:lnTo>
                  <a:lnTo>
                    <a:pt x="1474" y="147"/>
                  </a:lnTo>
                  <a:lnTo>
                    <a:pt x="1469" y="143"/>
                  </a:lnTo>
                  <a:lnTo>
                    <a:pt x="1465" y="142"/>
                  </a:lnTo>
                  <a:lnTo>
                    <a:pt x="1458" y="142"/>
                  </a:lnTo>
                  <a:lnTo>
                    <a:pt x="1452" y="142"/>
                  </a:lnTo>
                  <a:lnTo>
                    <a:pt x="1445" y="141"/>
                  </a:lnTo>
                  <a:lnTo>
                    <a:pt x="1438" y="141"/>
                  </a:lnTo>
                  <a:lnTo>
                    <a:pt x="1430" y="139"/>
                  </a:lnTo>
                  <a:lnTo>
                    <a:pt x="1422" y="139"/>
                  </a:lnTo>
                  <a:lnTo>
                    <a:pt x="1414" y="139"/>
                  </a:lnTo>
                  <a:lnTo>
                    <a:pt x="1406" y="139"/>
                  </a:lnTo>
                  <a:lnTo>
                    <a:pt x="1398" y="138"/>
                  </a:lnTo>
                  <a:lnTo>
                    <a:pt x="1389" y="138"/>
                  </a:lnTo>
                  <a:lnTo>
                    <a:pt x="1381" y="138"/>
                  </a:lnTo>
                  <a:lnTo>
                    <a:pt x="1373" y="138"/>
                  </a:lnTo>
                  <a:lnTo>
                    <a:pt x="1364" y="138"/>
                  </a:lnTo>
                  <a:lnTo>
                    <a:pt x="1357" y="138"/>
                  </a:lnTo>
                  <a:lnTo>
                    <a:pt x="1348" y="138"/>
                  </a:lnTo>
                  <a:lnTo>
                    <a:pt x="1340" y="138"/>
                  </a:lnTo>
                  <a:lnTo>
                    <a:pt x="1330" y="138"/>
                  </a:lnTo>
                  <a:lnTo>
                    <a:pt x="1322" y="138"/>
                  </a:lnTo>
                  <a:lnTo>
                    <a:pt x="1314" y="138"/>
                  </a:lnTo>
                  <a:lnTo>
                    <a:pt x="1308" y="138"/>
                  </a:lnTo>
                  <a:lnTo>
                    <a:pt x="1301" y="138"/>
                  </a:lnTo>
                  <a:lnTo>
                    <a:pt x="1294" y="138"/>
                  </a:lnTo>
                  <a:lnTo>
                    <a:pt x="1288" y="138"/>
                  </a:lnTo>
                  <a:lnTo>
                    <a:pt x="1282" y="138"/>
                  </a:lnTo>
                  <a:lnTo>
                    <a:pt x="1272" y="138"/>
                  </a:lnTo>
                  <a:lnTo>
                    <a:pt x="1265" y="138"/>
                  </a:lnTo>
                  <a:lnTo>
                    <a:pt x="1260" y="138"/>
                  </a:lnTo>
                  <a:lnTo>
                    <a:pt x="1260" y="138"/>
                  </a:lnTo>
                  <a:lnTo>
                    <a:pt x="1258" y="139"/>
                  </a:lnTo>
                  <a:lnTo>
                    <a:pt x="1258" y="143"/>
                  </a:lnTo>
                  <a:lnTo>
                    <a:pt x="1257" y="149"/>
                  </a:lnTo>
                  <a:lnTo>
                    <a:pt x="1257" y="159"/>
                  </a:lnTo>
                  <a:lnTo>
                    <a:pt x="1256" y="163"/>
                  </a:lnTo>
                  <a:lnTo>
                    <a:pt x="1254" y="169"/>
                  </a:lnTo>
                  <a:lnTo>
                    <a:pt x="1254" y="175"/>
                  </a:lnTo>
                  <a:lnTo>
                    <a:pt x="1254" y="183"/>
                  </a:lnTo>
                  <a:lnTo>
                    <a:pt x="1253" y="190"/>
                  </a:lnTo>
                  <a:lnTo>
                    <a:pt x="1253" y="198"/>
                  </a:lnTo>
                  <a:lnTo>
                    <a:pt x="1252" y="206"/>
                  </a:lnTo>
                  <a:lnTo>
                    <a:pt x="1252" y="215"/>
                  </a:lnTo>
                  <a:lnTo>
                    <a:pt x="1249" y="223"/>
                  </a:lnTo>
                  <a:lnTo>
                    <a:pt x="1249" y="234"/>
                  </a:lnTo>
                  <a:lnTo>
                    <a:pt x="1248" y="243"/>
                  </a:lnTo>
                  <a:lnTo>
                    <a:pt x="1248" y="252"/>
                  </a:lnTo>
                  <a:lnTo>
                    <a:pt x="1246" y="263"/>
                  </a:lnTo>
                  <a:lnTo>
                    <a:pt x="1245" y="272"/>
                  </a:lnTo>
                  <a:lnTo>
                    <a:pt x="1244" y="283"/>
                  </a:lnTo>
                  <a:lnTo>
                    <a:pt x="1244" y="295"/>
                  </a:lnTo>
                  <a:lnTo>
                    <a:pt x="1242" y="306"/>
                  </a:lnTo>
                  <a:lnTo>
                    <a:pt x="1241" y="318"/>
                  </a:lnTo>
                  <a:lnTo>
                    <a:pt x="1240" y="328"/>
                  </a:lnTo>
                  <a:lnTo>
                    <a:pt x="1240" y="340"/>
                  </a:lnTo>
                  <a:lnTo>
                    <a:pt x="1237" y="351"/>
                  </a:lnTo>
                  <a:lnTo>
                    <a:pt x="1236" y="363"/>
                  </a:lnTo>
                  <a:lnTo>
                    <a:pt x="1236" y="375"/>
                  </a:lnTo>
                  <a:lnTo>
                    <a:pt x="1236" y="387"/>
                  </a:lnTo>
                  <a:lnTo>
                    <a:pt x="1233" y="399"/>
                  </a:lnTo>
                  <a:lnTo>
                    <a:pt x="1232" y="411"/>
                  </a:lnTo>
                  <a:lnTo>
                    <a:pt x="1229" y="421"/>
                  </a:lnTo>
                  <a:lnTo>
                    <a:pt x="1229" y="433"/>
                  </a:lnTo>
                  <a:lnTo>
                    <a:pt x="1228" y="444"/>
                  </a:lnTo>
                  <a:lnTo>
                    <a:pt x="1226" y="455"/>
                  </a:lnTo>
                  <a:lnTo>
                    <a:pt x="1224" y="467"/>
                  </a:lnTo>
                  <a:lnTo>
                    <a:pt x="1224" y="479"/>
                  </a:lnTo>
                  <a:lnTo>
                    <a:pt x="1222" y="488"/>
                  </a:lnTo>
                  <a:lnTo>
                    <a:pt x="1221" y="499"/>
                  </a:lnTo>
                  <a:lnTo>
                    <a:pt x="1220" y="509"/>
                  </a:lnTo>
                  <a:lnTo>
                    <a:pt x="1218" y="520"/>
                  </a:lnTo>
                  <a:lnTo>
                    <a:pt x="1217" y="529"/>
                  </a:lnTo>
                  <a:lnTo>
                    <a:pt x="1217" y="540"/>
                  </a:lnTo>
                  <a:lnTo>
                    <a:pt x="1214" y="549"/>
                  </a:lnTo>
                  <a:lnTo>
                    <a:pt x="1214" y="559"/>
                  </a:lnTo>
                  <a:lnTo>
                    <a:pt x="1212" y="567"/>
                  </a:lnTo>
                  <a:lnTo>
                    <a:pt x="1212" y="574"/>
                  </a:lnTo>
                  <a:lnTo>
                    <a:pt x="1210" y="582"/>
                  </a:lnTo>
                  <a:lnTo>
                    <a:pt x="1209" y="590"/>
                  </a:lnTo>
                  <a:lnTo>
                    <a:pt x="1206" y="596"/>
                  </a:lnTo>
                  <a:lnTo>
                    <a:pt x="1206" y="602"/>
                  </a:lnTo>
                  <a:lnTo>
                    <a:pt x="1205" y="609"/>
                  </a:lnTo>
                  <a:lnTo>
                    <a:pt x="1205" y="616"/>
                  </a:lnTo>
                  <a:lnTo>
                    <a:pt x="1201" y="625"/>
                  </a:lnTo>
                  <a:lnTo>
                    <a:pt x="1200" y="632"/>
                  </a:lnTo>
                  <a:lnTo>
                    <a:pt x="1198" y="636"/>
                  </a:lnTo>
                  <a:lnTo>
                    <a:pt x="1197" y="638"/>
                  </a:lnTo>
                  <a:lnTo>
                    <a:pt x="1193" y="638"/>
                  </a:lnTo>
                  <a:lnTo>
                    <a:pt x="1186" y="638"/>
                  </a:lnTo>
                  <a:lnTo>
                    <a:pt x="1176" y="638"/>
                  </a:lnTo>
                  <a:lnTo>
                    <a:pt x="1166" y="638"/>
                  </a:lnTo>
                  <a:lnTo>
                    <a:pt x="1158" y="638"/>
                  </a:lnTo>
                  <a:lnTo>
                    <a:pt x="1152" y="638"/>
                  </a:lnTo>
                  <a:lnTo>
                    <a:pt x="1144" y="638"/>
                  </a:lnTo>
                  <a:lnTo>
                    <a:pt x="1137" y="640"/>
                  </a:lnTo>
                  <a:lnTo>
                    <a:pt x="1126" y="640"/>
                  </a:lnTo>
                  <a:lnTo>
                    <a:pt x="1118" y="641"/>
                  </a:lnTo>
                  <a:lnTo>
                    <a:pt x="1108" y="642"/>
                  </a:lnTo>
                  <a:lnTo>
                    <a:pt x="1100" y="644"/>
                  </a:lnTo>
                  <a:lnTo>
                    <a:pt x="1089" y="644"/>
                  </a:lnTo>
                  <a:lnTo>
                    <a:pt x="1077" y="644"/>
                  </a:lnTo>
                  <a:lnTo>
                    <a:pt x="1065" y="644"/>
                  </a:lnTo>
                  <a:lnTo>
                    <a:pt x="1054" y="645"/>
                  </a:lnTo>
                  <a:lnTo>
                    <a:pt x="1042" y="645"/>
                  </a:lnTo>
                  <a:lnTo>
                    <a:pt x="1030" y="646"/>
                  </a:lnTo>
                  <a:lnTo>
                    <a:pt x="1017" y="648"/>
                  </a:lnTo>
                  <a:lnTo>
                    <a:pt x="1005" y="649"/>
                  </a:lnTo>
                  <a:lnTo>
                    <a:pt x="992" y="649"/>
                  </a:lnTo>
                  <a:lnTo>
                    <a:pt x="980" y="650"/>
                  </a:lnTo>
                  <a:lnTo>
                    <a:pt x="966" y="650"/>
                  </a:lnTo>
                  <a:lnTo>
                    <a:pt x="953" y="653"/>
                  </a:lnTo>
                  <a:lnTo>
                    <a:pt x="938" y="653"/>
                  </a:lnTo>
                  <a:lnTo>
                    <a:pt x="925" y="654"/>
                  </a:lnTo>
                  <a:lnTo>
                    <a:pt x="912" y="656"/>
                  </a:lnTo>
                  <a:lnTo>
                    <a:pt x="898" y="657"/>
                  </a:lnTo>
                  <a:lnTo>
                    <a:pt x="882" y="657"/>
                  </a:lnTo>
                  <a:lnTo>
                    <a:pt x="869" y="658"/>
                  </a:lnTo>
                  <a:lnTo>
                    <a:pt x="854" y="660"/>
                  </a:lnTo>
                  <a:lnTo>
                    <a:pt x="840" y="661"/>
                  </a:lnTo>
                  <a:lnTo>
                    <a:pt x="826" y="661"/>
                  </a:lnTo>
                  <a:lnTo>
                    <a:pt x="812" y="662"/>
                  </a:lnTo>
                  <a:lnTo>
                    <a:pt x="797" y="662"/>
                  </a:lnTo>
                  <a:lnTo>
                    <a:pt x="784" y="665"/>
                  </a:lnTo>
                  <a:lnTo>
                    <a:pt x="770" y="665"/>
                  </a:lnTo>
                  <a:lnTo>
                    <a:pt x="757" y="666"/>
                  </a:lnTo>
                  <a:lnTo>
                    <a:pt x="744" y="668"/>
                  </a:lnTo>
                  <a:lnTo>
                    <a:pt x="730" y="669"/>
                  </a:lnTo>
                  <a:lnTo>
                    <a:pt x="717" y="669"/>
                  </a:lnTo>
                  <a:lnTo>
                    <a:pt x="705" y="670"/>
                  </a:lnTo>
                  <a:lnTo>
                    <a:pt x="692" y="670"/>
                  </a:lnTo>
                  <a:lnTo>
                    <a:pt x="681" y="673"/>
                  </a:lnTo>
                  <a:lnTo>
                    <a:pt x="668" y="673"/>
                  </a:lnTo>
                  <a:lnTo>
                    <a:pt x="656" y="674"/>
                  </a:lnTo>
                  <a:lnTo>
                    <a:pt x="644" y="674"/>
                  </a:lnTo>
                  <a:lnTo>
                    <a:pt x="633" y="676"/>
                  </a:lnTo>
                  <a:lnTo>
                    <a:pt x="622" y="676"/>
                  </a:lnTo>
                  <a:lnTo>
                    <a:pt x="613" y="677"/>
                  </a:lnTo>
                  <a:lnTo>
                    <a:pt x="602" y="678"/>
                  </a:lnTo>
                  <a:lnTo>
                    <a:pt x="594" y="680"/>
                  </a:lnTo>
                  <a:lnTo>
                    <a:pt x="584" y="680"/>
                  </a:lnTo>
                  <a:lnTo>
                    <a:pt x="577" y="681"/>
                  </a:lnTo>
                  <a:lnTo>
                    <a:pt x="568" y="681"/>
                  </a:lnTo>
                  <a:lnTo>
                    <a:pt x="561" y="682"/>
                  </a:lnTo>
                  <a:lnTo>
                    <a:pt x="553" y="682"/>
                  </a:lnTo>
                  <a:lnTo>
                    <a:pt x="548" y="684"/>
                  </a:lnTo>
                  <a:lnTo>
                    <a:pt x="541" y="685"/>
                  </a:lnTo>
                  <a:lnTo>
                    <a:pt x="538" y="686"/>
                  </a:lnTo>
                  <a:lnTo>
                    <a:pt x="528" y="686"/>
                  </a:lnTo>
                  <a:lnTo>
                    <a:pt x="517" y="690"/>
                  </a:lnTo>
                  <a:lnTo>
                    <a:pt x="506" y="694"/>
                  </a:lnTo>
                  <a:lnTo>
                    <a:pt x="497" y="702"/>
                  </a:lnTo>
                  <a:lnTo>
                    <a:pt x="490" y="705"/>
                  </a:lnTo>
                  <a:lnTo>
                    <a:pt x="485" y="709"/>
                  </a:lnTo>
                  <a:lnTo>
                    <a:pt x="480" y="713"/>
                  </a:lnTo>
                  <a:lnTo>
                    <a:pt x="474" y="718"/>
                  </a:lnTo>
                  <a:lnTo>
                    <a:pt x="468" y="724"/>
                  </a:lnTo>
                  <a:lnTo>
                    <a:pt x="462" y="729"/>
                  </a:lnTo>
                  <a:lnTo>
                    <a:pt x="457" y="736"/>
                  </a:lnTo>
                  <a:lnTo>
                    <a:pt x="453" y="742"/>
                  </a:lnTo>
                  <a:lnTo>
                    <a:pt x="446" y="748"/>
                  </a:lnTo>
                  <a:lnTo>
                    <a:pt x="441" y="754"/>
                  </a:lnTo>
                  <a:lnTo>
                    <a:pt x="436" y="761"/>
                  </a:lnTo>
                  <a:lnTo>
                    <a:pt x="430" y="767"/>
                  </a:lnTo>
                  <a:lnTo>
                    <a:pt x="424" y="774"/>
                  </a:lnTo>
                  <a:lnTo>
                    <a:pt x="418" y="782"/>
                  </a:lnTo>
                  <a:lnTo>
                    <a:pt x="412" y="790"/>
                  </a:lnTo>
                  <a:lnTo>
                    <a:pt x="408" y="798"/>
                  </a:lnTo>
                  <a:lnTo>
                    <a:pt x="401" y="806"/>
                  </a:lnTo>
                  <a:lnTo>
                    <a:pt x="397" y="815"/>
                  </a:lnTo>
                  <a:lnTo>
                    <a:pt x="390" y="822"/>
                  </a:lnTo>
                  <a:lnTo>
                    <a:pt x="386" y="833"/>
                  </a:lnTo>
                  <a:lnTo>
                    <a:pt x="381" y="841"/>
                  </a:lnTo>
                  <a:lnTo>
                    <a:pt x="376" y="850"/>
                  </a:lnTo>
                  <a:lnTo>
                    <a:pt x="370" y="859"/>
                  </a:lnTo>
                  <a:lnTo>
                    <a:pt x="368" y="870"/>
                  </a:lnTo>
                  <a:lnTo>
                    <a:pt x="362" y="878"/>
                  </a:lnTo>
                  <a:lnTo>
                    <a:pt x="357" y="889"/>
                  </a:lnTo>
                  <a:lnTo>
                    <a:pt x="352" y="898"/>
                  </a:lnTo>
                  <a:lnTo>
                    <a:pt x="348" y="907"/>
                  </a:lnTo>
                  <a:lnTo>
                    <a:pt x="344" y="918"/>
                  </a:lnTo>
                  <a:lnTo>
                    <a:pt x="340" y="927"/>
                  </a:lnTo>
                  <a:lnTo>
                    <a:pt x="334" y="938"/>
                  </a:lnTo>
                  <a:lnTo>
                    <a:pt x="332" y="948"/>
                  </a:lnTo>
                  <a:lnTo>
                    <a:pt x="326" y="958"/>
                  </a:lnTo>
                  <a:lnTo>
                    <a:pt x="324" y="968"/>
                  </a:lnTo>
                  <a:lnTo>
                    <a:pt x="321" y="978"/>
                  </a:lnTo>
                  <a:lnTo>
                    <a:pt x="317" y="988"/>
                  </a:lnTo>
                  <a:lnTo>
                    <a:pt x="314" y="999"/>
                  </a:lnTo>
                  <a:lnTo>
                    <a:pt x="310" y="1008"/>
                  </a:lnTo>
                  <a:lnTo>
                    <a:pt x="309" y="1019"/>
                  </a:lnTo>
                  <a:lnTo>
                    <a:pt x="308" y="1030"/>
                  </a:lnTo>
                  <a:lnTo>
                    <a:pt x="304" y="1040"/>
                  </a:lnTo>
                  <a:lnTo>
                    <a:pt x="302" y="1050"/>
                  </a:lnTo>
                  <a:lnTo>
                    <a:pt x="300" y="1060"/>
                  </a:lnTo>
                  <a:lnTo>
                    <a:pt x="298" y="1070"/>
                  </a:lnTo>
                  <a:lnTo>
                    <a:pt x="296" y="1079"/>
                  </a:lnTo>
                  <a:lnTo>
                    <a:pt x="296" y="1090"/>
                  </a:lnTo>
                  <a:lnTo>
                    <a:pt x="296" y="1099"/>
                  </a:lnTo>
                  <a:lnTo>
                    <a:pt x="296" y="1110"/>
                  </a:lnTo>
                  <a:lnTo>
                    <a:pt x="294" y="1119"/>
                  </a:lnTo>
                  <a:lnTo>
                    <a:pt x="294" y="1128"/>
                  </a:lnTo>
                  <a:lnTo>
                    <a:pt x="294" y="1139"/>
                  </a:lnTo>
                  <a:lnTo>
                    <a:pt x="296" y="1148"/>
                  </a:lnTo>
                  <a:lnTo>
                    <a:pt x="296" y="1157"/>
                  </a:lnTo>
                  <a:lnTo>
                    <a:pt x="296" y="1167"/>
                  </a:lnTo>
                  <a:lnTo>
                    <a:pt x="297" y="1176"/>
                  </a:lnTo>
                  <a:lnTo>
                    <a:pt x="301" y="1185"/>
                  </a:lnTo>
                  <a:lnTo>
                    <a:pt x="320" y="1320"/>
                  </a:lnTo>
                  <a:lnTo>
                    <a:pt x="0" y="1625"/>
                  </a:lnTo>
                  <a:lnTo>
                    <a:pt x="62" y="1682"/>
                  </a:lnTo>
                  <a:lnTo>
                    <a:pt x="214" y="1724"/>
                  </a:lnTo>
                  <a:lnTo>
                    <a:pt x="534" y="1453"/>
                  </a:lnTo>
                  <a:lnTo>
                    <a:pt x="692" y="1462"/>
                  </a:lnTo>
                  <a:lnTo>
                    <a:pt x="692" y="1462"/>
                  </a:lnTo>
                  <a:lnTo>
                    <a:pt x="692" y="1466"/>
                  </a:lnTo>
                  <a:lnTo>
                    <a:pt x="692" y="1472"/>
                  </a:lnTo>
                  <a:lnTo>
                    <a:pt x="693" y="1480"/>
                  </a:lnTo>
                  <a:lnTo>
                    <a:pt x="694" y="1489"/>
                  </a:lnTo>
                  <a:lnTo>
                    <a:pt x="697" y="1500"/>
                  </a:lnTo>
                  <a:lnTo>
                    <a:pt x="697" y="1505"/>
                  </a:lnTo>
                  <a:lnTo>
                    <a:pt x="698" y="1511"/>
                  </a:lnTo>
                  <a:lnTo>
                    <a:pt x="700" y="1519"/>
                  </a:lnTo>
                  <a:lnTo>
                    <a:pt x="702" y="1526"/>
                  </a:lnTo>
                  <a:lnTo>
                    <a:pt x="704" y="1533"/>
                  </a:lnTo>
                  <a:lnTo>
                    <a:pt x="705" y="1541"/>
                  </a:lnTo>
                  <a:lnTo>
                    <a:pt x="706" y="1549"/>
                  </a:lnTo>
                  <a:lnTo>
                    <a:pt x="709" y="1557"/>
                  </a:lnTo>
                  <a:lnTo>
                    <a:pt x="712" y="1565"/>
                  </a:lnTo>
                  <a:lnTo>
                    <a:pt x="713" y="1574"/>
                  </a:lnTo>
                  <a:lnTo>
                    <a:pt x="717" y="1582"/>
                  </a:lnTo>
                  <a:lnTo>
                    <a:pt x="720" y="1591"/>
                  </a:lnTo>
                  <a:lnTo>
                    <a:pt x="722" y="1601"/>
                  </a:lnTo>
                  <a:lnTo>
                    <a:pt x="724" y="1609"/>
                  </a:lnTo>
                  <a:lnTo>
                    <a:pt x="728" y="1618"/>
                  </a:lnTo>
                  <a:lnTo>
                    <a:pt x="732" y="1627"/>
                  </a:lnTo>
                  <a:lnTo>
                    <a:pt x="736" y="1637"/>
                  </a:lnTo>
                  <a:lnTo>
                    <a:pt x="738" y="1646"/>
                  </a:lnTo>
                  <a:lnTo>
                    <a:pt x="742" y="1655"/>
                  </a:lnTo>
                  <a:lnTo>
                    <a:pt x="748" y="1666"/>
                  </a:lnTo>
                  <a:lnTo>
                    <a:pt x="750" y="1674"/>
                  </a:lnTo>
                  <a:lnTo>
                    <a:pt x="753" y="1683"/>
                  </a:lnTo>
                  <a:lnTo>
                    <a:pt x="758" y="1692"/>
                  </a:lnTo>
                  <a:lnTo>
                    <a:pt x="764" y="1700"/>
                  </a:lnTo>
                  <a:lnTo>
                    <a:pt x="768" y="1710"/>
                  </a:lnTo>
                  <a:lnTo>
                    <a:pt x="773" y="1718"/>
                  </a:lnTo>
                  <a:lnTo>
                    <a:pt x="778" y="1727"/>
                  </a:lnTo>
                  <a:lnTo>
                    <a:pt x="784" y="1736"/>
                  </a:lnTo>
                  <a:lnTo>
                    <a:pt x="790" y="1744"/>
                  </a:lnTo>
                  <a:lnTo>
                    <a:pt x="796" y="1752"/>
                  </a:lnTo>
                  <a:lnTo>
                    <a:pt x="802" y="1759"/>
                  </a:lnTo>
                  <a:lnTo>
                    <a:pt x="809" y="1767"/>
                  </a:lnTo>
                  <a:lnTo>
                    <a:pt x="814" y="1774"/>
                  </a:lnTo>
                  <a:lnTo>
                    <a:pt x="821" y="1782"/>
                  </a:lnTo>
                  <a:lnTo>
                    <a:pt x="828" y="1788"/>
                  </a:lnTo>
                  <a:lnTo>
                    <a:pt x="836" y="1796"/>
                  </a:lnTo>
                  <a:lnTo>
                    <a:pt x="842" y="1802"/>
                  </a:lnTo>
                  <a:lnTo>
                    <a:pt x="849" y="1807"/>
                  </a:lnTo>
                  <a:lnTo>
                    <a:pt x="857" y="1811"/>
                  </a:lnTo>
                  <a:lnTo>
                    <a:pt x="865" y="1816"/>
                  </a:lnTo>
                  <a:lnTo>
                    <a:pt x="873" y="1820"/>
                  </a:lnTo>
                  <a:lnTo>
                    <a:pt x="882" y="1824"/>
                  </a:lnTo>
                  <a:lnTo>
                    <a:pt x="890" y="1827"/>
                  </a:lnTo>
                  <a:lnTo>
                    <a:pt x="901" y="1831"/>
                  </a:lnTo>
                  <a:lnTo>
                    <a:pt x="909" y="1832"/>
                  </a:lnTo>
                  <a:lnTo>
                    <a:pt x="918" y="1834"/>
                  </a:lnTo>
                  <a:lnTo>
                    <a:pt x="928" y="1835"/>
                  </a:lnTo>
                  <a:lnTo>
                    <a:pt x="938" y="1838"/>
                  </a:lnTo>
                  <a:lnTo>
                    <a:pt x="949" y="1836"/>
                  </a:lnTo>
                  <a:lnTo>
                    <a:pt x="960" y="1836"/>
                  </a:lnTo>
                  <a:lnTo>
                    <a:pt x="970" y="1835"/>
                  </a:lnTo>
                  <a:lnTo>
                    <a:pt x="982" y="1834"/>
                  </a:lnTo>
                  <a:lnTo>
                    <a:pt x="992" y="1831"/>
                  </a:lnTo>
                  <a:lnTo>
                    <a:pt x="1004" y="1827"/>
                  </a:lnTo>
                  <a:lnTo>
                    <a:pt x="1013" y="1824"/>
                  </a:lnTo>
                  <a:lnTo>
                    <a:pt x="1024" y="1822"/>
                  </a:lnTo>
                  <a:lnTo>
                    <a:pt x="1033" y="1818"/>
                  </a:lnTo>
                  <a:lnTo>
                    <a:pt x="1042" y="1815"/>
                  </a:lnTo>
                  <a:lnTo>
                    <a:pt x="1052" y="1811"/>
                  </a:lnTo>
                  <a:lnTo>
                    <a:pt x="1061" y="1808"/>
                  </a:lnTo>
                  <a:lnTo>
                    <a:pt x="1069" y="1803"/>
                  </a:lnTo>
                  <a:lnTo>
                    <a:pt x="1077" y="1799"/>
                  </a:lnTo>
                  <a:lnTo>
                    <a:pt x="1085" y="1794"/>
                  </a:lnTo>
                  <a:lnTo>
                    <a:pt x="1094" y="1790"/>
                  </a:lnTo>
                  <a:lnTo>
                    <a:pt x="1101" y="1784"/>
                  </a:lnTo>
                  <a:lnTo>
                    <a:pt x="1109" y="1780"/>
                  </a:lnTo>
                  <a:lnTo>
                    <a:pt x="1117" y="1775"/>
                  </a:lnTo>
                  <a:lnTo>
                    <a:pt x="1125" y="1771"/>
                  </a:lnTo>
                  <a:lnTo>
                    <a:pt x="1130" y="1764"/>
                  </a:lnTo>
                  <a:lnTo>
                    <a:pt x="1137" y="1759"/>
                  </a:lnTo>
                  <a:lnTo>
                    <a:pt x="1142" y="1754"/>
                  </a:lnTo>
                  <a:lnTo>
                    <a:pt x="1149" y="1747"/>
                  </a:lnTo>
                  <a:lnTo>
                    <a:pt x="1154" y="1742"/>
                  </a:lnTo>
                  <a:lnTo>
                    <a:pt x="1160" y="1736"/>
                  </a:lnTo>
                  <a:lnTo>
                    <a:pt x="1165" y="1731"/>
                  </a:lnTo>
                  <a:lnTo>
                    <a:pt x="1170" y="1726"/>
                  </a:lnTo>
                  <a:lnTo>
                    <a:pt x="1174" y="1719"/>
                  </a:lnTo>
                  <a:lnTo>
                    <a:pt x="1180" y="1714"/>
                  </a:lnTo>
                  <a:lnTo>
                    <a:pt x="1184" y="1708"/>
                  </a:lnTo>
                  <a:lnTo>
                    <a:pt x="1188" y="1703"/>
                  </a:lnTo>
                  <a:lnTo>
                    <a:pt x="1192" y="1696"/>
                  </a:lnTo>
                  <a:lnTo>
                    <a:pt x="1196" y="1691"/>
                  </a:lnTo>
                  <a:lnTo>
                    <a:pt x="1200" y="1686"/>
                  </a:lnTo>
                  <a:lnTo>
                    <a:pt x="1205" y="1681"/>
                  </a:lnTo>
                  <a:lnTo>
                    <a:pt x="1206" y="1674"/>
                  </a:lnTo>
                  <a:lnTo>
                    <a:pt x="1210" y="1667"/>
                  </a:lnTo>
                  <a:lnTo>
                    <a:pt x="1213" y="1662"/>
                  </a:lnTo>
                  <a:lnTo>
                    <a:pt x="1217" y="1657"/>
                  </a:lnTo>
                  <a:lnTo>
                    <a:pt x="1221" y="1645"/>
                  </a:lnTo>
                  <a:lnTo>
                    <a:pt x="1226" y="1635"/>
                  </a:lnTo>
                  <a:lnTo>
                    <a:pt x="1229" y="1625"/>
                  </a:lnTo>
                  <a:lnTo>
                    <a:pt x="1234" y="1614"/>
                  </a:lnTo>
                  <a:lnTo>
                    <a:pt x="1237" y="1606"/>
                  </a:lnTo>
                  <a:lnTo>
                    <a:pt x="1241" y="1598"/>
                  </a:lnTo>
                  <a:lnTo>
                    <a:pt x="1242" y="1589"/>
                  </a:lnTo>
                  <a:lnTo>
                    <a:pt x="1244" y="1582"/>
                  </a:lnTo>
                  <a:lnTo>
                    <a:pt x="1245" y="1575"/>
                  </a:lnTo>
                  <a:lnTo>
                    <a:pt x="1248" y="1571"/>
                  </a:lnTo>
                  <a:lnTo>
                    <a:pt x="1248" y="1565"/>
                  </a:lnTo>
                  <a:lnTo>
                    <a:pt x="1249" y="1563"/>
                  </a:lnTo>
                  <a:lnTo>
                    <a:pt x="1426" y="1573"/>
                  </a:lnTo>
                  <a:lnTo>
                    <a:pt x="1426" y="1573"/>
                  </a:lnTo>
                  <a:lnTo>
                    <a:pt x="1428" y="1575"/>
                  </a:lnTo>
                  <a:lnTo>
                    <a:pt x="1429" y="1579"/>
                  </a:lnTo>
                  <a:lnTo>
                    <a:pt x="1432" y="1587"/>
                  </a:lnTo>
                  <a:lnTo>
                    <a:pt x="1434" y="1594"/>
                  </a:lnTo>
                  <a:lnTo>
                    <a:pt x="1438" y="1602"/>
                  </a:lnTo>
                  <a:lnTo>
                    <a:pt x="1440" y="1606"/>
                  </a:lnTo>
                  <a:lnTo>
                    <a:pt x="1442" y="1613"/>
                  </a:lnTo>
                  <a:lnTo>
                    <a:pt x="1445" y="1618"/>
                  </a:lnTo>
                  <a:lnTo>
                    <a:pt x="1449" y="1625"/>
                  </a:lnTo>
                  <a:lnTo>
                    <a:pt x="1450" y="1630"/>
                  </a:lnTo>
                  <a:lnTo>
                    <a:pt x="1453" y="1635"/>
                  </a:lnTo>
                  <a:lnTo>
                    <a:pt x="1456" y="1642"/>
                  </a:lnTo>
                  <a:lnTo>
                    <a:pt x="1460" y="1649"/>
                  </a:lnTo>
                  <a:lnTo>
                    <a:pt x="1462" y="1655"/>
                  </a:lnTo>
                  <a:lnTo>
                    <a:pt x="1466" y="1662"/>
                  </a:lnTo>
                  <a:lnTo>
                    <a:pt x="1469" y="1669"/>
                  </a:lnTo>
                  <a:lnTo>
                    <a:pt x="1473" y="1677"/>
                  </a:lnTo>
                  <a:lnTo>
                    <a:pt x="1477" y="1683"/>
                  </a:lnTo>
                  <a:lnTo>
                    <a:pt x="1481" y="1690"/>
                  </a:lnTo>
                  <a:lnTo>
                    <a:pt x="1485" y="1698"/>
                  </a:lnTo>
                  <a:lnTo>
                    <a:pt x="1490" y="1704"/>
                  </a:lnTo>
                  <a:lnTo>
                    <a:pt x="1494" y="1711"/>
                  </a:lnTo>
                  <a:lnTo>
                    <a:pt x="1500" y="1719"/>
                  </a:lnTo>
                  <a:lnTo>
                    <a:pt x="1504" y="1727"/>
                  </a:lnTo>
                  <a:lnTo>
                    <a:pt x="1510" y="1735"/>
                  </a:lnTo>
                  <a:lnTo>
                    <a:pt x="1513" y="1742"/>
                  </a:lnTo>
                  <a:lnTo>
                    <a:pt x="1518" y="1747"/>
                  </a:lnTo>
                  <a:lnTo>
                    <a:pt x="1522" y="1754"/>
                  </a:lnTo>
                  <a:lnTo>
                    <a:pt x="1529" y="1762"/>
                  </a:lnTo>
                  <a:lnTo>
                    <a:pt x="1533" y="1768"/>
                  </a:lnTo>
                  <a:lnTo>
                    <a:pt x="1540" y="1775"/>
                  </a:lnTo>
                  <a:lnTo>
                    <a:pt x="1544" y="1782"/>
                  </a:lnTo>
                  <a:lnTo>
                    <a:pt x="1550" y="1788"/>
                  </a:lnTo>
                  <a:lnTo>
                    <a:pt x="1556" y="1794"/>
                  </a:lnTo>
                  <a:lnTo>
                    <a:pt x="1561" y="1800"/>
                  </a:lnTo>
                  <a:lnTo>
                    <a:pt x="1566" y="1806"/>
                  </a:lnTo>
                  <a:lnTo>
                    <a:pt x="1573" y="1811"/>
                  </a:lnTo>
                  <a:lnTo>
                    <a:pt x="1578" y="1815"/>
                  </a:lnTo>
                  <a:lnTo>
                    <a:pt x="1585" y="1822"/>
                  </a:lnTo>
                  <a:lnTo>
                    <a:pt x="1592" y="1827"/>
                  </a:lnTo>
                  <a:lnTo>
                    <a:pt x="1598" y="1832"/>
                  </a:lnTo>
                  <a:lnTo>
                    <a:pt x="1604" y="1835"/>
                  </a:lnTo>
                  <a:lnTo>
                    <a:pt x="1610" y="1839"/>
                  </a:lnTo>
                  <a:lnTo>
                    <a:pt x="1617" y="1842"/>
                  </a:lnTo>
                  <a:lnTo>
                    <a:pt x="1624" y="1846"/>
                  </a:lnTo>
                  <a:lnTo>
                    <a:pt x="1630" y="1846"/>
                  </a:lnTo>
                  <a:lnTo>
                    <a:pt x="1637" y="1848"/>
                  </a:lnTo>
                  <a:lnTo>
                    <a:pt x="1644" y="1851"/>
                  </a:lnTo>
                  <a:lnTo>
                    <a:pt x="1650" y="1852"/>
                  </a:lnTo>
                  <a:lnTo>
                    <a:pt x="1657" y="1852"/>
                  </a:lnTo>
                  <a:lnTo>
                    <a:pt x="1664" y="1852"/>
                  </a:lnTo>
                  <a:lnTo>
                    <a:pt x="1670" y="1852"/>
                  </a:lnTo>
                  <a:lnTo>
                    <a:pt x="1678" y="1852"/>
                  </a:lnTo>
                  <a:lnTo>
                    <a:pt x="1685" y="1850"/>
                  </a:lnTo>
                  <a:lnTo>
                    <a:pt x="1693" y="1848"/>
                  </a:lnTo>
                  <a:lnTo>
                    <a:pt x="1700" y="1846"/>
                  </a:lnTo>
                  <a:lnTo>
                    <a:pt x="1708" y="1844"/>
                  </a:lnTo>
                  <a:lnTo>
                    <a:pt x="1714" y="1839"/>
                  </a:lnTo>
                  <a:lnTo>
                    <a:pt x="1721" y="1835"/>
                  </a:lnTo>
                  <a:lnTo>
                    <a:pt x="1728" y="1831"/>
                  </a:lnTo>
                  <a:lnTo>
                    <a:pt x="1734" y="1827"/>
                  </a:lnTo>
                  <a:lnTo>
                    <a:pt x="1741" y="1822"/>
                  </a:lnTo>
                  <a:lnTo>
                    <a:pt x="1748" y="1818"/>
                  </a:lnTo>
                  <a:lnTo>
                    <a:pt x="1754" y="1814"/>
                  </a:lnTo>
                  <a:lnTo>
                    <a:pt x="1761" y="1808"/>
                  </a:lnTo>
                  <a:lnTo>
                    <a:pt x="1766" y="1803"/>
                  </a:lnTo>
                  <a:lnTo>
                    <a:pt x="1773" y="1798"/>
                  </a:lnTo>
                  <a:lnTo>
                    <a:pt x="1780" y="1792"/>
                  </a:lnTo>
                  <a:lnTo>
                    <a:pt x="1786" y="1787"/>
                  </a:lnTo>
                  <a:lnTo>
                    <a:pt x="1792" y="1780"/>
                  </a:lnTo>
                  <a:lnTo>
                    <a:pt x="1798" y="1775"/>
                  </a:lnTo>
                  <a:lnTo>
                    <a:pt x="1805" y="1770"/>
                  </a:lnTo>
                  <a:lnTo>
                    <a:pt x="1812" y="1764"/>
                  </a:lnTo>
                  <a:lnTo>
                    <a:pt x="1817" y="1758"/>
                  </a:lnTo>
                  <a:lnTo>
                    <a:pt x="1822" y="1751"/>
                  </a:lnTo>
                  <a:lnTo>
                    <a:pt x="1828" y="1744"/>
                  </a:lnTo>
                  <a:lnTo>
                    <a:pt x="1833" y="1739"/>
                  </a:lnTo>
                  <a:lnTo>
                    <a:pt x="1840" y="1732"/>
                  </a:lnTo>
                  <a:lnTo>
                    <a:pt x="1845" y="1726"/>
                  </a:lnTo>
                  <a:lnTo>
                    <a:pt x="1850" y="1719"/>
                  </a:lnTo>
                  <a:lnTo>
                    <a:pt x="1857" y="1714"/>
                  </a:lnTo>
                  <a:lnTo>
                    <a:pt x="1861" y="1707"/>
                  </a:lnTo>
                  <a:lnTo>
                    <a:pt x="1866" y="1700"/>
                  </a:lnTo>
                  <a:lnTo>
                    <a:pt x="1870" y="1694"/>
                  </a:lnTo>
                  <a:lnTo>
                    <a:pt x="1876" y="1687"/>
                  </a:lnTo>
                  <a:lnTo>
                    <a:pt x="1881" y="1681"/>
                  </a:lnTo>
                  <a:lnTo>
                    <a:pt x="1886" y="1674"/>
                  </a:lnTo>
                  <a:lnTo>
                    <a:pt x="1890" y="1667"/>
                  </a:lnTo>
                  <a:lnTo>
                    <a:pt x="1896" y="1662"/>
                  </a:lnTo>
                  <a:lnTo>
                    <a:pt x="1900" y="1655"/>
                  </a:lnTo>
                  <a:lnTo>
                    <a:pt x="1904" y="1650"/>
                  </a:lnTo>
                  <a:lnTo>
                    <a:pt x="1906" y="1643"/>
                  </a:lnTo>
                  <a:lnTo>
                    <a:pt x="1912" y="1637"/>
                  </a:lnTo>
                  <a:lnTo>
                    <a:pt x="1914" y="1630"/>
                  </a:lnTo>
                  <a:lnTo>
                    <a:pt x="1918" y="1623"/>
                  </a:lnTo>
                  <a:lnTo>
                    <a:pt x="1922" y="1618"/>
                  </a:lnTo>
                  <a:lnTo>
                    <a:pt x="1926" y="1613"/>
                  </a:lnTo>
                  <a:lnTo>
                    <a:pt x="1929" y="1606"/>
                  </a:lnTo>
                  <a:lnTo>
                    <a:pt x="1932" y="1601"/>
                  </a:lnTo>
                  <a:lnTo>
                    <a:pt x="1936" y="1594"/>
                  </a:lnTo>
                  <a:lnTo>
                    <a:pt x="1938" y="1590"/>
                  </a:lnTo>
                  <a:lnTo>
                    <a:pt x="1944" y="1581"/>
                  </a:lnTo>
                  <a:lnTo>
                    <a:pt x="1949" y="1571"/>
                  </a:lnTo>
                  <a:lnTo>
                    <a:pt x="1953" y="1562"/>
                  </a:lnTo>
                  <a:lnTo>
                    <a:pt x="1957" y="1555"/>
                  </a:lnTo>
                  <a:lnTo>
                    <a:pt x="1961" y="1549"/>
                  </a:lnTo>
                  <a:lnTo>
                    <a:pt x="1965" y="1545"/>
                  </a:lnTo>
                  <a:lnTo>
                    <a:pt x="1968" y="1537"/>
                  </a:lnTo>
                  <a:lnTo>
                    <a:pt x="1970" y="1534"/>
                  </a:lnTo>
                  <a:lnTo>
                    <a:pt x="2126" y="1543"/>
                  </a:lnTo>
                  <a:lnTo>
                    <a:pt x="2126" y="1545"/>
                  </a:lnTo>
                  <a:lnTo>
                    <a:pt x="2132" y="1555"/>
                  </a:lnTo>
                  <a:lnTo>
                    <a:pt x="2133" y="1562"/>
                  </a:lnTo>
                  <a:lnTo>
                    <a:pt x="2137" y="1570"/>
                  </a:lnTo>
                  <a:lnTo>
                    <a:pt x="2141" y="1578"/>
                  </a:lnTo>
                  <a:lnTo>
                    <a:pt x="2146" y="1589"/>
                  </a:lnTo>
                  <a:lnTo>
                    <a:pt x="2148" y="1594"/>
                  </a:lnTo>
                  <a:lnTo>
                    <a:pt x="2150" y="1599"/>
                  </a:lnTo>
                  <a:lnTo>
                    <a:pt x="2153" y="1605"/>
                  </a:lnTo>
                  <a:lnTo>
                    <a:pt x="2156" y="1611"/>
                  </a:lnTo>
                  <a:lnTo>
                    <a:pt x="2158" y="1617"/>
                  </a:lnTo>
                  <a:lnTo>
                    <a:pt x="2162" y="1623"/>
                  </a:lnTo>
                  <a:lnTo>
                    <a:pt x="2165" y="1630"/>
                  </a:lnTo>
                  <a:lnTo>
                    <a:pt x="2169" y="1637"/>
                  </a:lnTo>
                  <a:lnTo>
                    <a:pt x="2173" y="1643"/>
                  </a:lnTo>
                  <a:lnTo>
                    <a:pt x="2176" y="1650"/>
                  </a:lnTo>
                  <a:lnTo>
                    <a:pt x="2181" y="1655"/>
                  </a:lnTo>
                  <a:lnTo>
                    <a:pt x="2185" y="1662"/>
                  </a:lnTo>
                  <a:lnTo>
                    <a:pt x="2188" y="1669"/>
                  </a:lnTo>
                  <a:lnTo>
                    <a:pt x="2193" y="1677"/>
                  </a:lnTo>
                  <a:lnTo>
                    <a:pt x="2197" y="1683"/>
                  </a:lnTo>
                  <a:lnTo>
                    <a:pt x="2202" y="1691"/>
                  </a:lnTo>
                  <a:lnTo>
                    <a:pt x="2205" y="1698"/>
                  </a:lnTo>
                  <a:lnTo>
                    <a:pt x="2212" y="1704"/>
                  </a:lnTo>
                  <a:lnTo>
                    <a:pt x="2216" y="1711"/>
                  </a:lnTo>
                  <a:lnTo>
                    <a:pt x="2221" y="1716"/>
                  </a:lnTo>
                  <a:lnTo>
                    <a:pt x="2225" y="1723"/>
                  </a:lnTo>
                  <a:lnTo>
                    <a:pt x="2230" y="1730"/>
                  </a:lnTo>
                  <a:lnTo>
                    <a:pt x="2236" y="1736"/>
                  </a:lnTo>
                  <a:lnTo>
                    <a:pt x="2241" y="1743"/>
                  </a:lnTo>
                  <a:lnTo>
                    <a:pt x="2248" y="1748"/>
                  </a:lnTo>
                  <a:lnTo>
                    <a:pt x="2253" y="1754"/>
                  </a:lnTo>
                  <a:lnTo>
                    <a:pt x="2258" y="1759"/>
                  </a:lnTo>
                  <a:lnTo>
                    <a:pt x="2265" y="1766"/>
                  </a:lnTo>
                  <a:lnTo>
                    <a:pt x="2270" y="1772"/>
                  </a:lnTo>
                  <a:lnTo>
                    <a:pt x="2277" y="1778"/>
                  </a:lnTo>
                  <a:lnTo>
                    <a:pt x="2284" y="1783"/>
                  </a:lnTo>
                  <a:lnTo>
                    <a:pt x="2290" y="1788"/>
                  </a:lnTo>
                  <a:lnTo>
                    <a:pt x="2296" y="1792"/>
                  </a:lnTo>
                  <a:lnTo>
                    <a:pt x="2302" y="1796"/>
                  </a:lnTo>
                  <a:lnTo>
                    <a:pt x="2309" y="1800"/>
                  </a:lnTo>
                  <a:lnTo>
                    <a:pt x="2316" y="1804"/>
                  </a:lnTo>
                  <a:lnTo>
                    <a:pt x="2321" y="1808"/>
                  </a:lnTo>
                  <a:lnTo>
                    <a:pt x="2329" y="1811"/>
                  </a:lnTo>
                  <a:lnTo>
                    <a:pt x="2336" y="1815"/>
                  </a:lnTo>
                  <a:lnTo>
                    <a:pt x="2344" y="1818"/>
                  </a:lnTo>
                  <a:lnTo>
                    <a:pt x="2350" y="1819"/>
                  </a:lnTo>
                  <a:lnTo>
                    <a:pt x="2357" y="1822"/>
                  </a:lnTo>
                  <a:lnTo>
                    <a:pt x="2364" y="1822"/>
                  </a:lnTo>
                  <a:lnTo>
                    <a:pt x="2372" y="1824"/>
                  </a:lnTo>
                  <a:lnTo>
                    <a:pt x="2380" y="1824"/>
                  </a:lnTo>
                  <a:lnTo>
                    <a:pt x="2388" y="1826"/>
                  </a:lnTo>
                  <a:lnTo>
                    <a:pt x="2394" y="1826"/>
                  </a:lnTo>
                  <a:lnTo>
                    <a:pt x="2404" y="1826"/>
                  </a:lnTo>
                  <a:lnTo>
                    <a:pt x="2410" y="1823"/>
                  </a:lnTo>
                  <a:lnTo>
                    <a:pt x="2418" y="1822"/>
                  </a:lnTo>
                  <a:lnTo>
                    <a:pt x="2425" y="1820"/>
                  </a:lnTo>
                  <a:lnTo>
                    <a:pt x="2433" y="1819"/>
                  </a:lnTo>
                  <a:lnTo>
                    <a:pt x="2440" y="1816"/>
                  </a:lnTo>
                  <a:lnTo>
                    <a:pt x="2446" y="1815"/>
                  </a:lnTo>
                  <a:lnTo>
                    <a:pt x="2453" y="1812"/>
                  </a:lnTo>
                  <a:lnTo>
                    <a:pt x="2461" y="1811"/>
                  </a:lnTo>
                  <a:lnTo>
                    <a:pt x="2466" y="1808"/>
                  </a:lnTo>
                  <a:lnTo>
                    <a:pt x="2473" y="1804"/>
                  </a:lnTo>
                  <a:lnTo>
                    <a:pt x="2480" y="1802"/>
                  </a:lnTo>
                  <a:lnTo>
                    <a:pt x="2486" y="1799"/>
                  </a:lnTo>
                  <a:lnTo>
                    <a:pt x="2492" y="1796"/>
                  </a:lnTo>
                  <a:lnTo>
                    <a:pt x="2498" y="1792"/>
                  </a:lnTo>
                  <a:lnTo>
                    <a:pt x="2504" y="1790"/>
                  </a:lnTo>
                  <a:lnTo>
                    <a:pt x="2510" y="1787"/>
                  </a:lnTo>
                  <a:lnTo>
                    <a:pt x="2514" y="1783"/>
                  </a:lnTo>
                  <a:lnTo>
                    <a:pt x="2520" y="1778"/>
                  </a:lnTo>
                  <a:lnTo>
                    <a:pt x="2525" y="1774"/>
                  </a:lnTo>
                  <a:lnTo>
                    <a:pt x="2530" y="1771"/>
                  </a:lnTo>
                  <a:lnTo>
                    <a:pt x="2541" y="1762"/>
                  </a:lnTo>
                  <a:lnTo>
                    <a:pt x="2550" y="1754"/>
                  </a:lnTo>
                  <a:lnTo>
                    <a:pt x="2558" y="1746"/>
                  </a:lnTo>
                  <a:lnTo>
                    <a:pt x="2566" y="1736"/>
                  </a:lnTo>
                  <a:lnTo>
                    <a:pt x="2574" y="1728"/>
                  </a:lnTo>
                  <a:lnTo>
                    <a:pt x="2584" y="1719"/>
                  </a:lnTo>
                  <a:lnTo>
                    <a:pt x="2589" y="1710"/>
                  </a:lnTo>
                  <a:lnTo>
                    <a:pt x="2596" y="1699"/>
                  </a:lnTo>
                  <a:lnTo>
                    <a:pt x="2601" y="1690"/>
                  </a:lnTo>
                  <a:lnTo>
                    <a:pt x="2608" y="1681"/>
                  </a:lnTo>
                  <a:lnTo>
                    <a:pt x="2612" y="1671"/>
                  </a:lnTo>
                  <a:lnTo>
                    <a:pt x="2617" y="1663"/>
                  </a:lnTo>
                  <a:lnTo>
                    <a:pt x="2621" y="1655"/>
                  </a:lnTo>
                  <a:lnTo>
                    <a:pt x="2626" y="1647"/>
                  </a:lnTo>
                  <a:lnTo>
                    <a:pt x="2628" y="1638"/>
                  </a:lnTo>
                  <a:lnTo>
                    <a:pt x="2632" y="1631"/>
                  </a:lnTo>
                  <a:lnTo>
                    <a:pt x="2633" y="1623"/>
                  </a:lnTo>
                  <a:lnTo>
                    <a:pt x="2637" y="1617"/>
                  </a:lnTo>
                  <a:lnTo>
                    <a:pt x="2638" y="1610"/>
                  </a:lnTo>
                  <a:lnTo>
                    <a:pt x="2640" y="1605"/>
                  </a:lnTo>
                  <a:lnTo>
                    <a:pt x="2641" y="1599"/>
                  </a:lnTo>
                  <a:lnTo>
                    <a:pt x="2642" y="1595"/>
                  </a:lnTo>
                  <a:lnTo>
                    <a:pt x="2642" y="1590"/>
                  </a:lnTo>
                  <a:lnTo>
                    <a:pt x="2644" y="1585"/>
                  </a:lnTo>
                  <a:lnTo>
                    <a:pt x="2646" y="1578"/>
                  </a:lnTo>
                  <a:lnTo>
                    <a:pt x="2650" y="1571"/>
                  </a:lnTo>
                  <a:lnTo>
                    <a:pt x="2653" y="1563"/>
                  </a:lnTo>
                  <a:lnTo>
                    <a:pt x="2658" y="1555"/>
                  </a:lnTo>
                  <a:lnTo>
                    <a:pt x="2662" y="1545"/>
                  </a:lnTo>
                  <a:lnTo>
                    <a:pt x="2669" y="1537"/>
                  </a:lnTo>
                  <a:lnTo>
                    <a:pt x="2672" y="1531"/>
                  </a:lnTo>
                  <a:lnTo>
                    <a:pt x="2674" y="1526"/>
                  </a:lnTo>
                  <a:lnTo>
                    <a:pt x="2678" y="1521"/>
                  </a:lnTo>
                  <a:lnTo>
                    <a:pt x="2681" y="1515"/>
                  </a:lnTo>
                  <a:lnTo>
                    <a:pt x="2685" y="1509"/>
                  </a:lnTo>
                  <a:lnTo>
                    <a:pt x="2689" y="1505"/>
                  </a:lnTo>
                  <a:lnTo>
                    <a:pt x="2693" y="1498"/>
                  </a:lnTo>
                  <a:lnTo>
                    <a:pt x="2697" y="1494"/>
                  </a:lnTo>
                  <a:lnTo>
                    <a:pt x="2700" y="1488"/>
                  </a:lnTo>
                  <a:lnTo>
                    <a:pt x="2704" y="1482"/>
                  </a:lnTo>
                  <a:lnTo>
                    <a:pt x="2706" y="1477"/>
                  </a:lnTo>
                  <a:lnTo>
                    <a:pt x="2712" y="1472"/>
                  </a:lnTo>
                  <a:lnTo>
                    <a:pt x="2714" y="1465"/>
                  </a:lnTo>
                  <a:lnTo>
                    <a:pt x="2718" y="1460"/>
                  </a:lnTo>
                  <a:lnTo>
                    <a:pt x="2724" y="1454"/>
                  </a:lnTo>
                  <a:lnTo>
                    <a:pt x="2728" y="1450"/>
                  </a:lnTo>
                  <a:lnTo>
                    <a:pt x="2730" y="1444"/>
                  </a:lnTo>
                  <a:lnTo>
                    <a:pt x="2734" y="1438"/>
                  </a:lnTo>
                  <a:lnTo>
                    <a:pt x="2737" y="1433"/>
                  </a:lnTo>
                  <a:lnTo>
                    <a:pt x="2742" y="1428"/>
                  </a:lnTo>
                  <a:lnTo>
                    <a:pt x="2749" y="1417"/>
                  </a:lnTo>
                  <a:lnTo>
                    <a:pt x="2757" y="1408"/>
                  </a:lnTo>
                  <a:lnTo>
                    <a:pt x="2764" y="1398"/>
                  </a:lnTo>
                  <a:lnTo>
                    <a:pt x="2770" y="1388"/>
                  </a:lnTo>
                  <a:lnTo>
                    <a:pt x="2777" y="1380"/>
                  </a:lnTo>
                  <a:lnTo>
                    <a:pt x="2784" y="1373"/>
                  </a:lnTo>
                  <a:lnTo>
                    <a:pt x="2788" y="1364"/>
                  </a:lnTo>
                  <a:lnTo>
                    <a:pt x="2793" y="1357"/>
                  </a:lnTo>
                  <a:lnTo>
                    <a:pt x="2797" y="1350"/>
                  </a:lnTo>
                  <a:lnTo>
                    <a:pt x="2802" y="1348"/>
                  </a:lnTo>
                  <a:lnTo>
                    <a:pt x="2808" y="1341"/>
                  </a:lnTo>
                  <a:lnTo>
                    <a:pt x="2809" y="1338"/>
                  </a:lnTo>
                  <a:lnTo>
                    <a:pt x="2809" y="1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4836" y="2319"/>
              <a:ext cx="125" cy="125"/>
            </a:xfrm>
            <a:custGeom>
              <a:avLst/>
              <a:gdLst>
                <a:gd name="T0" fmla="*/ 268 w 501"/>
                <a:gd name="T1" fmla="*/ 500 h 503"/>
                <a:gd name="T2" fmla="*/ 293 w 501"/>
                <a:gd name="T3" fmla="*/ 496 h 503"/>
                <a:gd name="T4" fmla="*/ 317 w 501"/>
                <a:gd name="T5" fmla="*/ 490 h 503"/>
                <a:gd name="T6" fmla="*/ 341 w 501"/>
                <a:gd name="T7" fmla="*/ 483 h 503"/>
                <a:gd name="T8" fmla="*/ 362 w 501"/>
                <a:gd name="T9" fmla="*/ 472 h 503"/>
                <a:gd name="T10" fmla="*/ 398 w 501"/>
                <a:gd name="T11" fmla="*/ 451 h 503"/>
                <a:gd name="T12" fmla="*/ 434 w 501"/>
                <a:gd name="T13" fmla="*/ 418 h 503"/>
                <a:gd name="T14" fmla="*/ 464 w 501"/>
                <a:gd name="T15" fmla="*/ 379 h 503"/>
                <a:gd name="T16" fmla="*/ 477 w 501"/>
                <a:gd name="T17" fmla="*/ 353 h 503"/>
                <a:gd name="T18" fmla="*/ 486 w 501"/>
                <a:gd name="T19" fmla="*/ 330 h 503"/>
                <a:gd name="T20" fmla="*/ 494 w 501"/>
                <a:gd name="T21" fmla="*/ 306 h 503"/>
                <a:gd name="T22" fmla="*/ 498 w 501"/>
                <a:gd name="T23" fmla="*/ 281 h 503"/>
                <a:gd name="T24" fmla="*/ 501 w 501"/>
                <a:gd name="T25" fmla="*/ 257 h 503"/>
                <a:gd name="T26" fmla="*/ 500 w 501"/>
                <a:gd name="T27" fmla="*/ 231 h 503"/>
                <a:gd name="T28" fmla="*/ 496 w 501"/>
                <a:gd name="T29" fmla="*/ 205 h 503"/>
                <a:gd name="T30" fmla="*/ 489 w 501"/>
                <a:gd name="T31" fmla="*/ 181 h 503"/>
                <a:gd name="T32" fmla="*/ 477 w 501"/>
                <a:gd name="T33" fmla="*/ 146 h 503"/>
                <a:gd name="T34" fmla="*/ 464 w 501"/>
                <a:gd name="T35" fmla="*/ 120 h 503"/>
                <a:gd name="T36" fmla="*/ 434 w 501"/>
                <a:gd name="T37" fmla="*/ 81 h 503"/>
                <a:gd name="T38" fmla="*/ 413 w 501"/>
                <a:gd name="T39" fmla="*/ 60 h 503"/>
                <a:gd name="T40" fmla="*/ 384 w 501"/>
                <a:gd name="T41" fmla="*/ 38 h 503"/>
                <a:gd name="T42" fmla="*/ 357 w 501"/>
                <a:gd name="T43" fmla="*/ 24 h 503"/>
                <a:gd name="T44" fmla="*/ 329 w 501"/>
                <a:gd name="T45" fmla="*/ 12 h 503"/>
                <a:gd name="T46" fmla="*/ 305 w 501"/>
                <a:gd name="T47" fmla="*/ 5 h 503"/>
                <a:gd name="T48" fmla="*/ 280 w 501"/>
                <a:gd name="T49" fmla="*/ 0 h 503"/>
                <a:gd name="T50" fmla="*/ 256 w 501"/>
                <a:gd name="T51" fmla="*/ 0 h 503"/>
                <a:gd name="T52" fmla="*/ 230 w 501"/>
                <a:gd name="T53" fmla="*/ 0 h 503"/>
                <a:gd name="T54" fmla="*/ 204 w 501"/>
                <a:gd name="T55" fmla="*/ 3 h 503"/>
                <a:gd name="T56" fmla="*/ 180 w 501"/>
                <a:gd name="T57" fmla="*/ 8 h 503"/>
                <a:gd name="T58" fmla="*/ 140 w 501"/>
                <a:gd name="T59" fmla="*/ 24 h 503"/>
                <a:gd name="T60" fmla="*/ 98 w 501"/>
                <a:gd name="T61" fmla="*/ 49 h 503"/>
                <a:gd name="T62" fmla="*/ 62 w 501"/>
                <a:gd name="T63" fmla="*/ 81 h 503"/>
                <a:gd name="T64" fmla="*/ 34 w 501"/>
                <a:gd name="T65" fmla="*/ 120 h 503"/>
                <a:gd name="T66" fmla="*/ 13 w 501"/>
                <a:gd name="T67" fmla="*/ 164 h 503"/>
                <a:gd name="T68" fmla="*/ 4 w 501"/>
                <a:gd name="T69" fmla="*/ 193 h 503"/>
                <a:gd name="T70" fmla="*/ 0 w 501"/>
                <a:gd name="T71" fmla="*/ 218 h 503"/>
                <a:gd name="T72" fmla="*/ 0 w 501"/>
                <a:gd name="T73" fmla="*/ 245 h 503"/>
                <a:gd name="T74" fmla="*/ 0 w 501"/>
                <a:gd name="T75" fmla="*/ 269 h 503"/>
                <a:gd name="T76" fmla="*/ 1 w 501"/>
                <a:gd name="T77" fmla="*/ 294 h 503"/>
                <a:gd name="T78" fmla="*/ 8 w 501"/>
                <a:gd name="T79" fmla="*/ 318 h 503"/>
                <a:gd name="T80" fmla="*/ 14 w 501"/>
                <a:gd name="T81" fmla="*/ 342 h 503"/>
                <a:gd name="T82" fmla="*/ 32 w 501"/>
                <a:gd name="T83" fmla="*/ 374 h 503"/>
                <a:gd name="T84" fmla="*/ 48 w 501"/>
                <a:gd name="T85" fmla="*/ 399 h 503"/>
                <a:gd name="T86" fmla="*/ 68 w 501"/>
                <a:gd name="T87" fmla="*/ 423 h 503"/>
                <a:gd name="T88" fmla="*/ 98 w 501"/>
                <a:gd name="T89" fmla="*/ 451 h 503"/>
                <a:gd name="T90" fmla="*/ 134 w 501"/>
                <a:gd name="T91" fmla="*/ 472 h 503"/>
                <a:gd name="T92" fmla="*/ 162 w 501"/>
                <a:gd name="T93" fmla="*/ 484 h 503"/>
                <a:gd name="T94" fmla="*/ 192 w 501"/>
                <a:gd name="T95" fmla="*/ 495 h 503"/>
                <a:gd name="T96" fmla="*/ 217 w 501"/>
                <a:gd name="T97" fmla="*/ 499 h 503"/>
                <a:gd name="T98" fmla="*/ 244 w 501"/>
                <a:gd name="T9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503">
                  <a:moveTo>
                    <a:pt x="250" y="503"/>
                  </a:moveTo>
                  <a:lnTo>
                    <a:pt x="256" y="502"/>
                  </a:lnTo>
                  <a:lnTo>
                    <a:pt x="262" y="502"/>
                  </a:lnTo>
                  <a:lnTo>
                    <a:pt x="268" y="500"/>
                  </a:lnTo>
                  <a:lnTo>
                    <a:pt x="274" y="500"/>
                  </a:lnTo>
                  <a:lnTo>
                    <a:pt x="280" y="499"/>
                  </a:lnTo>
                  <a:lnTo>
                    <a:pt x="286" y="498"/>
                  </a:lnTo>
                  <a:lnTo>
                    <a:pt x="293" y="496"/>
                  </a:lnTo>
                  <a:lnTo>
                    <a:pt x="300" y="496"/>
                  </a:lnTo>
                  <a:lnTo>
                    <a:pt x="305" y="495"/>
                  </a:lnTo>
                  <a:lnTo>
                    <a:pt x="312" y="492"/>
                  </a:lnTo>
                  <a:lnTo>
                    <a:pt x="317" y="490"/>
                  </a:lnTo>
                  <a:lnTo>
                    <a:pt x="324" y="490"/>
                  </a:lnTo>
                  <a:lnTo>
                    <a:pt x="329" y="487"/>
                  </a:lnTo>
                  <a:lnTo>
                    <a:pt x="336" y="484"/>
                  </a:lnTo>
                  <a:lnTo>
                    <a:pt x="341" y="483"/>
                  </a:lnTo>
                  <a:lnTo>
                    <a:pt x="348" y="482"/>
                  </a:lnTo>
                  <a:lnTo>
                    <a:pt x="352" y="478"/>
                  </a:lnTo>
                  <a:lnTo>
                    <a:pt x="357" y="476"/>
                  </a:lnTo>
                  <a:lnTo>
                    <a:pt x="362" y="472"/>
                  </a:lnTo>
                  <a:lnTo>
                    <a:pt x="368" y="471"/>
                  </a:lnTo>
                  <a:lnTo>
                    <a:pt x="378" y="464"/>
                  </a:lnTo>
                  <a:lnTo>
                    <a:pt x="389" y="459"/>
                  </a:lnTo>
                  <a:lnTo>
                    <a:pt x="398" y="451"/>
                  </a:lnTo>
                  <a:lnTo>
                    <a:pt x="409" y="443"/>
                  </a:lnTo>
                  <a:lnTo>
                    <a:pt x="417" y="435"/>
                  </a:lnTo>
                  <a:lnTo>
                    <a:pt x="428" y="428"/>
                  </a:lnTo>
                  <a:lnTo>
                    <a:pt x="434" y="418"/>
                  </a:lnTo>
                  <a:lnTo>
                    <a:pt x="442" y="410"/>
                  </a:lnTo>
                  <a:lnTo>
                    <a:pt x="450" y="399"/>
                  </a:lnTo>
                  <a:lnTo>
                    <a:pt x="458" y="390"/>
                  </a:lnTo>
                  <a:lnTo>
                    <a:pt x="464" y="379"/>
                  </a:lnTo>
                  <a:lnTo>
                    <a:pt x="470" y="369"/>
                  </a:lnTo>
                  <a:lnTo>
                    <a:pt x="472" y="363"/>
                  </a:lnTo>
                  <a:lnTo>
                    <a:pt x="476" y="358"/>
                  </a:lnTo>
                  <a:lnTo>
                    <a:pt x="477" y="353"/>
                  </a:lnTo>
                  <a:lnTo>
                    <a:pt x="481" y="349"/>
                  </a:lnTo>
                  <a:lnTo>
                    <a:pt x="482" y="342"/>
                  </a:lnTo>
                  <a:lnTo>
                    <a:pt x="484" y="337"/>
                  </a:lnTo>
                  <a:lnTo>
                    <a:pt x="486" y="330"/>
                  </a:lnTo>
                  <a:lnTo>
                    <a:pt x="489" y="325"/>
                  </a:lnTo>
                  <a:lnTo>
                    <a:pt x="489" y="318"/>
                  </a:lnTo>
                  <a:lnTo>
                    <a:pt x="492" y="313"/>
                  </a:lnTo>
                  <a:lnTo>
                    <a:pt x="494" y="306"/>
                  </a:lnTo>
                  <a:lnTo>
                    <a:pt x="496" y="301"/>
                  </a:lnTo>
                  <a:lnTo>
                    <a:pt x="496" y="294"/>
                  </a:lnTo>
                  <a:lnTo>
                    <a:pt x="497" y="287"/>
                  </a:lnTo>
                  <a:lnTo>
                    <a:pt x="498" y="281"/>
                  </a:lnTo>
                  <a:lnTo>
                    <a:pt x="500" y="275"/>
                  </a:lnTo>
                  <a:lnTo>
                    <a:pt x="500" y="269"/>
                  </a:lnTo>
                  <a:lnTo>
                    <a:pt x="501" y="263"/>
                  </a:lnTo>
                  <a:lnTo>
                    <a:pt x="501" y="257"/>
                  </a:lnTo>
                  <a:lnTo>
                    <a:pt x="501" y="251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1"/>
                  </a:lnTo>
                  <a:lnTo>
                    <a:pt x="500" y="225"/>
                  </a:lnTo>
                  <a:lnTo>
                    <a:pt x="498" y="218"/>
                  </a:lnTo>
                  <a:lnTo>
                    <a:pt x="497" y="211"/>
                  </a:lnTo>
                  <a:lnTo>
                    <a:pt x="496" y="205"/>
                  </a:lnTo>
                  <a:lnTo>
                    <a:pt x="496" y="200"/>
                  </a:lnTo>
                  <a:lnTo>
                    <a:pt x="494" y="193"/>
                  </a:lnTo>
                  <a:lnTo>
                    <a:pt x="492" y="186"/>
                  </a:lnTo>
                  <a:lnTo>
                    <a:pt x="489" y="181"/>
                  </a:lnTo>
                  <a:lnTo>
                    <a:pt x="489" y="176"/>
                  </a:lnTo>
                  <a:lnTo>
                    <a:pt x="484" y="164"/>
                  </a:lnTo>
                  <a:lnTo>
                    <a:pt x="481" y="153"/>
                  </a:lnTo>
                  <a:lnTo>
                    <a:pt x="477" y="146"/>
                  </a:lnTo>
                  <a:lnTo>
                    <a:pt x="476" y="141"/>
                  </a:lnTo>
                  <a:lnTo>
                    <a:pt x="472" y="134"/>
                  </a:lnTo>
                  <a:lnTo>
                    <a:pt x="470" y="129"/>
                  </a:lnTo>
                  <a:lnTo>
                    <a:pt x="464" y="120"/>
                  </a:lnTo>
                  <a:lnTo>
                    <a:pt x="458" y="110"/>
                  </a:lnTo>
                  <a:lnTo>
                    <a:pt x="450" y="100"/>
                  </a:lnTo>
                  <a:lnTo>
                    <a:pt x="442" y="90"/>
                  </a:lnTo>
                  <a:lnTo>
                    <a:pt x="434" y="81"/>
                  </a:lnTo>
                  <a:lnTo>
                    <a:pt x="428" y="73"/>
                  </a:lnTo>
                  <a:lnTo>
                    <a:pt x="422" y="68"/>
                  </a:lnTo>
                  <a:lnTo>
                    <a:pt x="417" y="64"/>
                  </a:lnTo>
                  <a:lnTo>
                    <a:pt x="413" y="60"/>
                  </a:lnTo>
                  <a:lnTo>
                    <a:pt x="409" y="56"/>
                  </a:lnTo>
                  <a:lnTo>
                    <a:pt x="398" y="49"/>
                  </a:lnTo>
                  <a:lnTo>
                    <a:pt x="389" y="42"/>
                  </a:lnTo>
                  <a:lnTo>
                    <a:pt x="384" y="38"/>
                  </a:lnTo>
                  <a:lnTo>
                    <a:pt x="378" y="36"/>
                  </a:lnTo>
                  <a:lnTo>
                    <a:pt x="373" y="32"/>
                  </a:lnTo>
                  <a:lnTo>
                    <a:pt x="368" y="29"/>
                  </a:lnTo>
                  <a:lnTo>
                    <a:pt x="357" y="24"/>
                  </a:lnTo>
                  <a:lnTo>
                    <a:pt x="348" y="18"/>
                  </a:lnTo>
                  <a:lnTo>
                    <a:pt x="341" y="16"/>
                  </a:lnTo>
                  <a:lnTo>
                    <a:pt x="336" y="13"/>
                  </a:lnTo>
                  <a:lnTo>
                    <a:pt x="329" y="12"/>
                  </a:lnTo>
                  <a:lnTo>
                    <a:pt x="324" y="11"/>
                  </a:lnTo>
                  <a:lnTo>
                    <a:pt x="317" y="8"/>
                  </a:lnTo>
                  <a:lnTo>
                    <a:pt x="312" y="7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3" y="3"/>
                  </a:lnTo>
                  <a:lnTo>
                    <a:pt x="286" y="1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04" y="3"/>
                  </a:lnTo>
                  <a:lnTo>
                    <a:pt x="198" y="5"/>
                  </a:lnTo>
                  <a:lnTo>
                    <a:pt x="192" y="5"/>
                  </a:lnTo>
                  <a:lnTo>
                    <a:pt x="185" y="7"/>
                  </a:lnTo>
                  <a:lnTo>
                    <a:pt x="180" y="8"/>
                  </a:lnTo>
                  <a:lnTo>
                    <a:pt x="174" y="11"/>
                  </a:lnTo>
                  <a:lnTo>
                    <a:pt x="162" y="13"/>
                  </a:lnTo>
                  <a:lnTo>
                    <a:pt x="152" y="18"/>
                  </a:lnTo>
                  <a:lnTo>
                    <a:pt x="140" y="24"/>
                  </a:lnTo>
                  <a:lnTo>
                    <a:pt x="129" y="29"/>
                  </a:lnTo>
                  <a:lnTo>
                    <a:pt x="118" y="36"/>
                  </a:lnTo>
                  <a:lnTo>
                    <a:pt x="109" y="42"/>
                  </a:lnTo>
                  <a:lnTo>
                    <a:pt x="98" y="49"/>
                  </a:lnTo>
                  <a:lnTo>
                    <a:pt x="89" y="56"/>
                  </a:lnTo>
                  <a:lnTo>
                    <a:pt x="81" y="64"/>
                  </a:lnTo>
                  <a:lnTo>
                    <a:pt x="73" y="73"/>
                  </a:lnTo>
                  <a:lnTo>
                    <a:pt x="62" y="81"/>
                  </a:lnTo>
                  <a:lnTo>
                    <a:pt x="56" y="90"/>
                  </a:lnTo>
                  <a:lnTo>
                    <a:pt x="48" y="100"/>
                  </a:lnTo>
                  <a:lnTo>
                    <a:pt x="41" y="110"/>
                  </a:lnTo>
                  <a:lnTo>
                    <a:pt x="34" y="120"/>
                  </a:lnTo>
                  <a:lnTo>
                    <a:pt x="28" y="129"/>
                  </a:lnTo>
                  <a:lnTo>
                    <a:pt x="22" y="141"/>
                  </a:lnTo>
                  <a:lnTo>
                    <a:pt x="18" y="153"/>
                  </a:lnTo>
                  <a:lnTo>
                    <a:pt x="13" y="164"/>
                  </a:lnTo>
                  <a:lnTo>
                    <a:pt x="9" y="176"/>
                  </a:lnTo>
                  <a:lnTo>
                    <a:pt x="8" y="181"/>
                  </a:lnTo>
                  <a:lnTo>
                    <a:pt x="6" y="186"/>
                  </a:lnTo>
                  <a:lnTo>
                    <a:pt x="4" y="193"/>
                  </a:lnTo>
                  <a:lnTo>
                    <a:pt x="4" y="200"/>
                  </a:lnTo>
                  <a:lnTo>
                    <a:pt x="1" y="205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1" y="294"/>
                  </a:lnTo>
                  <a:lnTo>
                    <a:pt x="4" y="301"/>
                  </a:lnTo>
                  <a:lnTo>
                    <a:pt x="4" y="306"/>
                  </a:lnTo>
                  <a:lnTo>
                    <a:pt x="6" y="313"/>
                  </a:lnTo>
                  <a:lnTo>
                    <a:pt x="8" y="318"/>
                  </a:lnTo>
                  <a:lnTo>
                    <a:pt x="9" y="325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4" y="342"/>
                  </a:lnTo>
                  <a:lnTo>
                    <a:pt x="18" y="349"/>
                  </a:lnTo>
                  <a:lnTo>
                    <a:pt x="22" y="358"/>
                  </a:lnTo>
                  <a:lnTo>
                    <a:pt x="28" y="369"/>
                  </a:lnTo>
                  <a:lnTo>
                    <a:pt x="32" y="374"/>
                  </a:lnTo>
                  <a:lnTo>
                    <a:pt x="34" y="379"/>
                  </a:lnTo>
                  <a:lnTo>
                    <a:pt x="38" y="385"/>
                  </a:lnTo>
                  <a:lnTo>
                    <a:pt x="41" y="390"/>
                  </a:lnTo>
                  <a:lnTo>
                    <a:pt x="48" y="399"/>
                  </a:lnTo>
                  <a:lnTo>
                    <a:pt x="56" y="410"/>
                  </a:lnTo>
                  <a:lnTo>
                    <a:pt x="58" y="414"/>
                  </a:lnTo>
                  <a:lnTo>
                    <a:pt x="62" y="418"/>
                  </a:lnTo>
                  <a:lnTo>
                    <a:pt x="68" y="423"/>
                  </a:lnTo>
                  <a:lnTo>
                    <a:pt x="73" y="428"/>
                  </a:lnTo>
                  <a:lnTo>
                    <a:pt x="81" y="435"/>
                  </a:lnTo>
                  <a:lnTo>
                    <a:pt x="89" y="443"/>
                  </a:lnTo>
                  <a:lnTo>
                    <a:pt x="98" y="451"/>
                  </a:lnTo>
                  <a:lnTo>
                    <a:pt x="109" y="459"/>
                  </a:lnTo>
                  <a:lnTo>
                    <a:pt x="118" y="464"/>
                  </a:lnTo>
                  <a:lnTo>
                    <a:pt x="129" y="471"/>
                  </a:lnTo>
                  <a:lnTo>
                    <a:pt x="134" y="472"/>
                  </a:lnTo>
                  <a:lnTo>
                    <a:pt x="140" y="476"/>
                  </a:lnTo>
                  <a:lnTo>
                    <a:pt x="145" y="478"/>
                  </a:lnTo>
                  <a:lnTo>
                    <a:pt x="152" y="482"/>
                  </a:lnTo>
                  <a:lnTo>
                    <a:pt x="162" y="484"/>
                  </a:lnTo>
                  <a:lnTo>
                    <a:pt x="174" y="490"/>
                  </a:lnTo>
                  <a:lnTo>
                    <a:pt x="180" y="490"/>
                  </a:lnTo>
                  <a:lnTo>
                    <a:pt x="185" y="492"/>
                  </a:lnTo>
                  <a:lnTo>
                    <a:pt x="192" y="495"/>
                  </a:lnTo>
                  <a:lnTo>
                    <a:pt x="198" y="496"/>
                  </a:lnTo>
                  <a:lnTo>
                    <a:pt x="204" y="496"/>
                  </a:lnTo>
                  <a:lnTo>
                    <a:pt x="210" y="498"/>
                  </a:lnTo>
                  <a:lnTo>
                    <a:pt x="217" y="499"/>
                  </a:lnTo>
                  <a:lnTo>
                    <a:pt x="224" y="500"/>
                  </a:lnTo>
                  <a:lnTo>
                    <a:pt x="230" y="500"/>
                  </a:lnTo>
                  <a:lnTo>
                    <a:pt x="237" y="502"/>
                  </a:lnTo>
                  <a:lnTo>
                    <a:pt x="244" y="502"/>
                  </a:lnTo>
                  <a:lnTo>
                    <a:pt x="250" y="503"/>
                  </a:lnTo>
                  <a:lnTo>
                    <a:pt x="250" y="503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469" y="2328"/>
              <a:ext cx="125" cy="125"/>
            </a:xfrm>
            <a:custGeom>
              <a:avLst/>
              <a:gdLst>
                <a:gd name="T0" fmla="*/ 268 w 502"/>
                <a:gd name="T1" fmla="*/ 501 h 502"/>
                <a:gd name="T2" fmla="*/ 293 w 502"/>
                <a:gd name="T3" fmla="*/ 497 h 502"/>
                <a:gd name="T4" fmla="*/ 317 w 502"/>
                <a:gd name="T5" fmla="*/ 490 h 502"/>
                <a:gd name="T6" fmla="*/ 341 w 502"/>
                <a:gd name="T7" fmla="*/ 483 h 502"/>
                <a:gd name="T8" fmla="*/ 364 w 502"/>
                <a:gd name="T9" fmla="*/ 473 h 502"/>
                <a:gd name="T10" fmla="*/ 400 w 502"/>
                <a:gd name="T11" fmla="*/ 451 h 502"/>
                <a:gd name="T12" fmla="*/ 436 w 502"/>
                <a:gd name="T13" fmla="*/ 418 h 502"/>
                <a:gd name="T14" fmla="*/ 464 w 502"/>
                <a:gd name="T15" fmla="*/ 379 h 502"/>
                <a:gd name="T16" fmla="*/ 482 w 502"/>
                <a:gd name="T17" fmla="*/ 342 h 502"/>
                <a:gd name="T18" fmla="*/ 493 w 502"/>
                <a:gd name="T19" fmla="*/ 313 h 502"/>
                <a:gd name="T20" fmla="*/ 500 w 502"/>
                <a:gd name="T21" fmla="*/ 282 h 502"/>
                <a:gd name="T22" fmla="*/ 501 w 502"/>
                <a:gd name="T23" fmla="*/ 257 h 502"/>
                <a:gd name="T24" fmla="*/ 500 w 502"/>
                <a:gd name="T25" fmla="*/ 233 h 502"/>
                <a:gd name="T26" fmla="*/ 497 w 502"/>
                <a:gd name="T27" fmla="*/ 206 h 502"/>
                <a:gd name="T28" fmla="*/ 490 w 502"/>
                <a:gd name="T29" fmla="*/ 181 h 502"/>
                <a:gd name="T30" fmla="*/ 478 w 502"/>
                <a:gd name="T31" fmla="*/ 147 h 502"/>
                <a:gd name="T32" fmla="*/ 464 w 502"/>
                <a:gd name="T33" fmla="*/ 120 h 502"/>
                <a:gd name="T34" fmla="*/ 436 w 502"/>
                <a:gd name="T35" fmla="*/ 81 h 502"/>
                <a:gd name="T36" fmla="*/ 414 w 502"/>
                <a:gd name="T37" fmla="*/ 60 h 502"/>
                <a:gd name="T38" fmla="*/ 384 w 502"/>
                <a:gd name="T39" fmla="*/ 39 h 502"/>
                <a:gd name="T40" fmla="*/ 358 w 502"/>
                <a:gd name="T41" fmla="*/ 24 h 502"/>
                <a:gd name="T42" fmla="*/ 329 w 502"/>
                <a:gd name="T43" fmla="*/ 12 h 502"/>
                <a:gd name="T44" fmla="*/ 305 w 502"/>
                <a:gd name="T45" fmla="*/ 5 h 502"/>
                <a:gd name="T46" fmla="*/ 280 w 502"/>
                <a:gd name="T47" fmla="*/ 0 h 502"/>
                <a:gd name="T48" fmla="*/ 256 w 502"/>
                <a:gd name="T49" fmla="*/ 0 h 502"/>
                <a:gd name="T50" fmla="*/ 232 w 502"/>
                <a:gd name="T51" fmla="*/ 0 h 502"/>
                <a:gd name="T52" fmla="*/ 205 w 502"/>
                <a:gd name="T53" fmla="*/ 3 h 502"/>
                <a:gd name="T54" fmla="*/ 181 w 502"/>
                <a:gd name="T55" fmla="*/ 8 h 502"/>
                <a:gd name="T56" fmla="*/ 140 w 502"/>
                <a:gd name="T57" fmla="*/ 24 h 502"/>
                <a:gd name="T58" fmla="*/ 100 w 502"/>
                <a:gd name="T59" fmla="*/ 48 h 502"/>
                <a:gd name="T60" fmla="*/ 64 w 502"/>
                <a:gd name="T61" fmla="*/ 81 h 502"/>
                <a:gd name="T62" fmla="*/ 38 w 502"/>
                <a:gd name="T63" fmla="*/ 115 h 502"/>
                <a:gd name="T64" fmla="*/ 24 w 502"/>
                <a:gd name="T65" fmla="*/ 141 h 502"/>
                <a:gd name="T66" fmla="*/ 8 w 502"/>
                <a:gd name="T67" fmla="*/ 181 h 502"/>
                <a:gd name="T68" fmla="*/ 2 w 502"/>
                <a:gd name="T69" fmla="*/ 206 h 502"/>
                <a:gd name="T70" fmla="*/ 0 w 502"/>
                <a:gd name="T71" fmla="*/ 233 h 502"/>
                <a:gd name="T72" fmla="*/ 0 w 502"/>
                <a:gd name="T73" fmla="*/ 257 h 502"/>
                <a:gd name="T74" fmla="*/ 0 w 502"/>
                <a:gd name="T75" fmla="*/ 282 h 502"/>
                <a:gd name="T76" fmla="*/ 6 w 502"/>
                <a:gd name="T77" fmla="*/ 313 h 502"/>
                <a:gd name="T78" fmla="*/ 16 w 502"/>
                <a:gd name="T79" fmla="*/ 342 h 502"/>
                <a:gd name="T80" fmla="*/ 32 w 502"/>
                <a:gd name="T81" fmla="*/ 374 h 502"/>
                <a:gd name="T82" fmla="*/ 48 w 502"/>
                <a:gd name="T83" fmla="*/ 399 h 502"/>
                <a:gd name="T84" fmla="*/ 68 w 502"/>
                <a:gd name="T85" fmla="*/ 422 h 502"/>
                <a:gd name="T86" fmla="*/ 100 w 502"/>
                <a:gd name="T87" fmla="*/ 451 h 502"/>
                <a:gd name="T88" fmla="*/ 134 w 502"/>
                <a:gd name="T89" fmla="*/ 473 h 502"/>
                <a:gd name="T90" fmla="*/ 164 w 502"/>
                <a:gd name="T91" fmla="*/ 485 h 502"/>
                <a:gd name="T92" fmla="*/ 193 w 502"/>
                <a:gd name="T93" fmla="*/ 495 h 502"/>
                <a:gd name="T94" fmla="*/ 218 w 502"/>
                <a:gd name="T95" fmla="*/ 499 h 502"/>
                <a:gd name="T96" fmla="*/ 244 w 502"/>
                <a:gd name="T97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2" h="502">
                  <a:moveTo>
                    <a:pt x="250" y="502"/>
                  </a:moveTo>
                  <a:lnTo>
                    <a:pt x="256" y="502"/>
                  </a:lnTo>
                  <a:lnTo>
                    <a:pt x="262" y="502"/>
                  </a:lnTo>
                  <a:lnTo>
                    <a:pt x="268" y="501"/>
                  </a:lnTo>
                  <a:lnTo>
                    <a:pt x="274" y="501"/>
                  </a:lnTo>
                  <a:lnTo>
                    <a:pt x="280" y="499"/>
                  </a:lnTo>
                  <a:lnTo>
                    <a:pt x="286" y="498"/>
                  </a:lnTo>
                  <a:lnTo>
                    <a:pt x="293" y="497"/>
                  </a:lnTo>
                  <a:lnTo>
                    <a:pt x="300" y="497"/>
                  </a:lnTo>
                  <a:lnTo>
                    <a:pt x="305" y="495"/>
                  </a:lnTo>
                  <a:lnTo>
                    <a:pt x="312" y="493"/>
                  </a:lnTo>
                  <a:lnTo>
                    <a:pt x="317" y="490"/>
                  </a:lnTo>
                  <a:lnTo>
                    <a:pt x="324" y="490"/>
                  </a:lnTo>
                  <a:lnTo>
                    <a:pt x="329" y="487"/>
                  </a:lnTo>
                  <a:lnTo>
                    <a:pt x="336" y="485"/>
                  </a:lnTo>
                  <a:lnTo>
                    <a:pt x="341" y="483"/>
                  </a:lnTo>
                  <a:lnTo>
                    <a:pt x="348" y="482"/>
                  </a:lnTo>
                  <a:lnTo>
                    <a:pt x="353" y="478"/>
                  </a:lnTo>
                  <a:lnTo>
                    <a:pt x="358" y="477"/>
                  </a:lnTo>
                  <a:lnTo>
                    <a:pt x="364" y="473"/>
                  </a:lnTo>
                  <a:lnTo>
                    <a:pt x="369" y="471"/>
                  </a:lnTo>
                  <a:lnTo>
                    <a:pt x="378" y="465"/>
                  </a:lnTo>
                  <a:lnTo>
                    <a:pt x="390" y="459"/>
                  </a:lnTo>
                  <a:lnTo>
                    <a:pt x="400" y="451"/>
                  </a:lnTo>
                  <a:lnTo>
                    <a:pt x="409" y="443"/>
                  </a:lnTo>
                  <a:lnTo>
                    <a:pt x="418" y="435"/>
                  </a:lnTo>
                  <a:lnTo>
                    <a:pt x="428" y="429"/>
                  </a:lnTo>
                  <a:lnTo>
                    <a:pt x="436" y="418"/>
                  </a:lnTo>
                  <a:lnTo>
                    <a:pt x="444" y="410"/>
                  </a:lnTo>
                  <a:lnTo>
                    <a:pt x="450" y="399"/>
                  </a:lnTo>
                  <a:lnTo>
                    <a:pt x="458" y="391"/>
                  </a:lnTo>
                  <a:lnTo>
                    <a:pt x="464" y="379"/>
                  </a:lnTo>
                  <a:lnTo>
                    <a:pt x="470" y="370"/>
                  </a:lnTo>
                  <a:lnTo>
                    <a:pt x="476" y="359"/>
                  </a:lnTo>
                  <a:lnTo>
                    <a:pt x="481" y="349"/>
                  </a:lnTo>
                  <a:lnTo>
                    <a:pt x="482" y="342"/>
                  </a:lnTo>
                  <a:lnTo>
                    <a:pt x="485" y="337"/>
                  </a:lnTo>
                  <a:lnTo>
                    <a:pt x="488" y="330"/>
                  </a:lnTo>
                  <a:lnTo>
                    <a:pt x="489" y="325"/>
                  </a:lnTo>
                  <a:lnTo>
                    <a:pt x="493" y="313"/>
                  </a:lnTo>
                  <a:lnTo>
                    <a:pt x="497" y="301"/>
                  </a:lnTo>
                  <a:lnTo>
                    <a:pt x="497" y="294"/>
                  </a:lnTo>
                  <a:lnTo>
                    <a:pt x="498" y="288"/>
                  </a:lnTo>
                  <a:lnTo>
                    <a:pt x="500" y="282"/>
                  </a:lnTo>
                  <a:lnTo>
                    <a:pt x="500" y="276"/>
                  </a:lnTo>
                  <a:lnTo>
                    <a:pt x="500" y="269"/>
                  </a:lnTo>
                  <a:lnTo>
                    <a:pt x="501" y="264"/>
                  </a:lnTo>
                  <a:lnTo>
                    <a:pt x="501" y="257"/>
                  </a:lnTo>
                  <a:lnTo>
                    <a:pt x="502" y="252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3"/>
                  </a:lnTo>
                  <a:lnTo>
                    <a:pt x="500" y="226"/>
                  </a:lnTo>
                  <a:lnTo>
                    <a:pt x="500" y="220"/>
                  </a:lnTo>
                  <a:lnTo>
                    <a:pt x="498" y="213"/>
                  </a:lnTo>
                  <a:lnTo>
                    <a:pt x="497" y="206"/>
                  </a:lnTo>
                  <a:lnTo>
                    <a:pt x="497" y="201"/>
                  </a:lnTo>
                  <a:lnTo>
                    <a:pt x="494" y="194"/>
                  </a:lnTo>
                  <a:lnTo>
                    <a:pt x="493" y="188"/>
                  </a:lnTo>
                  <a:lnTo>
                    <a:pt x="490" y="181"/>
                  </a:lnTo>
                  <a:lnTo>
                    <a:pt x="489" y="176"/>
                  </a:lnTo>
                  <a:lnTo>
                    <a:pt x="485" y="164"/>
                  </a:lnTo>
                  <a:lnTo>
                    <a:pt x="481" y="153"/>
                  </a:lnTo>
                  <a:lnTo>
                    <a:pt x="478" y="147"/>
                  </a:lnTo>
                  <a:lnTo>
                    <a:pt x="476" y="141"/>
                  </a:lnTo>
                  <a:lnTo>
                    <a:pt x="473" y="136"/>
                  </a:lnTo>
                  <a:lnTo>
                    <a:pt x="470" y="131"/>
                  </a:lnTo>
                  <a:lnTo>
                    <a:pt x="464" y="120"/>
                  </a:lnTo>
                  <a:lnTo>
                    <a:pt x="458" y="111"/>
                  </a:lnTo>
                  <a:lnTo>
                    <a:pt x="450" y="100"/>
                  </a:lnTo>
                  <a:lnTo>
                    <a:pt x="444" y="91"/>
                  </a:lnTo>
                  <a:lnTo>
                    <a:pt x="436" y="81"/>
                  </a:lnTo>
                  <a:lnTo>
                    <a:pt x="428" y="73"/>
                  </a:lnTo>
                  <a:lnTo>
                    <a:pt x="422" y="68"/>
                  </a:lnTo>
                  <a:lnTo>
                    <a:pt x="418" y="64"/>
                  </a:lnTo>
                  <a:lnTo>
                    <a:pt x="414" y="60"/>
                  </a:lnTo>
                  <a:lnTo>
                    <a:pt x="409" y="56"/>
                  </a:lnTo>
                  <a:lnTo>
                    <a:pt x="400" y="48"/>
                  </a:lnTo>
                  <a:lnTo>
                    <a:pt x="390" y="43"/>
                  </a:lnTo>
                  <a:lnTo>
                    <a:pt x="384" y="39"/>
                  </a:lnTo>
                  <a:lnTo>
                    <a:pt x="378" y="36"/>
                  </a:lnTo>
                  <a:lnTo>
                    <a:pt x="373" y="32"/>
                  </a:lnTo>
                  <a:lnTo>
                    <a:pt x="369" y="29"/>
                  </a:lnTo>
                  <a:lnTo>
                    <a:pt x="358" y="24"/>
                  </a:lnTo>
                  <a:lnTo>
                    <a:pt x="348" y="19"/>
                  </a:lnTo>
                  <a:lnTo>
                    <a:pt x="341" y="16"/>
                  </a:lnTo>
                  <a:lnTo>
                    <a:pt x="336" y="13"/>
                  </a:lnTo>
                  <a:lnTo>
                    <a:pt x="329" y="12"/>
                  </a:lnTo>
                  <a:lnTo>
                    <a:pt x="324" y="11"/>
                  </a:lnTo>
                  <a:lnTo>
                    <a:pt x="317" y="8"/>
                  </a:lnTo>
                  <a:lnTo>
                    <a:pt x="312" y="7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3" y="3"/>
                  </a:lnTo>
                  <a:lnTo>
                    <a:pt x="286" y="1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5" y="3"/>
                  </a:lnTo>
                  <a:lnTo>
                    <a:pt x="200" y="5"/>
                  </a:lnTo>
                  <a:lnTo>
                    <a:pt x="193" y="5"/>
                  </a:lnTo>
                  <a:lnTo>
                    <a:pt x="186" y="7"/>
                  </a:lnTo>
                  <a:lnTo>
                    <a:pt x="181" y="8"/>
                  </a:lnTo>
                  <a:lnTo>
                    <a:pt x="176" y="11"/>
                  </a:lnTo>
                  <a:lnTo>
                    <a:pt x="164" y="13"/>
                  </a:lnTo>
                  <a:lnTo>
                    <a:pt x="152" y="19"/>
                  </a:lnTo>
                  <a:lnTo>
                    <a:pt x="140" y="24"/>
                  </a:lnTo>
                  <a:lnTo>
                    <a:pt x="129" y="29"/>
                  </a:lnTo>
                  <a:lnTo>
                    <a:pt x="120" y="36"/>
                  </a:lnTo>
                  <a:lnTo>
                    <a:pt x="109" y="43"/>
                  </a:lnTo>
                  <a:lnTo>
                    <a:pt x="100" y="48"/>
                  </a:lnTo>
                  <a:lnTo>
                    <a:pt x="90" y="56"/>
                  </a:lnTo>
                  <a:lnTo>
                    <a:pt x="81" y="64"/>
                  </a:lnTo>
                  <a:lnTo>
                    <a:pt x="73" y="73"/>
                  </a:lnTo>
                  <a:lnTo>
                    <a:pt x="64" y="81"/>
                  </a:lnTo>
                  <a:lnTo>
                    <a:pt x="56" y="91"/>
                  </a:lnTo>
                  <a:lnTo>
                    <a:pt x="48" y="100"/>
                  </a:lnTo>
                  <a:lnTo>
                    <a:pt x="42" y="111"/>
                  </a:lnTo>
                  <a:lnTo>
                    <a:pt x="38" y="115"/>
                  </a:lnTo>
                  <a:lnTo>
                    <a:pt x="36" y="120"/>
                  </a:lnTo>
                  <a:lnTo>
                    <a:pt x="32" y="125"/>
                  </a:lnTo>
                  <a:lnTo>
                    <a:pt x="29" y="131"/>
                  </a:lnTo>
                  <a:lnTo>
                    <a:pt x="24" y="141"/>
                  </a:lnTo>
                  <a:lnTo>
                    <a:pt x="18" y="153"/>
                  </a:lnTo>
                  <a:lnTo>
                    <a:pt x="13" y="164"/>
                  </a:lnTo>
                  <a:lnTo>
                    <a:pt x="10" y="176"/>
                  </a:lnTo>
                  <a:lnTo>
                    <a:pt x="8" y="181"/>
                  </a:lnTo>
                  <a:lnTo>
                    <a:pt x="6" y="188"/>
                  </a:lnTo>
                  <a:lnTo>
                    <a:pt x="5" y="194"/>
                  </a:lnTo>
                  <a:lnTo>
                    <a:pt x="5" y="201"/>
                  </a:lnTo>
                  <a:lnTo>
                    <a:pt x="2" y="206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1" y="288"/>
                  </a:lnTo>
                  <a:lnTo>
                    <a:pt x="2" y="294"/>
                  </a:lnTo>
                  <a:lnTo>
                    <a:pt x="5" y="301"/>
                  </a:lnTo>
                  <a:lnTo>
                    <a:pt x="6" y="313"/>
                  </a:lnTo>
                  <a:lnTo>
                    <a:pt x="10" y="325"/>
                  </a:lnTo>
                  <a:lnTo>
                    <a:pt x="12" y="330"/>
                  </a:lnTo>
                  <a:lnTo>
                    <a:pt x="13" y="337"/>
                  </a:lnTo>
                  <a:lnTo>
                    <a:pt x="16" y="342"/>
                  </a:lnTo>
                  <a:lnTo>
                    <a:pt x="18" y="349"/>
                  </a:lnTo>
                  <a:lnTo>
                    <a:pt x="24" y="359"/>
                  </a:lnTo>
                  <a:lnTo>
                    <a:pt x="29" y="370"/>
                  </a:lnTo>
                  <a:lnTo>
                    <a:pt x="32" y="374"/>
                  </a:lnTo>
                  <a:lnTo>
                    <a:pt x="36" y="379"/>
                  </a:lnTo>
                  <a:lnTo>
                    <a:pt x="38" y="386"/>
                  </a:lnTo>
                  <a:lnTo>
                    <a:pt x="42" y="391"/>
                  </a:lnTo>
                  <a:lnTo>
                    <a:pt x="48" y="399"/>
                  </a:lnTo>
                  <a:lnTo>
                    <a:pt x="56" y="410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8" y="422"/>
                  </a:lnTo>
                  <a:lnTo>
                    <a:pt x="73" y="429"/>
                  </a:lnTo>
                  <a:lnTo>
                    <a:pt x="81" y="435"/>
                  </a:lnTo>
                  <a:lnTo>
                    <a:pt x="90" y="443"/>
                  </a:lnTo>
                  <a:lnTo>
                    <a:pt x="100" y="451"/>
                  </a:lnTo>
                  <a:lnTo>
                    <a:pt x="109" y="459"/>
                  </a:lnTo>
                  <a:lnTo>
                    <a:pt x="120" y="465"/>
                  </a:lnTo>
                  <a:lnTo>
                    <a:pt x="129" y="471"/>
                  </a:lnTo>
                  <a:lnTo>
                    <a:pt x="134" y="473"/>
                  </a:lnTo>
                  <a:lnTo>
                    <a:pt x="140" y="477"/>
                  </a:lnTo>
                  <a:lnTo>
                    <a:pt x="145" y="478"/>
                  </a:lnTo>
                  <a:lnTo>
                    <a:pt x="152" y="482"/>
                  </a:lnTo>
                  <a:lnTo>
                    <a:pt x="164" y="485"/>
                  </a:lnTo>
                  <a:lnTo>
                    <a:pt x="176" y="490"/>
                  </a:lnTo>
                  <a:lnTo>
                    <a:pt x="181" y="490"/>
                  </a:lnTo>
                  <a:lnTo>
                    <a:pt x="186" y="493"/>
                  </a:lnTo>
                  <a:lnTo>
                    <a:pt x="193" y="495"/>
                  </a:lnTo>
                  <a:lnTo>
                    <a:pt x="200" y="497"/>
                  </a:lnTo>
                  <a:lnTo>
                    <a:pt x="205" y="497"/>
                  </a:lnTo>
                  <a:lnTo>
                    <a:pt x="212" y="498"/>
                  </a:lnTo>
                  <a:lnTo>
                    <a:pt x="218" y="499"/>
                  </a:lnTo>
                  <a:lnTo>
                    <a:pt x="225" y="501"/>
                  </a:lnTo>
                  <a:lnTo>
                    <a:pt x="232" y="501"/>
                  </a:lnTo>
                  <a:lnTo>
                    <a:pt x="237" y="502"/>
                  </a:lnTo>
                  <a:lnTo>
                    <a:pt x="244" y="502"/>
                  </a:lnTo>
                  <a:lnTo>
                    <a:pt x="250" y="502"/>
                  </a:lnTo>
                  <a:lnTo>
                    <a:pt x="250" y="502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4644" y="2322"/>
              <a:ext cx="126" cy="125"/>
            </a:xfrm>
            <a:custGeom>
              <a:avLst/>
              <a:gdLst>
                <a:gd name="T0" fmla="*/ 268 w 503"/>
                <a:gd name="T1" fmla="*/ 499 h 502"/>
                <a:gd name="T2" fmla="*/ 293 w 503"/>
                <a:gd name="T3" fmla="*/ 496 h 502"/>
                <a:gd name="T4" fmla="*/ 317 w 503"/>
                <a:gd name="T5" fmla="*/ 490 h 502"/>
                <a:gd name="T6" fmla="*/ 341 w 503"/>
                <a:gd name="T7" fmla="*/ 482 h 502"/>
                <a:gd name="T8" fmla="*/ 364 w 503"/>
                <a:gd name="T9" fmla="*/ 472 h 502"/>
                <a:gd name="T10" fmla="*/ 400 w 503"/>
                <a:gd name="T11" fmla="*/ 450 h 502"/>
                <a:gd name="T12" fmla="*/ 436 w 503"/>
                <a:gd name="T13" fmla="*/ 416 h 502"/>
                <a:gd name="T14" fmla="*/ 464 w 503"/>
                <a:gd name="T15" fmla="*/ 379 h 502"/>
                <a:gd name="T16" fmla="*/ 483 w 503"/>
                <a:gd name="T17" fmla="*/ 341 h 502"/>
                <a:gd name="T18" fmla="*/ 493 w 503"/>
                <a:gd name="T19" fmla="*/ 311 h 502"/>
                <a:gd name="T20" fmla="*/ 500 w 503"/>
                <a:gd name="T21" fmla="*/ 281 h 502"/>
                <a:gd name="T22" fmla="*/ 501 w 503"/>
                <a:gd name="T23" fmla="*/ 257 h 502"/>
                <a:gd name="T24" fmla="*/ 500 w 503"/>
                <a:gd name="T25" fmla="*/ 231 h 502"/>
                <a:gd name="T26" fmla="*/ 497 w 503"/>
                <a:gd name="T27" fmla="*/ 205 h 502"/>
                <a:gd name="T28" fmla="*/ 491 w 503"/>
                <a:gd name="T29" fmla="*/ 180 h 502"/>
                <a:gd name="T30" fmla="*/ 479 w 503"/>
                <a:gd name="T31" fmla="*/ 146 h 502"/>
                <a:gd name="T32" fmla="*/ 464 w 503"/>
                <a:gd name="T33" fmla="*/ 118 h 502"/>
                <a:gd name="T34" fmla="*/ 436 w 503"/>
                <a:gd name="T35" fmla="*/ 80 h 502"/>
                <a:gd name="T36" fmla="*/ 415 w 503"/>
                <a:gd name="T37" fmla="*/ 58 h 502"/>
                <a:gd name="T38" fmla="*/ 384 w 503"/>
                <a:gd name="T39" fmla="*/ 37 h 502"/>
                <a:gd name="T40" fmla="*/ 359 w 503"/>
                <a:gd name="T41" fmla="*/ 22 h 502"/>
                <a:gd name="T42" fmla="*/ 329 w 503"/>
                <a:gd name="T43" fmla="*/ 10 h 502"/>
                <a:gd name="T44" fmla="*/ 305 w 503"/>
                <a:gd name="T45" fmla="*/ 4 h 502"/>
                <a:gd name="T46" fmla="*/ 280 w 503"/>
                <a:gd name="T47" fmla="*/ 0 h 502"/>
                <a:gd name="T48" fmla="*/ 256 w 503"/>
                <a:gd name="T49" fmla="*/ 0 h 502"/>
                <a:gd name="T50" fmla="*/ 231 w 503"/>
                <a:gd name="T51" fmla="*/ 0 h 502"/>
                <a:gd name="T52" fmla="*/ 205 w 503"/>
                <a:gd name="T53" fmla="*/ 1 h 502"/>
                <a:gd name="T54" fmla="*/ 181 w 503"/>
                <a:gd name="T55" fmla="*/ 6 h 502"/>
                <a:gd name="T56" fmla="*/ 140 w 503"/>
                <a:gd name="T57" fmla="*/ 22 h 502"/>
                <a:gd name="T58" fmla="*/ 100 w 503"/>
                <a:gd name="T59" fmla="*/ 48 h 502"/>
                <a:gd name="T60" fmla="*/ 64 w 503"/>
                <a:gd name="T61" fmla="*/ 80 h 502"/>
                <a:gd name="T62" fmla="*/ 39 w 503"/>
                <a:gd name="T63" fmla="*/ 113 h 502"/>
                <a:gd name="T64" fmla="*/ 24 w 503"/>
                <a:gd name="T65" fmla="*/ 141 h 502"/>
                <a:gd name="T66" fmla="*/ 8 w 503"/>
                <a:gd name="T67" fmla="*/ 180 h 502"/>
                <a:gd name="T68" fmla="*/ 3 w 503"/>
                <a:gd name="T69" fmla="*/ 205 h 502"/>
                <a:gd name="T70" fmla="*/ 0 w 503"/>
                <a:gd name="T71" fmla="*/ 231 h 502"/>
                <a:gd name="T72" fmla="*/ 0 w 503"/>
                <a:gd name="T73" fmla="*/ 257 h 502"/>
                <a:gd name="T74" fmla="*/ 0 w 503"/>
                <a:gd name="T75" fmla="*/ 281 h 502"/>
                <a:gd name="T76" fmla="*/ 7 w 503"/>
                <a:gd name="T77" fmla="*/ 311 h 502"/>
                <a:gd name="T78" fmla="*/ 16 w 503"/>
                <a:gd name="T79" fmla="*/ 341 h 502"/>
                <a:gd name="T80" fmla="*/ 32 w 503"/>
                <a:gd name="T81" fmla="*/ 374 h 502"/>
                <a:gd name="T82" fmla="*/ 49 w 503"/>
                <a:gd name="T83" fmla="*/ 399 h 502"/>
                <a:gd name="T84" fmla="*/ 68 w 503"/>
                <a:gd name="T85" fmla="*/ 422 h 502"/>
                <a:gd name="T86" fmla="*/ 100 w 503"/>
                <a:gd name="T87" fmla="*/ 450 h 502"/>
                <a:gd name="T88" fmla="*/ 135 w 503"/>
                <a:gd name="T89" fmla="*/ 472 h 502"/>
                <a:gd name="T90" fmla="*/ 164 w 503"/>
                <a:gd name="T91" fmla="*/ 484 h 502"/>
                <a:gd name="T92" fmla="*/ 193 w 503"/>
                <a:gd name="T93" fmla="*/ 494 h 502"/>
                <a:gd name="T94" fmla="*/ 219 w 503"/>
                <a:gd name="T95" fmla="*/ 498 h 502"/>
                <a:gd name="T96" fmla="*/ 244 w 503"/>
                <a:gd name="T97" fmla="*/ 50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3" h="502">
                  <a:moveTo>
                    <a:pt x="251" y="502"/>
                  </a:moveTo>
                  <a:lnTo>
                    <a:pt x="256" y="500"/>
                  </a:lnTo>
                  <a:lnTo>
                    <a:pt x="263" y="500"/>
                  </a:lnTo>
                  <a:lnTo>
                    <a:pt x="268" y="499"/>
                  </a:lnTo>
                  <a:lnTo>
                    <a:pt x="275" y="499"/>
                  </a:lnTo>
                  <a:lnTo>
                    <a:pt x="280" y="498"/>
                  </a:lnTo>
                  <a:lnTo>
                    <a:pt x="287" y="496"/>
                  </a:lnTo>
                  <a:lnTo>
                    <a:pt x="293" y="496"/>
                  </a:lnTo>
                  <a:lnTo>
                    <a:pt x="300" y="496"/>
                  </a:lnTo>
                  <a:lnTo>
                    <a:pt x="305" y="494"/>
                  </a:lnTo>
                  <a:lnTo>
                    <a:pt x="312" y="491"/>
                  </a:lnTo>
                  <a:lnTo>
                    <a:pt x="317" y="490"/>
                  </a:lnTo>
                  <a:lnTo>
                    <a:pt x="324" y="488"/>
                  </a:lnTo>
                  <a:lnTo>
                    <a:pt x="329" y="486"/>
                  </a:lnTo>
                  <a:lnTo>
                    <a:pt x="336" y="484"/>
                  </a:lnTo>
                  <a:lnTo>
                    <a:pt x="341" y="482"/>
                  </a:lnTo>
                  <a:lnTo>
                    <a:pt x="348" y="480"/>
                  </a:lnTo>
                  <a:lnTo>
                    <a:pt x="353" y="478"/>
                  </a:lnTo>
                  <a:lnTo>
                    <a:pt x="359" y="475"/>
                  </a:lnTo>
                  <a:lnTo>
                    <a:pt x="364" y="472"/>
                  </a:lnTo>
                  <a:lnTo>
                    <a:pt x="369" y="470"/>
                  </a:lnTo>
                  <a:lnTo>
                    <a:pt x="379" y="463"/>
                  </a:lnTo>
                  <a:lnTo>
                    <a:pt x="391" y="458"/>
                  </a:lnTo>
                  <a:lnTo>
                    <a:pt x="400" y="450"/>
                  </a:lnTo>
                  <a:lnTo>
                    <a:pt x="409" y="442"/>
                  </a:lnTo>
                  <a:lnTo>
                    <a:pt x="419" y="435"/>
                  </a:lnTo>
                  <a:lnTo>
                    <a:pt x="428" y="427"/>
                  </a:lnTo>
                  <a:lnTo>
                    <a:pt x="436" y="416"/>
                  </a:lnTo>
                  <a:lnTo>
                    <a:pt x="444" y="408"/>
                  </a:lnTo>
                  <a:lnTo>
                    <a:pt x="451" y="399"/>
                  </a:lnTo>
                  <a:lnTo>
                    <a:pt x="459" y="390"/>
                  </a:lnTo>
                  <a:lnTo>
                    <a:pt x="464" y="379"/>
                  </a:lnTo>
                  <a:lnTo>
                    <a:pt x="471" y="369"/>
                  </a:lnTo>
                  <a:lnTo>
                    <a:pt x="476" y="358"/>
                  </a:lnTo>
                  <a:lnTo>
                    <a:pt x="481" y="347"/>
                  </a:lnTo>
                  <a:lnTo>
                    <a:pt x="483" y="341"/>
                  </a:lnTo>
                  <a:lnTo>
                    <a:pt x="485" y="335"/>
                  </a:lnTo>
                  <a:lnTo>
                    <a:pt x="488" y="329"/>
                  </a:lnTo>
                  <a:lnTo>
                    <a:pt x="489" y="323"/>
                  </a:lnTo>
                  <a:lnTo>
                    <a:pt x="493" y="311"/>
                  </a:lnTo>
                  <a:lnTo>
                    <a:pt x="497" y="301"/>
                  </a:lnTo>
                  <a:lnTo>
                    <a:pt x="497" y="294"/>
                  </a:lnTo>
                  <a:lnTo>
                    <a:pt x="499" y="287"/>
                  </a:lnTo>
                  <a:lnTo>
                    <a:pt x="500" y="281"/>
                  </a:lnTo>
                  <a:lnTo>
                    <a:pt x="500" y="275"/>
                  </a:lnTo>
                  <a:lnTo>
                    <a:pt x="500" y="269"/>
                  </a:lnTo>
                  <a:lnTo>
                    <a:pt x="501" y="263"/>
                  </a:lnTo>
                  <a:lnTo>
                    <a:pt x="501" y="257"/>
                  </a:lnTo>
                  <a:lnTo>
                    <a:pt x="503" y="251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1"/>
                  </a:lnTo>
                  <a:lnTo>
                    <a:pt x="500" y="225"/>
                  </a:lnTo>
                  <a:lnTo>
                    <a:pt x="500" y="218"/>
                  </a:lnTo>
                  <a:lnTo>
                    <a:pt x="499" y="211"/>
                  </a:lnTo>
                  <a:lnTo>
                    <a:pt x="497" y="205"/>
                  </a:lnTo>
                  <a:lnTo>
                    <a:pt x="497" y="199"/>
                  </a:lnTo>
                  <a:lnTo>
                    <a:pt x="495" y="193"/>
                  </a:lnTo>
                  <a:lnTo>
                    <a:pt x="493" y="186"/>
                  </a:lnTo>
                  <a:lnTo>
                    <a:pt x="491" y="180"/>
                  </a:lnTo>
                  <a:lnTo>
                    <a:pt x="489" y="174"/>
                  </a:lnTo>
                  <a:lnTo>
                    <a:pt x="485" y="162"/>
                  </a:lnTo>
                  <a:lnTo>
                    <a:pt x="481" y="153"/>
                  </a:lnTo>
                  <a:lnTo>
                    <a:pt x="479" y="146"/>
                  </a:lnTo>
                  <a:lnTo>
                    <a:pt x="476" y="141"/>
                  </a:lnTo>
                  <a:lnTo>
                    <a:pt x="473" y="136"/>
                  </a:lnTo>
                  <a:lnTo>
                    <a:pt x="471" y="129"/>
                  </a:lnTo>
                  <a:lnTo>
                    <a:pt x="464" y="118"/>
                  </a:lnTo>
                  <a:lnTo>
                    <a:pt x="459" y="109"/>
                  </a:lnTo>
                  <a:lnTo>
                    <a:pt x="451" y="98"/>
                  </a:lnTo>
                  <a:lnTo>
                    <a:pt x="444" y="89"/>
                  </a:lnTo>
                  <a:lnTo>
                    <a:pt x="436" y="80"/>
                  </a:lnTo>
                  <a:lnTo>
                    <a:pt x="428" y="73"/>
                  </a:lnTo>
                  <a:lnTo>
                    <a:pt x="423" y="68"/>
                  </a:lnTo>
                  <a:lnTo>
                    <a:pt x="419" y="62"/>
                  </a:lnTo>
                  <a:lnTo>
                    <a:pt x="415" y="58"/>
                  </a:lnTo>
                  <a:lnTo>
                    <a:pt x="409" y="56"/>
                  </a:lnTo>
                  <a:lnTo>
                    <a:pt x="400" y="48"/>
                  </a:lnTo>
                  <a:lnTo>
                    <a:pt x="391" y="41"/>
                  </a:lnTo>
                  <a:lnTo>
                    <a:pt x="384" y="37"/>
                  </a:lnTo>
                  <a:lnTo>
                    <a:pt x="379" y="34"/>
                  </a:lnTo>
                  <a:lnTo>
                    <a:pt x="373" y="30"/>
                  </a:lnTo>
                  <a:lnTo>
                    <a:pt x="369" y="28"/>
                  </a:lnTo>
                  <a:lnTo>
                    <a:pt x="359" y="22"/>
                  </a:lnTo>
                  <a:lnTo>
                    <a:pt x="348" y="18"/>
                  </a:lnTo>
                  <a:lnTo>
                    <a:pt x="341" y="14"/>
                  </a:lnTo>
                  <a:lnTo>
                    <a:pt x="336" y="12"/>
                  </a:lnTo>
                  <a:lnTo>
                    <a:pt x="329" y="10"/>
                  </a:lnTo>
                  <a:lnTo>
                    <a:pt x="324" y="9"/>
                  </a:lnTo>
                  <a:lnTo>
                    <a:pt x="317" y="6"/>
                  </a:lnTo>
                  <a:lnTo>
                    <a:pt x="312" y="6"/>
                  </a:lnTo>
                  <a:lnTo>
                    <a:pt x="305" y="4"/>
                  </a:lnTo>
                  <a:lnTo>
                    <a:pt x="300" y="4"/>
                  </a:lnTo>
                  <a:lnTo>
                    <a:pt x="293" y="1"/>
                  </a:lnTo>
                  <a:lnTo>
                    <a:pt x="287" y="0"/>
                  </a:lnTo>
                  <a:lnTo>
                    <a:pt x="280" y="0"/>
                  </a:lnTo>
                  <a:lnTo>
                    <a:pt x="275" y="0"/>
                  </a:lnTo>
                  <a:lnTo>
                    <a:pt x="268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0"/>
                  </a:lnTo>
                  <a:lnTo>
                    <a:pt x="212" y="0"/>
                  </a:lnTo>
                  <a:lnTo>
                    <a:pt x="205" y="1"/>
                  </a:lnTo>
                  <a:lnTo>
                    <a:pt x="200" y="4"/>
                  </a:lnTo>
                  <a:lnTo>
                    <a:pt x="193" y="4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76" y="9"/>
                  </a:lnTo>
                  <a:lnTo>
                    <a:pt x="164" y="12"/>
                  </a:lnTo>
                  <a:lnTo>
                    <a:pt x="152" y="18"/>
                  </a:lnTo>
                  <a:lnTo>
                    <a:pt x="140" y="22"/>
                  </a:lnTo>
                  <a:lnTo>
                    <a:pt x="129" y="28"/>
                  </a:lnTo>
                  <a:lnTo>
                    <a:pt x="120" y="34"/>
                  </a:lnTo>
                  <a:lnTo>
                    <a:pt x="109" y="41"/>
                  </a:lnTo>
                  <a:lnTo>
                    <a:pt x="100" y="48"/>
                  </a:lnTo>
                  <a:lnTo>
                    <a:pt x="91" y="56"/>
                  </a:lnTo>
                  <a:lnTo>
                    <a:pt x="81" y="62"/>
                  </a:lnTo>
                  <a:lnTo>
                    <a:pt x="73" y="73"/>
                  </a:lnTo>
                  <a:lnTo>
                    <a:pt x="64" y="80"/>
                  </a:lnTo>
                  <a:lnTo>
                    <a:pt x="56" y="89"/>
                  </a:lnTo>
                  <a:lnTo>
                    <a:pt x="49" y="98"/>
                  </a:lnTo>
                  <a:lnTo>
                    <a:pt x="43" y="109"/>
                  </a:lnTo>
                  <a:lnTo>
                    <a:pt x="39" y="113"/>
                  </a:lnTo>
                  <a:lnTo>
                    <a:pt x="36" y="118"/>
                  </a:lnTo>
                  <a:lnTo>
                    <a:pt x="32" y="124"/>
                  </a:lnTo>
                  <a:lnTo>
                    <a:pt x="29" y="129"/>
                  </a:lnTo>
                  <a:lnTo>
                    <a:pt x="24" y="141"/>
                  </a:lnTo>
                  <a:lnTo>
                    <a:pt x="19" y="153"/>
                  </a:lnTo>
                  <a:lnTo>
                    <a:pt x="13" y="162"/>
                  </a:lnTo>
                  <a:lnTo>
                    <a:pt x="11" y="174"/>
                  </a:lnTo>
                  <a:lnTo>
                    <a:pt x="8" y="180"/>
                  </a:lnTo>
                  <a:lnTo>
                    <a:pt x="7" y="186"/>
                  </a:lnTo>
                  <a:lnTo>
                    <a:pt x="5" y="193"/>
                  </a:lnTo>
                  <a:lnTo>
                    <a:pt x="5" y="199"/>
                  </a:lnTo>
                  <a:lnTo>
                    <a:pt x="3" y="205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3" y="294"/>
                  </a:lnTo>
                  <a:lnTo>
                    <a:pt x="5" y="301"/>
                  </a:lnTo>
                  <a:lnTo>
                    <a:pt x="7" y="311"/>
                  </a:lnTo>
                  <a:lnTo>
                    <a:pt x="11" y="323"/>
                  </a:lnTo>
                  <a:lnTo>
                    <a:pt x="12" y="329"/>
                  </a:lnTo>
                  <a:lnTo>
                    <a:pt x="13" y="335"/>
                  </a:lnTo>
                  <a:lnTo>
                    <a:pt x="16" y="341"/>
                  </a:lnTo>
                  <a:lnTo>
                    <a:pt x="19" y="347"/>
                  </a:lnTo>
                  <a:lnTo>
                    <a:pt x="24" y="358"/>
                  </a:lnTo>
                  <a:lnTo>
                    <a:pt x="29" y="369"/>
                  </a:lnTo>
                  <a:lnTo>
                    <a:pt x="32" y="374"/>
                  </a:lnTo>
                  <a:lnTo>
                    <a:pt x="36" y="379"/>
                  </a:lnTo>
                  <a:lnTo>
                    <a:pt x="39" y="384"/>
                  </a:lnTo>
                  <a:lnTo>
                    <a:pt x="43" y="390"/>
                  </a:lnTo>
                  <a:lnTo>
                    <a:pt x="49" y="399"/>
                  </a:lnTo>
                  <a:lnTo>
                    <a:pt x="56" y="408"/>
                  </a:lnTo>
                  <a:lnTo>
                    <a:pt x="60" y="412"/>
                  </a:lnTo>
                  <a:lnTo>
                    <a:pt x="64" y="416"/>
                  </a:lnTo>
                  <a:lnTo>
                    <a:pt x="68" y="422"/>
                  </a:lnTo>
                  <a:lnTo>
                    <a:pt x="73" y="427"/>
                  </a:lnTo>
                  <a:lnTo>
                    <a:pt x="81" y="435"/>
                  </a:lnTo>
                  <a:lnTo>
                    <a:pt x="91" y="442"/>
                  </a:lnTo>
                  <a:lnTo>
                    <a:pt x="100" y="450"/>
                  </a:lnTo>
                  <a:lnTo>
                    <a:pt x="109" y="458"/>
                  </a:lnTo>
                  <a:lnTo>
                    <a:pt x="120" y="463"/>
                  </a:lnTo>
                  <a:lnTo>
                    <a:pt x="129" y="470"/>
                  </a:lnTo>
                  <a:lnTo>
                    <a:pt x="135" y="472"/>
                  </a:lnTo>
                  <a:lnTo>
                    <a:pt x="140" y="475"/>
                  </a:lnTo>
                  <a:lnTo>
                    <a:pt x="145" y="478"/>
                  </a:lnTo>
                  <a:lnTo>
                    <a:pt x="152" y="480"/>
                  </a:lnTo>
                  <a:lnTo>
                    <a:pt x="164" y="484"/>
                  </a:lnTo>
                  <a:lnTo>
                    <a:pt x="176" y="488"/>
                  </a:lnTo>
                  <a:lnTo>
                    <a:pt x="181" y="490"/>
                  </a:lnTo>
                  <a:lnTo>
                    <a:pt x="187" y="491"/>
                  </a:lnTo>
                  <a:lnTo>
                    <a:pt x="193" y="494"/>
                  </a:lnTo>
                  <a:lnTo>
                    <a:pt x="200" y="496"/>
                  </a:lnTo>
                  <a:lnTo>
                    <a:pt x="205" y="496"/>
                  </a:lnTo>
                  <a:lnTo>
                    <a:pt x="212" y="496"/>
                  </a:lnTo>
                  <a:lnTo>
                    <a:pt x="219" y="498"/>
                  </a:lnTo>
                  <a:lnTo>
                    <a:pt x="225" y="499"/>
                  </a:lnTo>
                  <a:lnTo>
                    <a:pt x="231" y="499"/>
                  </a:lnTo>
                  <a:lnTo>
                    <a:pt x="237" y="500"/>
                  </a:lnTo>
                  <a:lnTo>
                    <a:pt x="244" y="500"/>
                  </a:lnTo>
                  <a:lnTo>
                    <a:pt x="251" y="502"/>
                  </a:lnTo>
                  <a:lnTo>
                    <a:pt x="251" y="502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4466" y="2369"/>
              <a:ext cx="430" cy="49"/>
            </a:xfrm>
            <a:custGeom>
              <a:avLst/>
              <a:gdLst>
                <a:gd name="T0" fmla="*/ 0 w 1720"/>
                <a:gd name="T1" fmla="*/ 89 h 195"/>
                <a:gd name="T2" fmla="*/ 25 w 1720"/>
                <a:gd name="T3" fmla="*/ 195 h 195"/>
                <a:gd name="T4" fmla="*/ 65 w 1720"/>
                <a:gd name="T5" fmla="*/ 195 h 195"/>
                <a:gd name="T6" fmla="*/ 106 w 1720"/>
                <a:gd name="T7" fmla="*/ 195 h 195"/>
                <a:gd name="T8" fmla="*/ 145 w 1720"/>
                <a:gd name="T9" fmla="*/ 195 h 195"/>
                <a:gd name="T10" fmla="*/ 188 w 1720"/>
                <a:gd name="T11" fmla="*/ 195 h 195"/>
                <a:gd name="T12" fmla="*/ 228 w 1720"/>
                <a:gd name="T13" fmla="*/ 195 h 195"/>
                <a:gd name="T14" fmla="*/ 268 w 1720"/>
                <a:gd name="T15" fmla="*/ 195 h 195"/>
                <a:gd name="T16" fmla="*/ 309 w 1720"/>
                <a:gd name="T17" fmla="*/ 195 h 195"/>
                <a:gd name="T18" fmla="*/ 349 w 1720"/>
                <a:gd name="T19" fmla="*/ 195 h 195"/>
                <a:gd name="T20" fmla="*/ 390 w 1720"/>
                <a:gd name="T21" fmla="*/ 195 h 195"/>
                <a:gd name="T22" fmla="*/ 432 w 1720"/>
                <a:gd name="T23" fmla="*/ 195 h 195"/>
                <a:gd name="T24" fmla="*/ 470 w 1720"/>
                <a:gd name="T25" fmla="*/ 195 h 195"/>
                <a:gd name="T26" fmla="*/ 512 w 1720"/>
                <a:gd name="T27" fmla="*/ 195 h 195"/>
                <a:gd name="T28" fmla="*/ 553 w 1720"/>
                <a:gd name="T29" fmla="*/ 195 h 195"/>
                <a:gd name="T30" fmla="*/ 593 w 1720"/>
                <a:gd name="T31" fmla="*/ 195 h 195"/>
                <a:gd name="T32" fmla="*/ 633 w 1720"/>
                <a:gd name="T33" fmla="*/ 195 h 195"/>
                <a:gd name="T34" fmla="*/ 674 w 1720"/>
                <a:gd name="T35" fmla="*/ 195 h 195"/>
                <a:gd name="T36" fmla="*/ 714 w 1720"/>
                <a:gd name="T37" fmla="*/ 195 h 195"/>
                <a:gd name="T38" fmla="*/ 756 w 1720"/>
                <a:gd name="T39" fmla="*/ 195 h 195"/>
                <a:gd name="T40" fmla="*/ 796 w 1720"/>
                <a:gd name="T41" fmla="*/ 195 h 195"/>
                <a:gd name="T42" fmla="*/ 837 w 1720"/>
                <a:gd name="T43" fmla="*/ 195 h 195"/>
                <a:gd name="T44" fmla="*/ 877 w 1720"/>
                <a:gd name="T45" fmla="*/ 192 h 195"/>
                <a:gd name="T46" fmla="*/ 917 w 1720"/>
                <a:gd name="T47" fmla="*/ 189 h 195"/>
                <a:gd name="T48" fmla="*/ 957 w 1720"/>
                <a:gd name="T49" fmla="*/ 185 h 195"/>
                <a:gd name="T50" fmla="*/ 997 w 1720"/>
                <a:gd name="T51" fmla="*/ 181 h 195"/>
                <a:gd name="T52" fmla="*/ 1037 w 1720"/>
                <a:gd name="T53" fmla="*/ 175 h 195"/>
                <a:gd name="T54" fmla="*/ 1078 w 1720"/>
                <a:gd name="T55" fmla="*/ 173 h 195"/>
                <a:gd name="T56" fmla="*/ 1117 w 1720"/>
                <a:gd name="T57" fmla="*/ 167 h 195"/>
                <a:gd name="T58" fmla="*/ 1158 w 1720"/>
                <a:gd name="T59" fmla="*/ 162 h 195"/>
                <a:gd name="T60" fmla="*/ 1198 w 1720"/>
                <a:gd name="T61" fmla="*/ 158 h 195"/>
                <a:gd name="T62" fmla="*/ 1237 w 1720"/>
                <a:gd name="T63" fmla="*/ 155 h 195"/>
                <a:gd name="T64" fmla="*/ 1278 w 1720"/>
                <a:gd name="T65" fmla="*/ 150 h 195"/>
                <a:gd name="T66" fmla="*/ 1318 w 1720"/>
                <a:gd name="T67" fmla="*/ 147 h 195"/>
                <a:gd name="T68" fmla="*/ 1358 w 1720"/>
                <a:gd name="T69" fmla="*/ 142 h 195"/>
                <a:gd name="T70" fmla="*/ 1398 w 1720"/>
                <a:gd name="T71" fmla="*/ 138 h 195"/>
                <a:gd name="T72" fmla="*/ 1438 w 1720"/>
                <a:gd name="T73" fmla="*/ 133 h 195"/>
                <a:gd name="T74" fmla="*/ 1478 w 1720"/>
                <a:gd name="T75" fmla="*/ 130 h 195"/>
                <a:gd name="T76" fmla="*/ 1518 w 1720"/>
                <a:gd name="T77" fmla="*/ 125 h 195"/>
                <a:gd name="T78" fmla="*/ 1558 w 1720"/>
                <a:gd name="T79" fmla="*/ 121 h 195"/>
                <a:gd name="T80" fmla="*/ 1598 w 1720"/>
                <a:gd name="T81" fmla="*/ 117 h 195"/>
                <a:gd name="T82" fmla="*/ 1640 w 1720"/>
                <a:gd name="T83" fmla="*/ 113 h 195"/>
                <a:gd name="T84" fmla="*/ 1678 w 1720"/>
                <a:gd name="T85" fmla="*/ 107 h 195"/>
                <a:gd name="T86" fmla="*/ 1720 w 1720"/>
                <a:gd name="T87" fmla="*/ 10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0" h="195">
                  <a:moveTo>
                    <a:pt x="1708" y="0"/>
                  </a:moveTo>
                  <a:lnTo>
                    <a:pt x="860" y="94"/>
                  </a:lnTo>
                  <a:lnTo>
                    <a:pt x="0" y="89"/>
                  </a:lnTo>
                  <a:lnTo>
                    <a:pt x="0" y="195"/>
                  </a:lnTo>
                  <a:lnTo>
                    <a:pt x="12" y="195"/>
                  </a:lnTo>
                  <a:lnTo>
                    <a:pt x="25" y="195"/>
                  </a:lnTo>
                  <a:lnTo>
                    <a:pt x="38" y="195"/>
                  </a:lnTo>
                  <a:lnTo>
                    <a:pt x="52" y="195"/>
                  </a:lnTo>
                  <a:lnTo>
                    <a:pt x="65" y="195"/>
                  </a:lnTo>
                  <a:lnTo>
                    <a:pt x="78" y="195"/>
                  </a:lnTo>
                  <a:lnTo>
                    <a:pt x="92" y="195"/>
                  </a:lnTo>
                  <a:lnTo>
                    <a:pt x="106" y="195"/>
                  </a:lnTo>
                  <a:lnTo>
                    <a:pt x="120" y="195"/>
                  </a:lnTo>
                  <a:lnTo>
                    <a:pt x="133" y="195"/>
                  </a:lnTo>
                  <a:lnTo>
                    <a:pt x="145" y="195"/>
                  </a:lnTo>
                  <a:lnTo>
                    <a:pt x="160" y="195"/>
                  </a:lnTo>
                  <a:lnTo>
                    <a:pt x="173" y="195"/>
                  </a:lnTo>
                  <a:lnTo>
                    <a:pt x="188" y="195"/>
                  </a:lnTo>
                  <a:lnTo>
                    <a:pt x="201" y="195"/>
                  </a:lnTo>
                  <a:lnTo>
                    <a:pt x="214" y="195"/>
                  </a:lnTo>
                  <a:lnTo>
                    <a:pt x="228" y="195"/>
                  </a:lnTo>
                  <a:lnTo>
                    <a:pt x="241" y="195"/>
                  </a:lnTo>
                  <a:lnTo>
                    <a:pt x="254" y="195"/>
                  </a:lnTo>
                  <a:lnTo>
                    <a:pt x="268" y="195"/>
                  </a:lnTo>
                  <a:lnTo>
                    <a:pt x="281" y="195"/>
                  </a:lnTo>
                  <a:lnTo>
                    <a:pt x="296" y="195"/>
                  </a:lnTo>
                  <a:lnTo>
                    <a:pt x="309" y="195"/>
                  </a:lnTo>
                  <a:lnTo>
                    <a:pt x="322" y="195"/>
                  </a:lnTo>
                  <a:lnTo>
                    <a:pt x="336" y="195"/>
                  </a:lnTo>
                  <a:lnTo>
                    <a:pt x="349" y="195"/>
                  </a:lnTo>
                  <a:lnTo>
                    <a:pt x="362" y="195"/>
                  </a:lnTo>
                  <a:lnTo>
                    <a:pt x="377" y="195"/>
                  </a:lnTo>
                  <a:lnTo>
                    <a:pt x="390" y="195"/>
                  </a:lnTo>
                  <a:lnTo>
                    <a:pt x="404" y="195"/>
                  </a:lnTo>
                  <a:lnTo>
                    <a:pt x="417" y="195"/>
                  </a:lnTo>
                  <a:lnTo>
                    <a:pt x="432" y="195"/>
                  </a:lnTo>
                  <a:lnTo>
                    <a:pt x="445" y="195"/>
                  </a:lnTo>
                  <a:lnTo>
                    <a:pt x="457" y="195"/>
                  </a:lnTo>
                  <a:lnTo>
                    <a:pt x="470" y="195"/>
                  </a:lnTo>
                  <a:lnTo>
                    <a:pt x="485" y="195"/>
                  </a:lnTo>
                  <a:lnTo>
                    <a:pt x="498" y="195"/>
                  </a:lnTo>
                  <a:lnTo>
                    <a:pt x="512" y="195"/>
                  </a:lnTo>
                  <a:lnTo>
                    <a:pt x="525" y="195"/>
                  </a:lnTo>
                  <a:lnTo>
                    <a:pt x="540" y="195"/>
                  </a:lnTo>
                  <a:lnTo>
                    <a:pt x="553" y="195"/>
                  </a:lnTo>
                  <a:lnTo>
                    <a:pt x="566" y="195"/>
                  </a:lnTo>
                  <a:lnTo>
                    <a:pt x="578" y="195"/>
                  </a:lnTo>
                  <a:lnTo>
                    <a:pt x="593" y="195"/>
                  </a:lnTo>
                  <a:lnTo>
                    <a:pt x="606" y="195"/>
                  </a:lnTo>
                  <a:lnTo>
                    <a:pt x="621" y="195"/>
                  </a:lnTo>
                  <a:lnTo>
                    <a:pt x="633" y="195"/>
                  </a:lnTo>
                  <a:lnTo>
                    <a:pt x="648" y="195"/>
                  </a:lnTo>
                  <a:lnTo>
                    <a:pt x="661" y="195"/>
                  </a:lnTo>
                  <a:lnTo>
                    <a:pt x="674" y="195"/>
                  </a:lnTo>
                  <a:lnTo>
                    <a:pt x="688" y="195"/>
                  </a:lnTo>
                  <a:lnTo>
                    <a:pt x="701" y="195"/>
                  </a:lnTo>
                  <a:lnTo>
                    <a:pt x="714" y="195"/>
                  </a:lnTo>
                  <a:lnTo>
                    <a:pt x="729" y="195"/>
                  </a:lnTo>
                  <a:lnTo>
                    <a:pt x="742" y="195"/>
                  </a:lnTo>
                  <a:lnTo>
                    <a:pt x="756" y="195"/>
                  </a:lnTo>
                  <a:lnTo>
                    <a:pt x="769" y="195"/>
                  </a:lnTo>
                  <a:lnTo>
                    <a:pt x="782" y="195"/>
                  </a:lnTo>
                  <a:lnTo>
                    <a:pt x="796" y="195"/>
                  </a:lnTo>
                  <a:lnTo>
                    <a:pt x="810" y="195"/>
                  </a:lnTo>
                  <a:lnTo>
                    <a:pt x="822" y="195"/>
                  </a:lnTo>
                  <a:lnTo>
                    <a:pt x="837" y="195"/>
                  </a:lnTo>
                  <a:lnTo>
                    <a:pt x="850" y="195"/>
                  </a:lnTo>
                  <a:lnTo>
                    <a:pt x="865" y="195"/>
                  </a:lnTo>
                  <a:lnTo>
                    <a:pt x="877" y="192"/>
                  </a:lnTo>
                  <a:lnTo>
                    <a:pt x="890" y="192"/>
                  </a:lnTo>
                  <a:lnTo>
                    <a:pt x="904" y="190"/>
                  </a:lnTo>
                  <a:lnTo>
                    <a:pt x="917" y="189"/>
                  </a:lnTo>
                  <a:lnTo>
                    <a:pt x="930" y="186"/>
                  </a:lnTo>
                  <a:lnTo>
                    <a:pt x="944" y="186"/>
                  </a:lnTo>
                  <a:lnTo>
                    <a:pt x="957" y="185"/>
                  </a:lnTo>
                  <a:lnTo>
                    <a:pt x="970" y="183"/>
                  </a:lnTo>
                  <a:lnTo>
                    <a:pt x="984" y="181"/>
                  </a:lnTo>
                  <a:lnTo>
                    <a:pt x="997" y="181"/>
                  </a:lnTo>
                  <a:lnTo>
                    <a:pt x="1010" y="178"/>
                  </a:lnTo>
                  <a:lnTo>
                    <a:pt x="1024" y="178"/>
                  </a:lnTo>
                  <a:lnTo>
                    <a:pt x="1037" y="175"/>
                  </a:lnTo>
                  <a:lnTo>
                    <a:pt x="1050" y="174"/>
                  </a:lnTo>
                  <a:lnTo>
                    <a:pt x="1064" y="173"/>
                  </a:lnTo>
                  <a:lnTo>
                    <a:pt x="1078" y="173"/>
                  </a:lnTo>
                  <a:lnTo>
                    <a:pt x="1092" y="170"/>
                  </a:lnTo>
                  <a:lnTo>
                    <a:pt x="1104" y="169"/>
                  </a:lnTo>
                  <a:lnTo>
                    <a:pt x="1117" y="167"/>
                  </a:lnTo>
                  <a:lnTo>
                    <a:pt x="1130" y="166"/>
                  </a:lnTo>
                  <a:lnTo>
                    <a:pt x="1144" y="163"/>
                  </a:lnTo>
                  <a:lnTo>
                    <a:pt x="1158" y="162"/>
                  </a:lnTo>
                  <a:lnTo>
                    <a:pt x="1170" y="162"/>
                  </a:lnTo>
                  <a:lnTo>
                    <a:pt x="1185" y="161"/>
                  </a:lnTo>
                  <a:lnTo>
                    <a:pt x="1198" y="158"/>
                  </a:lnTo>
                  <a:lnTo>
                    <a:pt x="1212" y="157"/>
                  </a:lnTo>
                  <a:lnTo>
                    <a:pt x="1225" y="155"/>
                  </a:lnTo>
                  <a:lnTo>
                    <a:pt x="1237" y="155"/>
                  </a:lnTo>
                  <a:lnTo>
                    <a:pt x="1250" y="153"/>
                  </a:lnTo>
                  <a:lnTo>
                    <a:pt x="1265" y="153"/>
                  </a:lnTo>
                  <a:lnTo>
                    <a:pt x="1278" y="150"/>
                  </a:lnTo>
                  <a:lnTo>
                    <a:pt x="1293" y="150"/>
                  </a:lnTo>
                  <a:lnTo>
                    <a:pt x="1305" y="149"/>
                  </a:lnTo>
                  <a:lnTo>
                    <a:pt x="1318" y="147"/>
                  </a:lnTo>
                  <a:lnTo>
                    <a:pt x="1332" y="145"/>
                  </a:lnTo>
                  <a:lnTo>
                    <a:pt x="1345" y="143"/>
                  </a:lnTo>
                  <a:lnTo>
                    <a:pt x="1358" y="142"/>
                  </a:lnTo>
                  <a:lnTo>
                    <a:pt x="1372" y="141"/>
                  </a:lnTo>
                  <a:lnTo>
                    <a:pt x="1384" y="139"/>
                  </a:lnTo>
                  <a:lnTo>
                    <a:pt x="1398" y="138"/>
                  </a:lnTo>
                  <a:lnTo>
                    <a:pt x="1412" y="137"/>
                  </a:lnTo>
                  <a:lnTo>
                    <a:pt x="1425" y="135"/>
                  </a:lnTo>
                  <a:lnTo>
                    <a:pt x="1438" y="133"/>
                  </a:lnTo>
                  <a:lnTo>
                    <a:pt x="1452" y="133"/>
                  </a:lnTo>
                  <a:lnTo>
                    <a:pt x="1465" y="131"/>
                  </a:lnTo>
                  <a:lnTo>
                    <a:pt x="1478" y="130"/>
                  </a:lnTo>
                  <a:lnTo>
                    <a:pt x="1492" y="127"/>
                  </a:lnTo>
                  <a:lnTo>
                    <a:pt x="1505" y="127"/>
                  </a:lnTo>
                  <a:lnTo>
                    <a:pt x="1518" y="125"/>
                  </a:lnTo>
                  <a:lnTo>
                    <a:pt x="1532" y="125"/>
                  </a:lnTo>
                  <a:lnTo>
                    <a:pt x="1545" y="122"/>
                  </a:lnTo>
                  <a:lnTo>
                    <a:pt x="1558" y="121"/>
                  </a:lnTo>
                  <a:lnTo>
                    <a:pt x="1572" y="119"/>
                  </a:lnTo>
                  <a:lnTo>
                    <a:pt x="1585" y="118"/>
                  </a:lnTo>
                  <a:lnTo>
                    <a:pt x="1598" y="117"/>
                  </a:lnTo>
                  <a:lnTo>
                    <a:pt x="1613" y="115"/>
                  </a:lnTo>
                  <a:lnTo>
                    <a:pt x="1626" y="113"/>
                  </a:lnTo>
                  <a:lnTo>
                    <a:pt x="1640" y="113"/>
                  </a:lnTo>
                  <a:lnTo>
                    <a:pt x="1652" y="111"/>
                  </a:lnTo>
                  <a:lnTo>
                    <a:pt x="1665" y="110"/>
                  </a:lnTo>
                  <a:lnTo>
                    <a:pt x="1678" y="107"/>
                  </a:lnTo>
                  <a:lnTo>
                    <a:pt x="1693" y="107"/>
                  </a:lnTo>
                  <a:lnTo>
                    <a:pt x="1706" y="106"/>
                  </a:lnTo>
                  <a:lnTo>
                    <a:pt x="1720" y="106"/>
                  </a:lnTo>
                  <a:lnTo>
                    <a:pt x="1708" y="0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4466" y="2346"/>
              <a:ext cx="431" cy="49"/>
            </a:xfrm>
            <a:custGeom>
              <a:avLst/>
              <a:gdLst>
                <a:gd name="T0" fmla="*/ 0 w 1722"/>
                <a:gd name="T1" fmla="*/ 89 h 196"/>
                <a:gd name="T2" fmla="*/ 27 w 1722"/>
                <a:gd name="T3" fmla="*/ 196 h 196"/>
                <a:gd name="T4" fmla="*/ 66 w 1722"/>
                <a:gd name="T5" fmla="*/ 196 h 196"/>
                <a:gd name="T6" fmla="*/ 107 w 1722"/>
                <a:gd name="T7" fmla="*/ 196 h 196"/>
                <a:gd name="T8" fmla="*/ 147 w 1722"/>
                <a:gd name="T9" fmla="*/ 196 h 196"/>
                <a:gd name="T10" fmla="*/ 188 w 1722"/>
                <a:gd name="T11" fmla="*/ 196 h 196"/>
                <a:gd name="T12" fmla="*/ 228 w 1722"/>
                <a:gd name="T13" fmla="*/ 196 h 196"/>
                <a:gd name="T14" fmla="*/ 270 w 1722"/>
                <a:gd name="T15" fmla="*/ 196 h 196"/>
                <a:gd name="T16" fmla="*/ 310 w 1722"/>
                <a:gd name="T17" fmla="*/ 196 h 196"/>
                <a:gd name="T18" fmla="*/ 351 w 1722"/>
                <a:gd name="T19" fmla="*/ 196 h 196"/>
                <a:gd name="T20" fmla="*/ 391 w 1722"/>
                <a:gd name="T21" fmla="*/ 196 h 196"/>
                <a:gd name="T22" fmla="*/ 432 w 1722"/>
                <a:gd name="T23" fmla="*/ 196 h 196"/>
                <a:gd name="T24" fmla="*/ 472 w 1722"/>
                <a:gd name="T25" fmla="*/ 196 h 196"/>
                <a:gd name="T26" fmla="*/ 514 w 1722"/>
                <a:gd name="T27" fmla="*/ 196 h 196"/>
                <a:gd name="T28" fmla="*/ 554 w 1722"/>
                <a:gd name="T29" fmla="*/ 196 h 196"/>
                <a:gd name="T30" fmla="*/ 595 w 1722"/>
                <a:gd name="T31" fmla="*/ 196 h 196"/>
                <a:gd name="T32" fmla="*/ 635 w 1722"/>
                <a:gd name="T33" fmla="*/ 196 h 196"/>
                <a:gd name="T34" fmla="*/ 675 w 1722"/>
                <a:gd name="T35" fmla="*/ 196 h 196"/>
                <a:gd name="T36" fmla="*/ 716 w 1722"/>
                <a:gd name="T37" fmla="*/ 196 h 196"/>
                <a:gd name="T38" fmla="*/ 758 w 1722"/>
                <a:gd name="T39" fmla="*/ 196 h 196"/>
                <a:gd name="T40" fmla="*/ 796 w 1722"/>
                <a:gd name="T41" fmla="*/ 196 h 196"/>
                <a:gd name="T42" fmla="*/ 839 w 1722"/>
                <a:gd name="T43" fmla="*/ 196 h 196"/>
                <a:gd name="T44" fmla="*/ 879 w 1722"/>
                <a:gd name="T45" fmla="*/ 193 h 196"/>
                <a:gd name="T46" fmla="*/ 918 w 1722"/>
                <a:gd name="T47" fmla="*/ 189 h 196"/>
                <a:gd name="T48" fmla="*/ 958 w 1722"/>
                <a:gd name="T49" fmla="*/ 185 h 196"/>
                <a:gd name="T50" fmla="*/ 998 w 1722"/>
                <a:gd name="T51" fmla="*/ 180 h 196"/>
                <a:gd name="T52" fmla="*/ 1039 w 1722"/>
                <a:gd name="T53" fmla="*/ 176 h 196"/>
                <a:gd name="T54" fmla="*/ 1079 w 1722"/>
                <a:gd name="T55" fmla="*/ 173 h 196"/>
                <a:gd name="T56" fmla="*/ 1119 w 1722"/>
                <a:gd name="T57" fmla="*/ 166 h 196"/>
                <a:gd name="T58" fmla="*/ 1159 w 1722"/>
                <a:gd name="T59" fmla="*/ 162 h 196"/>
                <a:gd name="T60" fmla="*/ 1199 w 1722"/>
                <a:gd name="T61" fmla="*/ 158 h 196"/>
                <a:gd name="T62" fmla="*/ 1239 w 1722"/>
                <a:gd name="T63" fmla="*/ 154 h 196"/>
                <a:gd name="T64" fmla="*/ 1279 w 1722"/>
                <a:gd name="T65" fmla="*/ 150 h 196"/>
                <a:gd name="T66" fmla="*/ 1320 w 1722"/>
                <a:gd name="T67" fmla="*/ 148 h 196"/>
                <a:gd name="T68" fmla="*/ 1359 w 1722"/>
                <a:gd name="T69" fmla="*/ 142 h 196"/>
                <a:gd name="T70" fmla="*/ 1400 w 1722"/>
                <a:gd name="T71" fmla="*/ 138 h 196"/>
                <a:gd name="T72" fmla="*/ 1439 w 1722"/>
                <a:gd name="T73" fmla="*/ 133 h 196"/>
                <a:gd name="T74" fmla="*/ 1479 w 1722"/>
                <a:gd name="T75" fmla="*/ 130 h 196"/>
                <a:gd name="T76" fmla="*/ 1520 w 1722"/>
                <a:gd name="T77" fmla="*/ 125 h 196"/>
                <a:gd name="T78" fmla="*/ 1559 w 1722"/>
                <a:gd name="T79" fmla="*/ 121 h 196"/>
                <a:gd name="T80" fmla="*/ 1600 w 1722"/>
                <a:gd name="T81" fmla="*/ 117 h 196"/>
                <a:gd name="T82" fmla="*/ 1640 w 1722"/>
                <a:gd name="T83" fmla="*/ 112 h 196"/>
                <a:gd name="T84" fmla="*/ 1680 w 1722"/>
                <a:gd name="T85" fmla="*/ 108 h 196"/>
                <a:gd name="T86" fmla="*/ 1722 w 1722"/>
                <a:gd name="T87" fmla="*/ 10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196">
                  <a:moveTo>
                    <a:pt x="1710" y="0"/>
                  </a:moveTo>
                  <a:lnTo>
                    <a:pt x="862" y="93"/>
                  </a:lnTo>
                  <a:lnTo>
                    <a:pt x="0" y="89"/>
                  </a:lnTo>
                  <a:lnTo>
                    <a:pt x="0" y="196"/>
                  </a:lnTo>
                  <a:lnTo>
                    <a:pt x="14" y="196"/>
                  </a:lnTo>
                  <a:lnTo>
                    <a:pt x="27" y="196"/>
                  </a:lnTo>
                  <a:lnTo>
                    <a:pt x="40" y="196"/>
                  </a:lnTo>
                  <a:lnTo>
                    <a:pt x="52" y="196"/>
                  </a:lnTo>
                  <a:lnTo>
                    <a:pt x="66" y="196"/>
                  </a:lnTo>
                  <a:lnTo>
                    <a:pt x="80" y="196"/>
                  </a:lnTo>
                  <a:lnTo>
                    <a:pt x="94" y="196"/>
                  </a:lnTo>
                  <a:lnTo>
                    <a:pt x="107" y="196"/>
                  </a:lnTo>
                  <a:lnTo>
                    <a:pt x="120" y="196"/>
                  </a:lnTo>
                  <a:lnTo>
                    <a:pt x="134" y="196"/>
                  </a:lnTo>
                  <a:lnTo>
                    <a:pt x="147" y="196"/>
                  </a:lnTo>
                  <a:lnTo>
                    <a:pt x="162" y="196"/>
                  </a:lnTo>
                  <a:lnTo>
                    <a:pt x="174" y="196"/>
                  </a:lnTo>
                  <a:lnTo>
                    <a:pt x="188" y="196"/>
                  </a:lnTo>
                  <a:lnTo>
                    <a:pt x="202" y="196"/>
                  </a:lnTo>
                  <a:lnTo>
                    <a:pt x="216" y="196"/>
                  </a:lnTo>
                  <a:lnTo>
                    <a:pt x="228" y="196"/>
                  </a:lnTo>
                  <a:lnTo>
                    <a:pt x="242" y="196"/>
                  </a:lnTo>
                  <a:lnTo>
                    <a:pt x="255" y="196"/>
                  </a:lnTo>
                  <a:lnTo>
                    <a:pt x="270" y="196"/>
                  </a:lnTo>
                  <a:lnTo>
                    <a:pt x="283" y="196"/>
                  </a:lnTo>
                  <a:lnTo>
                    <a:pt x="296" y="196"/>
                  </a:lnTo>
                  <a:lnTo>
                    <a:pt x="310" y="196"/>
                  </a:lnTo>
                  <a:lnTo>
                    <a:pt x="324" y="196"/>
                  </a:lnTo>
                  <a:lnTo>
                    <a:pt x="338" y="196"/>
                  </a:lnTo>
                  <a:lnTo>
                    <a:pt x="351" y="196"/>
                  </a:lnTo>
                  <a:lnTo>
                    <a:pt x="363" y="196"/>
                  </a:lnTo>
                  <a:lnTo>
                    <a:pt x="378" y="196"/>
                  </a:lnTo>
                  <a:lnTo>
                    <a:pt x="391" y="196"/>
                  </a:lnTo>
                  <a:lnTo>
                    <a:pt x="406" y="196"/>
                  </a:lnTo>
                  <a:lnTo>
                    <a:pt x="418" y="196"/>
                  </a:lnTo>
                  <a:lnTo>
                    <a:pt x="432" y="196"/>
                  </a:lnTo>
                  <a:lnTo>
                    <a:pt x="446" y="196"/>
                  </a:lnTo>
                  <a:lnTo>
                    <a:pt x="459" y="196"/>
                  </a:lnTo>
                  <a:lnTo>
                    <a:pt x="472" y="196"/>
                  </a:lnTo>
                  <a:lnTo>
                    <a:pt x="486" y="196"/>
                  </a:lnTo>
                  <a:lnTo>
                    <a:pt x="499" y="196"/>
                  </a:lnTo>
                  <a:lnTo>
                    <a:pt x="514" y="196"/>
                  </a:lnTo>
                  <a:lnTo>
                    <a:pt x="527" y="196"/>
                  </a:lnTo>
                  <a:lnTo>
                    <a:pt x="540" y="196"/>
                  </a:lnTo>
                  <a:lnTo>
                    <a:pt x="554" y="196"/>
                  </a:lnTo>
                  <a:lnTo>
                    <a:pt x="567" y="196"/>
                  </a:lnTo>
                  <a:lnTo>
                    <a:pt x="580" y="196"/>
                  </a:lnTo>
                  <a:lnTo>
                    <a:pt x="595" y="196"/>
                  </a:lnTo>
                  <a:lnTo>
                    <a:pt x="607" y="196"/>
                  </a:lnTo>
                  <a:lnTo>
                    <a:pt x="622" y="196"/>
                  </a:lnTo>
                  <a:lnTo>
                    <a:pt x="635" y="196"/>
                  </a:lnTo>
                  <a:lnTo>
                    <a:pt x="650" y="196"/>
                  </a:lnTo>
                  <a:lnTo>
                    <a:pt x="662" y="196"/>
                  </a:lnTo>
                  <a:lnTo>
                    <a:pt x="675" y="196"/>
                  </a:lnTo>
                  <a:lnTo>
                    <a:pt x="688" y="196"/>
                  </a:lnTo>
                  <a:lnTo>
                    <a:pt x="703" y="196"/>
                  </a:lnTo>
                  <a:lnTo>
                    <a:pt x="716" y="196"/>
                  </a:lnTo>
                  <a:lnTo>
                    <a:pt x="730" y="196"/>
                  </a:lnTo>
                  <a:lnTo>
                    <a:pt x="743" y="196"/>
                  </a:lnTo>
                  <a:lnTo>
                    <a:pt x="758" y="196"/>
                  </a:lnTo>
                  <a:lnTo>
                    <a:pt x="771" y="196"/>
                  </a:lnTo>
                  <a:lnTo>
                    <a:pt x="784" y="196"/>
                  </a:lnTo>
                  <a:lnTo>
                    <a:pt x="796" y="196"/>
                  </a:lnTo>
                  <a:lnTo>
                    <a:pt x="811" y="196"/>
                  </a:lnTo>
                  <a:lnTo>
                    <a:pt x="824" y="196"/>
                  </a:lnTo>
                  <a:lnTo>
                    <a:pt x="839" y="196"/>
                  </a:lnTo>
                  <a:lnTo>
                    <a:pt x="851" y="196"/>
                  </a:lnTo>
                  <a:lnTo>
                    <a:pt x="866" y="196"/>
                  </a:lnTo>
                  <a:lnTo>
                    <a:pt x="879" y="193"/>
                  </a:lnTo>
                  <a:lnTo>
                    <a:pt x="892" y="192"/>
                  </a:lnTo>
                  <a:lnTo>
                    <a:pt x="906" y="190"/>
                  </a:lnTo>
                  <a:lnTo>
                    <a:pt x="918" y="189"/>
                  </a:lnTo>
                  <a:lnTo>
                    <a:pt x="931" y="186"/>
                  </a:lnTo>
                  <a:lnTo>
                    <a:pt x="944" y="185"/>
                  </a:lnTo>
                  <a:lnTo>
                    <a:pt x="958" y="185"/>
                  </a:lnTo>
                  <a:lnTo>
                    <a:pt x="972" y="184"/>
                  </a:lnTo>
                  <a:lnTo>
                    <a:pt x="986" y="181"/>
                  </a:lnTo>
                  <a:lnTo>
                    <a:pt x="998" y="180"/>
                  </a:lnTo>
                  <a:lnTo>
                    <a:pt x="1011" y="178"/>
                  </a:lnTo>
                  <a:lnTo>
                    <a:pt x="1026" y="178"/>
                  </a:lnTo>
                  <a:lnTo>
                    <a:pt x="1039" y="176"/>
                  </a:lnTo>
                  <a:lnTo>
                    <a:pt x="1052" y="174"/>
                  </a:lnTo>
                  <a:lnTo>
                    <a:pt x="1064" y="173"/>
                  </a:lnTo>
                  <a:lnTo>
                    <a:pt x="1079" y="173"/>
                  </a:lnTo>
                  <a:lnTo>
                    <a:pt x="1092" y="170"/>
                  </a:lnTo>
                  <a:lnTo>
                    <a:pt x="1106" y="169"/>
                  </a:lnTo>
                  <a:lnTo>
                    <a:pt x="1119" y="166"/>
                  </a:lnTo>
                  <a:lnTo>
                    <a:pt x="1131" y="166"/>
                  </a:lnTo>
                  <a:lnTo>
                    <a:pt x="1144" y="164"/>
                  </a:lnTo>
                  <a:lnTo>
                    <a:pt x="1159" y="162"/>
                  </a:lnTo>
                  <a:lnTo>
                    <a:pt x="1172" y="161"/>
                  </a:lnTo>
                  <a:lnTo>
                    <a:pt x="1187" y="161"/>
                  </a:lnTo>
                  <a:lnTo>
                    <a:pt x="1199" y="158"/>
                  </a:lnTo>
                  <a:lnTo>
                    <a:pt x="1212" y="157"/>
                  </a:lnTo>
                  <a:lnTo>
                    <a:pt x="1226" y="156"/>
                  </a:lnTo>
                  <a:lnTo>
                    <a:pt x="1239" y="154"/>
                  </a:lnTo>
                  <a:lnTo>
                    <a:pt x="1252" y="153"/>
                  </a:lnTo>
                  <a:lnTo>
                    <a:pt x="1266" y="153"/>
                  </a:lnTo>
                  <a:lnTo>
                    <a:pt x="1279" y="150"/>
                  </a:lnTo>
                  <a:lnTo>
                    <a:pt x="1294" y="150"/>
                  </a:lnTo>
                  <a:lnTo>
                    <a:pt x="1307" y="148"/>
                  </a:lnTo>
                  <a:lnTo>
                    <a:pt x="1320" y="148"/>
                  </a:lnTo>
                  <a:lnTo>
                    <a:pt x="1332" y="145"/>
                  </a:lnTo>
                  <a:lnTo>
                    <a:pt x="1346" y="144"/>
                  </a:lnTo>
                  <a:lnTo>
                    <a:pt x="1359" y="142"/>
                  </a:lnTo>
                  <a:lnTo>
                    <a:pt x="1372" y="141"/>
                  </a:lnTo>
                  <a:lnTo>
                    <a:pt x="1386" y="140"/>
                  </a:lnTo>
                  <a:lnTo>
                    <a:pt x="1400" y="138"/>
                  </a:lnTo>
                  <a:lnTo>
                    <a:pt x="1412" y="136"/>
                  </a:lnTo>
                  <a:lnTo>
                    <a:pt x="1426" y="136"/>
                  </a:lnTo>
                  <a:lnTo>
                    <a:pt x="1439" y="133"/>
                  </a:lnTo>
                  <a:lnTo>
                    <a:pt x="1454" y="133"/>
                  </a:lnTo>
                  <a:lnTo>
                    <a:pt x="1467" y="130"/>
                  </a:lnTo>
                  <a:lnTo>
                    <a:pt x="1479" y="130"/>
                  </a:lnTo>
                  <a:lnTo>
                    <a:pt x="1492" y="128"/>
                  </a:lnTo>
                  <a:lnTo>
                    <a:pt x="1507" y="128"/>
                  </a:lnTo>
                  <a:lnTo>
                    <a:pt x="1520" y="125"/>
                  </a:lnTo>
                  <a:lnTo>
                    <a:pt x="1534" y="124"/>
                  </a:lnTo>
                  <a:lnTo>
                    <a:pt x="1547" y="122"/>
                  </a:lnTo>
                  <a:lnTo>
                    <a:pt x="1559" y="121"/>
                  </a:lnTo>
                  <a:lnTo>
                    <a:pt x="1572" y="118"/>
                  </a:lnTo>
                  <a:lnTo>
                    <a:pt x="1587" y="117"/>
                  </a:lnTo>
                  <a:lnTo>
                    <a:pt x="1600" y="117"/>
                  </a:lnTo>
                  <a:lnTo>
                    <a:pt x="1614" y="116"/>
                  </a:lnTo>
                  <a:lnTo>
                    <a:pt x="1627" y="113"/>
                  </a:lnTo>
                  <a:lnTo>
                    <a:pt x="1640" y="112"/>
                  </a:lnTo>
                  <a:lnTo>
                    <a:pt x="1654" y="112"/>
                  </a:lnTo>
                  <a:lnTo>
                    <a:pt x="1667" y="110"/>
                  </a:lnTo>
                  <a:lnTo>
                    <a:pt x="1680" y="108"/>
                  </a:lnTo>
                  <a:lnTo>
                    <a:pt x="1694" y="108"/>
                  </a:lnTo>
                  <a:lnTo>
                    <a:pt x="1707" y="105"/>
                  </a:lnTo>
                  <a:lnTo>
                    <a:pt x="1722" y="105"/>
                  </a:lnTo>
                  <a:lnTo>
                    <a:pt x="1710" y="0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4847" y="2053"/>
              <a:ext cx="89" cy="103"/>
            </a:xfrm>
            <a:custGeom>
              <a:avLst/>
              <a:gdLst>
                <a:gd name="T0" fmla="*/ 4 w 356"/>
                <a:gd name="T1" fmla="*/ 7 h 414"/>
                <a:gd name="T2" fmla="*/ 14 w 356"/>
                <a:gd name="T3" fmla="*/ 22 h 414"/>
                <a:gd name="T4" fmla="*/ 25 w 356"/>
                <a:gd name="T5" fmla="*/ 36 h 414"/>
                <a:gd name="T6" fmla="*/ 33 w 356"/>
                <a:gd name="T7" fmla="*/ 52 h 414"/>
                <a:gd name="T8" fmla="*/ 40 w 356"/>
                <a:gd name="T9" fmla="*/ 70 h 414"/>
                <a:gd name="T10" fmla="*/ 46 w 356"/>
                <a:gd name="T11" fmla="*/ 86 h 414"/>
                <a:gd name="T12" fmla="*/ 52 w 356"/>
                <a:gd name="T13" fmla="*/ 102 h 414"/>
                <a:gd name="T14" fmla="*/ 56 w 356"/>
                <a:gd name="T15" fmla="*/ 120 h 414"/>
                <a:gd name="T16" fmla="*/ 61 w 356"/>
                <a:gd name="T17" fmla="*/ 138 h 414"/>
                <a:gd name="T18" fmla="*/ 64 w 356"/>
                <a:gd name="T19" fmla="*/ 155 h 414"/>
                <a:gd name="T20" fmla="*/ 66 w 356"/>
                <a:gd name="T21" fmla="*/ 171 h 414"/>
                <a:gd name="T22" fmla="*/ 68 w 356"/>
                <a:gd name="T23" fmla="*/ 188 h 414"/>
                <a:gd name="T24" fmla="*/ 69 w 356"/>
                <a:gd name="T25" fmla="*/ 205 h 414"/>
                <a:gd name="T26" fmla="*/ 69 w 356"/>
                <a:gd name="T27" fmla="*/ 223 h 414"/>
                <a:gd name="T28" fmla="*/ 70 w 356"/>
                <a:gd name="T29" fmla="*/ 239 h 414"/>
                <a:gd name="T30" fmla="*/ 70 w 356"/>
                <a:gd name="T31" fmla="*/ 256 h 414"/>
                <a:gd name="T32" fmla="*/ 70 w 356"/>
                <a:gd name="T33" fmla="*/ 272 h 414"/>
                <a:gd name="T34" fmla="*/ 68 w 356"/>
                <a:gd name="T35" fmla="*/ 287 h 414"/>
                <a:gd name="T36" fmla="*/ 66 w 356"/>
                <a:gd name="T37" fmla="*/ 301 h 414"/>
                <a:gd name="T38" fmla="*/ 65 w 356"/>
                <a:gd name="T39" fmla="*/ 316 h 414"/>
                <a:gd name="T40" fmla="*/ 64 w 356"/>
                <a:gd name="T41" fmla="*/ 328 h 414"/>
                <a:gd name="T42" fmla="*/ 61 w 356"/>
                <a:gd name="T43" fmla="*/ 341 h 414"/>
                <a:gd name="T44" fmla="*/ 60 w 356"/>
                <a:gd name="T45" fmla="*/ 358 h 414"/>
                <a:gd name="T46" fmla="*/ 54 w 356"/>
                <a:gd name="T47" fmla="*/ 378 h 414"/>
                <a:gd name="T48" fmla="*/ 52 w 356"/>
                <a:gd name="T49" fmla="*/ 394 h 414"/>
                <a:gd name="T50" fmla="*/ 49 w 356"/>
                <a:gd name="T51" fmla="*/ 410 h 414"/>
                <a:gd name="T52" fmla="*/ 325 w 356"/>
                <a:gd name="T53" fmla="*/ 402 h 414"/>
                <a:gd name="T54" fmla="*/ 322 w 356"/>
                <a:gd name="T55" fmla="*/ 396 h 414"/>
                <a:gd name="T56" fmla="*/ 316 w 356"/>
                <a:gd name="T57" fmla="*/ 380 h 414"/>
                <a:gd name="T58" fmla="*/ 310 w 356"/>
                <a:gd name="T59" fmla="*/ 369 h 414"/>
                <a:gd name="T60" fmla="*/ 305 w 356"/>
                <a:gd name="T61" fmla="*/ 357 h 414"/>
                <a:gd name="T62" fmla="*/ 301 w 356"/>
                <a:gd name="T63" fmla="*/ 342 h 414"/>
                <a:gd name="T64" fmla="*/ 297 w 356"/>
                <a:gd name="T65" fmla="*/ 328 h 414"/>
                <a:gd name="T66" fmla="*/ 292 w 356"/>
                <a:gd name="T67" fmla="*/ 311 h 414"/>
                <a:gd name="T68" fmla="*/ 286 w 356"/>
                <a:gd name="T69" fmla="*/ 295 h 414"/>
                <a:gd name="T70" fmla="*/ 284 w 356"/>
                <a:gd name="T71" fmla="*/ 277 h 414"/>
                <a:gd name="T72" fmla="*/ 281 w 356"/>
                <a:gd name="T73" fmla="*/ 261 h 414"/>
                <a:gd name="T74" fmla="*/ 278 w 356"/>
                <a:gd name="T75" fmla="*/ 243 h 414"/>
                <a:gd name="T76" fmla="*/ 280 w 356"/>
                <a:gd name="T77" fmla="*/ 225 h 414"/>
                <a:gd name="T78" fmla="*/ 280 w 356"/>
                <a:gd name="T79" fmla="*/ 209 h 414"/>
                <a:gd name="T80" fmla="*/ 284 w 356"/>
                <a:gd name="T81" fmla="*/ 195 h 414"/>
                <a:gd name="T82" fmla="*/ 286 w 356"/>
                <a:gd name="T83" fmla="*/ 179 h 414"/>
                <a:gd name="T84" fmla="*/ 292 w 356"/>
                <a:gd name="T85" fmla="*/ 163 h 414"/>
                <a:gd name="T86" fmla="*/ 297 w 356"/>
                <a:gd name="T87" fmla="*/ 147 h 414"/>
                <a:gd name="T88" fmla="*/ 304 w 356"/>
                <a:gd name="T89" fmla="*/ 132 h 414"/>
                <a:gd name="T90" fmla="*/ 309 w 356"/>
                <a:gd name="T91" fmla="*/ 115 h 414"/>
                <a:gd name="T92" fmla="*/ 316 w 356"/>
                <a:gd name="T93" fmla="*/ 102 h 414"/>
                <a:gd name="T94" fmla="*/ 321 w 356"/>
                <a:gd name="T95" fmla="*/ 87 h 414"/>
                <a:gd name="T96" fmla="*/ 328 w 356"/>
                <a:gd name="T97" fmla="*/ 75 h 414"/>
                <a:gd name="T98" fmla="*/ 332 w 356"/>
                <a:gd name="T99" fmla="*/ 62 h 414"/>
                <a:gd name="T100" fmla="*/ 337 w 356"/>
                <a:gd name="T101" fmla="*/ 51 h 414"/>
                <a:gd name="T102" fmla="*/ 348 w 356"/>
                <a:gd name="T103" fmla="*/ 32 h 414"/>
                <a:gd name="T104" fmla="*/ 353 w 356"/>
                <a:gd name="T105" fmla="*/ 20 h 414"/>
                <a:gd name="T106" fmla="*/ 356 w 356"/>
                <a:gd name="T107" fmla="*/ 16 h 414"/>
                <a:gd name="T108" fmla="*/ 0 w 356"/>
                <a:gd name="T10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14">
                  <a:moveTo>
                    <a:pt x="0" y="0"/>
                  </a:moveTo>
                  <a:lnTo>
                    <a:pt x="4" y="7"/>
                  </a:lnTo>
                  <a:lnTo>
                    <a:pt x="9" y="14"/>
                  </a:lnTo>
                  <a:lnTo>
                    <a:pt x="14" y="22"/>
                  </a:lnTo>
                  <a:lnTo>
                    <a:pt x="20" y="28"/>
                  </a:lnTo>
                  <a:lnTo>
                    <a:pt x="25" y="36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37" y="62"/>
                  </a:lnTo>
                  <a:lnTo>
                    <a:pt x="40" y="70"/>
                  </a:lnTo>
                  <a:lnTo>
                    <a:pt x="42" y="78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2" y="102"/>
                  </a:lnTo>
                  <a:lnTo>
                    <a:pt x="54" y="112"/>
                  </a:lnTo>
                  <a:lnTo>
                    <a:pt x="56" y="120"/>
                  </a:lnTo>
                  <a:lnTo>
                    <a:pt x="60" y="130"/>
                  </a:lnTo>
                  <a:lnTo>
                    <a:pt x="61" y="138"/>
                  </a:lnTo>
                  <a:lnTo>
                    <a:pt x="62" y="146"/>
                  </a:lnTo>
                  <a:lnTo>
                    <a:pt x="64" y="155"/>
                  </a:lnTo>
                  <a:lnTo>
                    <a:pt x="66" y="163"/>
                  </a:lnTo>
                  <a:lnTo>
                    <a:pt x="66" y="171"/>
                  </a:lnTo>
                  <a:lnTo>
                    <a:pt x="66" y="181"/>
                  </a:lnTo>
                  <a:lnTo>
                    <a:pt x="68" y="188"/>
                  </a:lnTo>
                  <a:lnTo>
                    <a:pt x="69" y="199"/>
                  </a:lnTo>
                  <a:lnTo>
                    <a:pt x="69" y="205"/>
                  </a:lnTo>
                  <a:lnTo>
                    <a:pt x="69" y="215"/>
                  </a:lnTo>
                  <a:lnTo>
                    <a:pt x="69" y="223"/>
                  </a:lnTo>
                  <a:lnTo>
                    <a:pt x="70" y="231"/>
                  </a:lnTo>
                  <a:lnTo>
                    <a:pt x="70" y="239"/>
                  </a:lnTo>
                  <a:lnTo>
                    <a:pt x="70" y="248"/>
                  </a:lnTo>
                  <a:lnTo>
                    <a:pt x="70" y="256"/>
                  </a:lnTo>
                  <a:lnTo>
                    <a:pt x="72" y="265"/>
                  </a:lnTo>
                  <a:lnTo>
                    <a:pt x="70" y="272"/>
                  </a:lnTo>
                  <a:lnTo>
                    <a:pt x="69" y="279"/>
                  </a:lnTo>
                  <a:lnTo>
                    <a:pt x="68" y="287"/>
                  </a:lnTo>
                  <a:lnTo>
                    <a:pt x="68" y="295"/>
                  </a:lnTo>
                  <a:lnTo>
                    <a:pt x="66" y="301"/>
                  </a:lnTo>
                  <a:lnTo>
                    <a:pt x="66" y="309"/>
                  </a:lnTo>
                  <a:lnTo>
                    <a:pt x="65" y="316"/>
                  </a:lnTo>
                  <a:lnTo>
                    <a:pt x="65" y="323"/>
                  </a:lnTo>
                  <a:lnTo>
                    <a:pt x="64" y="328"/>
                  </a:lnTo>
                  <a:lnTo>
                    <a:pt x="62" y="335"/>
                  </a:lnTo>
                  <a:lnTo>
                    <a:pt x="61" y="341"/>
                  </a:lnTo>
                  <a:lnTo>
                    <a:pt x="61" y="348"/>
                  </a:lnTo>
                  <a:lnTo>
                    <a:pt x="60" y="358"/>
                  </a:lnTo>
                  <a:lnTo>
                    <a:pt x="58" y="370"/>
                  </a:lnTo>
                  <a:lnTo>
                    <a:pt x="54" y="378"/>
                  </a:lnTo>
                  <a:lnTo>
                    <a:pt x="54" y="388"/>
                  </a:lnTo>
                  <a:lnTo>
                    <a:pt x="52" y="394"/>
                  </a:lnTo>
                  <a:lnTo>
                    <a:pt x="50" y="402"/>
                  </a:lnTo>
                  <a:lnTo>
                    <a:pt x="49" y="410"/>
                  </a:lnTo>
                  <a:lnTo>
                    <a:pt x="49" y="414"/>
                  </a:lnTo>
                  <a:lnTo>
                    <a:pt x="325" y="402"/>
                  </a:lnTo>
                  <a:lnTo>
                    <a:pt x="324" y="400"/>
                  </a:lnTo>
                  <a:lnTo>
                    <a:pt x="322" y="396"/>
                  </a:lnTo>
                  <a:lnTo>
                    <a:pt x="318" y="389"/>
                  </a:lnTo>
                  <a:lnTo>
                    <a:pt x="316" y="380"/>
                  </a:lnTo>
                  <a:lnTo>
                    <a:pt x="312" y="374"/>
                  </a:lnTo>
                  <a:lnTo>
                    <a:pt x="310" y="369"/>
                  </a:lnTo>
                  <a:lnTo>
                    <a:pt x="308" y="362"/>
                  </a:lnTo>
                  <a:lnTo>
                    <a:pt x="305" y="357"/>
                  </a:lnTo>
                  <a:lnTo>
                    <a:pt x="304" y="349"/>
                  </a:lnTo>
                  <a:lnTo>
                    <a:pt x="301" y="342"/>
                  </a:lnTo>
                  <a:lnTo>
                    <a:pt x="298" y="335"/>
                  </a:lnTo>
                  <a:lnTo>
                    <a:pt x="297" y="328"/>
                  </a:lnTo>
                  <a:lnTo>
                    <a:pt x="293" y="320"/>
                  </a:lnTo>
                  <a:lnTo>
                    <a:pt x="292" y="311"/>
                  </a:lnTo>
                  <a:lnTo>
                    <a:pt x="289" y="303"/>
                  </a:lnTo>
                  <a:lnTo>
                    <a:pt x="286" y="295"/>
                  </a:lnTo>
                  <a:lnTo>
                    <a:pt x="285" y="285"/>
                  </a:lnTo>
                  <a:lnTo>
                    <a:pt x="284" y="277"/>
                  </a:lnTo>
                  <a:lnTo>
                    <a:pt x="281" y="268"/>
                  </a:lnTo>
                  <a:lnTo>
                    <a:pt x="281" y="261"/>
                  </a:lnTo>
                  <a:lnTo>
                    <a:pt x="280" y="251"/>
                  </a:lnTo>
                  <a:lnTo>
                    <a:pt x="278" y="243"/>
                  </a:lnTo>
                  <a:lnTo>
                    <a:pt x="278" y="233"/>
                  </a:lnTo>
                  <a:lnTo>
                    <a:pt x="280" y="225"/>
                  </a:lnTo>
                  <a:lnTo>
                    <a:pt x="280" y="217"/>
                  </a:lnTo>
                  <a:lnTo>
                    <a:pt x="280" y="209"/>
                  </a:lnTo>
                  <a:lnTo>
                    <a:pt x="281" y="201"/>
                  </a:lnTo>
                  <a:lnTo>
                    <a:pt x="284" y="195"/>
                  </a:lnTo>
                  <a:lnTo>
                    <a:pt x="285" y="187"/>
                  </a:lnTo>
                  <a:lnTo>
                    <a:pt x="286" y="179"/>
                  </a:lnTo>
                  <a:lnTo>
                    <a:pt x="288" y="169"/>
                  </a:lnTo>
                  <a:lnTo>
                    <a:pt x="292" y="163"/>
                  </a:lnTo>
                  <a:lnTo>
                    <a:pt x="293" y="155"/>
                  </a:lnTo>
                  <a:lnTo>
                    <a:pt x="297" y="147"/>
                  </a:lnTo>
                  <a:lnTo>
                    <a:pt x="300" y="139"/>
                  </a:lnTo>
                  <a:lnTo>
                    <a:pt x="304" y="132"/>
                  </a:lnTo>
                  <a:lnTo>
                    <a:pt x="305" y="123"/>
                  </a:lnTo>
                  <a:lnTo>
                    <a:pt x="309" y="115"/>
                  </a:lnTo>
                  <a:lnTo>
                    <a:pt x="312" y="108"/>
                  </a:lnTo>
                  <a:lnTo>
                    <a:pt x="316" y="102"/>
                  </a:lnTo>
                  <a:lnTo>
                    <a:pt x="317" y="94"/>
                  </a:lnTo>
                  <a:lnTo>
                    <a:pt x="321" y="87"/>
                  </a:lnTo>
                  <a:lnTo>
                    <a:pt x="324" y="80"/>
                  </a:lnTo>
                  <a:lnTo>
                    <a:pt x="328" y="75"/>
                  </a:lnTo>
                  <a:lnTo>
                    <a:pt x="329" y="68"/>
                  </a:lnTo>
                  <a:lnTo>
                    <a:pt x="332" y="62"/>
                  </a:lnTo>
                  <a:lnTo>
                    <a:pt x="334" y="55"/>
                  </a:lnTo>
                  <a:lnTo>
                    <a:pt x="337" y="51"/>
                  </a:lnTo>
                  <a:lnTo>
                    <a:pt x="341" y="40"/>
                  </a:lnTo>
                  <a:lnTo>
                    <a:pt x="348" y="32"/>
                  </a:lnTo>
                  <a:lnTo>
                    <a:pt x="349" y="24"/>
                  </a:lnTo>
                  <a:lnTo>
                    <a:pt x="353" y="20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4618" y="1825"/>
              <a:ext cx="297" cy="170"/>
            </a:xfrm>
            <a:custGeom>
              <a:avLst/>
              <a:gdLst>
                <a:gd name="T0" fmla="*/ 11 w 1189"/>
                <a:gd name="T1" fmla="*/ 655 h 681"/>
                <a:gd name="T2" fmla="*/ 5 w 1189"/>
                <a:gd name="T3" fmla="*/ 617 h 681"/>
                <a:gd name="T4" fmla="*/ 0 w 1189"/>
                <a:gd name="T5" fmla="*/ 561 h 681"/>
                <a:gd name="T6" fmla="*/ 0 w 1189"/>
                <a:gd name="T7" fmla="*/ 496 h 681"/>
                <a:gd name="T8" fmla="*/ 4 w 1189"/>
                <a:gd name="T9" fmla="*/ 425 h 681"/>
                <a:gd name="T10" fmla="*/ 15 w 1189"/>
                <a:gd name="T11" fmla="*/ 349 h 681"/>
                <a:gd name="T12" fmla="*/ 35 w 1189"/>
                <a:gd name="T13" fmla="*/ 273 h 681"/>
                <a:gd name="T14" fmla="*/ 68 w 1189"/>
                <a:gd name="T15" fmla="*/ 203 h 681"/>
                <a:gd name="T16" fmla="*/ 112 w 1189"/>
                <a:gd name="T17" fmla="*/ 139 h 681"/>
                <a:gd name="T18" fmla="*/ 173 w 1189"/>
                <a:gd name="T19" fmla="*/ 87 h 681"/>
                <a:gd name="T20" fmla="*/ 244 w 1189"/>
                <a:gd name="T21" fmla="*/ 47 h 681"/>
                <a:gd name="T22" fmla="*/ 308 w 1189"/>
                <a:gd name="T23" fmla="*/ 22 h 681"/>
                <a:gd name="T24" fmla="*/ 368 w 1189"/>
                <a:gd name="T25" fmla="*/ 4 h 681"/>
                <a:gd name="T26" fmla="*/ 421 w 1189"/>
                <a:gd name="T27" fmla="*/ 0 h 681"/>
                <a:gd name="T28" fmla="*/ 472 w 1189"/>
                <a:gd name="T29" fmla="*/ 3 h 681"/>
                <a:gd name="T30" fmla="*/ 519 w 1189"/>
                <a:gd name="T31" fmla="*/ 11 h 681"/>
                <a:gd name="T32" fmla="*/ 561 w 1189"/>
                <a:gd name="T33" fmla="*/ 26 h 681"/>
                <a:gd name="T34" fmla="*/ 600 w 1189"/>
                <a:gd name="T35" fmla="*/ 43 h 681"/>
                <a:gd name="T36" fmla="*/ 635 w 1189"/>
                <a:gd name="T37" fmla="*/ 59 h 681"/>
                <a:gd name="T38" fmla="*/ 668 w 1189"/>
                <a:gd name="T39" fmla="*/ 78 h 681"/>
                <a:gd name="T40" fmla="*/ 707 w 1189"/>
                <a:gd name="T41" fmla="*/ 96 h 681"/>
                <a:gd name="T42" fmla="*/ 767 w 1189"/>
                <a:gd name="T43" fmla="*/ 110 h 681"/>
                <a:gd name="T44" fmla="*/ 828 w 1189"/>
                <a:gd name="T45" fmla="*/ 104 h 681"/>
                <a:gd name="T46" fmla="*/ 887 w 1189"/>
                <a:gd name="T47" fmla="*/ 90 h 681"/>
                <a:gd name="T48" fmla="*/ 940 w 1189"/>
                <a:gd name="T49" fmla="*/ 71 h 681"/>
                <a:gd name="T50" fmla="*/ 984 w 1189"/>
                <a:gd name="T51" fmla="*/ 56 h 681"/>
                <a:gd name="T52" fmla="*/ 1025 w 1189"/>
                <a:gd name="T53" fmla="*/ 47 h 681"/>
                <a:gd name="T54" fmla="*/ 1073 w 1189"/>
                <a:gd name="T55" fmla="*/ 36 h 681"/>
                <a:gd name="T56" fmla="*/ 1121 w 1189"/>
                <a:gd name="T57" fmla="*/ 26 h 681"/>
                <a:gd name="T58" fmla="*/ 1160 w 1189"/>
                <a:gd name="T59" fmla="*/ 16 h 681"/>
                <a:gd name="T60" fmla="*/ 1187 w 1189"/>
                <a:gd name="T61" fmla="*/ 14 h 681"/>
                <a:gd name="T62" fmla="*/ 1169 w 1189"/>
                <a:gd name="T63" fmla="*/ 60 h 681"/>
                <a:gd name="T64" fmla="*/ 1156 w 1189"/>
                <a:gd name="T65" fmla="*/ 98 h 681"/>
                <a:gd name="T66" fmla="*/ 1137 w 1189"/>
                <a:gd name="T67" fmla="*/ 141 h 681"/>
                <a:gd name="T68" fmla="*/ 1116 w 1189"/>
                <a:gd name="T69" fmla="*/ 189 h 681"/>
                <a:gd name="T70" fmla="*/ 1092 w 1189"/>
                <a:gd name="T71" fmla="*/ 240 h 681"/>
                <a:gd name="T72" fmla="*/ 1065 w 1189"/>
                <a:gd name="T73" fmla="*/ 291 h 681"/>
                <a:gd name="T74" fmla="*/ 1035 w 1189"/>
                <a:gd name="T75" fmla="*/ 337 h 681"/>
                <a:gd name="T76" fmla="*/ 1001 w 1189"/>
                <a:gd name="T77" fmla="*/ 381 h 681"/>
                <a:gd name="T78" fmla="*/ 968 w 1189"/>
                <a:gd name="T79" fmla="*/ 420 h 681"/>
                <a:gd name="T80" fmla="*/ 931 w 1189"/>
                <a:gd name="T81" fmla="*/ 450 h 681"/>
                <a:gd name="T82" fmla="*/ 895 w 1189"/>
                <a:gd name="T83" fmla="*/ 476 h 681"/>
                <a:gd name="T84" fmla="*/ 857 w 1189"/>
                <a:gd name="T85" fmla="*/ 494 h 681"/>
                <a:gd name="T86" fmla="*/ 821 w 1189"/>
                <a:gd name="T87" fmla="*/ 509 h 681"/>
                <a:gd name="T88" fmla="*/ 783 w 1189"/>
                <a:gd name="T89" fmla="*/ 518 h 681"/>
                <a:gd name="T90" fmla="*/ 744 w 1189"/>
                <a:gd name="T91" fmla="*/ 523 h 681"/>
                <a:gd name="T92" fmla="*/ 704 w 1189"/>
                <a:gd name="T93" fmla="*/ 522 h 681"/>
                <a:gd name="T94" fmla="*/ 664 w 1189"/>
                <a:gd name="T95" fmla="*/ 517 h 681"/>
                <a:gd name="T96" fmla="*/ 623 w 1189"/>
                <a:gd name="T97" fmla="*/ 505 h 681"/>
                <a:gd name="T98" fmla="*/ 580 w 1189"/>
                <a:gd name="T99" fmla="*/ 490 h 681"/>
                <a:gd name="T100" fmla="*/ 536 w 1189"/>
                <a:gd name="T101" fmla="*/ 470 h 681"/>
                <a:gd name="T102" fmla="*/ 491 w 1189"/>
                <a:gd name="T103" fmla="*/ 457 h 681"/>
                <a:gd name="T104" fmla="*/ 445 w 1189"/>
                <a:gd name="T105" fmla="*/ 450 h 681"/>
                <a:gd name="T106" fmla="*/ 401 w 1189"/>
                <a:gd name="T107" fmla="*/ 448 h 681"/>
                <a:gd name="T108" fmla="*/ 356 w 1189"/>
                <a:gd name="T109" fmla="*/ 450 h 681"/>
                <a:gd name="T110" fmla="*/ 316 w 1189"/>
                <a:gd name="T111" fmla="*/ 457 h 681"/>
                <a:gd name="T112" fmla="*/ 276 w 1189"/>
                <a:gd name="T113" fmla="*/ 468 h 681"/>
                <a:gd name="T114" fmla="*/ 236 w 1189"/>
                <a:gd name="T115" fmla="*/ 484 h 681"/>
                <a:gd name="T116" fmla="*/ 180 w 1189"/>
                <a:gd name="T117" fmla="*/ 513 h 681"/>
                <a:gd name="T118" fmla="*/ 145 w 1189"/>
                <a:gd name="T119" fmla="*/ 543 h 681"/>
                <a:gd name="T120" fmla="*/ 123 w 1189"/>
                <a:gd name="T121" fmla="*/ 579 h 681"/>
                <a:gd name="T122" fmla="*/ 101 w 1189"/>
                <a:gd name="T123" fmla="*/ 629 h 681"/>
                <a:gd name="T124" fmla="*/ 92 w 1189"/>
                <a:gd name="T125" fmla="*/ 66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681">
                  <a:moveTo>
                    <a:pt x="15" y="681"/>
                  </a:moveTo>
                  <a:lnTo>
                    <a:pt x="13" y="678"/>
                  </a:lnTo>
                  <a:lnTo>
                    <a:pt x="12" y="675"/>
                  </a:lnTo>
                  <a:lnTo>
                    <a:pt x="12" y="669"/>
                  </a:lnTo>
                  <a:lnTo>
                    <a:pt x="12" y="661"/>
                  </a:lnTo>
                  <a:lnTo>
                    <a:pt x="11" y="655"/>
                  </a:lnTo>
                  <a:lnTo>
                    <a:pt x="9" y="650"/>
                  </a:lnTo>
                  <a:lnTo>
                    <a:pt x="8" y="643"/>
                  </a:lnTo>
                  <a:lnTo>
                    <a:pt x="8" y="638"/>
                  </a:lnTo>
                  <a:lnTo>
                    <a:pt x="7" y="630"/>
                  </a:lnTo>
                  <a:lnTo>
                    <a:pt x="7" y="623"/>
                  </a:lnTo>
                  <a:lnTo>
                    <a:pt x="5" y="617"/>
                  </a:lnTo>
                  <a:lnTo>
                    <a:pt x="5" y="609"/>
                  </a:lnTo>
                  <a:lnTo>
                    <a:pt x="4" y="598"/>
                  </a:lnTo>
                  <a:lnTo>
                    <a:pt x="3" y="590"/>
                  </a:lnTo>
                  <a:lnTo>
                    <a:pt x="1" y="579"/>
                  </a:lnTo>
                  <a:lnTo>
                    <a:pt x="1" y="571"/>
                  </a:lnTo>
                  <a:lnTo>
                    <a:pt x="0" y="561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518"/>
                  </a:lnTo>
                  <a:lnTo>
                    <a:pt x="0" y="507"/>
                  </a:lnTo>
                  <a:lnTo>
                    <a:pt x="0" y="496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0" y="461"/>
                  </a:lnTo>
                  <a:lnTo>
                    <a:pt x="1" y="449"/>
                  </a:lnTo>
                  <a:lnTo>
                    <a:pt x="4" y="438"/>
                  </a:lnTo>
                  <a:lnTo>
                    <a:pt x="4" y="425"/>
                  </a:lnTo>
                  <a:lnTo>
                    <a:pt x="5" y="413"/>
                  </a:lnTo>
                  <a:lnTo>
                    <a:pt x="7" y="400"/>
                  </a:lnTo>
                  <a:lnTo>
                    <a:pt x="8" y="388"/>
                  </a:lnTo>
                  <a:lnTo>
                    <a:pt x="9" y="374"/>
                  </a:lnTo>
                  <a:lnTo>
                    <a:pt x="12" y="362"/>
                  </a:lnTo>
                  <a:lnTo>
                    <a:pt x="15" y="349"/>
                  </a:lnTo>
                  <a:lnTo>
                    <a:pt x="19" y="337"/>
                  </a:lnTo>
                  <a:lnTo>
                    <a:pt x="20" y="324"/>
                  </a:lnTo>
                  <a:lnTo>
                    <a:pt x="24" y="311"/>
                  </a:lnTo>
                  <a:lnTo>
                    <a:pt x="27" y="299"/>
                  </a:lnTo>
                  <a:lnTo>
                    <a:pt x="31" y="287"/>
                  </a:lnTo>
                  <a:lnTo>
                    <a:pt x="35" y="273"/>
                  </a:lnTo>
                  <a:lnTo>
                    <a:pt x="40" y="261"/>
                  </a:lnTo>
                  <a:lnTo>
                    <a:pt x="44" y="249"/>
                  </a:lnTo>
                  <a:lnTo>
                    <a:pt x="51" y="239"/>
                  </a:lnTo>
                  <a:lnTo>
                    <a:pt x="55" y="225"/>
                  </a:lnTo>
                  <a:lnTo>
                    <a:pt x="61" y="215"/>
                  </a:lnTo>
                  <a:lnTo>
                    <a:pt x="68" y="203"/>
                  </a:lnTo>
                  <a:lnTo>
                    <a:pt x="73" y="192"/>
                  </a:lnTo>
                  <a:lnTo>
                    <a:pt x="80" y="180"/>
                  </a:lnTo>
                  <a:lnTo>
                    <a:pt x="87" y="169"/>
                  </a:lnTo>
                  <a:lnTo>
                    <a:pt x="95" y="159"/>
                  </a:lnTo>
                  <a:lnTo>
                    <a:pt x="104" y="149"/>
                  </a:lnTo>
                  <a:lnTo>
                    <a:pt x="112" y="139"/>
                  </a:lnTo>
                  <a:lnTo>
                    <a:pt x="121" y="130"/>
                  </a:lnTo>
                  <a:lnTo>
                    <a:pt x="131" y="120"/>
                  </a:lnTo>
                  <a:lnTo>
                    <a:pt x="140" y="111"/>
                  </a:lnTo>
                  <a:lnTo>
                    <a:pt x="151" y="102"/>
                  </a:lnTo>
                  <a:lnTo>
                    <a:pt x="163" y="95"/>
                  </a:lnTo>
                  <a:lnTo>
                    <a:pt x="173" y="87"/>
                  </a:lnTo>
                  <a:lnTo>
                    <a:pt x="187" y="80"/>
                  </a:lnTo>
                  <a:lnTo>
                    <a:pt x="197" y="72"/>
                  </a:lnTo>
                  <a:lnTo>
                    <a:pt x="209" y="66"/>
                  </a:lnTo>
                  <a:lnTo>
                    <a:pt x="220" y="59"/>
                  </a:lnTo>
                  <a:lnTo>
                    <a:pt x="232" y="52"/>
                  </a:lnTo>
                  <a:lnTo>
                    <a:pt x="244" y="47"/>
                  </a:lnTo>
                  <a:lnTo>
                    <a:pt x="255" y="42"/>
                  </a:lnTo>
                  <a:lnTo>
                    <a:pt x="265" y="36"/>
                  </a:lnTo>
                  <a:lnTo>
                    <a:pt x="277" y="34"/>
                  </a:lnTo>
                  <a:lnTo>
                    <a:pt x="287" y="28"/>
                  </a:lnTo>
                  <a:lnTo>
                    <a:pt x="299" y="24"/>
                  </a:lnTo>
                  <a:lnTo>
                    <a:pt x="308" y="22"/>
                  </a:lnTo>
                  <a:lnTo>
                    <a:pt x="319" y="18"/>
                  </a:lnTo>
                  <a:lnTo>
                    <a:pt x="329" y="15"/>
                  </a:lnTo>
                  <a:lnTo>
                    <a:pt x="339" y="11"/>
                  </a:lnTo>
                  <a:lnTo>
                    <a:pt x="348" y="10"/>
                  </a:lnTo>
                  <a:lnTo>
                    <a:pt x="360" y="8"/>
                  </a:lnTo>
                  <a:lnTo>
                    <a:pt x="368" y="4"/>
                  </a:lnTo>
                  <a:lnTo>
                    <a:pt x="377" y="3"/>
                  </a:lnTo>
                  <a:lnTo>
                    <a:pt x="385" y="2"/>
                  </a:lnTo>
                  <a:lnTo>
                    <a:pt x="396" y="2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6" y="0"/>
                  </a:lnTo>
                  <a:lnTo>
                    <a:pt x="464" y="3"/>
                  </a:lnTo>
                  <a:lnTo>
                    <a:pt x="472" y="3"/>
                  </a:lnTo>
                  <a:lnTo>
                    <a:pt x="481" y="4"/>
                  </a:lnTo>
                  <a:lnTo>
                    <a:pt x="488" y="6"/>
                  </a:lnTo>
                  <a:lnTo>
                    <a:pt x="497" y="8"/>
                  </a:lnTo>
                  <a:lnTo>
                    <a:pt x="504" y="8"/>
                  </a:lnTo>
                  <a:lnTo>
                    <a:pt x="512" y="10"/>
                  </a:lnTo>
                  <a:lnTo>
                    <a:pt x="519" y="11"/>
                  </a:lnTo>
                  <a:lnTo>
                    <a:pt x="525" y="14"/>
                  </a:lnTo>
                  <a:lnTo>
                    <a:pt x="532" y="16"/>
                  </a:lnTo>
                  <a:lnTo>
                    <a:pt x="540" y="18"/>
                  </a:lnTo>
                  <a:lnTo>
                    <a:pt x="547" y="20"/>
                  </a:lnTo>
                  <a:lnTo>
                    <a:pt x="555" y="23"/>
                  </a:lnTo>
                  <a:lnTo>
                    <a:pt x="561" y="26"/>
                  </a:lnTo>
                  <a:lnTo>
                    <a:pt x="568" y="28"/>
                  </a:lnTo>
                  <a:lnTo>
                    <a:pt x="573" y="30"/>
                  </a:lnTo>
                  <a:lnTo>
                    <a:pt x="580" y="34"/>
                  </a:lnTo>
                  <a:lnTo>
                    <a:pt x="587" y="36"/>
                  </a:lnTo>
                  <a:lnTo>
                    <a:pt x="593" y="40"/>
                  </a:lnTo>
                  <a:lnTo>
                    <a:pt x="600" y="43"/>
                  </a:lnTo>
                  <a:lnTo>
                    <a:pt x="607" y="47"/>
                  </a:lnTo>
                  <a:lnTo>
                    <a:pt x="612" y="48"/>
                  </a:lnTo>
                  <a:lnTo>
                    <a:pt x="617" y="52"/>
                  </a:lnTo>
                  <a:lnTo>
                    <a:pt x="623" y="54"/>
                  </a:lnTo>
                  <a:lnTo>
                    <a:pt x="629" y="58"/>
                  </a:lnTo>
                  <a:lnTo>
                    <a:pt x="635" y="59"/>
                  </a:lnTo>
                  <a:lnTo>
                    <a:pt x="640" y="63"/>
                  </a:lnTo>
                  <a:lnTo>
                    <a:pt x="647" y="66"/>
                  </a:lnTo>
                  <a:lnTo>
                    <a:pt x="653" y="70"/>
                  </a:lnTo>
                  <a:lnTo>
                    <a:pt x="657" y="71"/>
                  </a:lnTo>
                  <a:lnTo>
                    <a:pt x="664" y="75"/>
                  </a:lnTo>
                  <a:lnTo>
                    <a:pt x="668" y="78"/>
                  </a:lnTo>
                  <a:lnTo>
                    <a:pt x="675" y="82"/>
                  </a:lnTo>
                  <a:lnTo>
                    <a:pt x="679" y="83"/>
                  </a:lnTo>
                  <a:lnTo>
                    <a:pt x="685" y="87"/>
                  </a:lnTo>
                  <a:lnTo>
                    <a:pt x="689" y="90"/>
                  </a:lnTo>
                  <a:lnTo>
                    <a:pt x="696" y="94"/>
                  </a:lnTo>
                  <a:lnTo>
                    <a:pt x="707" y="96"/>
                  </a:lnTo>
                  <a:lnTo>
                    <a:pt x="716" y="102"/>
                  </a:lnTo>
                  <a:lnTo>
                    <a:pt x="725" y="103"/>
                  </a:lnTo>
                  <a:lnTo>
                    <a:pt x="736" y="107"/>
                  </a:lnTo>
                  <a:lnTo>
                    <a:pt x="745" y="108"/>
                  </a:lnTo>
                  <a:lnTo>
                    <a:pt x="756" y="110"/>
                  </a:lnTo>
                  <a:lnTo>
                    <a:pt x="767" y="110"/>
                  </a:lnTo>
                  <a:lnTo>
                    <a:pt x="777" y="111"/>
                  </a:lnTo>
                  <a:lnTo>
                    <a:pt x="787" y="110"/>
                  </a:lnTo>
                  <a:lnTo>
                    <a:pt x="797" y="108"/>
                  </a:lnTo>
                  <a:lnTo>
                    <a:pt x="807" y="108"/>
                  </a:lnTo>
                  <a:lnTo>
                    <a:pt x="817" y="107"/>
                  </a:lnTo>
                  <a:lnTo>
                    <a:pt x="828" y="104"/>
                  </a:lnTo>
                  <a:lnTo>
                    <a:pt x="839" y="102"/>
                  </a:lnTo>
                  <a:lnTo>
                    <a:pt x="848" y="100"/>
                  </a:lnTo>
                  <a:lnTo>
                    <a:pt x="860" y="99"/>
                  </a:lnTo>
                  <a:lnTo>
                    <a:pt x="868" y="95"/>
                  </a:lnTo>
                  <a:lnTo>
                    <a:pt x="879" y="92"/>
                  </a:lnTo>
                  <a:lnTo>
                    <a:pt x="887" y="90"/>
                  </a:lnTo>
                  <a:lnTo>
                    <a:pt x="896" y="86"/>
                  </a:lnTo>
                  <a:lnTo>
                    <a:pt x="905" y="83"/>
                  </a:lnTo>
                  <a:lnTo>
                    <a:pt x="915" y="79"/>
                  </a:lnTo>
                  <a:lnTo>
                    <a:pt x="923" y="76"/>
                  </a:lnTo>
                  <a:lnTo>
                    <a:pt x="933" y="74"/>
                  </a:lnTo>
                  <a:lnTo>
                    <a:pt x="940" y="71"/>
                  </a:lnTo>
                  <a:lnTo>
                    <a:pt x="948" y="67"/>
                  </a:lnTo>
                  <a:lnTo>
                    <a:pt x="956" y="64"/>
                  </a:lnTo>
                  <a:lnTo>
                    <a:pt x="964" y="63"/>
                  </a:lnTo>
                  <a:lnTo>
                    <a:pt x="969" y="59"/>
                  </a:lnTo>
                  <a:lnTo>
                    <a:pt x="977" y="59"/>
                  </a:lnTo>
                  <a:lnTo>
                    <a:pt x="984" y="56"/>
                  </a:lnTo>
                  <a:lnTo>
                    <a:pt x="992" y="56"/>
                  </a:lnTo>
                  <a:lnTo>
                    <a:pt x="997" y="54"/>
                  </a:lnTo>
                  <a:lnTo>
                    <a:pt x="1004" y="52"/>
                  </a:lnTo>
                  <a:lnTo>
                    <a:pt x="1011" y="51"/>
                  </a:lnTo>
                  <a:lnTo>
                    <a:pt x="1019" y="50"/>
                  </a:lnTo>
                  <a:lnTo>
                    <a:pt x="1025" y="47"/>
                  </a:lnTo>
                  <a:lnTo>
                    <a:pt x="1033" y="47"/>
                  </a:lnTo>
                  <a:lnTo>
                    <a:pt x="1041" y="44"/>
                  </a:lnTo>
                  <a:lnTo>
                    <a:pt x="1049" y="43"/>
                  </a:lnTo>
                  <a:lnTo>
                    <a:pt x="1057" y="40"/>
                  </a:lnTo>
                  <a:lnTo>
                    <a:pt x="1065" y="39"/>
                  </a:lnTo>
                  <a:lnTo>
                    <a:pt x="1073" y="36"/>
                  </a:lnTo>
                  <a:lnTo>
                    <a:pt x="1081" y="35"/>
                  </a:lnTo>
                  <a:lnTo>
                    <a:pt x="1089" y="34"/>
                  </a:lnTo>
                  <a:lnTo>
                    <a:pt x="1097" y="32"/>
                  </a:lnTo>
                  <a:lnTo>
                    <a:pt x="1105" y="30"/>
                  </a:lnTo>
                  <a:lnTo>
                    <a:pt x="1115" y="28"/>
                  </a:lnTo>
                  <a:lnTo>
                    <a:pt x="1121" y="26"/>
                  </a:lnTo>
                  <a:lnTo>
                    <a:pt x="1128" y="24"/>
                  </a:lnTo>
                  <a:lnTo>
                    <a:pt x="1135" y="22"/>
                  </a:lnTo>
                  <a:lnTo>
                    <a:pt x="1143" y="22"/>
                  </a:lnTo>
                  <a:lnTo>
                    <a:pt x="1148" y="19"/>
                  </a:lnTo>
                  <a:lnTo>
                    <a:pt x="1155" y="18"/>
                  </a:lnTo>
                  <a:lnTo>
                    <a:pt x="1160" y="16"/>
                  </a:lnTo>
                  <a:lnTo>
                    <a:pt x="1167" y="16"/>
                  </a:lnTo>
                  <a:lnTo>
                    <a:pt x="1176" y="12"/>
                  </a:lnTo>
                  <a:lnTo>
                    <a:pt x="1183" y="11"/>
                  </a:lnTo>
                  <a:lnTo>
                    <a:pt x="1187" y="11"/>
                  </a:lnTo>
                  <a:lnTo>
                    <a:pt x="1189" y="11"/>
                  </a:lnTo>
                  <a:lnTo>
                    <a:pt x="1187" y="14"/>
                  </a:lnTo>
                  <a:lnTo>
                    <a:pt x="1184" y="23"/>
                  </a:lnTo>
                  <a:lnTo>
                    <a:pt x="1181" y="28"/>
                  </a:lnTo>
                  <a:lnTo>
                    <a:pt x="1179" y="36"/>
                  </a:lnTo>
                  <a:lnTo>
                    <a:pt x="1176" y="46"/>
                  </a:lnTo>
                  <a:lnTo>
                    <a:pt x="1172" y="56"/>
                  </a:lnTo>
                  <a:lnTo>
                    <a:pt x="1169" y="60"/>
                  </a:lnTo>
                  <a:lnTo>
                    <a:pt x="1167" y="66"/>
                  </a:lnTo>
                  <a:lnTo>
                    <a:pt x="1165" y="72"/>
                  </a:lnTo>
                  <a:lnTo>
                    <a:pt x="1163" y="79"/>
                  </a:lnTo>
                  <a:lnTo>
                    <a:pt x="1160" y="84"/>
                  </a:lnTo>
                  <a:lnTo>
                    <a:pt x="1159" y="91"/>
                  </a:lnTo>
                  <a:lnTo>
                    <a:pt x="1156" y="98"/>
                  </a:lnTo>
                  <a:lnTo>
                    <a:pt x="1153" y="106"/>
                  </a:lnTo>
                  <a:lnTo>
                    <a:pt x="1151" y="112"/>
                  </a:lnTo>
                  <a:lnTo>
                    <a:pt x="1147" y="119"/>
                  </a:lnTo>
                  <a:lnTo>
                    <a:pt x="1144" y="127"/>
                  </a:lnTo>
                  <a:lnTo>
                    <a:pt x="1140" y="133"/>
                  </a:lnTo>
                  <a:lnTo>
                    <a:pt x="1137" y="141"/>
                  </a:lnTo>
                  <a:lnTo>
                    <a:pt x="1135" y="149"/>
                  </a:lnTo>
                  <a:lnTo>
                    <a:pt x="1131" y="157"/>
                  </a:lnTo>
                  <a:lnTo>
                    <a:pt x="1128" y="167"/>
                  </a:lnTo>
                  <a:lnTo>
                    <a:pt x="1124" y="173"/>
                  </a:lnTo>
                  <a:lnTo>
                    <a:pt x="1121" y="181"/>
                  </a:lnTo>
                  <a:lnTo>
                    <a:pt x="1116" y="189"/>
                  </a:lnTo>
                  <a:lnTo>
                    <a:pt x="1113" y="199"/>
                  </a:lnTo>
                  <a:lnTo>
                    <a:pt x="1109" y="205"/>
                  </a:lnTo>
                  <a:lnTo>
                    <a:pt x="1104" y="215"/>
                  </a:lnTo>
                  <a:lnTo>
                    <a:pt x="1100" y="223"/>
                  </a:lnTo>
                  <a:lnTo>
                    <a:pt x="1097" y="232"/>
                  </a:lnTo>
                  <a:lnTo>
                    <a:pt x="1092" y="240"/>
                  </a:lnTo>
                  <a:lnTo>
                    <a:pt x="1088" y="249"/>
                  </a:lnTo>
                  <a:lnTo>
                    <a:pt x="1083" y="256"/>
                  </a:lnTo>
                  <a:lnTo>
                    <a:pt x="1080" y="265"/>
                  </a:lnTo>
                  <a:lnTo>
                    <a:pt x="1073" y="273"/>
                  </a:lnTo>
                  <a:lnTo>
                    <a:pt x="1069" y="281"/>
                  </a:lnTo>
                  <a:lnTo>
                    <a:pt x="1065" y="291"/>
                  </a:lnTo>
                  <a:lnTo>
                    <a:pt x="1061" y="299"/>
                  </a:lnTo>
                  <a:lnTo>
                    <a:pt x="1055" y="307"/>
                  </a:lnTo>
                  <a:lnTo>
                    <a:pt x="1049" y="315"/>
                  </a:lnTo>
                  <a:lnTo>
                    <a:pt x="1044" y="321"/>
                  </a:lnTo>
                  <a:lnTo>
                    <a:pt x="1040" y="330"/>
                  </a:lnTo>
                  <a:lnTo>
                    <a:pt x="1035" y="337"/>
                  </a:lnTo>
                  <a:lnTo>
                    <a:pt x="1029" y="346"/>
                  </a:lnTo>
                  <a:lnTo>
                    <a:pt x="1024" y="352"/>
                  </a:lnTo>
                  <a:lnTo>
                    <a:pt x="1019" y="361"/>
                  </a:lnTo>
                  <a:lnTo>
                    <a:pt x="1012" y="368"/>
                  </a:lnTo>
                  <a:lnTo>
                    <a:pt x="1007" y="374"/>
                  </a:lnTo>
                  <a:lnTo>
                    <a:pt x="1001" y="381"/>
                  </a:lnTo>
                  <a:lnTo>
                    <a:pt x="996" y="389"/>
                  </a:lnTo>
                  <a:lnTo>
                    <a:pt x="991" y="396"/>
                  </a:lnTo>
                  <a:lnTo>
                    <a:pt x="985" y="401"/>
                  </a:lnTo>
                  <a:lnTo>
                    <a:pt x="980" y="408"/>
                  </a:lnTo>
                  <a:lnTo>
                    <a:pt x="975" y="414"/>
                  </a:lnTo>
                  <a:lnTo>
                    <a:pt x="968" y="420"/>
                  </a:lnTo>
                  <a:lnTo>
                    <a:pt x="961" y="425"/>
                  </a:lnTo>
                  <a:lnTo>
                    <a:pt x="955" y="430"/>
                  </a:lnTo>
                  <a:lnTo>
                    <a:pt x="949" y="436"/>
                  </a:lnTo>
                  <a:lnTo>
                    <a:pt x="943" y="440"/>
                  </a:lnTo>
                  <a:lnTo>
                    <a:pt x="937" y="445"/>
                  </a:lnTo>
                  <a:lnTo>
                    <a:pt x="931" y="450"/>
                  </a:lnTo>
                  <a:lnTo>
                    <a:pt x="925" y="456"/>
                  </a:lnTo>
                  <a:lnTo>
                    <a:pt x="919" y="458"/>
                  </a:lnTo>
                  <a:lnTo>
                    <a:pt x="913" y="462"/>
                  </a:lnTo>
                  <a:lnTo>
                    <a:pt x="907" y="468"/>
                  </a:lnTo>
                  <a:lnTo>
                    <a:pt x="901" y="472"/>
                  </a:lnTo>
                  <a:lnTo>
                    <a:pt x="895" y="476"/>
                  </a:lnTo>
                  <a:lnTo>
                    <a:pt x="889" y="480"/>
                  </a:lnTo>
                  <a:lnTo>
                    <a:pt x="883" y="482"/>
                  </a:lnTo>
                  <a:lnTo>
                    <a:pt x="877" y="488"/>
                  </a:lnTo>
                  <a:lnTo>
                    <a:pt x="871" y="489"/>
                  </a:lnTo>
                  <a:lnTo>
                    <a:pt x="864" y="493"/>
                  </a:lnTo>
                  <a:lnTo>
                    <a:pt x="857" y="494"/>
                  </a:lnTo>
                  <a:lnTo>
                    <a:pt x="852" y="498"/>
                  </a:lnTo>
                  <a:lnTo>
                    <a:pt x="845" y="500"/>
                  </a:lnTo>
                  <a:lnTo>
                    <a:pt x="840" y="502"/>
                  </a:lnTo>
                  <a:lnTo>
                    <a:pt x="833" y="505"/>
                  </a:lnTo>
                  <a:lnTo>
                    <a:pt x="828" y="507"/>
                  </a:lnTo>
                  <a:lnTo>
                    <a:pt x="821" y="509"/>
                  </a:lnTo>
                  <a:lnTo>
                    <a:pt x="815" y="511"/>
                  </a:lnTo>
                  <a:lnTo>
                    <a:pt x="808" y="511"/>
                  </a:lnTo>
                  <a:lnTo>
                    <a:pt x="803" y="514"/>
                  </a:lnTo>
                  <a:lnTo>
                    <a:pt x="796" y="515"/>
                  </a:lnTo>
                  <a:lnTo>
                    <a:pt x="789" y="518"/>
                  </a:lnTo>
                  <a:lnTo>
                    <a:pt x="783" y="518"/>
                  </a:lnTo>
                  <a:lnTo>
                    <a:pt x="777" y="521"/>
                  </a:lnTo>
                  <a:lnTo>
                    <a:pt x="771" y="521"/>
                  </a:lnTo>
                  <a:lnTo>
                    <a:pt x="764" y="522"/>
                  </a:lnTo>
                  <a:lnTo>
                    <a:pt x="757" y="522"/>
                  </a:lnTo>
                  <a:lnTo>
                    <a:pt x="751" y="523"/>
                  </a:lnTo>
                  <a:lnTo>
                    <a:pt x="744" y="523"/>
                  </a:lnTo>
                  <a:lnTo>
                    <a:pt x="739" y="523"/>
                  </a:lnTo>
                  <a:lnTo>
                    <a:pt x="732" y="523"/>
                  </a:lnTo>
                  <a:lnTo>
                    <a:pt x="725" y="523"/>
                  </a:lnTo>
                  <a:lnTo>
                    <a:pt x="717" y="523"/>
                  </a:lnTo>
                  <a:lnTo>
                    <a:pt x="711" y="523"/>
                  </a:lnTo>
                  <a:lnTo>
                    <a:pt x="704" y="522"/>
                  </a:lnTo>
                  <a:lnTo>
                    <a:pt x="697" y="522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18"/>
                  </a:lnTo>
                  <a:lnTo>
                    <a:pt x="671" y="518"/>
                  </a:lnTo>
                  <a:lnTo>
                    <a:pt x="664" y="517"/>
                  </a:lnTo>
                  <a:lnTo>
                    <a:pt x="657" y="515"/>
                  </a:lnTo>
                  <a:lnTo>
                    <a:pt x="649" y="513"/>
                  </a:lnTo>
                  <a:lnTo>
                    <a:pt x="643" y="511"/>
                  </a:lnTo>
                  <a:lnTo>
                    <a:pt x="635" y="509"/>
                  </a:lnTo>
                  <a:lnTo>
                    <a:pt x="628" y="507"/>
                  </a:lnTo>
                  <a:lnTo>
                    <a:pt x="623" y="505"/>
                  </a:lnTo>
                  <a:lnTo>
                    <a:pt x="616" y="503"/>
                  </a:lnTo>
                  <a:lnTo>
                    <a:pt x="608" y="500"/>
                  </a:lnTo>
                  <a:lnTo>
                    <a:pt x="601" y="498"/>
                  </a:lnTo>
                  <a:lnTo>
                    <a:pt x="593" y="496"/>
                  </a:lnTo>
                  <a:lnTo>
                    <a:pt x="587" y="493"/>
                  </a:lnTo>
                  <a:lnTo>
                    <a:pt x="580" y="490"/>
                  </a:lnTo>
                  <a:lnTo>
                    <a:pt x="573" y="488"/>
                  </a:lnTo>
                  <a:lnTo>
                    <a:pt x="567" y="484"/>
                  </a:lnTo>
                  <a:lnTo>
                    <a:pt x="560" y="481"/>
                  </a:lnTo>
                  <a:lnTo>
                    <a:pt x="551" y="477"/>
                  </a:lnTo>
                  <a:lnTo>
                    <a:pt x="544" y="474"/>
                  </a:lnTo>
                  <a:lnTo>
                    <a:pt x="536" y="470"/>
                  </a:lnTo>
                  <a:lnTo>
                    <a:pt x="529" y="469"/>
                  </a:lnTo>
                  <a:lnTo>
                    <a:pt x="521" y="465"/>
                  </a:lnTo>
                  <a:lnTo>
                    <a:pt x="513" y="462"/>
                  </a:lnTo>
                  <a:lnTo>
                    <a:pt x="507" y="461"/>
                  </a:lnTo>
                  <a:lnTo>
                    <a:pt x="500" y="460"/>
                  </a:lnTo>
                  <a:lnTo>
                    <a:pt x="491" y="457"/>
                  </a:lnTo>
                  <a:lnTo>
                    <a:pt x="484" y="456"/>
                  </a:lnTo>
                  <a:lnTo>
                    <a:pt x="476" y="453"/>
                  </a:lnTo>
                  <a:lnTo>
                    <a:pt x="469" y="453"/>
                  </a:lnTo>
                  <a:lnTo>
                    <a:pt x="461" y="450"/>
                  </a:lnTo>
                  <a:lnTo>
                    <a:pt x="453" y="450"/>
                  </a:lnTo>
                  <a:lnTo>
                    <a:pt x="445" y="450"/>
                  </a:lnTo>
                  <a:lnTo>
                    <a:pt x="439" y="450"/>
                  </a:lnTo>
                  <a:lnTo>
                    <a:pt x="431" y="449"/>
                  </a:lnTo>
                  <a:lnTo>
                    <a:pt x="423" y="448"/>
                  </a:lnTo>
                  <a:lnTo>
                    <a:pt x="415" y="448"/>
                  </a:lnTo>
                  <a:lnTo>
                    <a:pt x="409" y="448"/>
                  </a:lnTo>
                  <a:lnTo>
                    <a:pt x="401" y="448"/>
                  </a:lnTo>
                  <a:lnTo>
                    <a:pt x="393" y="448"/>
                  </a:lnTo>
                  <a:lnTo>
                    <a:pt x="385" y="448"/>
                  </a:lnTo>
                  <a:lnTo>
                    <a:pt x="379" y="449"/>
                  </a:lnTo>
                  <a:lnTo>
                    <a:pt x="372" y="449"/>
                  </a:lnTo>
                  <a:lnTo>
                    <a:pt x="364" y="450"/>
                  </a:lnTo>
                  <a:lnTo>
                    <a:pt x="356" y="450"/>
                  </a:lnTo>
                  <a:lnTo>
                    <a:pt x="349" y="452"/>
                  </a:lnTo>
                  <a:lnTo>
                    <a:pt x="343" y="452"/>
                  </a:lnTo>
                  <a:lnTo>
                    <a:pt x="336" y="454"/>
                  </a:lnTo>
                  <a:lnTo>
                    <a:pt x="329" y="456"/>
                  </a:lnTo>
                  <a:lnTo>
                    <a:pt x="324" y="457"/>
                  </a:lnTo>
                  <a:lnTo>
                    <a:pt x="316" y="457"/>
                  </a:lnTo>
                  <a:lnTo>
                    <a:pt x="309" y="460"/>
                  </a:lnTo>
                  <a:lnTo>
                    <a:pt x="303" y="461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3" y="466"/>
                  </a:lnTo>
                  <a:lnTo>
                    <a:pt x="276" y="468"/>
                  </a:lnTo>
                  <a:lnTo>
                    <a:pt x="271" y="470"/>
                  </a:lnTo>
                  <a:lnTo>
                    <a:pt x="264" y="472"/>
                  </a:lnTo>
                  <a:lnTo>
                    <a:pt x="257" y="474"/>
                  </a:lnTo>
                  <a:lnTo>
                    <a:pt x="252" y="476"/>
                  </a:lnTo>
                  <a:lnTo>
                    <a:pt x="247" y="480"/>
                  </a:lnTo>
                  <a:lnTo>
                    <a:pt x="236" y="484"/>
                  </a:lnTo>
                  <a:lnTo>
                    <a:pt x="225" y="489"/>
                  </a:lnTo>
                  <a:lnTo>
                    <a:pt x="215" y="493"/>
                  </a:lnTo>
                  <a:lnTo>
                    <a:pt x="205" y="500"/>
                  </a:lnTo>
                  <a:lnTo>
                    <a:pt x="196" y="503"/>
                  </a:lnTo>
                  <a:lnTo>
                    <a:pt x="189" y="509"/>
                  </a:lnTo>
                  <a:lnTo>
                    <a:pt x="180" y="513"/>
                  </a:lnTo>
                  <a:lnTo>
                    <a:pt x="173" y="518"/>
                  </a:lnTo>
                  <a:lnTo>
                    <a:pt x="167" y="523"/>
                  </a:lnTo>
                  <a:lnTo>
                    <a:pt x="163" y="530"/>
                  </a:lnTo>
                  <a:lnTo>
                    <a:pt x="156" y="534"/>
                  </a:lnTo>
                  <a:lnTo>
                    <a:pt x="151" y="539"/>
                  </a:lnTo>
                  <a:lnTo>
                    <a:pt x="145" y="543"/>
                  </a:lnTo>
                  <a:lnTo>
                    <a:pt x="141" y="550"/>
                  </a:lnTo>
                  <a:lnTo>
                    <a:pt x="136" y="555"/>
                  </a:lnTo>
                  <a:lnTo>
                    <a:pt x="133" y="561"/>
                  </a:lnTo>
                  <a:lnTo>
                    <a:pt x="129" y="567"/>
                  </a:lnTo>
                  <a:lnTo>
                    <a:pt x="127" y="573"/>
                  </a:lnTo>
                  <a:lnTo>
                    <a:pt x="123" y="579"/>
                  </a:lnTo>
                  <a:lnTo>
                    <a:pt x="119" y="585"/>
                  </a:lnTo>
                  <a:lnTo>
                    <a:pt x="116" y="590"/>
                  </a:lnTo>
                  <a:lnTo>
                    <a:pt x="113" y="597"/>
                  </a:lnTo>
                  <a:lnTo>
                    <a:pt x="109" y="607"/>
                  </a:lnTo>
                  <a:lnTo>
                    <a:pt x="105" y="619"/>
                  </a:lnTo>
                  <a:lnTo>
                    <a:pt x="101" y="629"/>
                  </a:lnTo>
                  <a:lnTo>
                    <a:pt x="97" y="639"/>
                  </a:lnTo>
                  <a:lnTo>
                    <a:pt x="96" y="647"/>
                  </a:lnTo>
                  <a:lnTo>
                    <a:pt x="95" y="655"/>
                  </a:lnTo>
                  <a:lnTo>
                    <a:pt x="92" y="661"/>
                  </a:lnTo>
                  <a:lnTo>
                    <a:pt x="92" y="666"/>
                  </a:lnTo>
                  <a:lnTo>
                    <a:pt x="92" y="669"/>
                  </a:lnTo>
                  <a:lnTo>
                    <a:pt x="92" y="671"/>
                  </a:lnTo>
                  <a:lnTo>
                    <a:pt x="15" y="681"/>
                  </a:lnTo>
                  <a:lnTo>
                    <a:pt x="15" y="681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4599" y="2034"/>
              <a:ext cx="69" cy="113"/>
            </a:xfrm>
            <a:custGeom>
              <a:avLst/>
              <a:gdLst>
                <a:gd name="T0" fmla="*/ 0 w 274"/>
                <a:gd name="T1" fmla="*/ 449 h 454"/>
                <a:gd name="T2" fmla="*/ 52 w 274"/>
                <a:gd name="T3" fmla="*/ 0 h 454"/>
                <a:gd name="T4" fmla="*/ 172 w 274"/>
                <a:gd name="T5" fmla="*/ 0 h 454"/>
                <a:gd name="T6" fmla="*/ 274 w 274"/>
                <a:gd name="T7" fmla="*/ 454 h 454"/>
                <a:gd name="T8" fmla="*/ 0 w 274"/>
                <a:gd name="T9" fmla="*/ 449 h 454"/>
                <a:gd name="T10" fmla="*/ 0 w 274"/>
                <a:gd name="T11" fmla="*/ 44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54">
                  <a:moveTo>
                    <a:pt x="0" y="449"/>
                  </a:moveTo>
                  <a:lnTo>
                    <a:pt x="52" y="0"/>
                  </a:lnTo>
                  <a:lnTo>
                    <a:pt x="172" y="0"/>
                  </a:lnTo>
                  <a:lnTo>
                    <a:pt x="274" y="454"/>
                  </a:lnTo>
                  <a:lnTo>
                    <a:pt x="0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4272" y="2333"/>
              <a:ext cx="150" cy="134"/>
            </a:xfrm>
            <a:custGeom>
              <a:avLst/>
              <a:gdLst>
                <a:gd name="T0" fmla="*/ 356 w 601"/>
                <a:gd name="T1" fmla="*/ 0 h 539"/>
                <a:gd name="T2" fmla="*/ 351 w 601"/>
                <a:gd name="T3" fmla="*/ 0 h 539"/>
                <a:gd name="T4" fmla="*/ 345 w 601"/>
                <a:gd name="T5" fmla="*/ 4 h 539"/>
                <a:gd name="T6" fmla="*/ 337 w 601"/>
                <a:gd name="T7" fmla="*/ 8 h 539"/>
                <a:gd name="T8" fmla="*/ 329 w 601"/>
                <a:gd name="T9" fmla="*/ 14 h 539"/>
                <a:gd name="T10" fmla="*/ 323 w 601"/>
                <a:gd name="T11" fmla="*/ 17 h 539"/>
                <a:gd name="T12" fmla="*/ 317 w 601"/>
                <a:gd name="T13" fmla="*/ 21 h 539"/>
                <a:gd name="T14" fmla="*/ 312 w 601"/>
                <a:gd name="T15" fmla="*/ 25 h 539"/>
                <a:gd name="T16" fmla="*/ 308 w 601"/>
                <a:gd name="T17" fmla="*/ 29 h 539"/>
                <a:gd name="T18" fmla="*/ 301 w 601"/>
                <a:gd name="T19" fmla="*/ 34 h 539"/>
                <a:gd name="T20" fmla="*/ 296 w 601"/>
                <a:gd name="T21" fmla="*/ 40 h 539"/>
                <a:gd name="T22" fmla="*/ 289 w 601"/>
                <a:gd name="T23" fmla="*/ 45 h 539"/>
                <a:gd name="T24" fmla="*/ 284 w 601"/>
                <a:gd name="T25" fmla="*/ 52 h 539"/>
                <a:gd name="T26" fmla="*/ 276 w 601"/>
                <a:gd name="T27" fmla="*/ 57 h 539"/>
                <a:gd name="T28" fmla="*/ 269 w 601"/>
                <a:gd name="T29" fmla="*/ 62 h 539"/>
                <a:gd name="T30" fmla="*/ 263 w 601"/>
                <a:gd name="T31" fmla="*/ 69 h 539"/>
                <a:gd name="T32" fmla="*/ 256 w 601"/>
                <a:gd name="T33" fmla="*/ 76 h 539"/>
                <a:gd name="T34" fmla="*/ 248 w 601"/>
                <a:gd name="T35" fmla="*/ 82 h 539"/>
                <a:gd name="T36" fmla="*/ 240 w 601"/>
                <a:gd name="T37" fmla="*/ 89 h 539"/>
                <a:gd name="T38" fmla="*/ 232 w 601"/>
                <a:gd name="T39" fmla="*/ 96 h 539"/>
                <a:gd name="T40" fmla="*/ 225 w 601"/>
                <a:gd name="T41" fmla="*/ 104 h 539"/>
                <a:gd name="T42" fmla="*/ 217 w 601"/>
                <a:gd name="T43" fmla="*/ 109 h 539"/>
                <a:gd name="T44" fmla="*/ 209 w 601"/>
                <a:gd name="T45" fmla="*/ 117 h 539"/>
                <a:gd name="T46" fmla="*/ 201 w 601"/>
                <a:gd name="T47" fmla="*/ 125 h 539"/>
                <a:gd name="T48" fmla="*/ 195 w 601"/>
                <a:gd name="T49" fmla="*/ 133 h 539"/>
                <a:gd name="T50" fmla="*/ 185 w 601"/>
                <a:gd name="T51" fmla="*/ 140 h 539"/>
                <a:gd name="T52" fmla="*/ 179 w 601"/>
                <a:gd name="T53" fmla="*/ 146 h 539"/>
                <a:gd name="T54" fmla="*/ 171 w 601"/>
                <a:gd name="T55" fmla="*/ 154 h 539"/>
                <a:gd name="T56" fmla="*/ 164 w 601"/>
                <a:gd name="T57" fmla="*/ 163 h 539"/>
                <a:gd name="T58" fmla="*/ 155 w 601"/>
                <a:gd name="T59" fmla="*/ 170 h 539"/>
                <a:gd name="T60" fmla="*/ 147 w 601"/>
                <a:gd name="T61" fmla="*/ 177 h 539"/>
                <a:gd name="T62" fmla="*/ 139 w 601"/>
                <a:gd name="T63" fmla="*/ 183 h 539"/>
                <a:gd name="T64" fmla="*/ 131 w 601"/>
                <a:gd name="T65" fmla="*/ 191 h 539"/>
                <a:gd name="T66" fmla="*/ 123 w 601"/>
                <a:gd name="T67" fmla="*/ 198 h 539"/>
                <a:gd name="T68" fmla="*/ 116 w 601"/>
                <a:gd name="T69" fmla="*/ 206 h 539"/>
                <a:gd name="T70" fmla="*/ 108 w 601"/>
                <a:gd name="T71" fmla="*/ 214 h 539"/>
                <a:gd name="T72" fmla="*/ 101 w 601"/>
                <a:gd name="T73" fmla="*/ 221 h 539"/>
                <a:gd name="T74" fmla="*/ 93 w 601"/>
                <a:gd name="T75" fmla="*/ 227 h 539"/>
                <a:gd name="T76" fmla="*/ 87 w 601"/>
                <a:gd name="T77" fmla="*/ 234 h 539"/>
                <a:gd name="T78" fmla="*/ 80 w 601"/>
                <a:gd name="T79" fmla="*/ 241 h 539"/>
                <a:gd name="T80" fmla="*/ 73 w 601"/>
                <a:gd name="T81" fmla="*/ 247 h 539"/>
                <a:gd name="T82" fmla="*/ 67 w 601"/>
                <a:gd name="T83" fmla="*/ 253 h 539"/>
                <a:gd name="T84" fmla="*/ 61 w 601"/>
                <a:gd name="T85" fmla="*/ 259 h 539"/>
                <a:gd name="T86" fmla="*/ 55 w 601"/>
                <a:gd name="T87" fmla="*/ 266 h 539"/>
                <a:gd name="T88" fmla="*/ 49 w 601"/>
                <a:gd name="T89" fmla="*/ 273 h 539"/>
                <a:gd name="T90" fmla="*/ 43 w 601"/>
                <a:gd name="T91" fmla="*/ 277 h 539"/>
                <a:gd name="T92" fmla="*/ 37 w 601"/>
                <a:gd name="T93" fmla="*/ 282 h 539"/>
                <a:gd name="T94" fmla="*/ 32 w 601"/>
                <a:gd name="T95" fmla="*/ 287 h 539"/>
                <a:gd name="T96" fmla="*/ 29 w 601"/>
                <a:gd name="T97" fmla="*/ 293 h 539"/>
                <a:gd name="T98" fmla="*/ 24 w 601"/>
                <a:gd name="T99" fmla="*/ 297 h 539"/>
                <a:gd name="T100" fmla="*/ 20 w 601"/>
                <a:gd name="T101" fmla="*/ 301 h 539"/>
                <a:gd name="T102" fmla="*/ 17 w 601"/>
                <a:gd name="T103" fmla="*/ 305 h 539"/>
                <a:gd name="T104" fmla="*/ 13 w 601"/>
                <a:gd name="T105" fmla="*/ 309 h 539"/>
                <a:gd name="T106" fmla="*/ 7 w 601"/>
                <a:gd name="T107" fmla="*/ 314 h 539"/>
                <a:gd name="T108" fmla="*/ 4 w 601"/>
                <a:gd name="T109" fmla="*/ 318 h 539"/>
                <a:gd name="T110" fmla="*/ 0 w 601"/>
                <a:gd name="T111" fmla="*/ 321 h 539"/>
                <a:gd name="T112" fmla="*/ 0 w 601"/>
                <a:gd name="T113" fmla="*/ 323 h 539"/>
                <a:gd name="T114" fmla="*/ 601 w 601"/>
                <a:gd name="T115" fmla="*/ 539 h 539"/>
                <a:gd name="T116" fmla="*/ 537 w 601"/>
                <a:gd name="T117" fmla="*/ 130 h 539"/>
                <a:gd name="T118" fmla="*/ 356 w 601"/>
                <a:gd name="T119" fmla="*/ 0 h 539"/>
                <a:gd name="T120" fmla="*/ 356 w 601"/>
                <a:gd name="T12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1" h="539">
                  <a:moveTo>
                    <a:pt x="356" y="0"/>
                  </a:moveTo>
                  <a:lnTo>
                    <a:pt x="351" y="0"/>
                  </a:lnTo>
                  <a:lnTo>
                    <a:pt x="345" y="4"/>
                  </a:lnTo>
                  <a:lnTo>
                    <a:pt x="337" y="8"/>
                  </a:lnTo>
                  <a:lnTo>
                    <a:pt x="329" y="14"/>
                  </a:lnTo>
                  <a:lnTo>
                    <a:pt x="323" y="17"/>
                  </a:lnTo>
                  <a:lnTo>
                    <a:pt x="317" y="21"/>
                  </a:lnTo>
                  <a:lnTo>
                    <a:pt x="312" y="25"/>
                  </a:lnTo>
                  <a:lnTo>
                    <a:pt x="308" y="29"/>
                  </a:lnTo>
                  <a:lnTo>
                    <a:pt x="301" y="34"/>
                  </a:lnTo>
                  <a:lnTo>
                    <a:pt x="296" y="40"/>
                  </a:lnTo>
                  <a:lnTo>
                    <a:pt x="289" y="45"/>
                  </a:lnTo>
                  <a:lnTo>
                    <a:pt x="284" y="52"/>
                  </a:lnTo>
                  <a:lnTo>
                    <a:pt x="276" y="57"/>
                  </a:lnTo>
                  <a:lnTo>
                    <a:pt x="269" y="62"/>
                  </a:lnTo>
                  <a:lnTo>
                    <a:pt x="263" y="69"/>
                  </a:lnTo>
                  <a:lnTo>
                    <a:pt x="256" y="76"/>
                  </a:lnTo>
                  <a:lnTo>
                    <a:pt x="248" y="82"/>
                  </a:lnTo>
                  <a:lnTo>
                    <a:pt x="240" y="89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17" y="109"/>
                  </a:lnTo>
                  <a:lnTo>
                    <a:pt x="209" y="117"/>
                  </a:lnTo>
                  <a:lnTo>
                    <a:pt x="201" y="125"/>
                  </a:lnTo>
                  <a:lnTo>
                    <a:pt x="195" y="133"/>
                  </a:lnTo>
                  <a:lnTo>
                    <a:pt x="185" y="140"/>
                  </a:lnTo>
                  <a:lnTo>
                    <a:pt x="179" y="146"/>
                  </a:lnTo>
                  <a:lnTo>
                    <a:pt x="171" y="154"/>
                  </a:lnTo>
                  <a:lnTo>
                    <a:pt x="164" y="163"/>
                  </a:lnTo>
                  <a:lnTo>
                    <a:pt x="155" y="170"/>
                  </a:lnTo>
                  <a:lnTo>
                    <a:pt x="147" y="177"/>
                  </a:lnTo>
                  <a:lnTo>
                    <a:pt x="139" y="183"/>
                  </a:lnTo>
                  <a:lnTo>
                    <a:pt x="131" y="191"/>
                  </a:lnTo>
                  <a:lnTo>
                    <a:pt x="123" y="198"/>
                  </a:lnTo>
                  <a:lnTo>
                    <a:pt x="116" y="206"/>
                  </a:lnTo>
                  <a:lnTo>
                    <a:pt x="108" y="214"/>
                  </a:lnTo>
                  <a:lnTo>
                    <a:pt x="101" y="221"/>
                  </a:lnTo>
                  <a:lnTo>
                    <a:pt x="93" y="227"/>
                  </a:lnTo>
                  <a:lnTo>
                    <a:pt x="87" y="234"/>
                  </a:lnTo>
                  <a:lnTo>
                    <a:pt x="80" y="241"/>
                  </a:lnTo>
                  <a:lnTo>
                    <a:pt x="73" y="247"/>
                  </a:lnTo>
                  <a:lnTo>
                    <a:pt x="67" y="253"/>
                  </a:lnTo>
                  <a:lnTo>
                    <a:pt x="61" y="259"/>
                  </a:lnTo>
                  <a:lnTo>
                    <a:pt x="55" y="266"/>
                  </a:lnTo>
                  <a:lnTo>
                    <a:pt x="49" y="273"/>
                  </a:lnTo>
                  <a:lnTo>
                    <a:pt x="43" y="277"/>
                  </a:lnTo>
                  <a:lnTo>
                    <a:pt x="37" y="282"/>
                  </a:lnTo>
                  <a:lnTo>
                    <a:pt x="32" y="287"/>
                  </a:lnTo>
                  <a:lnTo>
                    <a:pt x="29" y="293"/>
                  </a:lnTo>
                  <a:lnTo>
                    <a:pt x="24" y="297"/>
                  </a:lnTo>
                  <a:lnTo>
                    <a:pt x="20" y="301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7" y="314"/>
                  </a:lnTo>
                  <a:lnTo>
                    <a:pt x="4" y="318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601" y="539"/>
                  </a:lnTo>
                  <a:lnTo>
                    <a:pt x="537" y="13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4359" y="2166"/>
              <a:ext cx="100" cy="182"/>
            </a:xfrm>
            <a:custGeom>
              <a:avLst/>
              <a:gdLst>
                <a:gd name="T0" fmla="*/ 237 w 401"/>
                <a:gd name="T1" fmla="*/ 10 h 727"/>
                <a:gd name="T2" fmla="*/ 199 w 401"/>
                <a:gd name="T3" fmla="*/ 27 h 727"/>
                <a:gd name="T4" fmla="*/ 163 w 401"/>
                <a:gd name="T5" fmla="*/ 48 h 727"/>
                <a:gd name="T6" fmla="*/ 131 w 401"/>
                <a:gd name="T7" fmla="*/ 73 h 727"/>
                <a:gd name="T8" fmla="*/ 103 w 401"/>
                <a:gd name="T9" fmla="*/ 101 h 727"/>
                <a:gd name="T10" fmla="*/ 77 w 401"/>
                <a:gd name="T11" fmla="*/ 132 h 727"/>
                <a:gd name="T12" fmla="*/ 55 w 401"/>
                <a:gd name="T13" fmla="*/ 163 h 727"/>
                <a:gd name="T14" fmla="*/ 39 w 401"/>
                <a:gd name="T15" fmla="*/ 199 h 727"/>
                <a:gd name="T16" fmla="*/ 24 w 401"/>
                <a:gd name="T17" fmla="*/ 233 h 727"/>
                <a:gd name="T18" fmla="*/ 12 w 401"/>
                <a:gd name="T19" fmla="*/ 270 h 727"/>
                <a:gd name="T20" fmla="*/ 4 w 401"/>
                <a:gd name="T21" fmla="*/ 308 h 727"/>
                <a:gd name="T22" fmla="*/ 1 w 401"/>
                <a:gd name="T23" fmla="*/ 346 h 727"/>
                <a:gd name="T24" fmla="*/ 0 w 401"/>
                <a:gd name="T25" fmla="*/ 384 h 727"/>
                <a:gd name="T26" fmla="*/ 5 w 401"/>
                <a:gd name="T27" fmla="*/ 420 h 727"/>
                <a:gd name="T28" fmla="*/ 12 w 401"/>
                <a:gd name="T29" fmla="*/ 457 h 727"/>
                <a:gd name="T30" fmla="*/ 24 w 401"/>
                <a:gd name="T31" fmla="*/ 493 h 727"/>
                <a:gd name="T32" fmla="*/ 37 w 401"/>
                <a:gd name="T33" fmla="*/ 525 h 727"/>
                <a:gd name="T34" fmla="*/ 53 w 401"/>
                <a:gd name="T35" fmla="*/ 555 h 727"/>
                <a:gd name="T36" fmla="*/ 69 w 401"/>
                <a:gd name="T37" fmla="*/ 583 h 727"/>
                <a:gd name="T38" fmla="*/ 87 w 401"/>
                <a:gd name="T39" fmla="*/ 607 h 727"/>
                <a:gd name="T40" fmla="*/ 105 w 401"/>
                <a:gd name="T41" fmla="*/ 628 h 727"/>
                <a:gd name="T42" fmla="*/ 124 w 401"/>
                <a:gd name="T43" fmla="*/ 647 h 727"/>
                <a:gd name="T44" fmla="*/ 157 w 401"/>
                <a:gd name="T45" fmla="*/ 674 h 727"/>
                <a:gd name="T46" fmla="*/ 193 w 401"/>
                <a:gd name="T47" fmla="*/ 695 h 727"/>
                <a:gd name="T48" fmla="*/ 224 w 401"/>
                <a:gd name="T49" fmla="*/ 712 h 727"/>
                <a:gd name="T50" fmla="*/ 248 w 401"/>
                <a:gd name="T51" fmla="*/ 720 h 727"/>
                <a:gd name="T52" fmla="*/ 268 w 401"/>
                <a:gd name="T53" fmla="*/ 726 h 727"/>
                <a:gd name="T54" fmla="*/ 287 w 401"/>
                <a:gd name="T55" fmla="*/ 704 h 727"/>
                <a:gd name="T56" fmla="*/ 305 w 401"/>
                <a:gd name="T57" fmla="*/ 672 h 727"/>
                <a:gd name="T58" fmla="*/ 328 w 401"/>
                <a:gd name="T59" fmla="*/ 636 h 727"/>
                <a:gd name="T60" fmla="*/ 340 w 401"/>
                <a:gd name="T61" fmla="*/ 613 h 727"/>
                <a:gd name="T62" fmla="*/ 351 w 401"/>
                <a:gd name="T63" fmla="*/ 586 h 727"/>
                <a:gd name="T64" fmla="*/ 361 w 401"/>
                <a:gd name="T65" fmla="*/ 557 h 727"/>
                <a:gd name="T66" fmla="*/ 372 w 401"/>
                <a:gd name="T67" fmla="*/ 526 h 727"/>
                <a:gd name="T68" fmla="*/ 380 w 401"/>
                <a:gd name="T69" fmla="*/ 494 h 727"/>
                <a:gd name="T70" fmla="*/ 388 w 401"/>
                <a:gd name="T71" fmla="*/ 461 h 727"/>
                <a:gd name="T72" fmla="*/ 395 w 401"/>
                <a:gd name="T73" fmla="*/ 426 h 727"/>
                <a:gd name="T74" fmla="*/ 397 w 401"/>
                <a:gd name="T75" fmla="*/ 389 h 727"/>
                <a:gd name="T76" fmla="*/ 400 w 401"/>
                <a:gd name="T77" fmla="*/ 354 h 727"/>
                <a:gd name="T78" fmla="*/ 399 w 401"/>
                <a:gd name="T79" fmla="*/ 317 h 727"/>
                <a:gd name="T80" fmla="*/ 393 w 401"/>
                <a:gd name="T81" fmla="*/ 281 h 727"/>
                <a:gd name="T82" fmla="*/ 387 w 401"/>
                <a:gd name="T83" fmla="*/ 248 h 727"/>
                <a:gd name="T84" fmla="*/ 377 w 401"/>
                <a:gd name="T85" fmla="*/ 215 h 727"/>
                <a:gd name="T86" fmla="*/ 367 w 401"/>
                <a:gd name="T87" fmla="*/ 183 h 727"/>
                <a:gd name="T88" fmla="*/ 357 w 401"/>
                <a:gd name="T89" fmla="*/ 155 h 727"/>
                <a:gd name="T90" fmla="*/ 345 w 401"/>
                <a:gd name="T91" fmla="*/ 127 h 727"/>
                <a:gd name="T92" fmla="*/ 333 w 401"/>
                <a:gd name="T93" fmla="*/ 101 h 727"/>
                <a:gd name="T94" fmla="*/ 320 w 401"/>
                <a:gd name="T95" fmla="*/ 76 h 727"/>
                <a:gd name="T96" fmla="*/ 304 w 401"/>
                <a:gd name="T97" fmla="*/ 52 h 727"/>
                <a:gd name="T98" fmla="*/ 285 w 401"/>
                <a:gd name="T99" fmla="*/ 22 h 727"/>
                <a:gd name="T100" fmla="*/ 271 w 401"/>
                <a:gd name="T101" fmla="*/ 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727">
                  <a:moveTo>
                    <a:pt x="269" y="0"/>
                  </a:moveTo>
                  <a:lnTo>
                    <a:pt x="257" y="3"/>
                  </a:lnTo>
                  <a:lnTo>
                    <a:pt x="247" y="6"/>
                  </a:lnTo>
                  <a:lnTo>
                    <a:pt x="237" y="10"/>
                  </a:lnTo>
                  <a:lnTo>
                    <a:pt x="227" y="14"/>
                  </a:lnTo>
                  <a:lnTo>
                    <a:pt x="217" y="16"/>
                  </a:lnTo>
                  <a:lnTo>
                    <a:pt x="207" y="22"/>
                  </a:lnTo>
                  <a:lnTo>
                    <a:pt x="199" y="27"/>
                  </a:lnTo>
                  <a:lnTo>
                    <a:pt x="189" y="34"/>
                  </a:lnTo>
                  <a:lnTo>
                    <a:pt x="180" y="38"/>
                  </a:lnTo>
                  <a:lnTo>
                    <a:pt x="171" y="43"/>
                  </a:lnTo>
                  <a:lnTo>
                    <a:pt x="163" y="48"/>
                  </a:lnTo>
                  <a:lnTo>
                    <a:pt x="155" y="55"/>
                  </a:lnTo>
                  <a:lnTo>
                    <a:pt x="145" y="60"/>
                  </a:lnTo>
                  <a:lnTo>
                    <a:pt x="139" y="67"/>
                  </a:lnTo>
                  <a:lnTo>
                    <a:pt x="131" y="73"/>
                  </a:lnTo>
                  <a:lnTo>
                    <a:pt x="124" y="81"/>
                  </a:lnTo>
                  <a:lnTo>
                    <a:pt x="116" y="88"/>
                  </a:lnTo>
                  <a:lnTo>
                    <a:pt x="109" y="95"/>
                  </a:lnTo>
                  <a:lnTo>
                    <a:pt x="103" y="101"/>
                  </a:lnTo>
                  <a:lnTo>
                    <a:pt x="96" y="108"/>
                  </a:lnTo>
                  <a:lnTo>
                    <a:pt x="89" y="115"/>
                  </a:lnTo>
                  <a:lnTo>
                    <a:pt x="83" y="124"/>
                  </a:lnTo>
                  <a:lnTo>
                    <a:pt x="77" y="132"/>
                  </a:lnTo>
                  <a:lnTo>
                    <a:pt x="72" y="140"/>
                  </a:lnTo>
                  <a:lnTo>
                    <a:pt x="65" y="147"/>
                  </a:lnTo>
                  <a:lnTo>
                    <a:pt x="60" y="156"/>
                  </a:lnTo>
                  <a:lnTo>
                    <a:pt x="55" y="163"/>
                  </a:lnTo>
                  <a:lnTo>
                    <a:pt x="52" y="172"/>
                  </a:lnTo>
                  <a:lnTo>
                    <a:pt x="47" y="181"/>
                  </a:lnTo>
                  <a:lnTo>
                    <a:pt x="41" y="189"/>
                  </a:lnTo>
                  <a:lnTo>
                    <a:pt x="39" y="199"/>
                  </a:lnTo>
                  <a:lnTo>
                    <a:pt x="36" y="208"/>
                  </a:lnTo>
                  <a:lnTo>
                    <a:pt x="31" y="216"/>
                  </a:lnTo>
                  <a:lnTo>
                    <a:pt x="27" y="224"/>
                  </a:lnTo>
                  <a:lnTo>
                    <a:pt x="24" y="233"/>
                  </a:lnTo>
                  <a:lnTo>
                    <a:pt x="21" y="243"/>
                  </a:lnTo>
                  <a:lnTo>
                    <a:pt x="17" y="252"/>
                  </a:lnTo>
                  <a:lnTo>
                    <a:pt x="15" y="260"/>
                  </a:lnTo>
                  <a:lnTo>
                    <a:pt x="12" y="270"/>
                  </a:lnTo>
                  <a:lnTo>
                    <a:pt x="11" y="280"/>
                  </a:lnTo>
                  <a:lnTo>
                    <a:pt x="7" y="289"/>
                  </a:lnTo>
                  <a:lnTo>
                    <a:pt x="5" y="298"/>
                  </a:lnTo>
                  <a:lnTo>
                    <a:pt x="4" y="308"/>
                  </a:lnTo>
                  <a:lnTo>
                    <a:pt x="4" y="317"/>
                  </a:lnTo>
                  <a:lnTo>
                    <a:pt x="1" y="326"/>
                  </a:lnTo>
                  <a:lnTo>
                    <a:pt x="1" y="336"/>
                  </a:lnTo>
                  <a:lnTo>
                    <a:pt x="1" y="346"/>
                  </a:lnTo>
                  <a:lnTo>
                    <a:pt x="1" y="356"/>
                  </a:lnTo>
                  <a:lnTo>
                    <a:pt x="0" y="365"/>
                  </a:lnTo>
                  <a:lnTo>
                    <a:pt x="0" y="374"/>
                  </a:lnTo>
                  <a:lnTo>
                    <a:pt x="0" y="384"/>
                  </a:lnTo>
                  <a:lnTo>
                    <a:pt x="1" y="393"/>
                  </a:lnTo>
                  <a:lnTo>
                    <a:pt x="1" y="401"/>
                  </a:lnTo>
                  <a:lnTo>
                    <a:pt x="4" y="412"/>
                  </a:lnTo>
                  <a:lnTo>
                    <a:pt x="5" y="420"/>
                  </a:lnTo>
                  <a:lnTo>
                    <a:pt x="7" y="430"/>
                  </a:lnTo>
                  <a:lnTo>
                    <a:pt x="8" y="438"/>
                  </a:lnTo>
                  <a:lnTo>
                    <a:pt x="11" y="447"/>
                  </a:lnTo>
                  <a:lnTo>
                    <a:pt x="12" y="457"/>
                  </a:lnTo>
                  <a:lnTo>
                    <a:pt x="15" y="466"/>
                  </a:lnTo>
                  <a:lnTo>
                    <a:pt x="17" y="475"/>
                  </a:lnTo>
                  <a:lnTo>
                    <a:pt x="20" y="483"/>
                  </a:lnTo>
                  <a:lnTo>
                    <a:pt x="24" y="493"/>
                  </a:lnTo>
                  <a:lnTo>
                    <a:pt x="28" y="502"/>
                  </a:lnTo>
                  <a:lnTo>
                    <a:pt x="31" y="510"/>
                  </a:lnTo>
                  <a:lnTo>
                    <a:pt x="35" y="518"/>
                  </a:lnTo>
                  <a:lnTo>
                    <a:pt x="37" y="525"/>
                  </a:lnTo>
                  <a:lnTo>
                    <a:pt x="41" y="534"/>
                  </a:lnTo>
                  <a:lnTo>
                    <a:pt x="44" y="541"/>
                  </a:lnTo>
                  <a:lnTo>
                    <a:pt x="48" y="549"/>
                  </a:lnTo>
                  <a:lnTo>
                    <a:pt x="53" y="555"/>
                  </a:lnTo>
                  <a:lnTo>
                    <a:pt x="57" y="563"/>
                  </a:lnTo>
                  <a:lnTo>
                    <a:pt x="60" y="570"/>
                  </a:lnTo>
                  <a:lnTo>
                    <a:pt x="65" y="577"/>
                  </a:lnTo>
                  <a:lnTo>
                    <a:pt x="69" y="583"/>
                  </a:lnTo>
                  <a:lnTo>
                    <a:pt x="73" y="590"/>
                  </a:lnTo>
                  <a:lnTo>
                    <a:pt x="79" y="595"/>
                  </a:lnTo>
                  <a:lnTo>
                    <a:pt x="83" y="602"/>
                  </a:lnTo>
                  <a:lnTo>
                    <a:pt x="87" y="607"/>
                  </a:lnTo>
                  <a:lnTo>
                    <a:pt x="92" y="614"/>
                  </a:lnTo>
                  <a:lnTo>
                    <a:pt x="96" y="618"/>
                  </a:lnTo>
                  <a:lnTo>
                    <a:pt x="101" y="623"/>
                  </a:lnTo>
                  <a:lnTo>
                    <a:pt x="105" y="628"/>
                  </a:lnTo>
                  <a:lnTo>
                    <a:pt x="111" y="634"/>
                  </a:lnTo>
                  <a:lnTo>
                    <a:pt x="115" y="638"/>
                  </a:lnTo>
                  <a:lnTo>
                    <a:pt x="120" y="642"/>
                  </a:lnTo>
                  <a:lnTo>
                    <a:pt x="124" y="647"/>
                  </a:lnTo>
                  <a:lnTo>
                    <a:pt x="129" y="652"/>
                  </a:lnTo>
                  <a:lnTo>
                    <a:pt x="139" y="659"/>
                  </a:lnTo>
                  <a:lnTo>
                    <a:pt x="148" y="667"/>
                  </a:lnTo>
                  <a:lnTo>
                    <a:pt x="157" y="674"/>
                  </a:lnTo>
                  <a:lnTo>
                    <a:pt x="168" y="682"/>
                  </a:lnTo>
                  <a:lnTo>
                    <a:pt x="176" y="686"/>
                  </a:lnTo>
                  <a:lnTo>
                    <a:pt x="184" y="691"/>
                  </a:lnTo>
                  <a:lnTo>
                    <a:pt x="193" y="695"/>
                  </a:lnTo>
                  <a:lnTo>
                    <a:pt x="201" y="702"/>
                  </a:lnTo>
                  <a:lnTo>
                    <a:pt x="209" y="704"/>
                  </a:lnTo>
                  <a:lnTo>
                    <a:pt x="217" y="708"/>
                  </a:lnTo>
                  <a:lnTo>
                    <a:pt x="224" y="712"/>
                  </a:lnTo>
                  <a:lnTo>
                    <a:pt x="231" y="715"/>
                  </a:lnTo>
                  <a:lnTo>
                    <a:pt x="237" y="718"/>
                  </a:lnTo>
                  <a:lnTo>
                    <a:pt x="243" y="720"/>
                  </a:lnTo>
                  <a:lnTo>
                    <a:pt x="248" y="720"/>
                  </a:lnTo>
                  <a:lnTo>
                    <a:pt x="253" y="723"/>
                  </a:lnTo>
                  <a:lnTo>
                    <a:pt x="260" y="726"/>
                  </a:lnTo>
                  <a:lnTo>
                    <a:pt x="265" y="727"/>
                  </a:lnTo>
                  <a:lnTo>
                    <a:pt x="268" y="726"/>
                  </a:lnTo>
                  <a:lnTo>
                    <a:pt x="273" y="720"/>
                  </a:lnTo>
                  <a:lnTo>
                    <a:pt x="277" y="715"/>
                  </a:lnTo>
                  <a:lnTo>
                    <a:pt x="281" y="711"/>
                  </a:lnTo>
                  <a:lnTo>
                    <a:pt x="287" y="704"/>
                  </a:lnTo>
                  <a:lnTo>
                    <a:pt x="292" y="699"/>
                  </a:lnTo>
                  <a:lnTo>
                    <a:pt x="296" y="690"/>
                  </a:lnTo>
                  <a:lnTo>
                    <a:pt x="301" y="683"/>
                  </a:lnTo>
                  <a:lnTo>
                    <a:pt x="305" y="672"/>
                  </a:lnTo>
                  <a:lnTo>
                    <a:pt x="312" y="664"/>
                  </a:lnTo>
                  <a:lnTo>
                    <a:pt x="317" y="652"/>
                  </a:lnTo>
                  <a:lnTo>
                    <a:pt x="324" y="643"/>
                  </a:lnTo>
                  <a:lnTo>
                    <a:pt x="328" y="636"/>
                  </a:lnTo>
                  <a:lnTo>
                    <a:pt x="331" y="631"/>
                  </a:lnTo>
                  <a:lnTo>
                    <a:pt x="335" y="626"/>
                  </a:lnTo>
                  <a:lnTo>
                    <a:pt x="337" y="621"/>
                  </a:lnTo>
                  <a:lnTo>
                    <a:pt x="340" y="613"/>
                  </a:lnTo>
                  <a:lnTo>
                    <a:pt x="343" y="606"/>
                  </a:lnTo>
                  <a:lnTo>
                    <a:pt x="345" y="599"/>
                  </a:lnTo>
                  <a:lnTo>
                    <a:pt x="348" y="593"/>
                  </a:lnTo>
                  <a:lnTo>
                    <a:pt x="351" y="586"/>
                  </a:lnTo>
                  <a:lnTo>
                    <a:pt x="353" y="579"/>
                  </a:lnTo>
                  <a:lnTo>
                    <a:pt x="356" y="571"/>
                  </a:lnTo>
                  <a:lnTo>
                    <a:pt x="359" y="565"/>
                  </a:lnTo>
                  <a:lnTo>
                    <a:pt x="361" y="557"/>
                  </a:lnTo>
                  <a:lnTo>
                    <a:pt x="364" y="549"/>
                  </a:lnTo>
                  <a:lnTo>
                    <a:pt x="365" y="542"/>
                  </a:lnTo>
                  <a:lnTo>
                    <a:pt x="369" y="535"/>
                  </a:lnTo>
                  <a:lnTo>
                    <a:pt x="372" y="526"/>
                  </a:lnTo>
                  <a:lnTo>
                    <a:pt x="373" y="518"/>
                  </a:lnTo>
                  <a:lnTo>
                    <a:pt x="376" y="511"/>
                  </a:lnTo>
                  <a:lnTo>
                    <a:pt x="379" y="503"/>
                  </a:lnTo>
                  <a:lnTo>
                    <a:pt x="380" y="494"/>
                  </a:lnTo>
                  <a:lnTo>
                    <a:pt x="383" y="486"/>
                  </a:lnTo>
                  <a:lnTo>
                    <a:pt x="384" y="477"/>
                  </a:lnTo>
                  <a:lnTo>
                    <a:pt x="387" y="469"/>
                  </a:lnTo>
                  <a:lnTo>
                    <a:pt x="388" y="461"/>
                  </a:lnTo>
                  <a:lnTo>
                    <a:pt x="391" y="451"/>
                  </a:lnTo>
                  <a:lnTo>
                    <a:pt x="391" y="443"/>
                  </a:lnTo>
                  <a:lnTo>
                    <a:pt x="393" y="436"/>
                  </a:lnTo>
                  <a:lnTo>
                    <a:pt x="395" y="426"/>
                  </a:lnTo>
                  <a:lnTo>
                    <a:pt x="396" y="417"/>
                  </a:lnTo>
                  <a:lnTo>
                    <a:pt x="396" y="408"/>
                  </a:lnTo>
                  <a:lnTo>
                    <a:pt x="397" y="400"/>
                  </a:lnTo>
                  <a:lnTo>
                    <a:pt x="397" y="389"/>
                  </a:lnTo>
                  <a:lnTo>
                    <a:pt x="399" y="382"/>
                  </a:lnTo>
                  <a:lnTo>
                    <a:pt x="400" y="372"/>
                  </a:lnTo>
                  <a:lnTo>
                    <a:pt x="401" y="365"/>
                  </a:lnTo>
                  <a:lnTo>
                    <a:pt x="400" y="354"/>
                  </a:lnTo>
                  <a:lnTo>
                    <a:pt x="400" y="345"/>
                  </a:lnTo>
                  <a:lnTo>
                    <a:pt x="400" y="336"/>
                  </a:lnTo>
                  <a:lnTo>
                    <a:pt x="400" y="328"/>
                  </a:lnTo>
                  <a:lnTo>
                    <a:pt x="399" y="317"/>
                  </a:lnTo>
                  <a:lnTo>
                    <a:pt x="397" y="309"/>
                  </a:lnTo>
                  <a:lnTo>
                    <a:pt x="396" y="300"/>
                  </a:lnTo>
                  <a:lnTo>
                    <a:pt x="396" y="292"/>
                  </a:lnTo>
                  <a:lnTo>
                    <a:pt x="393" y="281"/>
                  </a:lnTo>
                  <a:lnTo>
                    <a:pt x="392" y="273"/>
                  </a:lnTo>
                  <a:lnTo>
                    <a:pt x="391" y="264"/>
                  </a:lnTo>
                  <a:lnTo>
                    <a:pt x="389" y="256"/>
                  </a:lnTo>
                  <a:lnTo>
                    <a:pt x="387" y="248"/>
                  </a:lnTo>
                  <a:lnTo>
                    <a:pt x="384" y="240"/>
                  </a:lnTo>
                  <a:lnTo>
                    <a:pt x="383" y="231"/>
                  </a:lnTo>
                  <a:lnTo>
                    <a:pt x="381" y="224"/>
                  </a:lnTo>
                  <a:lnTo>
                    <a:pt x="377" y="215"/>
                  </a:lnTo>
                  <a:lnTo>
                    <a:pt x="376" y="207"/>
                  </a:lnTo>
                  <a:lnTo>
                    <a:pt x="372" y="199"/>
                  </a:lnTo>
                  <a:lnTo>
                    <a:pt x="371" y="191"/>
                  </a:lnTo>
                  <a:lnTo>
                    <a:pt x="367" y="183"/>
                  </a:lnTo>
                  <a:lnTo>
                    <a:pt x="365" y="175"/>
                  </a:lnTo>
                  <a:lnTo>
                    <a:pt x="363" y="168"/>
                  </a:lnTo>
                  <a:lnTo>
                    <a:pt x="360" y="163"/>
                  </a:lnTo>
                  <a:lnTo>
                    <a:pt x="357" y="155"/>
                  </a:lnTo>
                  <a:lnTo>
                    <a:pt x="353" y="147"/>
                  </a:lnTo>
                  <a:lnTo>
                    <a:pt x="351" y="140"/>
                  </a:lnTo>
                  <a:lnTo>
                    <a:pt x="348" y="133"/>
                  </a:lnTo>
                  <a:lnTo>
                    <a:pt x="345" y="127"/>
                  </a:lnTo>
                  <a:lnTo>
                    <a:pt x="341" y="120"/>
                  </a:lnTo>
                  <a:lnTo>
                    <a:pt x="339" y="113"/>
                  </a:lnTo>
                  <a:lnTo>
                    <a:pt x="336" y="108"/>
                  </a:lnTo>
                  <a:lnTo>
                    <a:pt x="333" y="101"/>
                  </a:lnTo>
                  <a:lnTo>
                    <a:pt x="329" y="95"/>
                  </a:lnTo>
                  <a:lnTo>
                    <a:pt x="327" y="89"/>
                  </a:lnTo>
                  <a:lnTo>
                    <a:pt x="323" y="83"/>
                  </a:lnTo>
                  <a:lnTo>
                    <a:pt x="320" y="76"/>
                  </a:lnTo>
                  <a:lnTo>
                    <a:pt x="316" y="72"/>
                  </a:lnTo>
                  <a:lnTo>
                    <a:pt x="313" y="67"/>
                  </a:lnTo>
                  <a:lnTo>
                    <a:pt x="311" y="63"/>
                  </a:lnTo>
                  <a:lnTo>
                    <a:pt x="304" y="52"/>
                  </a:lnTo>
                  <a:lnTo>
                    <a:pt x="299" y="44"/>
                  </a:lnTo>
                  <a:lnTo>
                    <a:pt x="293" y="35"/>
                  </a:lnTo>
                  <a:lnTo>
                    <a:pt x="291" y="28"/>
                  </a:lnTo>
                  <a:lnTo>
                    <a:pt x="285" y="22"/>
                  </a:lnTo>
                  <a:lnTo>
                    <a:pt x="280" y="15"/>
                  </a:lnTo>
                  <a:lnTo>
                    <a:pt x="277" y="10"/>
                  </a:lnTo>
                  <a:lnTo>
                    <a:pt x="275" y="7"/>
                  </a:lnTo>
                  <a:lnTo>
                    <a:pt x="271" y="2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D6F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4774" y="2004"/>
              <a:ext cx="93" cy="165"/>
            </a:xfrm>
            <a:custGeom>
              <a:avLst/>
              <a:gdLst>
                <a:gd name="T0" fmla="*/ 1 w 372"/>
                <a:gd name="T1" fmla="*/ 16 h 661"/>
                <a:gd name="T2" fmla="*/ 4 w 372"/>
                <a:gd name="T3" fmla="*/ 38 h 661"/>
                <a:gd name="T4" fmla="*/ 9 w 372"/>
                <a:gd name="T5" fmla="*/ 69 h 661"/>
                <a:gd name="T6" fmla="*/ 12 w 372"/>
                <a:gd name="T7" fmla="*/ 100 h 661"/>
                <a:gd name="T8" fmla="*/ 17 w 372"/>
                <a:gd name="T9" fmla="*/ 134 h 661"/>
                <a:gd name="T10" fmla="*/ 21 w 372"/>
                <a:gd name="T11" fmla="*/ 173 h 661"/>
                <a:gd name="T12" fmla="*/ 27 w 372"/>
                <a:gd name="T13" fmla="*/ 211 h 661"/>
                <a:gd name="T14" fmla="*/ 31 w 372"/>
                <a:gd name="T15" fmla="*/ 254 h 661"/>
                <a:gd name="T16" fmla="*/ 35 w 372"/>
                <a:gd name="T17" fmla="*/ 297 h 661"/>
                <a:gd name="T18" fmla="*/ 40 w 372"/>
                <a:gd name="T19" fmla="*/ 338 h 661"/>
                <a:gd name="T20" fmla="*/ 45 w 372"/>
                <a:gd name="T21" fmla="*/ 382 h 661"/>
                <a:gd name="T22" fmla="*/ 47 w 372"/>
                <a:gd name="T23" fmla="*/ 420 h 661"/>
                <a:gd name="T24" fmla="*/ 52 w 372"/>
                <a:gd name="T25" fmla="*/ 460 h 661"/>
                <a:gd name="T26" fmla="*/ 55 w 372"/>
                <a:gd name="T27" fmla="*/ 498 h 661"/>
                <a:gd name="T28" fmla="*/ 60 w 372"/>
                <a:gd name="T29" fmla="*/ 533 h 661"/>
                <a:gd name="T30" fmla="*/ 63 w 372"/>
                <a:gd name="T31" fmla="*/ 565 h 661"/>
                <a:gd name="T32" fmla="*/ 65 w 372"/>
                <a:gd name="T33" fmla="*/ 593 h 661"/>
                <a:gd name="T34" fmla="*/ 67 w 372"/>
                <a:gd name="T35" fmla="*/ 616 h 661"/>
                <a:gd name="T36" fmla="*/ 71 w 372"/>
                <a:gd name="T37" fmla="*/ 637 h 661"/>
                <a:gd name="T38" fmla="*/ 72 w 372"/>
                <a:gd name="T39" fmla="*/ 659 h 661"/>
                <a:gd name="T40" fmla="*/ 299 w 372"/>
                <a:gd name="T41" fmla="*/ 659 h 661"/>
                <a:gd name="T42" fmla="*/ 301 w 372"/>
                <a:gd name="T43" fmla="*/ 643 h 661"/>
                <a:gd name="T44" fmla="*/ 305 w 372"/>
                <a:gd name="T45" fmla="*/ 621 h 661"/>
                <a:gd name="T46" fmla="*/ 311 w 372"/>
                <a:gd name="T47" fmla="*/ 597 h 661"/>
                <a:gd name="T48" fmla="*/ 316 w 372"/>
                <a:gd name="T49" fmla="*/ 567 h 661"/>
                <a:gd name="T50" fmla="*/ 317 w 372"/>
                <a:gd name="T51" fmla="*/ 544 h 661"/>
                <a:gd name="T52" fmla="*/ 320 w 372"/>
                <a:gd name="T53" fmla="*/ 520 h 661"/>
                <a:gd name="T54" fmla="*/ 321 w 372"/>
                <a:gd name="T55" fmla="*/ 498 h 661"/>
                <a:gd name="T56" fmla="*/ 323 w 372"/>
                <a:gd name="T57" fmla="*/ 474 h 661"/>
                <a:gd name="T58" fmla="*/ 323 w 372"/>
                <a:gd name="T59" fmla="*/ 450 h 661"/>
                <a:gd name="T60" fmla="*/ 321 w 372"/>
                <a:gd name="T61" fmla="*/ 426 h 661"/>
                <a:gd name="T62" fmla="*/ 319 w 372"/>
                <a:gd name="T63" fmla="*/ 395 h 661"/>
                <a:gd name="T64" fmla="*/ 312 w 372"/>
                <a:gd name="T65" fmla="*/ 366 h 661"/>
                <a:gd name="T66" fmla="*/ 303 w 372"/>
                <a:gd name="T67" fmla="*/ 338 h 661"/>
                <a:gd name="T68" fmla="*/ 295 w 372"/>
                <a:gd name="T69" fmla="*/ 311 h 661"/>
                <a:gd name="T70" fmla="*/ 285 w 372"/>
                <a:gd name="T71" fmla="*/ 286 h 661"/>
                <a:gd name="T72" fmla="*/ 279 w 372"/>
                <a:gd name="T73" fmla="*/ 263 h 661"/>
                <a:gd name="T74" fmla="*/ 272 w 372"/>
                <a:gd name="T75" fmla="*/ 245 h 661"/>
                <a:gd name="T76" fmla="*/ 264 w 372"/>
                <a:gd name="T77" fmla="*/ 226 h 661"/>
                <a:gd name="T78" fmla="*/ 255 w 372"/>
                <a:gd name="T79" fmla="*/ 205 h 661"/>
                <a:gd name="T80" fmla="*/ 249 w 372"/>
                <a:gd name="T81" fmla="*/ 193 h 661"/>
                <a:gd name="T82" fmla="*/ 139 w 372"/>
                <a:gd name="T8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2" h="661">
                  <a:moveTo>
                    <a:pt x="0" y="4"/>
                  </a:moveTo>
                  <a:lnTo>
                    <a:pt x="0" y="9"/>
                  </a:lnTo>
                  <a:lnTo>
                    <a:pt x="1" y="16"/>
                  </a:lnTo>
                  <a:lnTo>
                    <a:pt x="3" y="22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5" y="48"/>
                  </a:lnTo>
                  <a:lnTo>
                    <a:pt x="7" y="57"/>
                  </a:lnTo>
                  <a:lnTo>
                    <a:pt x="9" y="69"/>
                  </a:lnTo>
                  <a:lnTo>
                    <a:pt x="11" y="78"/>
                  </a:lnTo>
                  <a:lnTo>
                    <a:pt x="11" y="88"/>
                  </a:lnTo>
                  <a:lnTo>
                    <a:pt x="12" y="100"/>
                  </a:lnTo>
                  <a:lnTo>
                    <a:pt x="15" y="112"/>
                  </a:lnTo>
                  <a:lnTo>
                    <a:pt x="16" y="122"/>
                  </a:lnTo>
                  <a:lnTo>
                    <a:pt x="17" y="134"/>
                  </a:lnTo>
                  <a:lnTo>
                    <a:pt x="19" y="148"/>
                  </a:lnTo>
                  <a:lnTo>
                    <a:pt x="21" y="161"/>
                  </a:lnTo>
                  <a:lnTo>
                    <a:pt x="21" y="173"/>
                  </a:lnTo>
                  <a:lnTo>
                    <a:pt x="23" y="186"/>
                  </a:lnTo>
                  <a:lnTo>
                    <a:pt x="24" y="198"/>
                  </a:lnTo>
                  <a:lnTo>
                    <a:pt x="27" y="211"/>
                  </a:lnTo>
                  <a:lnTo>
                    <a:pt x="28" y="225"/>
                  </a:lnTo>
                  <a:lnTo>
                    <a:pt x="29" y="239"/>
                  </a:lnTo>
                  <a:lnTo>
                    <a:pt x="31" y="254"/>
                  </a:lnTo>
                  <a:lnTo>
                    <a:pt x="33" y="267"/>
                  </a:lnTo>
                  <a:lnTo>
                    <a:pt x="33" y="281"/>
                  </a:lnTo>
                  <a:lnTo>
                    <a:pt x="35" y="297"/>
                  </a:lnTo>
                  <a:lnTo>
                    <a:pt x="36" y="309"/>
                  </a:lnTo>
                  <a:lnTo>
                    <a:pt x="39" y="325"/>
                  </a:lnTo>
                  <a:lnTo>
                    <a:pt x="40" y="338"/>
                  </a:lnTo>
                  <a:lnTo>
                    <a:pt x="41" y="352"/>
                  </a:lnTo>
                  <a:lnTo>
                    <a:pt x="43" y="366"/>
                  </a:lnTo>
                  <a:lnTo>
                    <a:pt x="45" y="382"/>
                  </a:lnTo>
                  <a:lnTo>
                    <a:pt x="45" y="395"/>
                  </a:lnTo>
                  <a:lnTo>
                    <a:pt x="47" y="407"/>
                  </a:lnTo>
                  <a:lnTo>
                    <a:pt x="47" y="420"/>
                  </a:lnTo>
                  <a:lnTo>
                    <a:pt x="49" y="435"/>
                  </a:lnTo>
                  <a:lnTo>
                    <a:pt x="51" y="447"/>
                  </a:lnTo>
                  <a:lnTo>
                    <a:pt x="52" y="460"/>
                  </a:lnTo>
                  <a:lnTo>
                    <a:pt x="53" y="474"/>
                  </a:lnTo>
                  <a:lnTo>
                    <a:pt x="55" y="487"/>
                  </a:lnTo>
                  <a:lnTo>
                    <a:pt x="55" y="498"/>
                  </a:lnTo>
                  <a:lnTo>
                    <a:pt x="57" y="510"/>
                  </a:lnTo>
                  <a:lnTo>
                    <a:pt x="57" y="522"/>
                  </a:lnTo>
                  <a:lnTo>
                    <a:pt x="60" y="533"/>
                  </a:lnTo>
                  <a:lnTo>
                    <a:pt x="60" y="544"/>
                  </a:lnTo>
                  <a:lnTo>
                    <a:pt x="61" y="555"/>
                  </a:lnTo>
                  <a:lnTo>
                    <a:pt x="63" y="565"/>
                  </a:lnTo>
                  <a:lnTo>
                    <a:pt x="65" y="576"/>
                  </a:lnTo>
                  <a:lnTo>
                    <a:pt x="65" y="584"/>
                  </a:lnTo>
                  <a:lnTo>
                    <a:pt x="65" y="593"/>
                  </a:lnTo>
                  <a:lnTo>
                    <a:pt x="65" y="601"/>
                  </a:lnTo>
                  <a:lnTo>
                    <a:pt x="67" y="609"/>
                  </a:lnTo>
                  <a:lnTo>
                    <a:pt x="67" y="616"/>
                  </a:lnTo>
                  <a:lnTo>
                    <a:pt x="68" y="624"/>
                  </a:lnTo>
                  <a:lnTo>
                    <a:pt x="69" y="631"/>
                  </a:lnTo>
                  <a:lnTo>
                    <a:pt x="71" y="637"/>
                  </a:lnTo>
                  <a:lnTo>
                    <a:pt x="71" y="647"/>
                  </a:lnTo>
                  <a:lnTo>
                    <a:pt x="72" y="655"/>
                  </a:lnTo>
                  <a:lnTo>
                    <a:pt x="72" y="659"/>
                  </a:lnTo>
                  <a:lnTo>
                    <a:pt x="73" y="661"/>
                  </a:lnTo>
                  <a:lnTo>
                    <a:pt x="299" y="661"/>
                  </a:lnTo>
                  <a:lnTo>
                    <a:pt x="299" y="659"/>
                  </a:lnTo>
                  <a:lnTo>
                    <a:pt x="300" y="652"/>
                  </a:lnTo>
                  <a:lnTo>
                    <a:pt x="300" y="647"/>
                  </a:lnTo>
                  <a:lnTo>
                    <a:pt x="301" y="643"/>
                  </a:lnTo>
                  <a:lnTo>
                    <a:pt x="303" y="636"/>
                  </a:lnTo>
                  <a:lnTo>
                    <a:pt x="304" y="631"/>
                  </a:lnTo>
                  <a:lnTo>
                    <a:pt x="305" y="621"/>
                  </a:lnTo>
                  <a:lnTo>
                    <a:pt x="308" y="615"/>
                  </a:lnTo>
                  <a:lnTo>
                    <a:pt x="309" y="605"/>
                  </a:lnTo>
                  <a:lnTo>
                    <a:pt x="311" y="597"/>
                  </a:lnTo>
                  <a:lnTo>
                    <a:pt x="312" y="587"/>
                  </a:lnTo>
                  <a:lnTo>
                    <a:pt x="315" y="577"/>
                  </a:lnTo>
                  <a:lnTo>
                    <a:pt x="316" y="567"/>
                  </a:lnTo>
                  <a:lnTo>
                    <a:pt x="317" y="556"/>
                  </a:lnTo>
                  <a:lnTo>
                    <a:pt x="317" y="549"/>
                  </a:lnTo>
                  <a:lnTo>
                    <a:pt x="317" y="544"/>
                  </a:lnTo>
                  <a:lnTo>
                    <a:pt x="319" y="537"/>
                  </a:lnTo>
                  <a:lnTo>
                    <a:pt x="320" y="532"/>
                  </a:lnTo>
                  <a:lnTo>
                    <a:pt x="320" y="520"/>
                  </a:lnTo>
                  <a:lnTo>
                    <a:pt x="321" y="510"/>
                  </a:lnTo>
                  <a:lnTo>
                    <a:pt x="321" y="503"/>
                  </a:lnTo>
                  <a:lnTo>
                    <a:pt x="321" y="498"/>
                  </a:lnTo>
                  <a:lnTo>
                    <a:pt x="321" y="491"/>
                  </a:lnTo>
                  <a:lnTo>
                    <a:pt x="323" y="486"/>
                  </a:lnTo>
                  <a:lnTo>
                    <a:pt x="323" y="474"/>
                  </a:lnTo>
                  <a:lnTo>
                    <a:pt x="324" y="462"/>
                  </a:lnTo>
                  <a:lnTo>
                    <a:pt x="323" y="456"/>
                  </a:lnTo>
                  <a:lnTo>
                    <a:pt x="323" y="450"/>
                  </a:lnTo>
                  <a:lnTo>
                    <a:pt x="323" y="443"/>
                  </a:lnTo>
                  <a:lnTo>
                    <a:pt x="323" y="438"/>
                  </a:lnTo>
                  <a:lnTo>
                    <a:pt x="321" y="426"/>
                  </a:lnTo>
                  <a:lnTo>
                    <a:pt x="321" y="416"/>
                  </a:lnTo>
                  <a:lnTo>
                    <a:pt x="320" y="406"/>
                  </a:lnTo>
                  <a:lnTo>
                    <a:pt x="319" y="395"/>
                  </a:lnTo>
                  <a:lnTo>
                    <a:pt x="316" y="384"/>
                  </a:lnTo>
                  <a:lnTo>
                    <a:pt x="316" y="376"/>
                  </a:lnTo>
                  <a:lnTo>
                    <a:pt x="312" y="366"/>
                  </a:lnTo>
                  <a:lnTo>
                    <a:pt x="309" y="356"/>
                  </a:lnTo>
                  <a:lnTo>
                    <a:pt x="305" y="346"/>
                  </a:lnTo>
                  <a:lnTo>
                    <a:pt x="303" y="338"/>
                  </a:lnTo>
                  <a:lnTo>
                    <a:pt x="300" y="327"/>
                  </a:lnTo>
                  <a:lnTo>
                    <a:pt x="297" y="321"/>
                  </a:lnTo>
                  <a:lnTo>
                    <a:pt x="295" y="311"/>
                  </a:lnTo>
                  <a:lnTo>
                    <a:pt x="292" y="303"/>
                  </a:lnTo>
                  <a:lnTo>
                    <a:pt x="289" y="294"/>
                  </a:lnTo>
                  <a:lnTo>
                    <a:pt x="285" y="286"/>
                  </a:lnTo>
                  <a:lnTo>
                    <a:pt x="284" y="278"/>
                  </a:lnTo>
                  <a:lnTo>
                    <a:pt x="281" y="271"/>
                  </a:lnTo>
                  <a:lnTo>
                    <a:pt x="279" y="263"/>
                  </a:lnTo>
                  <a:lnTo>
                    <a:pt x="276" y="257"/>
                  </a:lnTo>
                  <a:lnTo>
                    <a:pt x="273" y="250"/>
                  </a:lnTo>
                  <a:lnTo>
                    <a:pt x="272" y="245"/>
                  </a:lnTo>
                  <a:lnTo>
                    <a:pt x="268" y="238"/>
                  </a:lnTo>
                  <a:lnTo>
                    <a:pt x="267" y="231"/>
                  </a:lnTo>
                  <a:lnTo>
                    <a:pt x="264" y="226"/>
                  </a:lnTo>
                  <a:lnTo>
                    <a:pt x="261" y="222"/>
                  </a:lnTo>
                  <a:lnTo>
                    <a:pt x="259" y="211"/>
                  </a:lnTo>
                  <a:lnTo>
                    <a:pt x="255" y="205"/>
                  </a:lnTo>
                  <a:lnTo>
                    <a:pt x="252" y="198"/>
                  </a:lnTo>
                  <a:lnTo>
                    <a:pt x="251" y="195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372" y="193"/>
                  </a:lnTo>
                  <a:lnTo>
                    <a:pt x="139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4443" y="2003"/>
              <a:ext cx="590" cy="352"/>
            </a:xfrm>
            <a:custGeom>
              <a:avLst/>
              <a:gdLst>
                <a:gd name="T0" fmla="*/ 28 w 2360"/>
                <a:gd name="T1" fmla="*/ 691 h 1409"/>
                <a:gd name="T2" fmla="*/ 61 w 2360"/>
                <a:gd name="T3" fmla="*/ 752 h 1409"/>
                <a:gd name="T4" fmla="*/ 85 w 2360"/>
                <a:gd name="T5" fmla="*/ 809 h 1409"/>
                <a:gd name="T6" fmla="*/ 108 w 2360"/>
                <a:gd name="T7" fmla="*/ 873 h 1409"/>
                <a:gd name="T8" fmla="*/ 120 w 2360"/>
                <a:gd name="T9" fmla="*/ 937 h 1409"/>
                <a:gd name="T10" fmla="*/ 121 w 2360"/>
                <a:gd name="T11" fmla="*/ 1001 h 1409"/>
                <a:gd name="T12" fmla="*/ 109 w 2360"/>
                <a:gd name="T13" fmla="*/ 1067 h 1409"/>
                <a:gd name="T14" fmla="*/ 89 w 2360"/>
                <a:gd name="T15" fmla="*/ 1140 h 1409"/>
                <a:gd name="T16" fmla="*/ 65 w 2360"/>
                <a:gd name="T17" fmla="*/ 1208 h 1409"/>
                <a:gd name="T18" fmla="*/ 41 w 2360"/>
                <a:gd name="T19" fmla="*/ 1272 h 1409"/>
                <a:gd name="T20" fmla="*/ 13 w 2360"/>
                <a:gd name="T21" fmla="*/ 1336 h 1409"/>
                <a:gd name="T22" fmla="*/ 78 w 2360"/>
                <a:gd name="T23" fmla="*/ 1357 h 1409"/>
                <a:gd name="T24" fmla="*/ 114 w 2360"/>
                <a:gd name="T25" fmla="*/ 1291 h 1409"/>
                <a:gd name="T26" fmla="*/ 170 w 2360"/>
                <a:gd name="T27" fmla="*/ 1228 h 1409"/>
                <a:gd name="T28" fmla="*/ 224 w 2360"/>
                <a:gd name="T29" fmla="*/ 1198 h 1409"/>
                <a:gd name="T30" fmla="*/ 288 w 2360"/>
                <a:gd name="T31" fmla="*/ 1176 h 1409"/>
                <a:gd name="T32" fmla="*/ 352 w 2360"/>
                <a:gd name="T33" fmla="*/ 1166 h 1409"/>
                <a:gd name="T34" fmla="*/ 422 w 2360"/>
                <a:gd name="T35" fmla="*/ 1171 h 1409"/>
                <a:gd name="T36" fmla="*/ 502 w 2360"/>
                <a:gd name="T37" fmla="*/ 1203 h 1409"/>
                <a:gd name="T38" fmla="*/ 556 w 2360"/>
                <a:gd name="T39" fmla="*/ 1251 h 1409"/>
                <a:gd name="T40" fmla="*/ 592 w 2360"/>
                <a:gd name="T41" fmla="*/ 1301 h 1409"/>
                <a:gd name="T42" fmla="*/ 628 w 2360"/>
                <a:gd name="T43" fmla="*/ 1387 h 1409"/>
                <a:gd name="T44" fmla="*/ 776 w 2360"/>
                <a:gd name="T45" fmla="*/ 1391 h 1409"/>
                <a:gd name="T46" fmla="*/ 810 w 2360"/>
                <a:gd name="T47" fmla="*/ 1317 h 1409"/>
                <a:gd name="T48" fmla="*/ 848 w 2360"/>
                <a:gd name="T49" fmla="*/ 1270 h 1409"/>
                <a:gd name="T50" fmla="*/ 902 w 2360"/>
                <a:gd name="T51" fmla="*/ 1222 h 1409"/>
                <a:gd name="T52" fmla="*/ 973 w 2360"/>
                <a:gd name="T53" fmla="*/ 1190 h 1409"/>
                <a:gd name="T54" fmla="*/ 1066 w 2360"/>
                <a:gd name="T55" fmla="*/ 1178 h 1409"/>
                <a:gd name="T56" fmla="*/ 1165 w 2360"/>
                <a:gd name="T57" fmla="*/ 1190 h 1409"/>
                <a:gd name="T58" fmla="*/ 1244 w 2360"/>
                <a:gd name="T59" fmla="*/ 1220 h 1409"/>
                <a:gd name="T60" fmla="*/ 1298 w 2360"/>
                <a:gd name="T61" fmla="*/ 1258 h 1409"/>
                <a:gd name="T62" fmla="*/ 1344 w 2360"/>
                <a:gd name="T63" fmla="*/ 1311 h 1409"/>
                <a:gd name="T64" fmla="*/ 1374 w 2360"/>
                <a:gd name="T65" fmla="*/ 1379 h 1409"/>
                <a:gd name="T66" fmla="*/ 1514 w 2360"/>
                <a:gd name="T67" fmla="*/ 1355 h 1409"/>
                <a:gd name="T68" fmla="*/ 1552 w 2360"/>
                <a:gd name="T69" fmla="*/ 1287 h 1409"/>
                <a:gd name="T70" fmla="*/ 1590 w 2360"/>
                <a:gd name="T71" fmla="*/ 1239 h 1409"/>
                <a:gd name="T72" fmla="*/ 1641 w 2360"/>
                <a:gd name="T73" fmla="*/ 1192 h 1409"/>
                <a:gd name="T74" fmla="*/ 1706 w 2360"/>
                <a:gd name="T75" fmla="*/ 1159 h 1409"/>
                <a:gd name="T76" fmla="*/ 1786 w 2360"/>
                <a:gd name="T77" fmla="*/ 1147 h 1409"/>
                <a:gd name="T78" fmla="*/ 1865 w 2360"/>
                <a:gd name="T79" fmla="*/ 1151 h 1409"/>
                <a:gd name="T80" fmla="*/ 1932 w 2360"/>
                <a:gd name="T81" fmla="*/ 1168 h 1409"/>
                <a:gd name="T82" fmla="*/ 1984 w 2360"/>
                <a:gd name="T83" fmla="*/ 1195 h 1409"/>
                <a:gd name="T84" fmla="*/ 2053 w 2360"/>
                <a:gd name="T85" fmla="*/ 1246 h 1409"/>
                <a:gd name="T86" fmla="*/ 2162 w 2360"/>
                <a:gd name="T87" fmla="*/ 1317 h 1409"/>
                <a:gd name="T88" fmla="*/ 2161 w 2360"/>
                <a:gd name="T89" fmla="*/ 1255 h 1409"/>
                <a:gd name="T90" fmla="*/ 2161 w 2360"/>
                <a:gd name="T91" fmla="*/ 1162 h 1409"/>
                <a:gd name="T92" fmla="*/ 2162 w 2360"/>
                <a:gd name="T93" fmla="*/ 1043 h 1409"/>
                <a:gd name="T94" fmla="*/ 2165 w 2360"/>
                <a:gd name="T95" fmla="*/ 908 h 1409"/>
                <a:gd name="T96" fmla="*/ 2172 w 2360"/>
                <a:gd name="T97" fmla="*/ 772 h 1409"/>
                <a:gd name="T98" fmla="*/ 2182 w 2360"/>
                <a:gd name="T99" fmla="*/ 644 h 1409"/>
                <a:gd name="T100" fmla="*/ 2200 w 2360"/>
                <a:gd name="T101" fmla="*/ 536 h 1409"/>
                <a:gd name="T102" fmla="*/ 2225 w 2360"/>
                <a:gd name="T103" fmla="*/ 424 h 1409"/>
                <a:gd name="T104" fmla="*/ 2256 w 2360"/>
                <a:gd name="T105" fmla="*/ 314 h 1409"/>
                <a:gd name="T106" fmla="*/ 2286 w 2360"/>
                <a:gd name="T107" fmla="*/ 211 h 1409"/>
                <a:gd name="T108" fmla="*/ 2317 w 2360"/>
                <a:gd name="T109" fmla="*/ 122 h 1409"/>
                <a:gd name="T110" fmla="*/ 2341 w 2360"/>
                <a:gd name="T111" fmla="*/ 53 h 1409"/>
                <a:gd name="T112" fmla="*/ 2360 w 2360"/>
                <a:gd name="T113" fmla="*/ 4 h 1409"/>
                <a:gd name="T114" fmla="*/ 2025 w 2360"/>
                <a:gd name="T115" fmla="*/ 249 h 1409"/>
                <a:gd name="T116" fmla="*/ 1981 w 2360"/>
                <a:gd name="T117" fmla="*/ 306 h 1409"/>
                <a:gd name="T118" fmla="*/ 1952 w 2360"/>
                <a:gd name="T119" fmla="*/ 388 h 1409"/>
                <a:gd name="T120" fmla="*/ 1952 w 2360"/>
                <a:gd name="T121" fmla="*/ 471 h 1409"/>
                <a:gd name="T122" fmla="*/ 1968 w 2360"/>
                <a:gd name="T123" fmla="*/ 564 h 1409"/>
                <a:gd name="T124" fmla="*/ 1992 w 2360"/>
                <a:gd name="T125" fmla="*/ 64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0" h="1409">
                  <a:moveTo>
                    <a:pt x="1402" y="632"/>
                  </a:moveTo>
                  <a:lnTo>
                    <a:pt x="5" y="653"/>
                  </a:lnTo>
                  <a:lnTo>
                    <a:pt x="5" y="655"/>
                  </a:lnTo>
                  <a:lnTo>
                    <a:pt x="9" y="661"/>
                  </a:lnTo>
                  <a:lnTo>
                    <a:pt x="12" y="664"/>
                  </a:lnTo>
                  <a:lnTo>
                    <a:pt x="16" y="671"/>
                  </a:lnTo>
                  <a:lnTo>
                    <a:pt x="18" y="676"/>
                  </a:lnTo>
                  <a:lnTo>
                    <a:pt x="24" y="684"/>
                  </a:lnTo>
                  <a:lnTo>
                    <a:pt x="28" y="691"/>
                  </a:lnTo>
                  <a:lnTo>
                    <a:pt x="33" y="699"/>
                  </a:lnTo>
                  <a:lnTo>
                    <a:pt x="37" y="709"/>
                  </a:lnTo>
                  <a:lnTo>
                    <a:pt x="44" y="719"/>
                  </a:lnTo>
                  <a:lnTo>
                    <a:pt x="46" y="724"/>
                  </a:lnTo>
                  <a:lnTo>
                    <a:pt x="49" y="729"/>
                  </a:lnTo>
                  <a:lnTo>
                    <a:pt x="52" y="734"/>
                  </a:lnTo>
                  <a:lnTo>
                    <a:pt x="56" y="741"/>
                  </a:lnTo>
                  <a:lnTo>
                    <a:pt x="57" y="746"/>
                  </a:lnTo>
                  <a:lnTo>
                    <a:pt x="61" y="752"/>
                  </a:lnTo>
                  <a:lnTo>
                    <a:pt x="64" y="758"/>
                  </a:lnTo>
                  <a:lnTo>
                    <a:pt x="66" y="765"/>
                  </a:lnTo>
                  <a:lnTo>
                    <a:pt x="69" y="770"/>
                  </a:lnTo>
                  <a:lnTo>
                    <a:pt x="72" y="777"/>
                  </a:lnTo>
                  <a:lnTo>
                    <a:pt x="74" y="784"/>
                  </a:lnTo>
                  <a:lnTo>
                    <a:pt x="78" y="790"/>
                  </a:lnTo>
                  <a:lnTo>
                    <a:pt x="80" y="797"/>
                  </a:lnTo>
                  <a:lnTo>
                    <a:pt x="82" y="804"/>
                  </a:lnTo>
                  <a:lnTo>
                    <a:pt x="85" y="809"/>
                  </a:lnTo>
                  <a:lnTo>
                    <a:pt x="89" y="816"/>
                  </a:lnTo>
                  <a:lnTo>
                    <a:pt x="92" y="822"/>
                  </a:lnTo>
                  <a:lnTo>
                    <a:pt x="93" y="829"/>
                  </a:lnTo>
                  <a:lnTo>
                    <a:pt x="96" y="836"/>
                  </a:lnTo>
                  <a:lnTo>
                    <a:pt x="97" y="844"/>
                  </a:lnTo>
                  <a:lnTo>
                    <a:pt x="100" y="850"/>
                  </a:lnTo>
                  <a:lnTo>
                    <a:pt x="102" y="858"/>
                  </a:lnTo>
                  <a:lnTo>
                    <a:pt x="104" y="865"/>
                  </a:lnTo>
                  <a:lnTo>
                    <a:pt x="108" y="873"/>
                  </a:lnTo>
                  <a:lnTo>
                    <a:pt x="109" y="880"/>
                  </a:lnTo>
                  <a:lnTo>
                    <a:pt x="110" y="886"/>
                  </a:lnTo>
                  <a:lnTo>
                    <a:pt x="112" y="894"/>
                  </a:lnTo>
                  <a:lnTo>
                    <a:pt x="114" y="901"/>
                  </a:lnTo>
                  <a:lnTo>
                    <a:pt x="116" y="908"/>
                  </a:lnTo>
                  <a:lnTo>
                    <a:pt x="116" y="914"/>
                  </a:lnTo>
                  <a:lnTo>
                    <a:pt x="117" y="922"/>
                  </a:lnTo>
                  <a:lnTo>
                    <a:pt x="120" y="930"/>
                  </a:lnTo>
                  <a:lnTo>
                    <a:pt x="120" y="937"/>
                  </a:lnTo>
                  <a:lnTo>
                    <a:pt x="121" y="945"/>
                  </a:lnTo>
                  <a:lnTo>
                    <a:pt x="122" y="950"/>
                  </a:lnTo>
                  <a:lnTo>
                    <a:pt x="122" y="958"/>
                  </a:lnTo>
                  <a:lnTo>
                    <a:pt x="122" y="965"/>
                  </a:lnTo>
                  <a:lnTo>
                    <a:pt x="122" y="973"/>
                  </a:lnTo>
                  <a:lnTo>
                    <a:pt x="122" y="981"/>
                  </a:lnTo>
                  <a:lnTo>
                    <a:pt x="122" y="987"/>
                  </a:lnTo>
                  <a:lnTo>
                    <a:pt x="122" y="994"/>
                  </a:lnTo>
                  <a:lnTo>
                    <a:pt x="121" y="1001"/>
                  </a:lnTo>
                  <a:lnTo>
                    <a:pt x="120" y="1007"/>
                  </a:lnTo>
                  <a:lnTo>
                    <a:pt x="120" y="1015"/>
                  </a:lnTo>
                  <a:lnTo>
                    <a:pt x="117" y="1022"/>
                  </a:lnTo>
                  <a:lnTo>
                    <a:pt x="116" y="1030"/>
                  </a:lnTo>
                  <a:lnTo>
                    <a:pt x="116" y="1037"/>
                  </a:lnTo>
                  <a:lnTo>
                    <a:pt x="114" y="1046"/>
                  </a:lnTo>
                  <a:lnTo>
                    <a:pt x="112" y="1053"/>
                  </a:lnTo>
                  <a:lnTo>
                    <a:pt x="110" y="1061"/>
                  </a:lnTo>
                  <a:lnTo>
                    <a:pt x="109" y="1067"/>
                  </a:lnTo>
                  <a:lnTo>
                    <a:pt x="108" y="1077"/>
                  </a:lnTo>
                  <a:lnTo>
                    <a:pt x="105" y="1083"/>
                  </a:lnTo>
                  <a:lnTo>
                    <a:pt x="104" y="1091"/>
                  </a:lnTo>
                  <a:lnTo>
                    <a:pt x="101" y="1099"/>
                  </a:lnTo>
                  <a:lnTo>
                    <a:pt x="100" y="1108"/>
                  </a:lnTo>
                  <a:lnTo>
                    <a:pt x="97" y="1115"/>
                  </a:lnTo>
                  <a:lnTo>
                    <a:pt x="94" y="1123"/>
                  </a:lnTo>
                  <a:lnTo>
                    <a:pt x="92" y="1131"/>
                  </a:lnTo>
                  <a:lnTo>
                    <a:pt x="89" y="1140"/>
                  </a:lnTo>
                  <a:lnTo>
                    <a:pt x="85" y="1147"/>
                  </a:lnTo>
                  <a:lnTo>
                    <a:pt x="84" y="1155"/>
                  </a:lnTo>
                  <a:lnTo>
                    <a:pt x="81" y="1163"/>
                  </a:lnTo>
                  <a:lnTo>
                    <a:pt x="78" y="1171"/>
                  </a:lnTo>
                  <a:lnTo>
                    <a:pt x="76" y="1178"/>
                  </a:lnTo>
                  <a:lnTo>
                    <a:pt x="73" y="1187"/>
                  </a:lnTo>
                  <a:lnTo>
                    <a:pt x="70" y="1194"/>
                  </a:lnTo>
                  <a:lnTo>
                    <a:pt x="68" y="1202"/>
                  </a:lnTo>
                  <a:lnTo>
                    <a:pt x="65" y="1208"/>
                  </a:lnTo>
                  <a:lnTo>
                    <a:pt x="62" y="1218"/>
                  </a:lnTo>
                  <a:lnTo>
                    <a:pt x="61" y="1224"/>
                  </a:lnTo>
                  <a:lnTo>
                    <a:pt x="58" y="1232"/>
                  </a:lnTo>
                  <a:lnTo>
                    <a:pt x="56" y="1239"/>
                  </a:lnTo>
                  <a:lnTo>
                    <a:pt x="52" y="1246"/>
                  </a:lnTo>
                  <a:lnTo>
                    <a:pt x="49" y="1252"/>
                  </a:lnTo>
                  <a:lnTo>
                    <a:pt x="46" y="1260"/>
                  </a:lnTo>
                  <a:lnTo>
                    <a:pt x="42" y="1266"/>
                  </a:lnTo>
                  <a:lnTo>
                    <a:pt x="41" y="1272"/>
                  </a:lnTo>
                  <a:lnTo>
                    <a:pt x="38" y="1279"/>
                  </a:lnTo>
                  <a:lnTo>
                    <a:pt x="37" y="1285"/>
                  </a:lnTo>
                  <a:lnTo>
                    <a:pt x="33" y="1291"/>
                  </a:lnTo>
                  <a:lnTo>
                    <a:pt x="30" y="1296"/>
                  </a:lnTo>
                  <a:lnTo>
                    <a:pt x="28" y="1301"/>
                  </a:lnTo>
                  <a:lnTo>
                    <a:pt x="25" y="1308"/>
                  </a:lnTo>
                  <a:lnTo>
                    <a:pt x="21" y="1317"/>
                  </a:lnTo>
                  <a:lnTo>
                    <a:pt x="18" y="1329"/>
                  </a:lnTo>
                  <a:lnTo>
                    <a:pt x="13" y="1336"/>
                  </a:lnTo>
                  <a:lnTo>
                    <a:pt x="10" y="1344"/>
                  </a:lnTo>
                  <a:lnTo>
                    <a:pt x="6" y="1351"/>
                  </a:lnTo>
                  <a:lnTo>
                    <a:pt x="5" y="1357"/>
                  </a:lnTo>
                  <a:lnTo>
                    <a:pt x="0" y="1365"/>
                  </a:lnTo>
                  <a:lnTo>
                    <a:pt x="0" y="1368"/>
                  </a:lnTo>
                  <a:lnTo>
                    <a:pt x="73" y="1373"/>
                  </a:lnTo>
                  <a:lnTo>
                    <a:pt x="73" y="1371"/>
                  </a:lnTo>
                  <a:lnTo>
                    <a:pt x="74" y="1365"/>
                  </a:lnTo>
                  <a:lnTo>
                    <a:pt x="78" y="1357"/>
                  </a:lnTo>
                  <a:lnTo>
                    <a:pt x="82" y="1348"/>
                  </a:lnTo>
                  <a:lnTo>
                    <a:pt x="84" y="1341"/>
                  </a:lnTo>
                  <a:lnTo>
                    <a:pt x="86" y="1335"/>
                  </a:lnTo>
                  <a:lnTo>
                    <a:pt x="90" y="1328"/>
                  </a:lnTo>
                  <a:lnTo>
                    <a:pt x="94" y="1321"/>
                  </a:lnTo>
                  <a:lnTo>
                    <a:pt x="97" y="1313"/>
                  </a:lnTo>
                  <a:lnTo>
                    <a:pt x="104" y="1305"/>
                  </a:lnTo>
                  <a:lnTo>
                    <a:pt x="108" y="1299"/>
                  </a:lnTo>
                  <a:lnTo>
                    <a:pt x="114" y="1291"/>
                  </a:lnTo>
                  <a:lnTo>
                    <a:pt x="120" y="1281"/>
                  </a:lnTo>
                  <a:lnTo>
                    <a:pt x="126" y="1274"/>
                  </a:lnTo>
                  <a:lnTo>
                    <a:pt x="133" y="1264"/>
                  </a:lnTo>
                  <a:lnTo>
                    <a:pt x="141" y="1256"/>
                  </a:lnTo>
                  <a:lnTo>
                    <a:pt x="148" y="1248"/>
                  </a:lnTo>
                  <a:lnTo>
                    <a:pt x="157" y="1240"/>
                  </a:lnTo>
                  <a:lnTo>
                    <a:pt x="161" y="1236"/>
                  </a:lnTo>
                  <a:lnTo>
                    <a:pt x="166" y="1232"/>
                  </a:lnTo>
                  <a:lnTo>
                    <a:pt x="170" y="1228"/>
                  </a:lnTo>
                  <a:lnTo>
                    <a:pt x="177" y="1226"/>
                  </a:lnTo>
                  <a:lnTo>
                    <a:pt x="182" y="1220"/>
                  </a:lnTo>
                  <a:lnTo>
                    <a:pt x="188" y="1218"/>
                  </a:lnTo>
                  <a:lnTo>
                    <a:pt x="192" y="1214"/>
                  </a:lnTo>
                  <a:lnTo>
                    <a:pt x="198" y="1210"/>
                  </a:lnTo>
                  <a:lnTo>
                    <a:pt x="204" y="1207"/>
                  </a:lnTo>
                  <a:lnTo>
                    <a:pt x="210" y="1203"/>
                  </a:lnTo>
                  <a:lnTo>
                    <a:pt x="217" y="1200"/>
                  </a:lnTo>
                  <a:lnTo>
                    <a:pt x="224" y="1198"/>
                  </a:lnTo>
                  <a:lnTo>
                    <a:pt x="230" y="1195"/>
                  </a:lnTo>
                  <a:lnTo>
                    <a:pt x="237" y="1191"/>
                  </a:lnTo>
                  <a:lnTo>
                    <a:pt x="244" y="1190"/>
                  </a:lnTo>
                  <a:lnTo>
                    <a:pt x="250" y="1187"/>
                  </a:lnTo>
                  <a:lnTo>
                    <a:pt x="257" y="1183"/>
                  </a:lnTo>
                  <a:lnTo>
                    <a:pt x="265" y="1183"/>
                  </a:lnTo>
                  <a:lnTo>
                    <a:pt x="273" y="1180"/>
                  </a:lnTo>
                  <a:lnTo>
                    <a:pt x="281" y="1179"/>
                  </a:lnTo>
                  <a:lnTo>
                    <a:pt x="288" y="1176"/>
                  </a:lnTo>
                  <a:lnTo>
                    <a:pt x="296" y="1175"/>
                  </a:lnTo>
                  <a:lnTo>
                    <a:pt x="304" y="1172"/>
                  </a:lnTo>
                  <a:lnTo>
                    <a:pt x="312" y="1171"/>
                  </a:lnTo>
                  <a:lnTo>
                    <a:pt x="317" y="1170"/>
                  </a:lnTo>
                  <a:lnTo>
                    <a:pt x="325" y="1168"/>
                  </a:lnTo>
                  <a:lnTo>
                    <a:pt x="332" y="1168"/>
                  </a:lnTo>
                  <a:lnTo>
                    <a:pt x="340" y="1168"/>
                  </a:lnTo>
                  <a:lnTo>
                    <a:pt x="345" y="1167"/>
                  </a:lnTo>
                  <a:lnTo>
                    <a:pt x="352" y="1166"/>
                  </a:lnTo>
                  <a:lnTo>
                    <a:pt x="358" y="1166"/>
                  </a:lnTo>
                  <a:lnTo>
                    <a:pt x="365" y="1166"/>
                  </a:lnTo>
                  <a:lnTo>
                    <a:pt x="370" y="1166"/>
                  </a:lnTo>
                  <a:lnTo>
                    <a:pt x="377" y="1166"/>
                  </a:lnTo>
                  <a:lnTo>
                    <a:pt x="384" y="1166"/>
                  </a:lnTo>
                  <a:lnTo>
                    <a:pt x="390" y="1167"/>
                  </a:lnTo>
                  <a:lnTo>
                    <a:pt x="401" y="1167"/>
                  </a:lnTo>
                  <a:lnTo>
                    <a:pt x="412" y="1170"/>
                  </a:lnTo>
                  <a:lnTo>
                    <a:pt x="422" y="1171"/>
                  </a:lnTo>
                  <a:lnTo>
                    <a:pt x="433" y="1174"/>
                  </a:lnTo>
                  <a:lnTo>
                    <a:pt x="444" y="1176"/>
                  </a:lnTo>
                  <a:lnTo>
                    <a:pt x="453" y="1179"/>
                  </a:lnTo>
                  <a:lnTo>
                    <a:pt x="462" y="1183"/>
                  </a:lnTo>
                  <a:lnTo>
                    <a:pt x="472" y="1187"/>
                  </a:lnTo>
                  <a:lnTo>
                    <a:pt x="480" y="1190"/>
                  </a:lnTo>
                  <a:lnTo>
                    <a:pt x="488" y="1194"/>
                  </a:lnTo>
                  <a:lnTo>
                    <a:pt x="494" y="1198"/>
                  </a:lnTo>
                  <a:lnTo>
                    <a:pt x="502" y="1203"/>
                  </a:lnTo>
                  <a:lnTo>
                    <a:pt x="509" y="1208"/>
                  </a:lnTo>
                  <a:lnTo>
                    <a:pt x="516" y="1214"/>
                  </a:lnTo>
                  <a:lnTo>
                    <a:pt x="522" y="1218"/>
                  </a:lnTo>
                  <a:lnTo>
                    <a:pt x="530" y="1224"/>
                  </a:lnTo>
                  <a:lnTo>
                    <a:pt x="536" y="1230"/>
                  </a:lnTo>
                  <a:lnTo>
                    <a:pt x="541" y="1235"/>
                  </a:lnTo>
                  <a:lnTo>
                    <a:pt x="546" y="1240"/>
                  </a:lnTo>
                  <a:lnTo>
                    <a:pt x="552" y="1246"/>
                  </a:lnTo>
                  <a:lnTo>
                    <a:pt x="556" y="1251"/>
                  </a:lnTo>
                  <a:lnTo>
                    <a:pt x="561" y="1256"/>
                  </a:lnTo>
                  <a:lnTo>
                    <a:pt x="566" y="1263"/>
                  </a:lnTo>
                  <a:lnTo>
                    <a:pt x="572" y="1270"/>
                  </a:lnTo>
                  <a:lnTo>
                    <a:pt x="574" y="1274"/>
                  </a:lnTo>
                  <a:lnTo>
                    <a:pt x="578" y="1279"/>
                  </a:lnTo>
                  <a:lnTo>
                    <a:pt x="581" y="1284"/>
                  </a:lnTo>
                  <a:lnTo>
                    <a:pt x="585" y="1291"/>
                  </a:lnTo>
                  <a:lnTo>
                    <a:pt x="589" y="1296"/>
                  </a:lnTo>
                  <a:lnTo>
                    <a:pt x="592" y="1301"/>
                  </a:lnTo>
                  <a:lnTo>
                    <a:pt x="596" y="1307"/>
                  </a:lnTo>
                  <a:lnTo>
                    <a:pt x="598" y="1313"/>
                  </a:lnTo>
                  <a:lnTo>
                    <a:pt x="604" y="1324"/>
                  </a:lnTo>
                  <a:lnTo>
                    <a:pt x="609" y="1336"/>
                  </a:lnTo>
                  <a:lnTo>
                    <a:pt x="613" y="1348"/>
                  </a:lnTo>
                  <a:lnTo>
                    <a:pt x="618" y="1360"/>
                  </a:lnTo>
                  <a:lnTo>
                    <a:pt x="622" y="1368"/>
                  </a:lnTo>
                  <a:lnTo>
                    <a:pt x="625" y="1379"/>
                  </a:lnTo>
                  <a:lnTo>
                    <a:pt x="628" y="1387"/>
                  </a:lnTo>
                  <a:lnTo>
                    <a:pt x="629" y="1395"/>
                  </a:lnTo>
                  <a:lnTo>
                    <a:pt x="630" y="1400"/>
                  </a:lnTo>
                  <a:lnTo>
                    <a:pt x="633" y="1404"/>
                  </a:lnTo>
                  <a:lnTo>
                    <a:pt x="633" y="1407"/>
                  </a:lnTo>
                  <a:lnTo>
                    <a:pt x="634" y="1409"/>
                  </a:lnTo>
                  <a:lnTo>
                    <a:pt x="773" y="1409"/>
                  </a:lnTo>
                  <a:lnTo>
                    <a:pt x="773" y="1405"/>
                  </a:lnTo>
                  <a:lnTo>
                    <a:pt x="774" y="1397"/>
                  </a:lnTo>
                  <a:lnTo>
                    <a:pt x="776" y="1391"/>
                  </a:lnTo>
                  <a:lnTo>
                    <a:pt x="778" y="1385"/>
                  </a:lnTo>
                  <a:lnTo>
                    <a:pt x="781" y="1377"/>
                  </a:lnTo>
                  <a:lnTo>
                    <a:pt x="786" y="1369"/>
                  </a:lnTo>
                  <a:lnTo>
                    <a:pt x="789" y="1360"/>
                  </a:lnTo>
                  <a:lnTo>
                    <a:pt x="793" y="1349"/>
                  </a:lnTo>
                  <a:lnTo>
                    <a:pt x="798" y="1340"/>
                  </a:lnTo>
                  <a:lnTo>
                    <a:pt x="805" y="1331"/>
                  </a:lnTo>
                  <a:lnTo>
                    <a:pt x="808" y="1324"/>
                  </a:lnTo>
                  <a:lnTo>
                    <a:pt x="810" y="1317"/>
                  </a:lnTo>
                  <a:lnTo>
                    <a:pt x="814" y="1312"/>
                  </a:lnTo>
                  <a:lnTo>
                    <a:pt x="817" y="1308"/>
                  </a:lnTo>
                  <a:lnTo>
                    <a:pt x="821" y="1301"/>
                  </a:lnTo>
                  <a:lnTo>
                    <a:pt x="825" y="1296"/>
                  </a:lnTo>
                  <a:lnTo>
                    <a:pt x="829" y="1291"/>
                  </a:lnTo>
                  <a:lnTo>
                    <a:pt x="836" y="1287"/>
                  </a:lnTo>
                  <a:lnTo>
                    <a:pt x="838" y="1280"/>
                  </a:lnTo>
                  <a:lnTo>
                    <a:pt x="842" y="1275"/>
                  </a:lnTo>
                  <a:lnTo>
                    <a:pt x="848" y="1270"/>
                  </a:lnTo>
                  <a:lnTo>
                    <a:pt x="854" y="1263"/>
                  </a:lnTo>
                  <a:lnTo>
                    <a:pt x="858" y="1256"/>
                  </a:lnTo>
                  <a:lnTo>
                    <a:pt x="864" y="1251"/>
                  </a:lnTo>
                  <a:lnTo>
                    <a:pt x="869" y="1246"/>
                  </a:lnTo>
                  <a:lnTo>
                    <a:pt x="876" y="1242"/>
                  </a:lnTo>
                  <a:lnTo>
                    <a:pt x="881" y="1236"/>
                  </a:lnTo>
                  <a:lnTo>
                    <a:pt x="888" y="1232"/>
                  </a:lnTo>
                  <a:lnTo>
                    <a:pt x="894" y="1226"/>
                  </a:lnTo>
                  <a:lnTo>
                    <a:pt x="902" y="1222"/>
                  </a:lnTo>
                  <a:lnTo>
                    <a:pt x="909" y="1218"/>
                  </a:lnTo>
                  <a:lnTo>
                    <a:pt x="914" y="1214"/>
                  </a:lnTo>
                  <a:lnTo>
                    <a:pt x="922" y="1210"/>
                  </a:lnTo>
                  <a:lnTo>
                    <a:pt x="932" y="1207"/>
                  </a:lnTo>
                  <a:lnTo>
                    <a:pt x="938" y="1202"/>
                  </a:lnTo>
                  <a:lnTo>
                    <a:pt x="946" y="1198"/>
                  </a:lnTo>
                  <a:lnTo>
                    <a:pt x="954" y="1195"/>
                  </a:lnTo>
                  <a:lnTo>
                    <a:pt x="964" y="1192"/>
                  </a:lnTo>
                  <a:lnTo>
                    <a:pt x="973" y="1190"/>
                  </a:lnTo>
                  <a:lnTo>
                    <a:pt x="982" y="1186"/>
                  </a:lnTo>
                  <a:lnTo>
                    <a:pt x="993" y="1183"/>
                  </a:lnTo>
                  <a:lnTo>
                    <a:pt x="1002" y="1183"/>
                  </a:lnTo>
                  <a:lnTo>
                    <a:pt x="1012" y="1180"/>
                  </a:lnTo>
                  <a:lnTo>
                    <a:pt x="1022" y="1179"/>
                  </a:lnTo>
                  <a:lnTo>
                    <a:pt x="1032" y="1178"/>
                  </a:lnTo>
                  <a:lnTo>
                    <a:pt x="1044" y="1178"/>
                  </a:lnTo>
                  <a:lnTo>
                    <a:pt x="1054" y="1178"/>
                  </a:lnTo>
                  <a:lnTo>
                    <a:pt x="1066" y="1178"/>
                  </a:lnTo>
                  <a:lnTo>
                    <a:pt x="1078" y="1178"/>
                  </a:lnTo>
                  <a:lnTo>
                    <a:pt x="1092" y="1179"/>
                  </a:lnTo>
                  <a:lnTo>
                    <a:pt x="1102" y="1179"/>
                  </a:lnTo>
                  <a:lnTo>
                    <a:pt x="1113" y="1180"/>
                  </a:lnTo>
                  <a:lnTo>
                    <a:pt x="1124" y="1182"/>
                  </a:lnTo>
                  <a:lnTo>
                    <a:pt x="1136" y="1183"/>
                  </a:lnTo>
                  <a:lnTo>
                    <a:pt x="1146" y="1184"/>
                  </a:lnTo>
                  <a:lnTo>
                    <a:pt x="1156" y="1187"/>
                  </a:lnTo>
                  <a:lnTo>
                    <a:pt x="1165" y="1190"/>
                  </a:lnTo>
                  <a:lnTo>
                    <a:pt x="1177" y="1194"/>
                  </a:lnTo>
                  <a:lnTo>
                    <a:pt x="1185" y="1195"/>
                  </a:lnTo>
                  <a:lnTo>
                    <a:pt x="1194" y="1199"/>
                  </a:lnTo>
                  <a:lnTo>
                    <a:pt x="1202" y="1202"/>
                  </a:lnTo>
                  <a:lnTo>
                    <a:pt x="1212" y="1206"/>
                  </a:lnTo>
                  <a:lnTo>
                    <a:pt x="1220" y="1208"/>
                  </a:lnTo>
                  <a:lnTo>
                    <a:pt x="1226" y="1212"/>
                  </a:lnTo>
                  <a:lnTo>
                    <a:pt x="1234" y="1216"/>
                  </a:lnTo>
                  <a:lnTo>
                    <a:pt x="1244" y="1220"/>
                  </a:lnTo>
                  <a:lnTo>
                    <a:pt x="1250" y="1224"/>
                  </a:lnTo>
                  <a:lnTo>
                    <a:pt x="1256" y="1227"/>
                  </a:lnTo>
                  <a:lnTo>
                    <a:pt x="1262" y="1232"/>
                  </a:lnTo>
                  <a:lnTo>
                    <a:pt x="1269" y="1236"/>
                  </a:lnTo>
                  <a:lnTo>
                    <a:pt x="1274" y="1240"/>
                  </a:lnTo>
                  <a:lnTo>
                    <a:pt x="1281" y="1244"/>
                  </a:lnTo>
                  <a:lnTo>
                    <a:pt x="1286" y="1250"/>
                  </a:lnTo>
                  <a:lnTo>
                    <a:pt x="1293" y="1255"/>
                  </a:lnTo>
                  <a:lnTo>
                    <a:pt x="1298" y="1258"/>
                  </a:lnTo>
                  <a:lnTo>
                    <a:pt x="1304" y="1263"/>
                  </a:lnTo>
                  <a:lnTo>
                    <a:pt x="1308" y="1268"/>
                  </a:lnTo>
                  <a:lnTo>
                    <a:pt x="1313" y="1274"/>
                  </a:lnTo>
                  <a:lnTo>
                    <a:pt x="1317" y="1278"/>
                  </a:lnTo>
                  <a:lnTo>
                    <a:pt x="1322" y="1283"/>
                  </a:lnTo>
                  <a:lnTo>
                    <a:pt x="1326" y="1287"/>
                  </a:lnTo>
                  <a:lnTo>
                    <a:pt x="1330" y="1293"/>
                  </a:lnTo>
                  <a:lnTo>
                    <a:pt x="1337" y="1301"/>
                  </a:lnTo>
                  <a:lnTo>
                    <a:pt x="1344" y="1311"/>
                  </a:lnTo>
                  <a:lnTo>
                    <a:pt x="1349" y="1319"/>
                  </a:lnTo>
                  <a:lnTo>
                    <a:pt x="1354" y="1329"/>
                  </a:lnTo>
                  <a:lnTo>
                    <a:pt x="1358" y="1336"/>
                  </a:lnTo>
                  <a:lnTo>
                    <a:pt x="1362" y="1345"/>
                  </a:lnTo>
                  <a:lnTo>
                    <a:pt x="1366" y="1353"/>
                  </a:lnTo>
                  <a:lnTo>
                    <a:pt x="1369" y="1361"/>
                  </a:lnTo>
                  <a:lnTo>
                    <a:pt x="1370" y="1367"/>
                  </a:lnTo>
                  <a:lnTo>
                    <a:pt x="1372" y="1373"/>
                  </a:lnTo>
                  <a:lnTo>
                    <a:pt x="1374" y="1379"/>
                  </a:lnTo>
                  <a:lnTo>
                    <a:pt x="1377" y="1384"/>
                  </a:lnTo>
                  <a:lnTo>
                    <a:pt x="1378" y="1389"/>
                  </a:lnTo>
                  <a:lnTo>
                    <a:pt x="1378" y="1392"/>
                  </a:lnTo>
                  <a:lnTo>
                    <a:pt x="1505" y="1385"/>
                  </a:lnTo>
                  <a:lnTo>
                    <a:pt x="1505" y="1381"/>
                  </a:lnTo>
                  <a:lnTo>
                    <a:pt x="1508" y="1373"/>
                  </a:lnTo>
                  <a:lnTo>
                    <a:pt x="1509" y="1367"/>
                  </a:lnTo>
                  <a:lnTo>
                    <a:pt x="1512" y="1361"/>
                  </a:lnTo>
                  <a:lnTo>
                    <a:pt x="1514" y="1355"/>
                  </a:lnTo>
                  <a:lnTo>
                    <a:pt x="1518" y="1348"/>
                  </a:lnTo>
                  <a:lnTo>
                    <a:pt x="1522" y="1337"/>
                  </a:lnTo>
                  <a:lnTo>
                    <a:pt x="1528" y="1329"/>
                  </a:lnTo>
                  <a:lnTo>
                    <a:pt x="1532" y="1319"/>
                  </a:lnTo>
                  <a:lnTo>
                    <a:pt x="1538" y="1309"/>
                  </a:lnTo>
                  <a:lnTo>
                    <a:pt x="1541" y="1304"/>
                  </a:lnTo>
                  <a:lnTo>
                    <a:pt x="1544" y="1299"/>
                  </a:lnTo>
                  <a:lnTo>
                    <a:pt x="1548" y="1293"/>
                  </a:lnTo>
                  <a:lnTo>
                    <a:pt x="1552" y="1287"/>
                  </a:lnTo>
                  <a:lnTo>
                    <a:pt x="1556" y="1281"/>
                  </a:lnTo>
                  <a:lnTo>
                    <a:pt x="1558" y="1276"/>
                  </a:lnTo>
                  <a:lnTo>
                    <a:pt x="1562" y="1271"/>
                  </a:lnTo>
                  <a:lnTo>
                    <a:pt x="1568" y="1267"/>
                  </a:lnTo>
                  <a:lnTo>
                    <a:pt x="1572" y="1260"/>
                  </a:lnTo>
                  <a:lnTo>
                    <a:pt x="1576" y="1255"/>
                  </a:lnTo>
                  <a:lnTo>
                    <a:pt x="1580" y="1250"/>
                  </a:lnTo>
                  <a:lnTo>
                    <a:pt x="1585" y="1244"/>
                  </a:lnTo>
                  <a:lnTo>
                    <a:pt x="1590" y="1239"/>
                  </a:lnTo>
                  <a:lnTo>
                    <a:pt x="1596" y="1232"/>
                  </a:lnTo>
                  <a:lnTo>
                    <a:pt x="1600" y="1227"/>
                  </a:lnTo>
                  <a:lnTo>
                    <a:pt x="1606" y="1223"/>
                  </a:lnTo>
                  <a:lnTo>
                    <a:pt x="1610" y="1216"/>
                  </a:lnTo>
                  <a:lnTo>
                    <a:pt x="1616" y="1212"/>
                  </a:lnTo>
                  <a:lnTo>
                    <a:pt x="1622" y="1207"/>
                  </a:lnTo>
                  <a:lnTo>
                    <a:pt x="1629" y="1202"/>
                  </a:lnTo>
                  <a:lnTo>
                    <a:pt x="1634" y="1196"/>
                  </a:lnTo>
                  <a:lnTo>
                    <a:pt x="1641" y="1192"/>
                  </a:lnTo>
                  <a:lnTo>
                    <a:pt x="1648" y="1188"/>
                  </a:lnTo>
                  <a:lnTo>
                    <a:pt x="1656" y="1184"/>
                  </a:lnTo>
                  <a:lnTo>
                    <a:pt x="1662" y="1180"/>
                  </a:lnTo>
                  <a:lnTo>
                    <a:pt x="1669" y="1176"/>
                  </a:lnTo>
                  <a:lnTo>
                    <a:pt x="1676" y="1172"/>
                  </a:lnTo>
                  <a:lnTo>
                    <a:pt x="1682" y="1170"/>
                  </a:lnTo>
                  <a:lnTo>
                    <a:pt x="1689" y="1164"/>
                  </a:lnTo>
                  <a:lnTo>
                    <a:pt x="1698" y="1162"/>
                  </a:lnTo>
                  <a:lnTo>
                    <a:pt x="1706" y="1159"/>
                  </a:lnTo>
                  <a:lnTo>
                    <a:pt x="1714" y="1158"/>
                  </a:lnTo>
                  <a:lnTo>
                    <a:pt x="1722" y="1154"/>
                  </a:lnTo>
                  <a:lnTo>
                    <a:pt x="1732" y="1152"/>
                  </a:lnTo>
                  <a:lnTo>
                    <a:pt x="1738" y="1150"/>
                  </a:lnTo>
                  <a:lnTo>
                    <a:pt x="1749" y="1148"/>
                  </a:lnTo>
                  <a:lnTo>
                    <a:pt x="1757" y="1147"/>
                  </a:lnTo>
                  <a:lnTo>
                    <a:pt x="1768" y="1147"/>
                  </a:lnTo>
                  <a:lnTo>
                    <a:pt x="1777" y="1147"/>
                  </a:lnTo>
                  <a:lnTo>
                    <a:pt x="1786" y="1147"/>
                  </a:lnTo>
                  <a:lnTo>
                    <a:pt x="1796" y="1146"/>
                  </a:lnTo>
                  <a:lnTo>
                    <a:pt x="1805" y="1146"/>
                  </a:lnTo>
                  <a:lnTo>
                    <a:pt x="1813" y="1146"/>
                  </a:lnTo>
                  <a:lnTo>
                    <a:pt x="1824" y="1147"/>
                  </a:lnTo>
                  <a:lnTo>
                    <a:pt x="1830" y="1147"/>
                  </a:lnTo>
                  <a:lnTo>
                    <a:pt x="1840" y="1147"/>
                  </a:lnTo>
                  <a:lnTo>
                    <a:pt x="1848" y="1148"/>
                  </a:lnTo>
                  <a:lnTo>
                    <a:pt x="1857" y="1151"/>
                  </a:lnTo>
                  <a:lnTo>
                    <a:pt x="1865" y="1151"/>
                  </a:lnTo>
                  <a:lnTo>
                    <a:pt x="1872" y="1152"/>
                  </a:lnTo>
                  <a:lnTo>
                    <a:pt x="1880" y="1154"/>
                  </a:lnTo>
                  <a:lnTo>
                    <a:pt x="1889" y="1156"/>
                  </a:lnTo>
                  <a:lnTo>
                    <a:pt x="1896" y="1158"/>
                  </a:lnTo>
                  <a:lnTo>
                    <a:pt x="1902" y="1159"/>
                  </a:lnTo>
                  <a:lnTo>
                    <a:pt x="1910" y="1162"/>
                  </a:lnTo>
                  <a:lnTo>
                    <a:pt x="1918" y="1164"/>
                  </a:lnTo>
                  <a:lnTo>
                    <a:pt x="1925" y="1166"/>
                  </a:lnTo>
                  <a:lnTo>
                    <a:pt x="1932" y="1168"/>
                  </a:lnTo>
                  <a:lnTo>
                    <a:pt x="1938" y="1171"/>
                  </a:lnTo>
                  <a:lnTo>
                    <a:pt x="1945" y="1174"/>
                  </a:lnTo>
                  <a:lnTo>
                    <a:pt x="1950" y="1176"/>
                  </a:lnTo>
                  <a:lnTo>
                    <a:pt x="1957" y="1179"/>
                  </a:lnTo>
                  <a:lnTo>
                    <a:pt x="1962" y="1183"/>
                  </a:lnTo>
                  <a:lnTo>
                    <a:pt x="1969" y="1186"/>
                  </a:lnTo>
                  <a:lnTo>
                    <a:pt x="1973" y="1188"/>
                  </a:lnTo>
                  <a:lnTo>
                    <a:pt x="1980" y="1191"/>
                  </a:lnTo>
                  <a:lnTo>
                    <a:pt x="1984" y="1195"/>
                  </a:lnTo>
                  <a:lnTo>
                    <a:pt x="1990" y="1198"/>
                  </a:lnTo>
                  <a:lnTo>
                    <a:pt x="2000" y="1204"/>
                  </a:lnTo>
                  <a:lnTo>
                    <a:pt x="2010" y="1211"/>
                  </a:lnTo>
                  <a:lnTo>
                    <a:pt x="2018" y="1216"/>
                  </a:lnTo>
                  <a:lnTo>
                    <a:pt x="2026" y="1223"/>
                  </a:lnTo>
                  <a:lnTo>
                    <a:pt x="2033" y="1228"/>
                  </a:lnTo>
                  <a:lnTo>
                    <a:pt x="2041" y="1235"/>
                  </a:lnTo>
                  <a:lnTo>
                    <a:pt x="2046" y="1240"/>
                  </a:lnTo>
                  <a:lnTo>
                    <a:pt x="2053" y="1246"/>
                  </a:lnTo>
                  <a:lnTo>
                    <a:pt x="2058" y="1251"/>
                  </a:lnTo>
                  <a:lnTo>
                    <a:pt x="2064" y="1256"/>
                  </a:lnTo>
                  <a:lnTo>
                    <a:pt x="2070" y="1266"/>
                  </a:lnTo>
                  <a:lnTo>
                    <a:pt x="2076" y="1272"/>
                  </a:lnTo>
                  <a:lnTo>
                    <a:pt x="2080" y="1276"/>
                  </a:lnTo>
                  <a:lnTo>
                    <a:pt x="2081" y="1279"/>
                  </a:lnTo>
                  <a:lnTo>
                    <a:pt x="2114" y="1324"/>
                  </a:lnTo>
                  <a:lnTo>
                    <a:pt x="2164" y="1319"/>
                  </a:lnTo>
                  <a:lnTo>
                    <a:pt x="2162" y="1317"/>
                  </a:lnTo>
                  <a:lnTo>
                    <a:pt x="2162" y="1312"/>
                  </a:lnTo>
                  <a:lnTo>
                    <a:pt x="2162" y="1305"/>
                  </a:lnTo>
                  <a:lnTo>
                    <a:pt x="2162" y="1297"/>
                  </a:lnTo>
                  <a:lnTo>
                    <a:pt x="2161" y="1291"/>
                  </a:lnTo>
                  <a:lnTo>
                    <a:pt x="2161" y="1284"/>
                  </a:lnTo>
                  <a:lnTo>
                    <a:pt x="2161" y="1278"/>
                  </a:lnTo>
                  <a:lnTo>
                    <a:pt x="2161" y="1271"/>
                  </a:lnTo>
                  <a:lnTo>
                    <a:pt x="2161" y="1263"/>
                  </a:lnTo>
                  <a:lnTo>
                    <a:pt x="2161" y="1255"/>
                  </a:lnTo>
                  <a:lnTo>
                    <a:pt x="2161" y="1246"/>
                  </a:lnTo>
                  <a:lnTo>
                    <a:pt x="2161" y="1239"/>
                  </a:lnTo>
                  <a:lnTo>
                    <a:pt x="2161" y="1227"/>
                  </a:lnTo>
                  <a:lnTo>
                    <a:pt x="2161" y="1218"/>
                  </a:lnTo>
                  <a:lnTo>
                    <a:pt x="2161" y="1207"/>
                  </a:lnTo>
                  <a:lnTo>
                    <a:pt x="2161" y="1196"/>
                  </a:lnTo>
                  <a:lnTo>
                    <a:pt x="2161" y="1184"/>
                  </a:lnTo>
                  <a:lnTo>
                    <a:pt x="2161" y="1174"/>
                  </a:lnTo>
                  <a:lnTo>
                    <a:pt x="2161" y="1162"/>
                  </a:lnTo>
                  <a:lnTo>
                    <a:pt x="2161" y="1151"/>
                  </a:lnTo>
                  <a:lnTo>
                    <a:pt x="2161" y="1138"/>
                  </a:lnTo>
                  <a:lnTo>
                    <a:pt x="2161" y="1124"/>
                  </a:lnTo>
                  <a:lnTo>
                    <a:pt x="2161" y="1111"/>
                  </a:lnTo>
                  <a:lnTo>
                    <a:pt x="2161" y="1098"/>
                  </a:lnTo>
                  <a:lnTo>
                    <a:pt x="2161" y="1085"/>
                  </a:lnTo>
                  <a:lnTo>
                    <a:pt x="2161" y="1071"/>
                  </a:lnTo>
                  <a:lnTo>
                    <a:pt x="2161" y="1057"/>
                  </a:lnTo>
                  <a:lnTo>
                    <a:pt x="2162" y="1043"/>
                  </a:lnTo>
                  <a:lnTo>
                    <a:pt x="2162" y="1029"/>
                  </a:lnTo>
                  <a:lnTo>
                    <a:pt x="2162" y="1014"/>
                  </a:lnTo>
                  <a:lnTo>
                    <a:pt x="2162" y="999"/>
                  </a:lnTo>
                  <a:lnTo>
                    <a:pt x="2162" y="985"/>
                  </a:lnTo>
                  <a:lnTo>
                    <a:pt x="2162" y="969"/>
                  </a:lnTo>
                  <a:lnTo>
                    <a:pt x="2164" y="954"/>
                  </a:lnTo>
                  <a:lnTo>
                    <a:pt x="2164" y="938"/>
                  </a:lnTo>
                  <a:lnTo>
                    <a:pt x="2165" y="925"/>
                  </a:lnTo>
                  <a:lnTo>
                    <a:pt x="2165" y="908"/>
                  </a:lnTo>
                  <a:lnTo>
                    <a:pt x="2165" y="893"/>
                  </a:lnTo>
                  <a:lnTo>
                    <a:pt x="2165" y="877"/>
                  </a:lnTo>
                  <a:lnTo>
                    <a:pt x="2166" y="862"/>
                  </a:lnTo>
                  <a:lnTo>
                    <a:pt x="2166" y="846"/>
                  </a:lnTo>
                  <a:lnTo>
                    <a:pt x="2168" y="832"/>
                  </a:lnTo>
                  <a:lnTo>
                    <a:pt x="2169" y="816"/>
                  </a:lnTo>
                  <a:lnTo>
                    <a:pt x="2170" y="802"/>
                  </a:lnTo>
                  <a:lnTo>
                    <a:pt x="2170" y="785"/>
                  </a:lnTo>
                  <a:lnTo>
                    <a:pt x="2172" y="772"/>
                  </a:lnTo>
                  <a:lnTo>
                    <a:pt x="2172" y="756"/>
                  </a:lnTo>
                  <a:lnTo>
                    <a:pt x="2173" y="742"/>
                  </a:lnTo>
                  <a:lnTo>
                    <a:pt x="2173" y="726"/>
                  </a:lnTo>
                  <a:lnTo>
                    <a:pt x="2174" y="712"/>
                  </a:lnTo>
                  <a:lnTo>
                    <a:pt x="2176" y="699"/>
                  </a:lnTo>
                  <a:lnTo>
                    <a:pt x="2177" y="687"/>
                  </a:lnTo>
                  <a:lnTo>
                    <a:pt x="2178" y="672"/>
                  </a:lnTo>
                  <a:lnTo>
                    <a:pt x="2181" y="657"/>
                  </a:lnTo>
                  <a:lnTo>
                    <a:pt x="2182" y="644"/>
                  </a:lnTo>
                  <a:lnTo>
                    <a:pt x="2184" y="632"/>
                  </a:lnTo>
                  <a:lnTo>
                    <a:pt x="2185" y="619"/>
                  </a:lnTo>
                  <a:lnTo>
                    <a:pt x="2188" y="607"/>
                  </a:lnTo>
                  <a:lnTo>
                    <a:pt x="2189" y="595"/>
                  </a:lnTo>
                  <a:lnTo>
                    <a:pt x="2192" y="584"/>
                  </a:lnTo>
                  <a:lnTo>
                    <a:pt x="2193" y="571"/>
                  </a:lnTo>
                  <a:lnTo>
                    <a:pt x="2194" y="560"/>
                  </a:lnTo>
                  <a:lnTo>
                    <a:pt x="2196" y="547"/>
                  </a:lnTo>
                  <a:lnTo>
                    <a:pt x="2200" y="536"/>
                  </a:lnTo>
                  <a:lnTo>
                    <a:pt x="2201" y="523"/>
                  </a:lnTo>
                  <a:lnTo>
                    <a:pt x="2204" y="512"/>
                  </a:lnTo>
                  <a:lnTo>
                    <a:pt x="2206" y="499"/>
                  </a:lnTo>
                  <a:lnTo>
                    <a:pt x="2209" y="488"/>
                  </a:lnTo>
                  <a:lnTo>
                    <a:pt x="2212" y="475"/>
                  </a:lnTo>
                  <a:lnTo>
                    <a:pt x="2214" y="463"/>
                  </a:lnTo>
                  <a:lnTo>
                    <a:pt x="2218" y="450"/>
                  </a:lnTo>
                  <a:lnTo>
                    <a:pt x="2221" y="438"/>
                  </a:lnTo>
                  <a:lnTo>
                    <a:pt x="2225" y="424"/>
                  </a:lnTo>
                  <a:lnTo>
                    <a:pt x="2228" y="412"/>
                  </a:lnTo>
                  <a:lnTo>
                    <a:pt x="2232" y="400"/>
                  </a:lnTo>
                  <a:lnTo>
                    <a:pt x="2234" y="388"/>
                  </a:lnTo>
                  <a:lnTo>
                    <a:pt x="2238" y="375"/>
                  </a:lnTo>
                  <a:lnTo>
                    <a:pt x="2241" y="363"/>
                  </a:lnTo>
                  <a:lnTo>
                    <a:pt x="2244" y="351"/>
                  </a:lnTo>
                  <a:lnTo>
                    <a:pt x="2248" y="339"/>
                  </a:lnTo>
                  <a:lnTo>
                    <a:pt x="2250" y="326"/>
                  </a:lnTo>
                  <a:lnTo>
                    <a:pt x="2256" y="314"/>
                  </a:lnTo>
                  <a:lnTo>
                    <a:pt x="2258" y="302"/>
                  </a:lnTo>
                  <a:lnTo>
                    <a:pt x="2262" y="291"/>
                  </a:lnTo>
                  <a:lnTo>
                    <a:pt x="2266" y="278"/>
                  </a:lnTo>
                  <a:lnTo>
                    <a:pt x="2269" y="267"/>
                  </a:lnTo>
                  <a:lnTo>
                    <a:pt x="2273" y="255"/>
                  </a:lnTo>
                  <a:lnTo>
                    <a:pt x="2276" y="245"/>
                  </a:lnTo>
                  <a:lnTo>
                    <a:pt x="2280" y="233"/>
                  </a:lnTo>
                  <a:lnTo>
                    <a:pt x="2284" y="222"/>
                  </a:lnTo>
                  <a:lnTo>
                    <a:pt x="2286" y="211"/>
                  </a:lnTo>
                  <a:lnTo>
                    <a:pt x="2292" y="202"/>
                  </a:lnTo>
                  <a:lnTo>
                    <a:pt x="2293" y="190"/>
                  </a:lnTo>
                  <a:lnTo>
                    <a:pt x="2297" y="178"/>
                  </a:lnTo>
                  <a:lnTo>
                    <a:pt x="2300" y="169"/>
                  </a:lnTo>
                  <a:lnTo>
                    <a:pt x="2304" y="160"/>
                  </a:lnTo>
                  <a:lnTo>
                    <a:pt x="2306" y="149"/>
                  </a:lnTo>
                  <a:lnTo>
                    <a:pt x="2310" y="140"/>
                  </a:lnTo>
                  <a:lnTo>
                    <a:pt x="2313" y="130"/>
                  </a:lnTo>
                  <a:lnTo>
                    <a:pt x="2317" y="122"/>
                  </a:lnTo>
                  <a:lnTo>
                    <a:pt x="2318" y="112"/>
                  </a:lnTo>
                  <a:lnTo>
                    <a:pt x="2322" y="104"/>
                  </a:lnTo>
                  <a:lnTo>
                    <a:pt x="2325" y="94"/>
                  </a:lnTo>
                  <a:lnTo>
                    <a:pt x="2329" y="88"/>
                  </a:lnTo>
                  <a:lnTo>
                    <a:pt x="2330" y="80"/>
                  </a:lnTo>
                  <a:lnTo>
                    <a:pt x="2334" y="73"/>
                  </a:lnTo>
                  <a:lnTo>
                    <a:pt x="2336" y="66"/>
                  </a:lnTo>
                  <a:lnTo>
                    <a:pt x="2340" y="60"/>
                  </a:lnTo>
                  <a:lnTo>
                    <a:pt x="2341" y="53"/>
                  </a:lnTo>
                  <a:lnTo>
                    <a:pt x="2342" y="46"/>
                  </a:lnTo>
                  <a:lnTo>
                    <a:pt x="2345" y="40"/>
                  </a:lnTo>
                  <a:lnTo>
                    <a:pt x="2348" y="36"/>
                  </a:lnTo>
                  <a:lnTo>
                    <a:pt x="2350" y="25"/>
                  </a:lnTo>
                  <a:lnTo>
                    <a:pt x="2354" y="18"/>
                  </a:lnTo>
                  <a:lnTo>
                    <a:pt x="2356" y="10"/>
                  </a:lnTo>
                  <a:lnTo>
                    <a:pt x="2358" y="6"/>
                  </a:lnTo>
                  <a:lnTo>
                    <a:pt x="2360" y="4"/>
                  </a:lnTo>
                  <a:lnTo>
                    <a:pt x="2360" y="4"/>
                  </a:lnTo>
                  <a:lnTo>
                    <a:pt x="1354" y="0"/>
                  </a:lnTo>
                  <a:lnTo>
                    <a:pt x="1566" y="150"/>
                  </a:lnTo>
                  <a:lnTo>
                    <a:pt x="2041" y="154"/>
                  </a:lnTo>
                  <a:lnTo>
                    <a:pt x="2049" y="233"/>
                  </a:lnTo>
                  <a:lnTo>
                    <a:pt x="2048" y="233"/>
                  </a:lnTo>
                  <a:lnTo>
                    <a:pt x="2044" y="234"/>
                  </a:lnTo>
                  <a:lnTo>
                    <a:pt x="2038" y="238"/>
                  </a:lnTo>
                  <a:lnTo>
                    <a:pt x="2033" y="243"/>
                  </a:lnTo>
                  <a:lnTo>
                    <a:pt x="2025" y="249"/>
                  </a:lnTo>
                  <a:lnTo>
                    <a:pt x="2018" y="258"/>
                  </a:lnTo>
                  <a:lnTo>
                    <a:pt x="2012" y="262"/>
                  </a:lnTo>
                  <a:lnTo>
                    <a:pt x="2009" y="267"/>
                  </a:lnTo>
                  <a:lnTo>
                    <a:pt x="2004" y="273"/>
                  </a:lnTo>
                  <a:lnTo>
                    <a:pt x="2000" y="279"/>
                  </a:lnTo>
                  <a:lnTo>
                    <a:pt x="1994" y="285"/>
                  </a:lnTo>
                  <a:lnTo>
                    <a:pt x="1990" y="291"/>
                  </a:lnTo>
                  <a:lnTo>
                    <a:pt x="1985" y="298"/>
                  </a:lnTo>
                  <a:lnTo>
                    <a:pt x="1981" y="306"/>
                  </a:lnTo>
                  <a:lnTo>
                    <a:pt x="1976" y="313"/>
                  </a:lnTo>
                  <a:lnTo>
                    <a:pt x="1972" y="321"/>
                  </a:lnTo>
                  <a:lnTo>
                    <a:pt x="1969" y="329"/>
                  </a:lnTo>
                  <a:lnTo>
                    <a:pt x="1965" y="338"/>
                  </a:lnTo>
                  <a:lnTo>
                    <a:pt x="1962" y="347"/>
                  </a:lnTo>
                  <a:lnTo>
                    <a:pt x="1958" y="356"/>
                  </a:lnTo>
                  <a:lnTo>
                    <a:pt x="1956" y="367"/>
                  </a:lnTo>
                  <a:lnTo>
                    <a:pt x="1954" y="378"/>
                  </a:lnTo>
                  <a:lnTo>
                    <a:pt x="1952" y="388"/>
                  </a:lnTo>
                  <a:lnTo>
                    <a:pt x="1952" y="400"/>
                  </a:lnTo>
                  <a:lnTo>
                    <a:pt x="1952" y="406"/>
                  </a:lnTo>
                  <a:lnTo>
                    <a:pt x="1952" y="411"/>
                  </a:lnTo>
                  <a:lnTo>
                    <a:pt x="1952" y="418"/>
                  </a:lnTo>
                  <a:lnTo>
                    <a:pt x="1952" y="424"/>
                  </a:lnTo>
                  <a:lnTo>
                    <a:pt x="1952" y="435"/>
                  </a:lnTo>
                  <a:lnTo>
                    <a:pt x="1952" y="447"/>
                  </a:lnTo>
                  <a:lnTo>
                    <a:pt x="1952" y="459"/>
                  </a:lnTo>
                  <a:lnTo>
                    <a:pt x="1952" y="471"/>
                  </a:lnTo>
                  <a:lnTo>
                    <a:pt x="1952" y="482"/>
                  </a:lnTo>
                  <a:lnTo>
                    <a:pt x="1954" y="492"/>
                  </a:lnTo>
                  <a:lnTo>
                    <a:pt x="1956" y="503"/>
                  </a:lnTo>
                  <a:lnTo>
                    <a:pt x="1957" y="515"/>
                  </a:lnTo>
                  <a:lnTo>
                    <a:pt x="1958" y="526"/>
                  </a:lnTo>
                  <a:lnTo>
                    <a:pt x="1961" y="535"/>
                  </a:lnTo>
                  <a:lnTo>
                    <a:pt x="1964" y="545"/>
                  </a:lnTo>
                  <a:lnTo>
                    <a:pt x="1965" y="556"/>
                  </a:lnTo>
                  <a:lnTo>
                    <a:pt x="1968" y="564"/>
                  </a:lnTo>
                  <a:lnTo>
                    <a:pt x="1969" y="575"/>
                  </a:lnTo>
                  <a:lnTo>
                    <a:pt x="1972" y="583"/>
                  </a:lnTo>
                  <a:lnTo>
                    <a:pt x="1976" y="592"/>
                  </a:lnTo>
                  <a:lnTo>
                    <a:pt x="1976" y="599"/>
                  </a:lnTo>
                  <a:lnTo>
                    <a:pt x="1978" y="607"/>
                  </a:lnTo>
                  <a:lnTo>
                    <a:pt x="1981" y="613"/>
                  </a:lnTo>
                  <a:lnTo>
                    <a:pt x="1982" y="620"/>
                  </a:lnTo>
                  <a:lnTo>
                    <a:pt x="1988" y="632"/>
                  </a:lnTo>
                  <a:lnTo>
                    <a:pt x="1992" y="643"/>
                  </a:lnTo>
                  <a:lnTo>
                    <a:pt x="1994" y="649"/>
                  </a:lnTo>
                  <a:lnTo>
                    <a:pt x="1997" y="656"/>
                  </a:lnTo>
                  <a:lnTo>
                    <a:pt x="2000" y="660"/>
                  </a:lnTo>
                  <a:lnTo>
                    <a:pt x="2000" y="663"/>
                  </a:lnTo>
                  <a:lnTo>
                    <a:pt x="1569" y="675"/>
                  </a:lnTo>
                  <a:lnTo>
                    <a:pt x="1402" y="632"/>
                  </a:lnTo>
                  <a:lnTo>
                    <a:pt x="1402" y="632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4723" y="1985"/>
              <a:ext cx="49" cy="184"/>
            </a:xfrm>
            <a:custGeom>
              <a:avLst/>
              <a:gdLst>
                <a:gd name="T0" fmla="*/ 95 w 195"/>
                <a:gd name="T1" fmla="*/ 3 h 734"/>
                <a:gd name="T2" fmla="*/ 75 w 195"/>
                <a:gd name="T3" fmla="*/ 6 h 734"/>
                <a:gd name="T4" fmla="*/ 55 w 195"/>
                <a:gd name="T5" fmla="*/ 11 h 734"/>
                <a:gd name="T6" fmla="*/ 33 w 195"/>
                <a:gd name="T7" fmla="*/ 16 h 734"/>
                <a:gd name="T8" fmla="*/ 13 w 195"/>
                <a:gd name="T9" fmla="*/ 22 h 734"/>
                <a:gd name="T10" fmla="*/ 0 w 195"/>
                <a:gd name="T11" fmla="*/ 24 h 734"/>
                <a:gd name="T12" fmla="*/ 1 w 195"/>
                <a:gd name="T13" fmla="*/ 40 h 734"/>
                <a:gd name="T14" fmla="*/ 7 w 195"/>
                <a:gd name="T15" fmla="*/ 63 h 734"/>
                <a:gd name="T16" fmla="*/ 12 w 195"/>
                <a:gd name="T17" fmla="*/ 83 h 734"/>
                <a:gd name="T18" fmla="*/ 15 w 195"/>
                <a:gd name="T19" fmla="*/ 105 h 734"/>
                <a:gd name="T20" fmla="*/ 20 w 195"/>
                <a:gd name="T21" fmla="*/ 132 h 734"/>
                <a:gd name="T22" fmla="*/ 25 w 195"/>
                <a:gd name="T23" fmla="*/ 163 h 734"/>
                <a:gd name="T24" fmla="*/ 31 w 195"/>
                <a:gd name="T25" fmla="*/ 193 h 734"/>
                <a:gd name="T26" fmla="*/ 37 w 195"/>
                <a:gd name="T27" fmla="*/ 229 h 734"/>
                <a:gd name="T28" fmla="*/ 44 w 195"/>
                <a:gd name="T29" fmla="*/ 266 h 734"/>
                <a:gd name="T30" fmla="*/ 48 w 195"/>
                <a:gd name="T31" fmla="*/ 305 h 734"/>
                <a:gd name="T32" fmla="*/ 55 w 195"/>
                <a:gd name="T33" fmla="*/ 348 h 734"/>
                <a:gd name="T34" fmla="*/ 59 w 195"/>
                <a:gd name="T35" fmla="*/ 390 h 734"/>
                <a:gd name="T36" fmla="*/ 64 w 195"/>
                <a:gd name="T37" fmla="*/ 435 h 734"/>
                <a:gd name="T38" fmla="*/ 68 w 195"/>
                <a:gd name="T39" fmla="*/ 482 h 734"/>
                <a:gd name="T40" fmla="*/ 73 w 195"/>
                <a:gd name="T41" fmla="*/ 531 h 734"/>
                <a:gd name="T42" fmla="*/ 75 w 195"/>
                <a:gd name="T43" fmla="*/ 579 h 734"/>
                <a:gd name="T44" fmla="*/ 79 w 195"/>
                <a:gd name="T45" fmla="*/ 630 h 734"/>
                <a:gd name="T46" fmla="*/ 80 w 195"/>
                <a:gd name="T47" fmla="*/ 680 h 734"/>
                <a:gd name="T48" fmla="*/ 81 w 195"/>
                <a:gd name="T49" fmla="*/ 734 h 734"/>
                <a:gd name="T50" fmla="*/ 193 w 195"/>
                <a:gd name="T51" fmla="*/ 698 h 734"/>
                <a:gd name="T52" fmla="*/ 191 w 195"/>
                <a:gd name="T53" fmla="*/ 643 h 734"/>
                <a:gd name="T54" fmla="*/ 189 w 195"/>
                <a:gd name="T55" fmla="*/ 593 h 734"/>
                <a:gd name="T56" fmla="*/ 185 w 195"/>
                <a:gd name="T57" fmla="*/ 541 h 734"/>
                <a:gd name="T58" fmla="*/ 184 w 195"/>
                <a:gd name="T59" fmla="*/ 491 h 734"/>
                <a:gd name="T60" fmla="*/ 179 w 195"/>
                <a:gd name="T61" fmla="*/ 443 h 734"/>
                <a:gd name="T62" fmla="*/ 173 w 195"/>
                <a:gd name="T63" fmla="*/ 396 h 734"/>
                <a:gd name="T64" fmla="*/ 168 w 195"/>
                <a:gd name="T65" fmla="*/ 350 h 734"/>
                <a:gd name="T66" fmla="*/ 163 w 195"/>
                <a:gd name="T67" fmla="*/ 308 h 734"/>
                <a:gd name="T68" fmla="*/ 157 w 195"/>
                <a:gd name="T69" fmla="*/ 266 h 734"/>
                <a:gd name="T70" fmla="*/ 153 w 195"/>
                <a:gd name="T71" fmla="*/ 229 h 734"/>
                <a:gd name="T72" fmla="*/ 145 w 195"/>
                <a:gd name="T73" fmla="*/ 191 h 734"/>
                <a:gd name="T74" fmla="*/ 140 w 195"/>
                <a:gd name="T75" fmla="*/ 157 h 734"/>
                <a:gd name="T76" fmla="*/ 135 w 195"/>
                <a:gd name="T77" fmla="*/ 127 h 734"/>
                <a:gd name="T78" fmla="*/ 129 w 195"/>
                <a:gd name="T79" fmla="*/ 99 h 734"/>
                <a:gd name="T80" fmla="*/ 124 w 195"/>
                <a:gd name="T81" fmla="*/ 73 h 734"/>
                <a:gd name="T82" fmla="*/ 120 w 195"/>
                <a:gd name="T83" fmla="*/ 52 h 734"/>
                <a:gd name="T84" fmla="*/ 116 w 195"/>
                <a:gd name="T85" fmla="*/ 34 h 734"/>
                <a:gd name="T86" fmla="*/ 113 w 195"/>
                <a:gd name="T87" fmla="*/ 19 h 734"/>
                <a:gd name="T88" fmla="*/ 109 w 195"/>
                <a:gd name="T89" fmla="*/ 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734">
                  <a:moveTo>
                    <a:pt x="109" y="0"/>
                  </a:moveTo>
                  <a:lnTo>
                    <a:pt x="101" y="0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68" y="8"/>
                  </a:lnTo>
                  <a:lnTo>
                    <a:pt x="61" y="10"/>
                  </a:lnTo>
                  <a:lnTo>
                    <a:pt x="55" y="11"/>
                  </a:lnTo>
                  <a:lnTo>
                    <a:pt x="47" y="12"/>
                  </a:lnTo>
                  <a:lnTo>
                    <a:pt x="40" y="15"/>
                  </a:lnTo>
                  <a:lnTo>
                    <a:pt x="33" y="16"/>
                  </a:lnTo>
                  <a:lnTo>
                    <a:pt x="27" y="18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5" y="59"/>
                  </a:lnTo>
                  <a:lnTo>
                    <a:pt x="7" y="63"/>
                  </a:lnTo>
                  <a:lnTo>
                    <a:pt x="8" y="69"/>
                  </a:lnTo>
                  <a:lnTo>
                    <a:pt x="9" y="76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3" y="97"/>
                  </a:lnTo>
                  <a:lnTo>
                    <a:pt x="15" y="105"/>
                  </a:lnTo>
                  <a:lnTo>
                    <a:pt x="17" y="113"/>
                  </a:lnTo>
                  <a:lnTo>
                    <a:pt x="19" y="123"/>
                  </a:lnTo>
                  <a:lnTo>
                    <a:pt x="20" y="132"/>
                  </a:lnTo>
                  <a:lnTo>
                    <a:pt x="21" y="141"/>
                  </a:lnTo>
                  <a:lnTo>
                    <a:pt x="25" y="152"/>
                  </a:lnTo>
                  <a:lnTo>
                    <a:pt x="25" y="163"/>
                  </a:lnTo>
                  <a:lnTo>
                    <a:pt x="28" y="172"/>
                  </a:lnTo>
                  <a:lnTo>
                    <a:pt x="29" y="183"/>
                  </a:lnTo>
                  <a:lnTo>
                    <a:pt x="31" y="193"/>
                  </a:lnTo>
                  <a:lnTo>
                    <a:pt x="32" y="205"/>
                  </a:lnTo>
                  <a:lnTo>
                    <a:pt x="36" y="217"/>
                  </a:lnTo>
                  <a:lnTo>
                    <a:pt x="37" y="229"/>
                  </a:lnTo>
                  <a:lnTo>
                    <a:pt x="40" y="242"/>
                  </a:lnTo>
                  <a:lnTo>
                    <a:pt x="41" y="254"/>
                  </a:lnTo>
                  <a:lnTo>
                    <a:pt x="44" y="266"/>
                  </a:lnTo>
                  <a:lnTo>
                    <a:pt x="44" y="280"/>
                  </a:lnTo>
                  <a:lnTo>
                    <a:pt x="47" y="292"/>
                  </a:lnTo>
                  <a:lnTo>
                    <a:pt x="48" y="305"/>
                  </a:lnTo>
                  <a:lnTo>
                    <a:pt x="49" y="318"/>
                  </a:lnTo>
                  <a:lnTo>
                    <a:pt x="52" y="333"/>
                  </a:lnTo>
                  <a:lnTo>
                    <a:pt x="55" y="348"/>
                  </a:lnTo>
                  <a:lnTo>
                    <a:pt x="56" y="361"/>
                  </a:lnTo>
                  <a:lnTo>
                    <a:pt x="57" y="376"/>
                  </a:lnTo>
                  <a:lnTo>
                    <a:pt x="59" y="390"/>
                  </a:lnTo>
                  <a:lnTo>
                    <a:pt x="61" y="406"/>
                  </a:lnTo>
                  <a:lnTo>
                    <a:pt x="63" y="421"/>
                  </a:lnTo>
                  <a:lnTo>
                    <a:pt x="64" y="435"/>
                  </a:lnTo>
                  <a:lnTo>
                    <a:pt x="67" y="451"/>
                  </a:lnTo>
                  <a:lnTo>
                    <a:pt x="68" y="467"/>
                  </a:lnTo>
                  <a:lnTo>
                    <a:pt x="68" y="482"/>
                  </a:lnTo>
                  <a:lnTo>
                    <a:pt x="71" y="498"/>
                  </a:lnTo>
                  <a:lnTo>
                    <a:pt x="71" y="514"/>
                  </a:lnTo>
                  <a:lnTo>
                    <a:pt x="73" y="531"/>
                  </a:lnTo>
                  <a:lnTo>
                    <a:pt x="73" y="547"/>
                  </a:lnTo>
                  <a:lnTo>
                    <a:pt x="75" y="563"/>
                  </a:lnTo>
                  <a:lnTo>
                    <a:pt x="75" y="579"/>
                  </a:lnTo>
                  <a:lnTo>
                    <a:pt x="77" y="598"/>
                  </a:lnTo>
                  <a:lnTo>
                    <a:pt x="77" y="614"/>
                  </a:lnTo>
                  <a:lnTo>
                    <a:pt x="79" y="630"/>
                  </a:lnTo>
                  <a:lnTo>
                    <a:pt x="79" y="647"/>
                  </a:lnTo>
                  <a:lnTo>
                    <a:pt x="80" y="664"/>
                  </a:lnTo>
                  <a:lnTo>
                    <a:pt x="80" y="680"/>
                  </a:lnTo>
                  <a:lnTo>
                    <a:pt x="80" y="698"/>
                  </a:lnTo>
                  <a:lnTo>
                    <a:pt x="80" y="715"/>
                  </a:lnTo>
                  <a:lnTo>
                    <a:pt x="81" y="734"/>
                  </a:lnTo>
                  <a:lnTo>
                    <a:pt x="195" y="734"/>
                  </a:lnTo>
                  <a:lnTo>
                    <a:pt x="193" y="715"/>
                  </a:lnTo>
                  <a:lnTo>
                    <a:pt x="193" y="698"/>
                  </a:lnTo>
                  <a:lnTo>
                    <a:pt x="192" y="679"/>
                  </a:lnTo>
                  <a:lnTo>
                    <a:pt x="192" y="662"/>
                  </a:lnTo>
                  <a:lnTo>
                    <a:pt x="191" y="643"/>
                  </a:lnTo>
                  <a:lnTo>
                    <a:pt x="191" y="626"/>
                  </a:lnTo>
                  <a:lnTo>
                    <a:pt x="189" y="608"/>
                  </a:lnTo>
                  <a:lnTo>
                    <a:pt x="189" y="593"/>
                  </a:lnTo>
                  <a:lnTo>
                    <a:pt x="188" y="574"/>
                  </a:lnTo>
                  <a:lnTo>
                    <a:pt x="188" y="557"/>
                  </a:lnTo>
                  <a:lnTo>
                    <a:pt x="185" y="541"/>
                  </a:lnTo>
                  <a:lnTo>
                    <a:pt x="185" y="525"/>
                  </a:lnTo>
                  <a:lnTo>
                    <a:pt x="184" y="507"/>
                  </a:lnTo>
                  <a:lnTo>
                    <a:pt x="184" y="491"/>
                  </a:lnTo>
                  <a:lnTo>
                    <a:pt x="181" y="475"/>
                  </a:lnTo>
                  <a:lnTo>
                    <a:pt x="181" y="459"/>
                  </a:lnTo>
                  <a:lnTo>
                    <a:pt x="179" y="443"/>
                  </a:lnTo>
                  <a:lnTo>
                    <a:pt x="177" y="426"/>
                  </a:lnTo>
                  <a:lnTo>
                    <a:pt x="175" y="412"/>
                  </a:lnTo>
                  <a:lnTo>
                    <a:pt x="173" y="396"/>
                  </a:lnTo>
                  <a:lnTo>
                    <a:pt x="172" y="380"/>
                  </a:lnTo>
                  <a:lnTo>
                    <a:pt x="171" y="365"/>
                  </a:lnTo>
                  <a:lnTo>
                    <a:pt x="168" y="350"/>
                  </a:lnTo>
                  <a:lnTo>
                    <a:pt x="167" y="337"/>
                  </a:lnTo>
                  <a:lnTo>
                    <a:pt x="165" y="322"/>
                  </a:lnTo>
                  <a:lnTo>
                    <a:pt x="163" y="308"/>
                  </a:lnTo>
                  <a:lnTo>
                    <a:pt x="160" y="293"/>
                  </a:lnTo>
                  <a:lnTo>
                    <a:pt x="160" y="280"/>
                  </a:lnTo>
                  <a:lnTo>
                    <a:pt x="157" y="266"/>
                  </a:lnTo>
                  <a:lnTo>
                    <a:pt x="156" y="253"/>
                  </a:lnTo>
                  <a:lnTo>
                    <a:pt x="153" y="241"/>
                  </a:lnTo>
                  <a:lnTo>
                    <a:pt x="153" y="229"/>
                  </a:lnTo>
                  <a:lnTo>
                    <a:pt x="149" y="216"/>
                  </a:lnTo>
                  <a:lnTo>
                    <a:pt x="148" y="203"/>
                  </a:lnTo>
                  <a:lnTo>
                    <a:pt x="145" y="191"/>
                  </a:lnTo>
                  <a:lnTo>
                    <a:pt x="144" y="180"/>
                  </a:lnTo>
                  <a:lnTo>
                    <a:pt x="141" y="168"/>
                  </a:lnTo>
                  <a:lnTo>
                    <a:pt x="140" y="157"/>
                  </a:lnTo>
                  <a:lnTo>
                    <a:pt x="137" y="147"/>
                  </a:lnTo>
                  <a:lnTo>
                    <a:pt x="136" y="137"/>
                  </a:lnTo>
                  <a:lnTo>
                    <a:pt x="135" y="127"/>
                  </a:lnTo>
                  <a:lnTo>
                    <a:pt x="133" y="116"/>
                  </a:lnTo>
                  <a:lnTo>
                    <a:pt x="131" y="108"/>
                  </a:lnTo>
                  <a:lnTo>
                    <a:pt x="129" y="99"/>
                  </a:lnTo>
                  <a:lnTo>
                    <a:pt x="128" y="89"/>
                  </a:lnTo>
                  <a:lnTo>
                    <a:pt x="127" y="81"/>
                  </a:lnTo>
                  <a:lnTo>
                    <a:pt x="124" y="73"/>
                  </a:lnTo>
                  <a:lnTo>
                    <a:pt x="123" y="67"/>
                  </a:lnTo>
                  <a:lnTo>
                    <a:pt x="121" y="59"/>
                  </a:lnTo>
                  <a:lnTo>
                    <a:pt x="120" y="52"/>
                  </a:lnTo>
                  <a:lnTo>
                    <a:pt x="117" y="46"/>
                  </a:lnTo>
                  <a:lnTo>
                    <a:pt x="116" y="40"/>
                  </a:lnTo>
                  <a:lnTo>
                    <a:pt x="116" y="34"/>
                  </a:lnTo>
                  <a:lnTo>
                    <a:pt x="115" y="28"/>
                  </a:lnTo>
                  <a:lnTo>
                    <a:pt x="113" y="22"/>
                  </a:lnTo>
                  <a:lnTo>
                    <a:pt x="113" y="19"/>
                  </a:lnTo>
                  <a:lnTo>
                    <a:pt x="111" y="11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938" y="1989"/>
              <a:ext cx="77" cy="356"/>
            </a:xfrm>
            <a:custGeom>
              <a:avLst/>
              <a:gdLst>
                <a:gd name="T0" fmla="*/ 194 w 310"/>
                <a:gd name="T1" fmla="*/ 25 h 1423"/>
                <a:gd name="T2" fmla="*/ 158 w 310"/>
                <a:gd name="T3" fmla="*/ 106 h 1423"/>
                <a:gd name="T4" fmla="*/ 125 w 310"/>
                <a:gd name="T5" fmla="*/ 192 h 1423"/>
                <a:gd name="T6" fmla="*/ 98 w 310"/>
                <a:gd name="T7" fmla="*/ 278 h 1423"/>
                <a:gd name="T8" fmla="*/ 74 w 310"/>
                <a:gd name="T9" fmla="*/ 367 h 1423"/>
                <a:gd name="T10" fmla="*/ 57 w 310"/>
                <a:gd name="T11" fmla="*/ 455 h 1423"/>
                <a:gd name="T12" fmla="*/ 38 w 310"/>
                <a:gd name="T13" fmla="*/ 542 h 1423"/>
                <a:gd name="T14" fmla="*/ 26 w 310"/>
                <a:gd name="T15" fmla="*/ 629 h 1423"/>
                <a:gd name="T16" fmla="*/ 17 w 310"/>
                <a:gd name="T17" fmla="*/ 716 h 1423"/>
                <a:gd name="T18" fmla="*/ 10 w 310"/>
                <a:gd name="T19" fmla="*/ 801 h 1423"/>
                <a:gd name="T20" fmla="*/ 4 w 310"/>
                <a:gd name="T21" fmla="*/ 882 h 1423"/>
                <a:gd name="T22" fmla="*/ 1 w 310"/>
                <a:gd name="T23" fmla="*/ 961 h 1423"/>
                <a:gd name="T24" fmla="*/ 0 w 310"/>
                <a:gd name="T25" fmla="*/ 1034 h 1423"/>
                <a:gd name="T26" fmla="*/ 0 w 310"/>
                <a:gd name="T27" fmla="*/ 1105 h 1423"/>
                <a:gd name="T28" fmla="*/ 1 w 310"/>
                <a:gd name="T29" fmla="*/ 1167 h 1423"/>
                <a:gd name="T30" fmla="*/ 2 w 310"/>
                <a:gd name="T31" fmla="*/ 1227 h 1423"/>
                <a:gd name="T32" fmla="*/ 5 w 310"/>
                <a:gd name="T33" fmla="*/ 1279 h 1423"/>
                <a:gd name="T34" fmla="*/ 8 w 310"/>
                <a:gd name="T35" fmla="*/ 1326 h 1423"/>
                <a:gd name="T36" fmla="*/ 10 w 310"/>
                <a:gd name="T37" fmla="*/ 1361 h 1423"/>
                <a:gd name="T38" fmla="*/ 13 w 310"/>
                <a:gd name="T39" fmla="*/ 1392 h 1423"/>
                <a:gd name="T40" fmla="*/ 14 w 310"/>
                <a:gd name="T41" fmla="*/ 1411 h 1423"/>
                <a:gd name="T42" fmla="*/ 17 w 310"/>
                <a:gd name="T43" fmla="*/ 1423 h 1423"/>
                <a:gd name="T44" fmla="*/ 128 w 310"/>
                <a:gd name="T45" fmla="*/ 1399 h 1423"/>
                <a:gd name="T46" fmla="*/ 125 w 310"/>
                <a:gd name="T47" fmla="*/ 1379 h 1423"/>
                <a:gd name="T48" fmla="*/ 124 w 310"/>
                <a:gd name="T49" fmla="*/ 1349 h 1423"/>
                <a:gd name="T50" fmla="*/ 121 w 310"/>
                <a:gd name="T51" fmla="*/ 1312 h 1423"/>
                <a:gd name="T52" fmla="*/ 118 w 310"/>
                <a:gd name="T53" fmla="*/ 1270 h 1423"/>
                <a:gd name="T54" fmla="*/ 116 w 310"/>
                <a:gd name="T55" fmla="*/ 1215 h 1423"/>
                <a:gd name="T56" fmla="*/ 113 w 310"/>
                <a:gd name="T57" fmla="*/ 1158 h 1423"/>
                <a:gd name="T58" fmla="*/ 113 w 310"/>
                <a:gd name="T59" fmla="*/ 1093 h 1423"/>
                <a:gd name="T60" fmla="*/ 113 w 310"/>
                <a:gd name="T61" fmla="*/ 1025 h 1423"/>
                <a:gd name="T62" fmla="*/ 116 w 310"/>
                <a:gd name="T63" fmla="*/ 952 h 1423"/>
                <a:gd name="T64" fmla="*/ 118 w 310"/>
                <a:gd name="T65" fmla="*/ 873 h 1423"/>
                <a:gd name="T66" fmla="*/ 124 w 310"/>
                <a:gd name="T67" fmla="*/ 793 h 1423"/>
                <a:gd name="T68" fmla="*/ 133 w 310"/>
                <a:gd name="T69" fmla="*/ 712 h 1423"/>
                <a:gd name="T70" fmla="*/ 142 w 310"/>
                <a:gd name="T71" fmla="*/ 627 h 1423"/>
                <a:gd name="T72" fmla="*/ 156 w 310"/>
                <a:gd name="T73" fmla="*/ 540 h 1423"/>
                <a:gd name="T74" fmla="*/ 172 w 310"/>
                <a:gd name="T75" fmla="*/ 455 h 1423"/>
                <a:gd name="T76" fmla="*/ 192 w 310"/>
                <a:gd name="T77" fmla="*/ 369 h 1423"/>
                <a:gd name="T78" fmla="*/ 214 w 310"/>
                <a:gd name="T79" fmla="*/ 285 h 1423"/>
                <a:gd name="T80" fmla="*/ 242 w 310"/>
                <a:gd name="T81" fmla="*/ 202 h 1423"/>
                <a:gd name="T82" fmla="*/ 273 w 310"/>
                <a:gd name="T83" fmla="*/ 122 h 1423"/>
                <a:gd name="T84" fmla="*/ 310 w 310"/>
                <a:gd name="T85" fmla="*/ 45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1423">
                  <a:moveTo>
                    <a:pt x="310" y="45"/>
                  </a:moveTo>
                  <a:lnTo>
                    <a:pt x="209" y="0"/>
                  </a:lnTo>
                  <a:lnTo>
                    <a:pt x="194" y="25"/>
                  </a:lnTo>
                  <a:lnTo>
                    <a:pt x="181" y="52"/>
                  </a:lnTo>
                  <a:lnTo>
                    <a:pt x="169" y="80"/>
                  </a:lnTo>
                  <a:lnTo>
                    <a:pt x="158" y="106"/>
                  </a:lnTo>
                  <a:lnTo>
                    <a:pt x="146" y="134"/>
                  </a:lnTo>
                  <a:lnTo>
                    <a:pt x="136" y="162"/>
                  </a:lnTo>
                  <a:lnTo>
                    <a:pt x="125" y="192"/>
                  </a:lnTo>
                  <a:lnTo>
                    <a:pt x="117" y="221"/>
                  </a:lnTo>
                  <a:lnTo>
                    <a:pt x="106" y="249"/>
                  </a:lnTo>
                  <a:lnTo>
                    <a:pt x="98" y="278"/>
                  </a:lnTo>
                  <a:lnTo>
                    <a:pt x="89" y="307"/>
                  </a:lnTo>
                  <a:lnTo>
                    <a:pt x="82" y="338"/>
                  </a:lnTo>
                  <a:lnTo>
                    <a:pt x="74" y="367"/>
                  </a:lnTo>
                  <a:lnTo>
                    <a:pt x="69" y="397"/>
                  </a:lnTo>
                  <a:lnTo>
                    <a:pt x="62" y="426"/>
                  </a:lnTo>
                  <a:lnTo>
                    <a:pt x="57" y="455"/>
                  </a:lnTo>
                  <a:lnTo>
                    <a:pt x="50" y="484"/>
                  </a:lnTo>
                  <a:lnTo>
                    <a:pt x="44" y="514"/>
                  </a:lnTo>
                  <a:lnTo>
                    <a:pt x="38" y="542"/>
                  </a:lnTo>
                  <a:lnTo>
                    <a:pt x="36" y="571"/>
                  </a:lnTo>
                  <a:lnTo>
                    <a:pt x="30" y="600"/>
                  </a:lnTo>
                  <a:lnTo>
                    <a:pt x="26" y="629"/>
                  </a:lnTo>
                  <a:lnTo>
                    <a:pt x="24" y="659"/>
                  </a:lnTo>
                  <a:lnTo>
                    <a:pt x="20" y="688"/>
                  </a:lnTo>
                  <a:lnTo>
                    <a:pt x="17" y="716"/>
                  </a:lnTo>
                  <a:lnTo>
                    <a:pt x="14" y="744"/>
                  </a:lnTo>
                  <a:lnTo>
                    <a:pt x="12" y="773"/>
                  </a:lnTo>
                  <a:lnTo>
                    <a:pt x="10" y="801"/>
                  </a:lnTo>
                  <a:lnTo>
                    <a:pt x="8" y="829"/>
                  </a:lnTo>
                  <a:lnTo>
                    <a:pt x="6" y="856"/>
                  </a:lnTo>
                  <a:lnTo>
                    <a:pt x="4" y="882"/>
                  </a:lnTo>
                  <a:lnTo>
                    <a:pt x="4" y="909"/>
                  </a:lnTo>
                  <a:lnTo>
                    <a:pt x="2" y="934"/>
                  </a:lnTo>
                  <a:lnTo>
                    <a:pt x="1" y="961"/>
                  </a:lnTo>
                  <a:lnTo>
                    <a:pt x="0" y="985"/>
                  </a:lnTo>
                  <a:lnTo>
                    <a:pt x="0" y="1010"/>
                  </a:lnTo>
                  <a:lnTo>
                    <a:pt x="0" y="1034"/>
                  </a:lnTo>
                  <a:lnTo>
                    <a:pt x="0" y="1058"/>
                  </a:lnTo>
                  <a:lnTo>
                    <a:pt x="0" y="1081"/>
                  </a:lnTo>
                  <a:lnTo>
                    <a:pt x="0" y="1105"/>
                  </a:lnTo>
                  <a:lnTo>
                    <a:pt x="0" y="1125"/>
                  </a:lnTo>
                  <a:lnTo>
                    <a:pt x="0" y="1147"/>
                  </a:lnTo>
                  <a:lnTo>
                    <a:pt x="1" y="1167"/>
                  </a:lnTo>
                  <a:lnTo>
                    <a:pt x="2" y="1188"/>
                  </a:lnTo>
                  <a:lnTo>
                    <a:pt x="2" y="1208"/>
                  </a:lnTo>
                  <a:lnTo>
                    <a:pt x="2" y="1227"/>
                  </a:lnTo>
                  <a:lnTo>
                    <a:pt x="4" y="1246"/>
                  </a:lnTo>
                  <a:lnTo>
                    <a:pt x="5" y="1264"/>
                  </a:lnTo>
                  <a:lnTo>
                    <a:pt x="5" y="1279"/>
                  </a:lnTo>
                  <a:lnTo>
                    <a:pt x="6" y="1295"/>
                  </a:lnTo>
                  <a:lnTo>
                    <a:pt x="8" y="1311"/>
                  </a:lnTo>
                  <a:lnTo>
                    <a:pt x="8" y="1326"/>
                  </a:lnTo>
                  <a:lnTo>
                    <a:pt x="8" y="1337"/>
                  </a:lnTo>
                  <a:lnTo>
                    <a:pt x="9" y="1351"/>
                  </a:lnTo>
                  <a:lnTo>
                    <a:pt x="10" y="1361"/>
                  </a:lnTo>
                  <a:lnTo>
                    <a:pt x="12" y="1373"/>
                  </a:lnTo>
                  <a:lnTo>
                    <a:pt x="12" y="1383"/>
                  </a:lnTo>
                  <a:lnTo>
                    <a:pt x="13" y="1392"/>
                  </a:lnTo>
                  <a:lnTo>
                    <a:pt x="13" y="1399"/>
                  </a:lnTo>
                  <a:lnTo>
                    <a:pt x="14" y="1405"/>
                  </a:lnTo>
                  <a:lnTo>
                    <a:pt x="14" y="1411"/>
                  </a:lnTo>
                  <a:lnTo>
                    <a:pt x="14" y="1416"/>
                  </a:lnTo>
                  <a:lnTo>
                    <a:pt x="16" y="1419"/>
                  </a:lnTo>
                  <a:lnTo>
                    <a:pt x="17" y="1423"/>
                  </a:lnTo>
                  <a:lnTo>
                    <a:pt x="129" y="1411"/>
                  </a:lnTo>
                  <a:lnTo>
                    <a:pt x="129" y="1407"/>
                  </a:lnTo>
                  <a:lnTo>
                    <a:pt x="128" y="1399"/>
                  </a:lnTo>
                  <a:lnTo>
                    <a:pt x="126" y="1392"/>
                  </a:lnTo>
                  <a:lnTo>
                    <a:pt x="126" y="1387"/>
                  </a:lnTo>
                  <a:lnTo>
                    <a:pt x="125" y="1379"/>
                  </a:lnTo>
                  <a:lnTo>
                    <a:pt x="125" y="1371"/>
                  </a:lnTo>
                  <a:lnTo>
                    <a:pt x="124" y="1360"/>
                  </a:lnTo>
                  <a:lnTo>
                    <a:pt x="124" y="1349"/>
                  </a:lnTo>
                  <a:lnTo>
                    <a:pt x="122" y="1337"/>
                  </a:lnTo>
                  <a:lnTo>
                    <a:pt x="122" y="1326"/>
                  </a:lnTo>
                  <a:lnTo>
                    <a:pt x="121" y="1312"/>
                  </a:lnTo>
                  <a:lnTo>
                    <a:pt x="120" y="1299"/>
                  </a:lnTo>
                  <a:lnTo>
                    <a:pt x="118" y="1283"/>
                  </a:lnTo>
                  <a:lnTo>
                    <a:pt x="118" y="1270"/>
                  </a:lnTo>
                  <a:lnTo>
                    <a:pt x="118" y="1251"/>
                  </a:lnTo>
                  <a:lnTo>
                    <a:pt x="117" y="1234"/>
                  </a:lnTo>
                  <a:lnTo>
                    <a:pt x="116" y="1215"/>
                  </a:lnTo>
                  <a:lnTo>
                    <a:pt x="116" y="1196"/>
                  </a:lnTo>
                  <a:lnTo>
                    <a:pt x="114" y="1178"/>
                  </a:lnTo>
                  <a:lnTo>
                    <a:pt x="113" y="1158"/>
                  </a:lnTo>
                  <a:lnTo>
                    <a:pt x="113" y="1137"/>
                  </a:lnTo>
                  <a:lnTo>
                    <a:pt x="113" y="1117"/>
                  </a:lnTo>
                  <a:lnTo>
                    <a:pt x="113" y="1093"/>
                  </a:lnTo>
                  <a:lnTo>
                    <a:pt x="113" y="1071"/>
                  </a:lnTo>
                  <a:lnTo>
                    <a:pt x="113" y="1049"/>
                  </a:lnTo>
                  <a:lnTo>
                    <a:pt x="113" y="1025"/>
                  </a:lnTo>
                  <a:lnTo>
                    <a:pt x="113" y="1001"/>
                  </a:lnTo>
                  <a:lnTo>
                    <a:pt x="114" y="975"/>
                  </a:lnTo>
                  <a:lnTo>
                    <a:pt x="116" y="952"/>
                  </a:lnTo>
                  <a:lnTo>
                    <a:pt x="118" y="926"/>
                  </a:lnTo>
                  <a:lnTo>
                    <a:pt x="118" y="900"/>
                  </a:lnTo>
                  <a:lnTo>
                    <a:pt x="118" y="873"/>
                  </a:lnTo>
                  <a:lnTo>
                    <a:pt x="120" y="846"/>
                  </a:lnTo>
                  <a:lnTo>
                    <a:pt x="124" y="821"/>
                  </a:lnTo>
                  <a:lnTo>
                    <a:pt x="124" y="793"/>
                  </a:lnTo>
                  <a:lnTo>
                    <a:pt x="126" y="767"/>
                  </a:lnTo>
                  <a:lnTo>
                    <a:pt x="129" y="739"/>
                  </a:lnTo>
                  <a:lnTo>
                    <a:pt x="133" y="712"/>
                  </a:lnTo>
                  <a:lnTo>
                    <a:pt x="136" y="683"/>
                  </a:lnTo>
                  <a:lnTo>
                    <a:pt x="138" y="655"/>
                  </a:lnTo>
                  <a:lnTo>
                    <a:pt x="142" y="627"/>
                  </a:lnTo>
                  <a:lnTo>
                    <a:pt x="146" y="597"/>
                  </a:lnTo>
                  <a:lnTo>
                    <a:pt x="150" y="570"/>
                  </a:lnTo>
                  <a:lnTo>
                    <a:pt x="156" y="540"/>
                  </a:lnTo>
                  <a:lnTo>
                    <a:pt x="160" y="512"/>
                  </a:lnTo>
                  <a:lnTo>
                    <a:pt x="166" y="484"/>
                  </a:lnTo>
                  <a:lnTo>
                    <a:pt x="172" y="455"/>
                  </a:lnTo>
                  <a:lnTo>
                    <a:pt x="178" y="426"/>
                  </a:lnTo>
                  <a:lnTo>
                    <a:pt x="185" y="398"/>
                  </a:lnTo>
                  <a:lnTo>
                    <a:pt x="192" y="369"/>
                  </a:lnTo>
                  <a:lnTo>
                    <a:pt x="197" y="341"/>
                  </a:lnTo>
                  <a:lnTo>
                    <a:pt x="206" y="314"/>
                  </a:lnTo>
                  <a:lnTo>
                    <a:pt x="214" y="285"/>
                  </a:lnTo>
                  <a:lnTo>
                    <a:pt x="224" y="258"/>
                  </a:lnTo>
                  <a:lnTo>
                    <a:pt x="233" y="229"/>
                  </a:lnTo>
                  <a:lnTo>
                    <a:pt x="242" y="202"/>
                  </a:lnTo>
                  <a:lnTo>
                    <a:pt x="252" y="174"/>
                  </a:lnTo>
                  <a:lnTo>
                    <a:pt x="264" y="148"/>
                  </a:lnTo>
                  <a:lnTo>
                    <a:pt x="273" y="122"/>
                  </a:lnTo>
                  <a:lnTo>
                    <a:pt x="285" y="96"/>
                  </a:lnTo>
                  <a:lnTo>
                    <a:pt x="297" y="69"/>
                  </a:lnTo>
                  <a:lnTo>
                    <a:pt x="310" y="45"/>
                  </a:lnTo>
                  <a:lnTo>
                    <a:pt x="31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375" y="2152"/>
              <a:ext cx="69" cy="202"/>
            </a:xfrm>
            <a:custGeom>
              <a:avLst/>
              <a:gdLst>
                <a:gd name="T0" fmla="*/ 74 w 278"/>
                <a:gd name="T1" fmla="*/ 0 h 807"/>
                <a:gd name="T2" fmla="*/ 54 w 278"/>
                <a:gd name="T3" fmla="*/ 6 h 807"/>
                <a:gd name="T4" fmla="*/ 34 w 278"/>
                <a:gd name="T5" fmla="*/ 19 h 807"/>
                <a:gd name="T6" fmla="*/ 14 w 278"/>
                <a:gd name="T7" fmla="*/ 31 h 807"/>
                <a:gd name="T8" fmla="*/ 0 w 278"/>
                <a:gd name="T9" fmla="*/ 46 h 807"/>
                <a:gd name="T10" fmla="*/ 37 w 278"/>
                <a:gd name="T11" fmla="*/ 78 h 807"/>
                <a:gd name="T12" fmla="*/ 70 w 278"/>
                <a:gd name="T13" fmla="*/ 114 h 807"/>
                <a:gd name="T14" fmla="*/ 94 w 278"/>
                <a:gd name="T15" fmla="*/ 153 h 807"/>
                <a:gd name="T16" fmla="*/ 116 w 278"/>
                <a:gd name="T17" fmla="*/ 193 h 807"/>
                <a:gd name="T18" fmla="*/ 130 w 278"/>
                <a:gd name="T19" fmla="*/ 237 h 807"/>
                <a:gd name="T20" fmla="*/ 140 w 278"/>
                <a:gd name="T21" fmla="*/ 280 h 807"/>
                <a:gd name="T22" fmla="*/ 144 w 278"/>
                <a:gd name="T23" fmla="*/ 324 h 807"/>
                <a:gd name="T24" fmla="*/ 146 w 278"/>
                <a:gd name="T25" fmla="*/ 370 h 807"/>
                <a:gd name="T26" fmla="*/ 144 w 278"/>
                <a:gd name="T27" fmla="*/ 413 h 807"/>
                <a:gd name="T28" fmla="*/ 140 w 278"/>
                <a:gd name="T29" fmla="*/ 457 h 807"/>
                <a:gd name="T30" fmla="*/ 133 w 278"/>
                <a:gd name="T31" fmla="*/ 499 h 807"/>
                <a:gd name="T32" fmla="*/ 125 w 278"/>
                <a:gd name="T33" fmla="*/ 539 h 807"/>
                <a:gd name="T34" fmla="*/ 113 w 278"/>
                <a:gd name="T35" fmla="*/ 577 h 807"/>
                <a:gd name="T36" fmla="*/ 102 w 278"/>
                <a:gd name="T37" fmla="*/ 613 h 807"/>
                <a:gd name="T38" fmla="*/ 90 w 278"/>
                <a:gd name="T39" fmla="*/ 646 h 807"/>
                <a:gd name="T40" fmla="*/ 81 w 278"/>
                <a:gd name="T41" fmla="*/ 677 h 807"/>
                <a:gd name="T42" fmla="*/ 69 w 278"/>
                <a:gd name="T43" fmla="*/ 700 h 807"/>
                <a:gd name="T44" fmla="*/ 58 w 278"/>
                <a:gd name="T45" fmla="*/ 722 h 807"/>
                <a:gd name="T46" fmla="*/ 49 w 278"/>
                <a:gd name="T47" fmla="*/ 744 h 807"/>
                <a:gd name="T48" fmla="*/ 45 w 278"/>
                <a:gd name="T49" fmla="*/ 759 h 807"/>
                <a:gd name="T50" fmla="*/ 149 w 278"/>
                <a:gd name="T51" fmla="*/ 796 h 807"/>
                <a:gd name="T52" fmla="*/ 157 w 278"/>
                <a:gd name="T53" fmla="*/ 782 h 807"/>
                <a:gd name="T54" fmla="*/ 168 w 278"/>
                <a:gd name="T55" fmla="*/ 760 h 807"/>
                <a:gd name="T56" fmla="*/ 180 w 278"/>
                <a:gd name="T57" fmla="*/ 735 h 807"/>
                <a:gd name="T58" fmla="*/ 196 w 278"/>
                <a:gd name="T59" fmla="*/ 707 h 807"/>
                <a:gd name="T60" fmla="*/ 209 w 278"/>
                <a:gd name="T61" fmla="*/ 673 h 807"/>
                <a:gd name="T62" fmla="*/ 224 w 278"/>
                <a:gd name="T63" fmla="*/ 635 h 807"/>
                <a:gd name="T64" fmla="*/ 238 w 278"/>
                <a:gd name="T65" fmla="*/ 595 h 807"/>
                <a:gd name="T66" fmla="*/ 252 w 278"/>
                <a:gd name="T67" fmla="*/ 553 h 807"/>
                <a:gd name="T68" fmla="*/ 262 w 278"/>
                <a:gd name="T69" fmla="*/ 506 h 807"/>
                <a:gd name="T70" fmla="*/ 272 w 278"/>
                <a:gd name="T71" fmla="*/ 460 h 807"/>
                <a:gd name="T72" fmla="*/ 276 w 278"/>
                <a:gd name="T73" fmla="*/ 412 h 807"/>
                <a:gd name="T74" fmla="*/ 278 w 278"/>
                <a:gd name="T75" fmla="*/ 364 h 807"/>
                <a:gd name="T76" fmla="*/ 274 w 278"/>
                <a:gd name="T77" fmla="*/ 314 h 807"/>
                <a:gd name="T78" fmla="*/ 266 w 278"/>
                <a:gd name="T79" fmla="*/ 265 h 807"/>
                <a:gd name="T80" fmla="*/ 254 w 278"/>
                <a:gd name="T81" fmla="*/ 217 h 807"/>
                <a:gd name="T82" fmla="*/ 236 w 278"/>
                <a:gd name="T83" fmla="*/ 169 h 807"/>
                <a:gd name="T84" fmla="*/ 210 w 278"/>
                <a:gd name="T85" fmla="*/ 124 h 807"/>
                <a:gd name="T86" fmla="*/ 176 w 278"/>
                <a:gd name="T87" fmla="*/ 80 h 807"/>
                <a:gd name="T88" fmla="*/ 133 w 278"/>
                <a:gd name="T89" fmla="*/ 40 h 807"/>
                <a:gd name="T90" fmla="*/ 84 w 278"/>
                <a:gd name="T91" fmla="*/ 4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8" h="807">
                  <a:moveTo>
                    <a:pt x="84" y="4"/>
                  </a:moveTo>
                  <a:lnTo>
                    <a:pt x="78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4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41" y="14"/>
                  </a:lnTo>
                  <a:lnTo>
                    <a:pt x="34" y="19"/>
                  </a:lnTo>
                  <a:lnTo>
                    <a:pt x="28" y="22"/>
                  </a:lnTo>
                  <a:lnTo>
                    <a:pt x="21" y="28"/>
                  </a:lnTo>
                  <a:lnTo>
                    <a:pt x="14" y="31"/>
                  </a:lnTo>
                  <a:lnTo>
                    <a:pt x="9" y="36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13" y="55"/>
                  </a:lnTo>
                  <a:lnTo>
                    <a:pt x="26" y="66"/>
                  </a:lnTo>
                  <a:lnTo>
                    <a:pt x="37" y="78"/>
                  </a:lnTo>
                  <a:lnTo>
                    <a:pt x="49" y="90"/>
                  </a:lnTo>
                  <a:lnTo>
                    <a:pt x="58" y="102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0"/>
                  </a:lnTo>
                  <a:lnTo>
                    <a:pt x="94" y="153"/>
                  </a:lnTo>
                  <a:lnTo>
                    <a:pt x="102" y="167"/>
                  </a:lnTo>
                  <a:lnTo>
                    <a:pt x="109" y="180"/>
                  </a:lnTo>
                  <a:lnTo>
                    <a:pt x="116" y="193"/>
                  </a:lnTo>
                  <a:lnTo>
                    <a:pt x="120" y="208"/>
                  </a:lnTo>
                  <a:lnTo>
                    <a:pt x="125" y="223"/>
                  </a:lnTo>
                  <a:lnTo>
                    <a:pt x="130" y="237"/>
                  </a:lnTo>
                  <a:lnTo>
                    <a:pt x="134" y="252"/>
                  </a:lnTo>
                  <a:lnTo>
                    <a:pt x="137" y="265"/>
                  </a:lnTo>
                  <a:lnTo>
                    <a:pt x="140" y="280"/>
                  </a:lnTo>
                  <a:lnTo>
                    <a:pt x="141" y="295"/>
                  </a:lnTo>
                  <a:lnTo>
                    <a:pt x="144" y="311"/>
                  </a:lnTo>
                  <a:lnTo>
                    <a:pt x="144" y="324"/>
                  </a:lnTo>
                  <a:lnTo>
                    <a:pt x="145" y="340"/>
                  </a:lnTo>
                  <a:lnTo>
                    <a:pt x="145" y="354"/>
                  </a:lnTo>
                  <a:lnTo>
                    <a:pt x="146" y="370"/>
                  </a:lnTo>
                  <a:lnTo>
                    <a:pt x="145" y="384"/>
                  </a:lnTo>
                  <a:lnTo>
                    <a:pt x="145" y="398"/>
                  </a:lnTo>
                  <a:lnTo>
                    <a:pt x="144" y="413"/>
                  </a:lnTo>
                  <a:lnTo>
                    <a:pt x="144" y="428"/>
                  </a:lnTo>
                  <a:lnTo>
                    <a:pt x="141" y="442"/>
                  </a:lnTo>
                  <a:lnTo>
                    <a:pt x="140" y="457"/>
                  </a:lnTo>
                  <a:lnTo>
                    <a:pt x="138" y="470"/>
                  </a:lnTo>
                  <a:lnTo>
                    <a:pt x="137" y="486"/>
                  </a:lnTo>
                  <a:lnTo>
                    <a:pt x="133" y="499"/>
                  </a:lnTo>
                  <a:lnTo>
                    <a:pt x="130" y="513"/>
                  </a:lnTo>
                  <a:lnTo>
                    <a:pt x="126" y="525"/>
                  </a:lnTo>
                  <a:lnTo>
                    <a:pt x="125" y="539"/>
                  </a:lnTo>
                  <a:lnTo>
                    <a:pt x="120" y="551"/>
                  </a:lnTo>
                  <a:lnTo>
                    <a:pt x="117" y="565"/>
                  </a:lnTo>
                  <a:lnTo>
                    <a:pt x="113" y="577"/>
                  </a:lnTo>
                  <a:lnTo>
                    <a:pt x="110" y="590"/>
                  </a:lnTo>
                  <a:lnTo>
                    <a:pt x="106" y="601"/>
                  </a:lnTo>
                  <a:lnTo>
                    <a:pt x="102" y="613"/>
                  </a:lnTo>
                  <a:lnTo>
                    <a:pt x="98" y="623"/>
                  </a:lnTo>
                  <a:lnTo>
                    <a:pt x="94" y="635"/>
                  </a:lnTo>
                  <a:lnTo>
                    <a:pt x="90" y="646"/>
                  </a:lnTo>
                  <a:lnTo>
                    <a:pt x="88" y="655"/>
                  </a:lnTo>
                  <a:lnTo>
                    <a:pt x="84" y="666"/>
                  </a:lnTo>
                  <a:lnTo>
                    <a:pt x="81" y="677"/>
                  </a:lnTo>
                  <a:lnTo>
                    <a:pt x="77" y="684"/>
                  </a:lnTo>
                  <a:lnTo>
                    <a:pt x="73" y="692"/>
                  </a:lnTo>
                  <a:lnTo>
                    <a:pt x="69" y="700"/>
                  </a:lnTo>
                  <a:lnTo>
                    <a:pt x="65" y="708"/>
                  </a:lnTo>
                  <a:lnTo>
                    <a:pt x="62" y="715"/>
                  </a:lnTo>
                  <a:lnTo>
                    <a:pt x="58" y="722"/>
                  </a:lnTo>
                  <a:lnTo>
                    <a:pt x="57" y="728"/>
                  </a:lnTo>
                  <a:lnTo>
                    <a:pt x="54" y="735"/>
                  </a:lnTo>
                  <a:lnTo>
                    <a:pt x="49" y="744"/>
                  </a:lnTo>
                  <a:lnTo>
                    <a:pt x="46" y="751"/>
                  </a:lnTo>
                  <a:lnTo>
                    <a:pt x="45" y="756"/>
                  </a:lnTo>
                  <a:lnTo>
                    <a:pt x="45" y="759"/>
                  </a:lnTo>
                  <a:lnTo>
                    <a:pt x="145" y="807"/>
                  </a:lnTo>
                  <a:lnTo>
                    <a:pt x="146" y="803"/>
                  </a:lnTo>
                  <a:lnTo>
                    <a:pt x="149" y="796"/>
                  </a:lnTo>
                  <a:lnTo>
                    <a:pt x="150" y="791"/>
                  </a:lnTo>
                  <a:lnTo>
                    <a:pt x="154" y="787"/>
                  </a:lnTo>
                  <a:lnTo>
                    <a:pt x="157" y="782"/>
                  </a:lnTo>
                  <a:lnTo>
                    <a:pt x="161" y="776"/>
                  </a:lnTo>
                  <a:lnTo>
                    <a:pt x="164" y="768"/>
                  </a:lnTo>
                  <a:lnTo>
                    <a:pt x="168" y="760"/>
                  </a:lnTo>
                  <a:lnTo>
                    <a:pt x="172" y="752"/>
                  </a:lnTo>
                  <a:lnTo>
                    <a:pt x="176" y="746"/>
                  </a:lnTo>
                  <a:lnTo>
                    <a:pt x="180" y="735"/>
                  </a:lnTo>
                  <a:lnTo>
                    <a:pt x="186" y="727"/>
                  </a:lnTo>
                  <a:lnTo>
                    <a:pt x="190" y="716"/>
                  </a:lnTo>
                  <a:lnTo>
                    <a:pt x="196" y="707"/>
                  </a:lnTo>
                  <a:lnTo>
                    <a:pt x="198" y="695"/>
                  </a:lnTo>
                  <a:lnTo>
                    <a:pt x="205" y="684"/>
                  </a:lnTo>
                  <a:lnTo>
                    <a:pt x="209" y="673"/>
                  </a:lnTo>
                  <a:lnTo>
                    <a:pt x="214" y="661"/>
                  </a:lnTo>
                  <a:lnTo>
                    <a:pt x="218" y="647"/>
                  </a:lnTo>
                  <a:lnTo>
                    <a:pt x="224" y="635"/>
                  </a:lnTo>
                  <a:lnTo>
                    <a:pt x="229" y="622"/>
                  </a:lnTo>
                  <a:lnTo>
                    <a:pt x="234" y="610"/>
                  </a:lnTo>
                  <a:lnTo>
                    <a:pt x="238" y="595"/>
                  </a:lnTo>
                  <a:lnTo>
                    <a:pt x="242" y="581"/>
                  </a:lnTo>
                  <a:lnTo>
                    <a:pt x="248" y="567"/>
                  </a:lnTo>
                  <a:lnTo>
                    <a:pt x="252" y="553"/>
                  </a:lnTo>
                  <a:lnTo>
                    <a:pt x="254" y="537"/>
                  </a:lnTo>
                  <a:lnTo>
                    <a:pt x="260" y="522"/>
                  </a:lnTo>
                  <a:lnTo>
                    <a:pt x="262" y="506"/>
                  </a:lnTo>
                  <a:lnTo>
                    <a:pt x="266" y="493"/>
                  </a:lnTo>
                  <a:lnTo>
                    <a:pt x="269" y="476"/>
                  </a:lnTo>
                  <a:lnTo>
                    <a:pt x="272" y="460"/>
                  </a:lnTo>
                  <a:lnTo>
                    <a:pt x="273" y="444"/>
                  </a:lnTo>
                  <a:lnTo>
                    <a:pt x="276" y="428"/>
                  </a:lnTo>
                  <a:lnTo>
                    <a:pt x="276" y="412"/>
                  </a:lnTo>
                  <a:lnTo>
                    <a:pt x="277" y="396"/>
                  </a:lnTo>
                  <a:lnTo>
                    <a:pt x="277" y="378"/>
                  </a:lnTo>
                  <a:lnTo>
                    <a:pt x="278" y="364"/>
                  </a:lnTo>
                  <a:lnTo>
                    <a:pt x="277" y="348"/>
                  </a:lnTo>
                  <a:lnTo>
                    <a:pt x="276" y="330"/>
                  </a:lnTo>
                  <a:lnTo>
                    <a:pt x="274" y="314"/>
                  </a:lnTo>
                  <a:lnTo>
                    <a:pt x="273" y="299"/>
                  </a:lnTo>
                  <a:lnTo>
                    <a:pt x="270" y="281"/>
                  </a:lnTo>
                  <a:lnTo>
                    <a:pt x="266" y="265"/>
                  </a:lnTo>
                  <a:lnTo>
                    <a:pt x="264" y="249"/>
                  </a:lnTo>
                  <a:lnTo>
                    <a:pt x="260" y="233"/>
                  </a:lnTo>
                  <a:lnTo>
                    <a:pt x="254" y="217"/>
                  </a:lnTo>
                  <a:lnTo>
                    <a:pt x="249" y="200"/>
                  </a:lnTo>
                  <a:lnTo>
                    <a:pt x="242" y="185"/>
                  </a:lnTo>
                  <a:lnTo>
                    <a:pt x="236" y="169"/>
                  </a:lnTo>
                  <a:lnTo>
                    <a:pt x="228" y="153"/>
                  </a:lnTo>
                  <a:lnTo>
                    <a:pt x="220" y="139"/>
                  </a:lnTo>
                  <a:lnTo>
                    <a:pt x="210" y="124"/>
                  </a:lnTo>
                  <a:lnTo>
                    <a:pt x="200" y="110"/>
                  </a:lnTo>
                  <a:lnTo>
                    <a:pt x="188" y="95"/>
                  </a:lnTo>
                  <a:lnTo>
                    <a:pt x="176" y="80"/>
                  </a:lnTo>
                  <a:lnTo>
                    <a:pt x="162" y="67"/>
                  </a:lnTo>
                  <a:lnTo>
                    <a:pt x="149" y="54"/>
                  </a:lnTo>
                  <a:lnTo>
                    <a:pt x="133" y="40"/>
                  </a:lnTo>
                  <a:lnTo>
                    <a:pt x="118" y="28"/>
                  </a:lnTo>
                  <a:lnTo>
                    <a:pt x="101" y="15"/>
                  </a:lnTo>
                  <a:lnTo>
                    <a:pt x="84" y="4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4389" y="2146"/>
              <a:ext cx="383" cy="26"/>
            </a:xfrm>
            <a:custGeom>
              <a:avLst/>
              <a:gdLst>
                <a:gd name="T0" fmla="*/ 1504 w 1530"/>
                <a:gd name="T1" fmla="*/ 0 h 104"/>
                <a:gd name="T2" fmla="*/ 30 w 1530"/>
                <a:gd name="T3" fmla="*/ 2 h 104"/>
                <a:gd name="T4" fmla="*/ 0 w 1530"/>
                <a:gd name="T5" fmla="*/ 104 h 104"/>
                <a:gd name="T6" fmla="*/ 1530 w 1530"/>
                <a:gd name="T7" fmla="*/ 92 h 104"/>
                <a:gd name="T8" fmla="*/ 1504 w 1530"/>
                <a:gd name="T9" fmla="*/ 0 h 104"/>
                <a:gd name="T10" fmla="*/ 1504 w 1530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104">
                  <a:moveTo>
                    <a:pt x="1504" y="0"/>
                  </a:moveTo>
                  <a:lnTo>
                    <a:pt x="30" y="2"/>
                  </a:lnTo>
                  <a:lnTo>
                    <a:pt x="0" y="104"/>
                  </a:lnTo>
                  <a:lnTo>
                    <a:pt x="1530" y="92"/>
                  </a:lnTo>
                  <a:lnTo>
                    <a:pt x="1504" y="0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796" y="2041"/>
              <a:ext cx="128" cy="131"/>
            </a:xfrm>
            <a:custGeom>
              <a:avLst/>
              <a:gdLst>
                <a:gd name="T0" fmla="*/ 512 w 513"/>
                <a:gd name="T1" fmla="*/ 82 h 522"/>
                <a:gd name="T2" fmla="*/ 500 w 513"/>
                <a:gd name="T3" fmla="*/ 52 h 522"/>
                <a:gd name="T4" fmla="*/ 482 w 513"/>
                <a:gd name="T5" fmla="*/ 18 h 522"/>
                <a:gd name="T6" fmla="*/ 472 w 513"/>
                <a:gd name="T7" fmla="*/ 0 h 522"/>
                <a:gd name="T8" fmla="*/ 460 w 513"/>
                <a:gd name="T9" fmla="*/ 4 h 522"/>
                <a:gd name="T10" fmla="*/ 433 w 513"/>
                <a:gd name="T11" fmla="*/ 28 h 522"/>
                <a:gd name="T12" fmla="*/ 412 w 513"/>
                <a:gd name="T13" fmla="*/ 53 h 522"/>
                <a:gd name="T14" fmla="*/ 397 w 513"/>
                <a:gd name="T15" fmla="*/ 80 h 522"/>
                <a:gd name="T16" fmla="*/ 381 w 513"/>
                <a:gd name="T17" fmla="*/ 110 h 522"/>
                <a:gd name="T18" fmla="*/ 369 w 513"/>
                <a:gd name="T19" fmla="*/ 149 h 522"/>
                <a:gd name="T20" fmla="*/ 362 w 513"/>
                <a:gd name="T21" fmla="*/ 180 h 522"/>
                <a:gd name="T22" fmla="*/ 358 w 513"/>
                <a:gd name="T23" fmla="*/ 210 h 522"/>
                <a:gd name="T24" fmla="*/ 356 w 513"/>
                <a:gd name="T25" fmla="*/ 243 h 522"/>
                <a:gd name="T26" fmla="*/ 354 w 513"/>
                <a:gd name="T27" fmla="*/ 278 h 522"/>
                <a:gd name="T28" fmla="*/ 353 w 513"/>
                <a:gd name="T29" fmla="*/ 314 h 522"/>
                <a:gd name="T30" fmla="*/ 353 w 513"/>
                <a:gd name="T31" fmla="*/ 350 h 522"/>
                <a:gd name="T32" fmla="*/ 356 w 513"/>
                <a:gd name="T33" fmla="*/ 383 h 522"/>
                <a:gd name="T34" fmla="*/ 358 w 513"/>
                <a:gd name="T35" fmla="*/ 415 h 522"/>
                <a:gd name="T36" fmla="*/ 168 w 513"/>
                <a:gd name="T37" fmla="*/ 402 h 522"/>
                <a:gd name="T38" fmla="*/ 172 w 513"/>
                <a:gd name="T39" fmla="*/ 358 h 522"/>
                <a:gd name="T40" fmla="*/ 173 w 513"/>
                <a:gd name="T41" fmla="*/ 322 h 522"/>
                <a:gd name="T42" fmla="*/ 173 w 513"/>
                <a:gd name="T43" fmla="*/ 295 h 522"/>
                <a:gd name="T44" fmla="*/ 173 w 513"/>
                <a:gd name="T45" fmla="*/ 270 h 522"/>
                <a:gd name="T46" fmla="*/ 173 w 513"/>
                <a:gd name="T47" fmla="*/ 242 h 522"/>
                <a:gd name="T48" fmla="*/ 170 w 513"/>
                <a:gd name="T49" fmla="*/ 214 h 522"/>
                <a:gd name="T50" fmla="*/ 165 w 513"/>
                <a:gd name="T51" fmla="*/ 185 h 522"/>
                <a:gd name="T52" fmla="*/ 157 w 513"/>
                <a:gd name="T53" fmla="*/ 158 h 522"/>
                <a:gd name="T54" fmla="*/ 149 w 513"/>
                <a:gd name="T55" fmla="*/ 129 h 522"/>
                <a:gd name="T56" fmla="*/ 137 w 513"/>
                <a:gd name="T57" fmla="*/ 102 h 522"/>
                <a:gd name="T58" fmla="*/ 122 w 513"/>
                <a:gd name="T59" fmla="*/ 76 h 522"/>
                <a:gd name="T60" fmla="*/ 105 w 513"/>
                <a:gd name="T61" fmla="*/ 49 h 522"/>
                <a:gd name="T62" fmla="*/ 84 w 513"/>
                <a:gd name="T63" fmla="*/ 25 h 522"/>
                <a:gd name="T64" fmla="*/ 4 w 513"/>
                <a:gd name="T65" fmla="*/ 94 h 522"/>
                <a:gd name="T66" fmla="*/ 22 w 513"/>
                <a:gd name="T67" fmla="*/ 124 h 522"/>
                <a:gd name="T68" fmla="*/ 37 w 513"/>
                <a:gd name="T69" fmla="*/ 156 h 522"/>
                <a:gd name="T70" fmla="*/ 49 w 513"/>
                <a:gd name="T71" fmla="*/ 188 h 522"/>
                <a:gd name="T72" fmla="*/ 57 w 513"/>
                <a:gd name="T73" fmla="*/ 219 h 522"/>
                <a:gd name="T74" fmla="*/ 61 w 513"/>
                <a:gd name="T75" fmla="*/ 250 h 522"/>
                <a:gd name="T76" fmla="*/ 64 w 513"/>
                <a:gd name="T77" fmla="*/ 281 h 522"/>
                <a:gd name="T78" fmla="*/ 65 w 513"/>
                <a:gd name="T79" fmla="*/ 309 h 522"/>
                <a:gd name="T80" fmla="*/ 65 w 513"/>
                <a:gd name="T81" fmla="*/ 338 h 522"/>
                <a:gd name="T82" fmla="*/ 62 w 513"/>
                <a:gd name="T83" fmla="*/ 362 h 522"/>
                <a:gd name="T84" fmla="*/ 58 w 513"/>
                <a:gd name="T85" fmla="*/ 391 h 522"/>
                <a:gd name="T86" fmla="*/ 52 w 513"/>
                <a:gd name="T87" fmla="*/ 427 h 522"/>
                <a:gd name="T88" fmla="*/ 45 w 513"/>
                <a:gd name="T89" fmla="*/ 454 h 522"/>
                <a:gd name="T90" fmla="*/ 496 w 513"/>
                <a:gd name="T91" fmla="*/ 516 h 522"/>
                <a:gd name="T92" fmla="*/ 486 w 513"/>
                <a:gd name="T93" fmla="*/ 495 h 522"/>
                <a:gd name="T94" fmla="*/ 477 w 513"/>
                <a:gd name="T95" fmla="*/ 463 h 522"/>
                <a:gd name="T96" fmla="*/ 466 w 513"/>
                <a:gd name="T97" fmla="*/ 428 h 522"/>
                <a:gd name="T98" fmla="*/ 461 w 513"/>
                <a:gd name="T99" fmla="*/ 399 h 522"/>
                <a:gd name="T100" fmla="*/ 458 w 513"/>
                <a:gd name="T101" fmla="*/ 373 h 522"/>
                <a:gd name="T102" fmla="*/ 456 w 513"/>
                <a:gd name="T103" fmla="*/ 343 h 522"/>
                <a:gd name="T104" fmla="*/ 456 w 513"/>
                <a:gd name="T105" fmla="*/ 313 h 522"/>
                <a:gd name="T106" fmla="*/ 457 w 513"/>
                <a:gd name="T107" fmla="*/ 282 h 522"/>
                <a:gd name="T108" fmla="*/ 458 w 513"/>
                <a:gd name="T109" fmla="*/ 251 h 522"/>
                <a:gd name="T110" fmla="*/ 462 w 513"/>
                <a:gd name="T111" fmla="*/ 221 h 522"/>
                <a:gd name="T112" fmla="*/ 466 w 513"/>
                <a:gd name="T113" fmla="*/ 193 h 522"/>
                <a:gd name="T114" fmla="*/ 474 w 513"/>
                <a:gd name="T115" fmla="*/ 162 h 522"/>
                <a:gd name="T116" fmla="*/ 486 w 513"/>
                <a:gd name="T117" fmla="*/ 129 h 522"/>
                <a:gd name="T118" fmla="*/ 502 w 513"/>
                <a:gd name="T119" fmla="*/ 105 h 522"/>
                <a:gd name="T120" fmla="*/ 513 w 513"/>
                <a:gd name="T121" fmla="*/ 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522">
                  <a:moveTo>
                    <a:pt x="513" y="97"/>
                  </a:moveTo>
                  <a:lnTo>
                    <a:pt x="513" y="93"/>
                  </a:lnTo>
                  <a:lnTo>
                    <a:pt x="513" y="89"/>
                  </a:lnTo>
                  <a:lnTo>
                    <a:pt x="512" y="82"/>
                  </a:lnTo>
                  <a:lnTo>
                    <a:pt x="510" y="77"/>
                  </a:lnTo>
                  <a:lnTo>
                    <a:pt x="508" y="68"/>
                  </a:lnTo>
                  <a:lnTo>
                    <a:pt x="504" y="61"/>
                  </a:lnTo>
                  <a:lnTo>
                    <a:pt x="500" y="52"/>
                  </a:lnTo>
                  <a:lnTo>
                    <a:pt x="497" y="44"/>
                  </a:lnTo>
                  <a:lnTo>
                    <a:pt x="490" y="34"/>
                  </a:lnTo>
                  <a:lnTo>
                    <a:pt x="486" y="26"/>
                  </a:lnTo>
                  <a:lnTo>
                    <a:pt x="482" y="18"/>
                  </a:lnTo>
                  <a:lnTo>
                    <a:pt x="478" y="13"/>
                  </a:lnTo>
                  <a:lnTo>
                    <a:pt x="476" y="7"/>
                  </a:lnTo>
                  <a:lnTo>
                    <a:pt x="473" y="3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68" y="0"/>
                  </a:lnTo>
                  <a:lnTo>
                    <a:pt x="465" y="1"/>
                  </a:lnTo>
                  <a:lnTo>
                    <a:pt x="460" y="4"/>
                  </a:lnTo>
                  <a:lnTo>
                    <a:pt x="454" y="9"/>
                  </a:lnTo>
                  <a:lnTo>
                    <a:pt x="448" y="13"/>
                  </a:lnTo>
                  <a:lnTo>
                    <a:pt x="441" y="20"/>
                  </a:lnTo>
                  <a:lnTo>
                    <a:pt x="433" y="28"/>
                  </a:lnTo>
                  <a:lnTo>
                    <a:pt x="425" y="37"/>
                  </a:lnTo>
                  <a:lnTo>
                    <a:pt x="421" y="42"/>
                  </a:lnTo>
                  <a:lnTo>
                    <a:pt x="417" y="48"/>
                  </a:lnTo>
                  <a:lnTo>
                    <a:pt x="412" y="53"/>
                  </a:lnTo>
                  <a:lnTo>
                    <a:pt x="409" y="60"/>
                  </a:lnTo>
                  <a:lnTo>
                    <a:pt x="405" y="65"/>
                  </a:lnTo>
                  <a:lnTo>
                    <a:pt x="400" y="72"/>
                  </a:lnTo>
                  <a:lnTo>
                    <a:pt x="397" y="80"/>
                  </a:lnTo>
                  <a:lnTo>
                    <a:pt x="393" y="86"/>
                  </a:lnTo>
                  <a:lnTo>
                    <a:pt x="389" y="93"/>
                  </a:lnTo>
                  <a:lnTo>
                    <a:pt x="385" y="102"/>
                  </a:lnTo>
                  <a:lnTo>
                    <a:pt x="381" y="110"/>
                  </a:lnTo>
                  <a:lnTo>
                    <a:pt x="378" y="120"/>
                  </a:lnTo>
                  <a:lnTo>
                    <a:pt x="374" y="129"/>
                  </a:lnTo>
                  <a:lnTo>
                    <a:pt x="372" y="140"/>
                  </a:lnTo>
                  <a:lnTo>
                    <a:pt x="369" y="149"/>
                  </a:lnTo>
                  <a:lnTo>
                    <a:pt x="369" y="160"/>
                  </a:lnTo>
                  <a:lnTo>
                    <a:pt x="366" y="166"/>
                  </a:lnTo>
                  <a:lnTo>
                    <a:pt x="365" y="172"/>
                  </a:lnTo>
                  <a:lnTo>
                    <a:pt x="362" y="180"/>
                  </a:lnTo>
                  <a:lnTo>
                    <a:pt x="362" y="188"/>
                  </a:lnTo>
                  <a:lnTo>
                    <a:pt x="361" y="194"/>
                  </a:lnTo>
                  <a:lnTo>
                    <a:pt x="360" y="202"/>
                  </a:lnTo>
                  <a:lnTo>
                    <a:pt x="358" y="210"/>
                  </a:lnTo>
                  <a:lnTo>
                    <a:pt x="358" y="219"/>
                  </a:lnTo>
                  <a:lnTo>
                    <a:pt x="357" y="227"/>
                  </a:lnTo>
                  <a:lnTo>
                    <a:pt x="356" y="235"/>
                  </a:lnTo>
                  <a:lnTo>
                    <a:pt x="356" y="243"/>
                  </a:lnTo>
                  <a:lnTo>
                    <a:pt x="356" y="251"/>
                  </a:lnTo>
                  <a:lnTo>
                    <a:pt x="354" y="261"/>
                  </a:lnTo>
                  <a:lnTo>
                    <a:pt x="354" y="270"/>
                  </a:lnTo>
                  <a:lnTo>
                    <a:pt x="354" y="278"/>
                  </a:lnTo>
                  <a:lnTo>
                    <a:pt x="354" y="289"/>
                  </a:lnTo>
                  <a:lnTo>
                    <a:pt x="353" y="297"/>
                  </a:lnTo>
                  <a:lnTo>
                    <a:pt x="353" y="306"/>
                  </a:lnTo>
                  <a:lnTo>
                    <a:pt x="353" y="314"/>
                  </a:lnTo>
                  <a:lnTo>
                    <a:pt x="353" y="323"/>
                  </a:lnTo>
                  <a:lnTo>
                    <a:pt x="353" y="331"/>
                  </a:lnTo>
                  <a:lnTo>
                    <a:pt x="353" y="341"/>
                  </a:lnTo>
                  <a:lnTo>
                    <a:pt x="353" y="350"/>
                  </a:lnTo>
                  <a:lnTo>
                    <a:pt x="354" y="359"/>
                  </a:lnTo>
                  <a:lnTo>
                    <a:pt x="354" y="367"/>
                  </a:lnTo>
                  <a:lnTo>
                    <a:pt x="354" y="375"/>
                  </a:lnTo>
                  <a:lnTo>
                    <a:pt x="356" y="383"/>
                  </a:lnTo>
                  <a:lnTo>
                    <a:pt x="356" y="392"/>
                  </a:lnTo>
                  <a:lnTo>
                    <a:pt x="356" y="399"/>
                  </a:lnTo>
                  <a:lnTo>
                    <a:pt x="357" y="407"/>
                  </a:lnTo>
                  <a:lnTo>
                    <a:pt x="358" y="415"/>
                  </a:lnTo>
                  <a:lnTo>
                    <a:pt x="361" y="423"/>
                  </a:lnTo>
                  <a:lnTo>
                    <a:pt x="165" y="422"/>
                  </a:lnTo>
                  <a:lnTo>
                    <a:pt x="165" y="411"/>
                  </a:lnTo>
                  <a:lnTo>
                    <a:pt x="168" y="402"/>
                  </a:lnTo>
                  <a:lnTo>
                    <a:pt x="168" y="391"/>
                  </a:lnTo>
                  <a:lnTo>
                    <a:pt x="169" y="381"/>
                  </a:lnTo>
                  <a:lnTo>
                    <a:pt x="169" y="369"/>
                  </a:lnTo>
                  <a:lnTo>
                    <a:pt x="172" y="358"/>
                  </a:lnTo>
                  <a:lnTo>
                    <a:pt x="172" y="346"/>
                  </a:lnTo>
                  <a:lnTo>
                    <a:pt x="173" y="335"/>
                  </a:lnTo>
                  <a:lnTo>
                    <a:pt x="173" y="329"/>
                  </a:lnTo>
                  <a:lnTo>
                    <a:pt x="173" y="322"/>
                  </a:lnTo>
                  <a:lnTo>
                    <a:pt x="173" y="315"/>
                  </a:lnTo>
                  <a:lnTo>
                    <a:pt x="173" y="309"/>
                  </a:lnTo>
                  <a:lnTo>
                    <a:pt x="173" y="302"/>
                  </a:lnTo>
                  <a:lnTo>
                    <a:pt x="173" y="295"/>
                  </a:lnTo>
                  <a:lnTo>
                    <a:pt x="173" y="289"/>
                  </a:lnTo>
                  <a:lnTo>
                    <a:pt x="174" y="283"/>
                  </a:lnTo>
                  <a:lnTo>
                    <a:pt x="173" y="277"/>
                  </a:lnTo>
                  <a:lnTo>
                    <a:pt x="173" y="270"/>
                  </a:lnTo>
                  <a:lnTo>
                    <a:pt x="173" y="263"/>
                  </a:lnTo>
                  <a:lnTo>
                    <a:pt x="173" y="257"/>
                  </a:lnTo>
                  <a:lnTo>
                    <a:pt x="173" y="249"/>
                  </a:lnTo>
                  <a:lnTo>
                    <a:pt x="173" y="242"/>
                  </a:lnTo>
                  <a:lnTo>
                    <a:pt x="173" y="235"/>
                  </a:lnTo>
                  <a:lnTo>
                    <a:pt x="173" y="229"/>
                  </a:lnTo>
                  <a:lnTo>
                    <a:pt x="170" y="221"/>
                  </a:lnTo>
                  <a:lnTo>
                    <a:pt x="170" y="214"/>
                  </a:lnTo>
                  <a:lnTo>
                    <a:pt x="168" y="207"/>
                  </a:lnTo>
                  <a:lnTo>
                    <a:pt x="168" y="201"/>
                  </a:lnTo>
                  <a:lnTo>
                    <a:pt x="166" y="193"/>
                  </a:lnTo>
                  <a:lnTo>
                    <a:pt x="165" y="185"/>
                  </a:lnTo>
                  <a:lnTo>
                    <a:pt x="162" y="178"/>
                  </a:lnTo>
                  <a:lnTo>
                    <a:pt x="161" y="172"/>
                  </a:lnTo>
                  <a:lnTo>
                    <a:pt x="160" y="165"/>
                  </a:lnTo>
                  <a:lnTo>
                    <a:pt x="157" y="158"/>
                  </a:lnTo>
                  <a:lnTo>
                    <a:pt x="154" y="150"/>
                  </a:lnTo>
                  <a:lnTo>
                    <a:pt x="154" y="144"/>
                  </a:lnTo>
                  <a:lnTo>
                    <a:pt x="150" y="136"/>
                  </a:lnTo>
                  <a:lnTo>
                    <a:pt x="149" y="129"/>
                  </a:lnTo>
                  <a:lnTo>
                    <a:pt x="146" y="122"/>
                  </a:lnTo>
                  <a:lnTo>
                    <a:pt x="144" y="117"/>
                  </a:lnTo>
                  <a:lnTo>
                    <a:pt x="141" y="109"/>
                  </a:lnTo>
                  <a:lnTo>
                    <a:pt x="137" y="102"/>
                  </a:lnTo>
                  <a:lnTo>
                    <a:pt x="134" y="96"/>
                  </a:lnTo>
                  <a:lnTo>
                    <a:pt x="130" y="89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18" y="69"/>
                  </a:lnTo>
                  <a:lnTo>
                    <a:pt x="114" y="62"/>
                  </a:lnTo>
                  <a:lnTo>
                    <a:pt x="109" y="56"/>
                  </a:lnTo>
                  <a:lnTo>
                    <a:pt x="105" y="49"/>
                  </a:lnTo>
                  <a:lnTo>
                    <a:pt x="100" y="44"/>
                  </a:lnTo>
                  <a:lnTo>
                    <a:pt x="94" y="37"/>
                  </a:lnTo>
                  <a:lnTo>
                    <a:pt x="89" y="30"/>
                  </a:lnTo>
                  <a:lnTo>
                    <a:pt x="84" y="25"/>
                  </a:lnTo>
                  <a:lnTo>
                    <a:pt x="78" y="18"/>
                  </a:lnTo>
                  <a:lnTo>
                    <a:pt x="73" y="13"/>
                  </a:lnTo>
                  <a:lnTo>
                    <a:pt x="0" y="88"/>
                  </a:lnTo>
                  <a:lnTo>
                    <a:pt x="4" y="94"/>
                  </a:lnTo>
                  <a:lnTo>
                    <a:pt x="9" y="102"/>
                  </a:lnTo>
                  <a:lnTo>
                    <a:pt x="13" y="110"/>
                  </a:lnTo>
                  <a:lnTo>
                    <a:pt x="18" y="117"/>
                  </a:lnTo>
                  <a:lnTo>
                    <a:pt x="22" y="124"/>
                  </a:lnTo>
                  <a:lnTo>
                    <a:pt x="28" y="132"/>
                  </a:lnTo>
                  <a:lnTo>
                    <a:pt x="30" y="140"/>
                  </a:lnTo>
                  <a:lnTo>
                    <a:pt x="34" y="148"/>
                  </a:lnTo>
                  <a:lnTo>
                    <a:pt x="37" y="156"/>
                  </a:lnTo>
                  <a:lnTo>
                    <a:pt x="40" y="164"/>
                  </a:lnTo>
                  <a:lnTo>
                    <a:pt x="44" y="172"/>
                  </a:lnTo>
                  <a:lnTo>
                    <a:pt x="46" y="180"/>
                  </a:lnTo>
                  <a:lnTo>
                    <a:pt x="49" y="188"/>
                  </a:lnTo>
                  <a:lnTo>
                    <a:pt x="52" y="197"/>
                  </a:lnTo>
                  <a:lnTo>
                    <a:pt x="53" y="203"/>
                  </a:lnTo>
                  <a:lnTo>
                    <a:pt x="56" y="213"/>
                  </a:lnTo>
                  <a:lnTo>
                    <a:pt x="57" y="219"/>
                  </a:lnTo>
                  <a:lnTo>
                    <a:pt x="58" y="227"/>
                  </a:lnTo>
                  <a:lnTo>
                    <a:pt x="58" y="234"/>
                  </a:lnTo>
                  <a:lnTo>
                    <a:pt x="61" y="243"/>
                  </a:lnTo>
                  <a:lnTo>
                    <a:pt x="61" y="250"/>
                  </a:lnTo>
                  <a:lnTo>
                    <a:pt x="62" y="258"/>
                  </a:lnTo>
                  <a:lnTo>
                    <a:pt x="64" y="265"/>
                  </a:lnTo>
                  <a:lnTo>
                    <a:pt x="64" y="274"/>
                  </a:lnTo>
                  <a:lnTo>
                    <a:pt x="64" y="281"/>
                  </a:lnTo>
                  <a:lnTo>
                    <a:pt x="64" y="289"/>
                  </a:lnTo>
                  <a:lnTo>
                    <a:pt x="64" y="294"/>
                  </a:lnTo>
                  <a:lnTo>
                    <a:pt x="65" y="302"/>
                  </a:lnTo>
                  <a:lnTo>
                    <a:pt x="65" y="309"/>
                  </a:lnTo>
                  <a:lnTo>
                    <a:pt x="65" y="317"/>
                  </a:lnTo>
                  <a:lnTo>
                    <a:pt x="65" y="325"/>
                  </a:lnTo>
                  <a:lnTo>
                    <a:pt x="66" y="331"/>
                  </a:lnTo>
                  <a:lnTo>
                    <a:pt x="65" y="338"/>
                  </a:lnTo>
                  <a:lnTo>
                    <a:pt x="64" y="343"/>
                  </a:lnTo>
                  <a:lnTo>
                    <a:pt x="64" y="350"/>
                  </a:lnTo>
                  <a:lnTo>
                    <a:pt x="64" y="357"/>
                  </a:lnTo>
                  <a:lnTo>
                    <a:pt x="62" y="362"/>
                  </a:lnTo>
                  <a:lnTo>
                    <a:pt x="62" y="369"/>
                  </a:lnTo>
                  <a:lnTo>
                    <a:pt x="61" y="374"/>
                  </a:lnTo>
                  <a:lnTo>
                    <a:pt x="61" y="381"/>
                  </a:lnTo>
                  <a:lnTo>
                    <a:pt x="58" y="391"/>
                  </a:lnTo>
                  <a:lnTo>
                    <a:pt x="57" y="402"/>
                  </a:lnTo>
                  <a:lnTo>
                    <a:pt x="54" y="411"/>
                  </a:lnTo>
                  <a:lnTo>
                    <a:pt x="53" y="420"/>
                  </a:lnTo>
                  <a:lnTo>
                    <a:pt x="52" y="427"/>
                  </a:lnTo>
                  <a:lnTo>
                    <a:pt x="50" y="435"/>
                  </a:lnTo>
                  <a:lnTo>
                    <a:pt x="48" y="440"/>
                  </a:lnTo>
                  <a:lnTo>
                    <a:pt x="46" y="447"/>
                  </a:lnTo>
                  <a:lnTo>
                    <a:pt x="45" y="454"/>
                  </a:lnTo>
                  <a:lnTo>
                    <a:pt x="45" y="458"/>
                  </a:lnTo>
                  <a:lnTo>
                    <a:pt x="18" y="522"/>
                  </a:lnTo>
                  <a:lnTo>
                    <a:pt x="498" y="522"/>
                  </a:lnTo>
                  <a:lnTo>
                    <a:pt x="496" y="516"/>
                  </a:lnTo>
                  <a:lnTo>
                    <a:pt x="493" y="514"/>
                  </a:lnTo>
                  <a:lnTo>
                    <a:pt x="490" y="508"/>
                  </a:lnTo>
                  <a:lnTo>
                    <a:pt x="489" y="503"/>
                  </a:lnTo>
                  <a:lnTo>
                    <a:pt x="486" y="495"/>
                  </a:lnTo>
                  <a:lnTo>
                    <a:pt x="485" y="487"/>
                  </a:lnTo>
                  <a:lnTo>
                    <a:pt x="482" y="479"/>
                  </a:lnTo>
                  <a:lnTo>
                    <a:pt x="480" y="472"/>
                  </a:lnTo>
                  <a:lnTo>
                    <a:pt x="477" y="463"/>
                  </a:lnTo>
                  <a:lnTo>
                    <a:pt x="474" y="454"/>
                  </a:lnTo>
                  <a:lnTo>
                    <a:pt x="472" y="446"/>
                  </a:lnTo>
                  <a:lnTo>
                    <a:pt x="470" y="436"/>
                  </a:lnTo>
                  <a:lnTo>
                    <a:pt x="466" y="428"/>
                  </a:lnTo>
                  <a:lnTo>
                    <a:pt x="466" y="420"/>
                  </a:lnTo>
                  <a:lnTo>
                    <a:pt x="464" y="412"/>
                  </a:lnTo>
                  <a:lnTo>
                    <a:pt x="464" y="406"/>
                  </a:lnTo>
                  <a:lnTo>
                    <a:pt x="461" y="399"/>
                  </a:lnTo>
                  <a:lnTo>
                    <a:pt x="460" y="392"/>
                  </a:lnTo>
                  <a:lnTo>
                    <a:pt x="460" y="387"/>
                  </a:lnTo>
                  <a:lnTo>
                    <a:pt x="460" y="381"/>
                  </a:lnTo>
                  <a:lnTo>
                    <a:pt x="458" y="373"/>
                  </a:lnTo>
                  <a:lnTo>
                    <a:pt x="457" y="366"/>
                  </a:lnTo>
                  <a:lnTo>
                    <a:pt x="457" y="358"/>
                  </a:lnTo>
                  <a:lnTo>
                    <a:pt x="457" y="351"/>
                  </a:lnTo>
                  <a:lnTo>
                    <a:pt x="456" y="343"/>
                  </a:lnTo>
                  <a:lnTo>
                    <a:pt x="456" y="337"/>
                  </a:lnTo>
                  <a:lnTo>
                    <a:pt x="456" y="329"/>
                  </a:lnTo>
                  <a:lnTo>
                    <a:pt x="456" y="322"/>
                  </a:lnTo>
                  <a:lnTo>
                    <a:pt x="456" y="313"/>
                  </a:lnTo>
                  <a:lnTo>
                    <a:pt x="456" y="307"/>
                  </a:lnTo>
                  <a:lnTo>
                    <a:pt x="456" y="298"/>
                  </a:lnTo>
                  <a:lnTo>
                    <a:pt x="457" y="291"/>
                  </a:lnTo>
                  <a:lnTo>
                    <a:pt x="457" y="282"/>
                  </a:lnTo>
                  <a:lnTo>
                    <a:pt x="457" y="275"/>
                  </a:lnTo>
                  <a:lnTo>
                    <a:pt x="457" y="266"/>
                  </a:lnTo>
                  <a:lnTo>
                    <a:pt x="458" y="259"/>
                  </a:lnTo>
                  <a:lnTo>
                    <a:pt x="458" y="251"/>
                  </a:lnTo>
                  <a:lnTo>
                    <a:pt x="460" y="243"/>
                  </a:lnTo>
                  <a:lnTo>
                    <a:pt x="460" y="235"/>
                  </a:lnTo>
                  <a:lnTo>
                    <a:pt x="462" y="229"/>
                  </a:lnTo>
                  <a:lnTo>
                    <a:pt x="462" y="221"/>
                  </a:lnTo>
                  <a:lnTo>
                    <a:pt x="464" y="214"/>
                  </a:lnTo>
                  <a:lnTo>
                    <a:pt x="465" y="206"/>
                  </a:lnTo>
                  <a:lnTo>
                    <a:pt x="466" y="199"/>
                  </a:lnTo>
                  <a:lnTo>
                    <a:pt x="466" y="193"/>
                  </a:lnTo>
                  <a:lnTo>
                    <a:pt x="469" y="186"/>
                  </a:lnTo>
                  <a:lnTo>
                    <a:pt x="470" y="180"/>
                  </a:lnTo>
                  <a:lnTo>
                    <a:pt x="472" y="174"/>
                  </a:lnTo>
                  <a:lnTo>
                    <a:pt x="474" y="162"/>
                  </a:lnTo>
                  <a:lnTo>
                    <a:pt x="477" y="153"/>
                  </a:lnTo>
                  <a:lnTo>
                    <a:pt x="480" y="142"/>
                  </a:lnTo>
                  <a:lnTo>
                    <a:pt x="484" y="136"/>
                  </a:lnTo>
                  <a:lnTo>
                    <a:pt x="486" y="129"/>
                  </a:lnTo>
                  <a:lnTo>
                    <a:pt x="490" y="122"/>
                  </a:lnTo>
                  <a:lnTo>
                    <a:pt x="493" y="117"/>
                  </a:lnTo>
                  <a:lnTo>
                    <a:pt x="497" y="113"/>
                  </a:lnTo>
                  <a:lnTo>
                    <a:pt x="502" y="105"/>
                  </a:lnTo>
                  <a:lnTo>
                    <a:pt x="508" y="100"/>
                  </a:lnTo>
                  <a:lnTo>
                    <a:pt x="509" y="97"/>
                  </a:lnTo>
                  <a:lnTo>
                    <a:pt x="513" y="97"/>
                  </a:lnTo>
                  <a:lnTo>
                    <a:pt x="51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4795" y="2038"/>
              <a:ext cx="132" cy="27"/>
            </a:xfrm>
            <a:custGeom>
              <a:avLst/>
              <a:gdLst>
                <a:gd name="T0" fmla="*/ 1 w 530"/>
                <a:gd name="T1" fmla="*/ 1 h 109"/>
                <a:gd name="T2" fmla="*/ 0 w 530"/>
                <a:gd name="T3" fmla="*/ 107 h 109"/>
                <a:gd name="T4" fmla="*/ 528 w 530"/>
                <a:gd name="T5" fmla="*/ 109 h 109"/>
                <a:gd name="T6" fmla="*/ 530 w 530"/>
                <a:gd name="T7" fmla="*/ 0 h 109"/>
                <a:gd name="T8" fmla="*/ 1 w 530"/>
                <a:gd name="T9" fmla="*/ 1 h 109"/>
                <a:gd name="T10" fmla="*/ 1 w 530"/>
                <a:gd name="T11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109">
                  <a:moveTo>
                    <a:pt x="1" y="1"/>
                  </a:moveTo>
                  <a:lnTo>
                    <a:pt x="0" y="107"/>
                  </a:lnTo>
                  <a:lnTo>
                    <a:pt x="528" y="109"/>
                  </a:lnTo>
                  <a:lnTo>
                    <a:pt x="53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706" y="1980"/>
              <a:ext cx="333" cy="29"/>
            </a:xfrm>
            <a:custGeom>
              <a:avLst/>
              <a:gdLst>
                <a:gd name="T0" fmla="*/ 0 w 1332"/>
                <a:gd name="T1" fmla="*/ 0 h 117"/>
                <a:gd name="T2" fmla="*/ 0 w 1332"/>
                <a:gd name="T3" fmla="*/ 106 h 117"/>
                <a:gd name="T4" fmla="*/ 1331 w 1332"/>
                <a:gd name="T5" fmla="*/ 117 h 117"/>
                <a:gd name="T6" fmla="*/ 1332 w 1332"/>
                <a:gd name="T7" fmla="*/ 9 h 117"/>
                <a:gd name="T8" fmla="*/ 0 w 1332"/>
                <a:gd name="T9" fmla="*/ 0 h 117"/>
                <a:gd name="T10" fmla="*/ 0 w 133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2" h="117">
                  <a:moveTo>
                    <a:pt x="0" y="0"/>
                  </a:moveTo>
                  <a:lnTo>
                    <a:pt x="0" y="106"/>
                  </a:lnTo>
                  <a:lnTo>
                    <a:pt x="1331" y="117"/>
                  </a:lnTo>
                  <a:lnTo>
                    <a:pt x="133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4545" y="2017"/>
              <a:ext cx="114" cy="145"/>
            </a:xfrm>
            <a:custGeom>
              <a:avLst/>
              <a:gdLst>
                <a:gd name="T0" fmla="*/ 326 w 455"/>
                <a:gd name="T1" fmla="*/ 0 h 579"/>
                <a:gd name="T2" fmla="*/ 308 w 455"/>
                <a:gd name="T3" fmla="*/ 0 h 579"/>
                <a:gd name="T4" fmla="*/ 291 w 455"/>
                <a:gd name="T5" fmla="*/ 0 h 579"/>
                <a:gd name="T6" fmla="*/ 275 w 455"/>
                <a:gd name="T7" fmla="*/ 0 h 579"/>
                <a:gd name="T8" fmla="*/ 259 w 455"/>
                <a:gd name="T9" fmla="*/ 0 h 579"/>
                <a:gd name="T10" fmla="*/ 242 w 455"/>
                <a:gd name="T11" fmla="*/ 0 h 579"/>
                <a:gd name="T12" fmla="*/ 224 w 455"/>
                <a:gd name="T13" fmla="*/ 0 h 579"/>
                <a:gd name="T14" fmla="*/ 208 w 455"/>
                <a:gd name="T15" fmla="*/ 0 h 579"/>
                <a:gd name="T16" fmla="*/ 191 w 455"/>
                <a:gd name="T17" fmla="*/ 0 h 579"/>
                <a:gd name="T18" fmla="*/ 175 w 455"/>
                <a:gd name="T19" fmla="*/ 0 h 579"/>
                <a:gd name="T20" fmla="*/ 158 w 455"/>
                <a:gd name="T21" fmla="*/ 0 h 579"/>
                <a:gd name="T22" fmla="*/ 140 w 455"/>
                <a:gd name="T23" fmla="*/ 0 h 579"/>
                <a:gd name="T24" fmla="*/ 124 w 455"/>
                <a:gd name="T25" fmla="*/ 0 h 579"/>
                <a:gd name="T26" fmla="*/ 108 w 455"/>
                <a:gd name="T27" fmla="*/ 0 h 579"/>
                <a:gd name="T28" fmla="*/ 91 w 455"/>
                <a:gd name="T29" fmla="*/ 0 h 579"/>
                <a:gd name="T30" fmla="*/ 75 w 455"/>
                <a:gd name="T31" fmla="*/ 0 h 579"/>
                <a:gd name="T32" fmla="*/ 66 w 455"/>
                <a:gd name="T33" fmla="*/ 6 h 579"/>
                <a:gd name="T34" fmla="*/ 63 w 455"/>
                <a:gd name="T35" fmla="*/ 24 h 579"/>
                <a:gd name="T36" fmla="*/ 60 w 455"/>
                <a:gd name="T37" fmla="*/ 42 h 579"/>
                <a:gd name="T38" fmla="*/ 59 w 455"/>
                <a:gd name="T39" fmla="*/ 60 h 579"/>
                <a:gd name="T40" fmla="*/ 56 w 455"/>
                <a:gd name="T41" fmla="*/ 77 h 579"/>
                <a:gd name="T42" fmla="*/ 54 w 455"/>
                <a:gd name="T43" fmla="*/ 94 h 579"/>
                <a:gd name="T44" fmla="*/ 52 w 455"/>
                <a:gd name="T45" fmla="*/ 113 h 579"/>
                <a:gd name="T46" fmla="*/ 50 w 455"/>
                <a:gd name="T47" fmla="*/ 130 h 579"/>
                <a:gd name="T48" fmla="*/ 47 w 455"/>
                <a:gd name="T49" fmla="*/ 147 h 579"/>
                <a:gd name="T50" fmla="*/ 46 w 455"/>
                <a:gd name="T51" fmla="*/ 165 h 579"/>
                <a:gd name="T52" fmla="*/ 43 w 455"/>
                <a:gd name="T53" fmla="*/ 183 h 579"/>
                <a:gd name="T54" fmla="*/ 42 w 455"/>
                <a:gd name="T55" fmla="*/ 201 h 579"/>
                <a:gd name="T56" fmla="*/ 39 w 455"/>
                <a:gd name="T57" fmla="*/ 219 h 579"/>
                <a:gd name="T58" fmla="*/ 36 w 455"/>
                <a:gd name="T59" fmla="*/ 237 h 579"/>
                <a:gd name="T60" fmla="*/ 35 w 455"/>
                <a:gd name="T61" fmla="*/ 255 h 579"/>
                <a:gd name="T62" fmla="*/ 34 w 455"/>
                <a:gd name="T63" fmla="*/ 273 h 579"/>
                <a:gd name="T64" fmla="*/ 31 w 455"/>
                <a:gd name="T65" fmla="*/ 290 h 579"/>
                <a:gd name="T66" fmla="*/ 28 w 455"/>
                <a:gd name="T67" fmla="*/ 307 h 579"/>
                <a:gd name="T68" fmla="*/ 27 w 455"/>
                <a:gd name="T69" fmla="*/ 326 h 579"/>
                <a:gd name="T70" fmla="*/ 24 w 455"/>
                <a:gd name="T71" fmla="*/ 343 h 579"/>
                <a:gd name="T72" fmla="*/ 23 w 455"/>
                <a:gd name="T73" fmla="*/ 360 h 579"/>
                <a:gd name="T74" fmla="*/ 20 w 455"/>
                <a:gd name="T75" fmla="*/ 379 h 579"/>
                <a:gd name="T76" fmla="*/ 18 w 455"/>
                <a:gd name="T77" fmla="*/ 398 h 579"/>
                <a:gd name="T78" fmla="*/ 16 w 455"/>
                <a:gd name="T79" fmla="*/ 415 h 579"/>
                <a:gd name="T80" fmla="*/ 14 w 455"/>
                <a:gd name="T81" fmla="*/ 432 h 579"/>
                <a:gd name="T82" fmla="*/ 11 w 455"/>
                <a:gd name="T83" fmla="*/ 450 h 579"/>
                <a:gd name="T84" fmla="*/ 10 w 455"/>
                <a:gd name="T85" fmla="*/ 468 h 579"/>
                <a:gd name="T86" fmla="*/ 7 w 455"/>
                <a:gd name="T87" fmla="*/ 485 h 579"/>
                <a:gd name="T88" fmla="*/ 6 w 455"/>
                <a:gd name="T89" fmla="*/ 503 h 579"/>
                <a:gd name="T90" fmla="*/ 4 w 455"/>
                <a:gd name="T91" fmla="*/ 520 h 579"/>
                <a:gd name="T92" fmla="*/ 3 w 455"/>
                <a:gd name="T93" fmla="*/ 539 h 579"/>
                <a:gd name="T94" fmla="*/ 0 w 455"/>
                <a:gd name="T95" fmla="*/ 557 h 579"/>
                <a:gd name="T96" fmla="*/ 112 w 455"/>
                <a:gd name="T97" fmla="*/ 579 h 579"/>
                <a:gd name="T98" fmla="*/ 243 w 455"/>
                <a:gd name="T99" fmla="*/ 105 h 579"/>
                <a:gd name="T100" fmla="*/ 455 w 455"/>
                <a:gd name="T101" fmla="*/ 551 h 579"/>
                <a:gd name="T102" fmla="*/ 334 w 455"/>
                <a:gd name="T10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5" h="579">
                  <a:moveTo>
                    <a:pt x="334" y="0"/>
                  </a:moveTo>
                  <a:lnTo>
                    <a:pt x="326" y="0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1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67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2" y="0"/>
                  </a:lnTo>
                  <a:lnTo>
                    <a:pt x="234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64" y="16"/>
                  </a:lnTo>
                  <a:lnTo>
                    <a:pt x="63" y="24"/>
                  </a:lnTo>
                  <a:lnTo>
                    <a:pt x="63" y="34"/>
                  </a:lnTo>
                  <a:lnTo>
                    <a:pt x="60" y="42"/>
                  </a:lnTo>
                  <a:lnTo>
                    <a:pt x="59" y="50"/>
                  </a:lnTo>
                  <a:lnTo>
                    <a:pt x="59" y="60"/>
                  </a:lnTo>
                  <a:lnTo>
                    <a:pt x="59" y="69"/>
                  </a:lnTo>
                  <a:lnTo>
                    <a:pt x="56" y="77"/>
                  </a:lnTo>
                  <a:lnTo>
                    <a:pt x="55" y="86"/>
                  </a:lnTo>
                  <a:lnTo>
                    <a:pt x="54" y="94"/>
                  </a:lnTo>
                  <a:lnTo>
                    <a:pt x="54" y="104"/>
                  </a:lnTo>
                  <a:lnTo>
                    <a:pt x="52" y="113"/>
                  </a:lnTo>
                  <a:lnTo>
                    <a:pt x="51" y="122"/>
                  </a:lnTo>
                  <a:lnTo>
                    <a:pt x="50" y="130"/>
                  </a:lnTo>
                  <a:lnTo>
                    <a:pt x="50" y="141"/>
                  </a:lnTo>
                  <a:lnTo>
                    <a:pt x="47" y="147"/>
                  </a:lnTo>
                  <a:lnTo>
                    <a:pt x="47" y="157"/>
                  </a:lnTo>
                  <a:lnTo>
                    <a:pt x="46" y="165"/>
                  </a:lnTo>
                  <a:lnTo>
                    <a:pt x="46" y="175"/>
                  </a:lnTo>
                  <a:lnTo>
                    <a:pt x="43" y="183"/>
                  </a:lnTo>
                  <a:lnTo>
                    <a:pt x="42" y="191"/>
                  </a:lnTo>
                  <a:lnTo>
                    <a:pt x="42" y="201"/>
                  </a:lnTo>
                  <a:lnTo>
                    <a:pt x="42" y="210"/>
                  </a:lnTo>
                  <a:lnTo>
                    <a:pt x="39" y="219"/>
                  </a:lnTo>
                  <a:lnTo>
                    <a:pt x="39" y="227"/>
                  </a:lnTo>
                  <a:lnTo>
                    <a:pt x="36" y="237"/>
                  </a:lnTo>
                  <a:lnTo>
                    <a:pt x="36" y="246"/>
                  </a:lnTo>
                  <a:lnTo>
                    <a:pt x="35" y="255"/>
                  </a:lnTo>
                  <a:lnTo>
                    <a:pt x="35" y="263"/>
                  </a:lnTo>
                  <a:lnTo>
                    <a:pt x="34" y="273"/>
                  </a:lnTo>
                  <a:lnTo>
                    <a:pt x="34" y="282"/>
                  </a:lnTo>
                  <a:lnTo>
                    <a:pt x="31" y="290"/>
                  </a:lnTo>
                  <a:lnTo>
                    <a:pt x="30" y="299"/>
                  </a:lnTo>
                  <a:lnTo>
                    <a:pt x="28" y="307"/>
                  </a:lnTo>
                  <a:lnTo>
                    <a:pt x="28" y="318"/>
                  </a:lnTo>
                  <a:lnTo>
                    <a:pt x="27" y="326"/>
                  </a:lnTo>
                  <a:lnTo>
                    <a:pt x="26" y="335"/>
                  </a:lnTo>
                  <a:lnTo>
                    <a:pt x="24" y="343"/>
                  </a:lnTo>
                  <a:lnTo>
                    <a:pt x="24" y="354"/>
                  </a:lnTo>
                  <a:lnTo>
                    <a:pt x="23" y="360"/>
                  </a:lnTo>
                  <a:lnTo>
                    <a:pt x="22" y="370"/>
                  </a:lnTo>
                  <a:lnTo>
                    <a:pt x="20" y="379"/>
                  </a:lnTo>
                  <a:lnTo>
                    <a:pt x="19" y="388"/>
                  </a:lnTo>
                  <a:lnTo>
                    <a:pt x="18" y="398"/>
                  </a:lnTo>
                  <a:lnTo>
                    <a:pt x="16" y="406"/>
                  </a:lnTo>
                  <a:lnTo>
                    <a:pt x="16" y="415"/>
                  </a:lnTo>
                  <a:lnTo>
                    <a:pt x="16" y="424"/>
                  </a:lnTo>
                  <a:lnTo>
                    <a:pt x="14" y="432"/>
                  </a:lnTo>
                  <a:lnTo>
                    <a:pt x="12" y="440"/>
                  </a:lnTo>
                  <a:lnTo>
                    <a:pt x="11" y="450"/>
                  </a:lnTo>
                  <a:lnTo>
                    <a:pt x="11" y="459"/>
                  </a:lnTo>
                  <a:lnTo>
                    <a:pt x="10" y="468"/>
                  </a:lnTo>
                  <a:lnTo>
                    <a:pt x="8" y="478"/>
                  </a:lnTo>
                  <a:lnTo>
                    <a:pt x="7" y="485"/>
                  </a:lnTo>
                  <a:lnTo>
                    <a:pt x="7" y="496"/>
                  </a:lnTo>
                  <a:lnTo>
                    <a:pt x="6" y="503"/>
                  </a:lnTo>
                  <a:lnTo>
                    <a:pt x="4" y="512"/>
                  </a:lnTo>
                  <a:lnTo>
                    <a:pt x="4" y="520"/>
                  </a:lnTo>
                  <a:lnTo>
                    <a:pt x="4" y="531"/>
                  </a:lnTo>
                  <a:lnTo>
                    <a:pt x="3" y="539"/>
                  </a:lnTo>
                  <a:lnTo>
                    <a:pt x="2" y="548"/>
                  </a:lnTo>
                  <a:lnTo>
                    <a:pt x="0" y="557"/>
                  </a:lnTo>
                  <a:lnTo>
                    <a:pt x="0" y="567"/>
                  </a:lnTo>
                  <a:lnTo>
                    <a:pt x="112" y="579"/>
                  </a:lnTo>
                  <a:lnTo>
                    <a:pt x="168" y="105"/>
                  </a:lnTo>
                  <a:lnTo>
                    <a:pt x="243" y="105"/>
                  </a:lnTo>
                  <a:lnTo>
                    <a:pt x="344" y="573"/>
                  </a:lnTo>
                  <a:lnTo>
                    <a:pt x="455" y="551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4414" y="2297"/>
              <a:ext cx="164" cy="171"/>
            </a:xfrm>
            <a:custGeom>
              <a:avLst/>
              <a:gdLst>
                <a:gd name="T0" fmla="*/ 383 w 655"/>
                <a:gd name="T1" fmla="*/ 5 h 681"/>
                <a:gd name="T2" fmla="*/ 334 w 655"/>
                <a:gd name="T3" fmla="*/ 0 h 681"/>
                <a:gd name="T4" fmla="*/ 284 w 655"/>
                <a:gd name="T5" fmla="*/ 2 h 681"/>
                <a:gd name="T6" fmla="*/ 236 w 655"/>
                <a:gd name="T7" fmla="*/ 12 h 681"/>
                <a:gd name="T8" fmla="*/ 192 w 655"/>
                <a:gd name="T9" fmla="*/ 28 h 681"/>
                <a:gd name="T10" fmla="*/ 150 w 655"/>
                <a:gd name="T11" fmla="*/ 49 h 681"/>
                <a:gd name="T12" fmla="*/ 111 w 655"/>
                <a:gd name="T13" fmla="*/ 78 h 681"/>
                <a:gd name="T14" fmla="*/ 78 w 655"/>
                <a:gd name="T15" fmla="*/ 114 h 681"/>
                <a:gd name="T16" fmla="*/ 48 w 655"/>
                <a:gd name="T17" fmla="*/ 153 h 681"/>
                <a:gd name="T18" fmla="*/ 27 w 655"/>
                <a:gd name="T19" fmla="*/ 201 h 681"/>
                <a:gd name="T20" fmla="*/ 11 w 655"/>
                <a:gd name="T21" fmla="*/ 254 h 681"/>
                <a:gd name="T22" fmla="*/ 3 w 655"/>
                <a:gd name="T23" fmla="*/ 304 h 681"/>
                <a:gd name="T24" fmla="*/ 2 w 655"/>
                <a:gd name="T25" fmla="*/ 355 h 681"/>
                <a:gd name="T26" fmla="*/ 6 w 655"/>
                <a:gd name="T27" fmla="*/ 404 h 681"/>
                <a:gd name="T28" fmla="*/ 19 w 655"/>
                <a:gd name="T29" fmla="*/ 452 h 681"/>
                <a:gd name="T30" fmla="*/ 39 w 655"/>
                <a:gd name="T31" fmla="*/ 499 h 681"/>
                <a:gd name="T32" fmla="*/ 62 w 655"/>
                <a:gd name="T33" fmla="*/ 540 h 681"/>
                <a:gd name="T34" fmla="*/ 92 w 655"/>
                <a:gd name="T35" fmla="*/ 577 h 681"/>
                <a:gd name="T36" fmla="*/ 128 w 655"/>
                <a:gd name="T37" fmla="*/ 612 h 681"/>
                <a:gd name="T38" fmla="*/ 168 w 655"/>
                <a:gd name="T39" fmla="*/ 639 h 681"/>
                <a:gd name="T40" fmla="*/ 212 w 655"/>
                <a:gd name="T41" fmla="*/ 661 h 681"/>
                <a:gd name="T42" fmla="*/ 263 w 655"/>
                <a:gd name="T43" fmla="*/ 674 h 681"/>
                <a:gd name="T44" fmla="*/ 322 w 655"/>
                <a:gd name="T45" fmla="*/ 680 h 681"/>
                <a:gd name="T46" fmla="*/ 382 w 655"/>
                <a:gd name="T47" fmla="*/ 674 h 681"/>
                <a:gd name="T48" fmla="*/ 439 w 655"/>
                <a:gd name="T49" fmla="*/ 657 h 681"/>
                <a:gd name="T50" fmla="*/ 494 w 655"/>
                <a:gd name="T51" fmla="*/ 633 h 681"/>
                <a:gd name="T52" fmla="*/ 459 w 655"/>
                <a:gd name="T53" fmla="*/ 528 h 681"/>
                <a:gd name="T54" fmla="*/ 418 w 655"/>
                <a:gd name="T55" fmla="*/ 552 h 681"/>
                <a:gd name="T56" fmla="*/ 380 w 655"/>
                <a:gd name="T57" fmla="*/ 564 h 681"/>
                <a:gd name="T58" fmla="*/ 342 w 655"/>
                <a:gd name="T59" fmla="*/ 572 h 681"/>
                <a:gd name="T60" fmla="*/ 303 w 655"/>
                <a:gd name="T61" fmla="*/ 573 h 681"/>
                <a:gd name="T62" fmla="*/ 250 w 655"/>
                <a:gd name="T63" fmla="*/ 560 h 681"/>
                <a:gd name="T64" fmla="*/ 195 w 655"/>
                <a:gd name="T65" fmla="*/ 525 h 681"/>
                <a:gd name="T66" fmla="*/ 151 w 655"/>
                <a:gd name="T67" fmla="*/ 474 h 681"/>
                <a:gd name="T68" fmla="*/ 126 w 655"/>
                <a:gd name="T69" fmla="*/ 412 h 681"/>
                <a:gd name="T70" fmla="*/ 114 w 655"/>
                <a:gd name="T71" fmla="*/ 355 h 681"/>
                <a:gd name="T72" fmla="*/ 115 w 655"/>
                <a:gd name="T73" fmla="*/ 318 h 681"/>
                <a:gd name="T74" fmla="*/ 124 w 655"/>
                <a:gd name="T75" fmla="*/ 271 h 681"/>
                <a:gd name="T76" fmla="*/ 147 w 655"/>
                <a:gd name="T77" fmla="*/ 209 h 681"/>
                <a:gd name="T78" fmla="*/ 188 w 655"/>
                <a:gd name="T79" fmla="*/ 163 h 681"/>
                <a:gd name="T80" fmla="*/ 242 w 655"/>
                <a:gd name="T81" fmla="*/ 130 h 681"/>
                <a:gd name="T82" fmla="*/ 303 w 655"/>
                <a:gd name="T83" fmla="*/ 117 h 681"/>
                <a:gd name="T84" fmla="*/ 366 w 655"/>
                <a:gd name="T85" fmla="*/ 121 h 681"/>
                <a:gd name="T86" fmla="*/ 428 w 655"/>
                <a:gd name="T87" fmla="*/ 145 h 681"/>
                <a:gd name="T88" fmla="*/ 479 w 655"/>
                <a:gd name="T89" fmla="*/ 181 h 681"/>
                <a:gd name="T90" fmla="*/ 516 w 655"/>
                <a:gd name="T91" fmla="*/ 233 h 681"/>
                <a:gd name="T92" fmla="*/ 538 w 655"/>
                <a:gd name="T93" fmla="*/ 290 h 681"/>
                <a:gd name="T94" fmla="*/ 542 w 655"/>
                <a:gd name="T95" fmla="*/ 358 h 681"/>
                <a:gd name="T96" fmla="*/ 536 w 655"/>
                <a:gd name="T97" fmla="*/ 394 h 681"/>
                <a:gd name="T98" fmla="*/ 648 w 655"/>
                <a:gd name="T99" fmla="*/ 404 h 681"/>
                <a:gd name="T100" fmla="*/ 655 w 655"/>
                <a:gd name="T101" fmla="*/ 355 h 681"/>
                <a:gd name="T102" fmla="*/ 654 w 655"/>
                <a:gd name="T103" fmla="*/ 306 h 681"/>
                <a:gd name="T104" fmla="*/ 646 w 655"/>
                <a:gd name="T105" fmla="*/ 257 h 681"/>
                <a:gd name="T106" fmla="*/ 632 w 655"/>
                <a:gd name="T107" fmla="*/ 210 h 681"/>
                <a:gd name="T108" fmla="*/ 614 w 655"/>
                <a:gd name="T109" fmla="*/ 169 h 681"/>
                <a:gd name="T110" fmla="*/ 587 w 655"/>
                <a:gd name="T111" fmla="*/ 127 h 681"/>
                <a:gd name="T112" fmla="*/ 555 w 655"/>
                <a:gd name="T113" fmla="*/ 93 h 681"/>
                <a:gd name="T114" fmla="*/ 519 w 655"/>
                <a:gd name="T115" fmla="*/ 62 h 681"/>
                <a:gd name="T116" fmla="*/ 479 w 655"/>
                <a:gd name="T117" fmla="*/ 38 h 681"/>
                <a:gd name="T118" fmla="*/ 434 w 655"/>
                <a:gd name="T119" fmla="*/ 2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681">
                  <a:moveTo>
                    <a:pt x="427" y="17"/>
                  </a:moveTo>
                  <a:lnTo>
                    <a:pt x="418" y="14"/>
                  </a:lnTo>
                  <a:lnTo>
                    <a:pt x="410" y="12"/>
                  </a:lnTo>
                  <a:lnTo>
                    <a:pt x="400" y="9"/>
                  </a:lnTo>
                  <a:lnTo>
                    <a:pt x="392" y="8"/>
                  </a:lnTo>
                  <a:lnTo>
                    <a:pt x="383" y="5"/>
                  </a:lnTo>
                  <a:lnTo>
                    <a:pt x="376" y="5"/>
                  </a:lnTo>
                  <a:lnTo>
                    <a:pt x="367" y="4"/>
                  </a:lnTo>
                  <a:lnTo>
                    <a:pt x="359" y="4"/>
                  </a:lnTo>
                  <a:lnTo>
                    <a:pt x="350" y="1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0" y="1"/>
                  </a:lnTo>
                  <a:lnTo>
                    <a:pt x="294" y="2"/>
                  </a:lnTo>
                  <a:lnTo>
                    <a:pt x="284" y="2"/>
                  </a:lnTo>
                  <a:lnTo>
                    <a:pt x="278" y="4"/>
                  </a:lnTo>
                  <a:lnTo>
                    <a:pt x="268" y="5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4" y="9"/>
                  </a:lnTo>
                  <a:lnTo>
                    <a:pt x="236" y="12"/>
                  </a:lnTo>
                  <a:lnTo>
                    <a:pt x="230" y="14"/>
                  </a:lnTo>
                  <a:lnTo>
                    <a:pt x="222" y="16"/>
                  </a:lnTo>
                  <a:lnTo>
                    <a:pt x="214" y="17"/>
                  </a:lnTo>
                  <a:lnTo>
                    <a:pt x="206" y="21"/>
                  </a:lnTo>
                  <a:lnTo>
                    <a:pt x="199" y="24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78" y="34"/>
                  </a:lnTo>
                  <a:lnTo>
                    <a:pt x="171" y="38"/>
                  </a:lnTo>
                  <a:lnTo>
                    <a:pt x="163" y="42"/>
                  </a:lnTo>
                  <a:lnTo>
                    <a:pt x="156" y="45"/>
                  </a:lnTo>
                  <a:lnTo>
                    <a:pt x="150" y="49"/>
                  </a:lnTo>
                  <a:lnTo>
                    <a:pt x="143" y="54"/>
                  </a:lnTo>
                  <a:lnTo>
                    <a:pt x="136" y="57"/>
                  </a:lnTo>
                  <a:lnTo>
                    <a:pt x="130" y="62"/>
                  </a:lnTo>
                  <a:lnTo>
                    <a:pt x="123" y="66"/>
                  </a:lnTo>
                  <a:lnTo>
                    <a:pt x="118" y="73"/>
                  </a:lnTo>
                  <a:lnTo>
                    <a:pt x="111" y="78"/>
                  </a:lnTo>
                  <a:lnTo>
                    <a:pt x="104" y="84"/>
                  </a:lnTo>
                  <a:lnTo>
                    <a:pt x="99" y="89"/>
                  </a:lnTo>
                  <a:lnTo>
                    <a:pt x="94" y="96"/>
                  </a:lnTo>
                  <a:lnTo>
                    <a:pt x="88" y="101"/>
                  </a:lnTo>
                  <a:lnTo>
                    <a:pt x="83" y="107"/>
                  </a:lnTo>
                  <a:lnTo>
                    <a:pt x="78" y="114"/>
                  </a:lnTo>
                  <a:lnTo>
                    <a:pt x="74" y="121"/>
                  </a:lnTo>
                  <a:lnTo>
                    <a:pt x="67" y="127"/>
                  </a:lnTo>
                  <a:lnTo>
                    <a:pt x="63" y="134"/>
                  </a:lnTo>
                  <a:lnTo>
                    <a:pt x="58" y="139"/>
                  </a:lnTo>
                  <a:lnTo>
                    <a:pt x="54" y="146"/>
                  </a:lnTo>
                  <a:lnTo>
                    <a:pt x="48" y="153"/>
                  </a:lnTo>
                  <a:lnTo>
                    <a:pt x="44" y="161"/>
                  </a:lnTo>
                  <a:lnTo>
                    <a:pt x="40" y="169"/>
                  </a:lnTo>
                  <a:lnTo>
                    <a:pt x="38" y="177"/>
                  </a:lnTo>
                  <a:lnTo>
                    <a:pt x="34" y="183"/>
                  </a:lnTo>
                  <a:lnTo>
                    <a:pt x="30" y="193"/>
                  </a:lnTo>
                  <a:lnTo>
                    <a:pt x="27" y="201"/>
                  </a:lnTo>
                  <a:lnTo>
                    <a:pt x="24" y="210"/>
                  </a:lnTo>
                  <a:lnTo>
                    <a:pt x="22" y="218"/>
                  </a:lnTo>
                  <a:lnTo>
                    <a:pt x="18" y="226"/>
                  </a:lnTo>
                  <a:lnTo>
                    <a:pt x="16" y="237"/>
                  </a:lnTo>
                  <a:lnTo>
                    <a:pt x="15" y="246"/>
                  </a:lnTo>
                  <a:lnTo>
                    <a:pt x="11" y="254"/>
                  </a:lnTo>
                  <a:lnTo>
                    <a:pt x="10" y="263"/>
                  </a:lnTo>
                  <a:lnTo>
                    <a:pt x="7" y="270"/>
                  </a:lnTo>
                  <a:lnTo>
                    <a:pt x="7" y="279"/>
                  </a:lnTo>
                  <a:lnTo>
                    <a:pt x="4" y="287"/>
                  </a:lnTo>
                  <a:lnTo>
                    <a:pt x="4" y="295"/>
                  </a:lnTo>
                  <a:lnTo>
                    <a:pt x="3" y="304"/>
                  </a:lnTo>
                  <a:lnTo>
                    <a:pt x="3" y="312"/>
                  </a:lnTo>
                  <a:lnTo>
                    <a:pt x="2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2" y="363"/>
                  </a:lnTo>
                  <a:lnTo>
                    <a:pt x="3" y="372"/>
                  </a:lnTo>
                  <a:lnTo>
                    <a:pt x="4" y="380"/>
                  </a:lnTo>
                  <a:lnTo>
                    <a:pt x="4" y="388"/>
                  </a:lnTo>
                  <a:lnTo>
                    <a:pt x="4" y="396"/>
                  </a:lnTo>
                  <a:lnTo>
                    <a:pt x="6" y="404"/>
                  </a:lnTo>
                  <a:lnTo>
                    <a:pt x="8" y="412"/>
                  </a:lnTo>
                  <a:lnTo>
                    <a:pt x="10" y="420"/>
                  </a:lnTo>
                  <a:lnTo>
                    <a:pt x="11" y="428"/>
                  </a:lnTo>
                  <a:lnTo>
                    <a:pt x="14" y="436"/>
                  </a:lnTo>
                  <a:lnTo>
                    <a:pt x="16" y="446"/>
                  </a:lnTo>
                  <a:lnTo>
                    <a:pt x="19" y="452"/>
                  </a:lnTo>
                  <a:lnTo>
                    <a:pt x="22" y="460"/>
                  </a:lnTo>
                  <a:lnTo>
                    <a:pt x="24" y="468"/>
                  </a:lnTo>
                  <a:lnTo>
                    <a:pt x="28" y="476"/>
                  </a:lnTo>
                  <a:lnTo>
                    <a:pt x="31" y="483"/>
                  </a:lnTo>
                  <a:lnTo>
                    <a:pt x="35" y="491"/>
                  </a:lnTo>
                  <a:lnTo>
                    <a:pt x="39" y="499"/>
                  </a:lnTo>
                  <a:lnTo>
                    <a:pt x="43" y="507"/>
                  </a:lnTo>
                  <a:lnTo>
                    <a:pt x="47" y="513"/>
                  </a:lnTo>
                  <a:lnTo>
                    <a:pt x="50" y="520"/>
                  </a:lnTo>
                  <a:lnTo>
                    <a:pt x="54" y="527"/>
                  </a:lnTo>
                  <a:lnTo>
                    <a:pt x="59" y="533"/>
                  </a:lnTo>
                  <a:lnTo>
                    <a:pt x="62" y="540"/>
                  </a:lnTo>
                  <a:lnTo>
                    <a:pt x="67" y="547"/>
                  </a:lnTo>
                  <a:lnTo>
                    <a:pt x="71" y="553"/>
                  </a:lnTo>
                  <a:lnTo>
                    <a:pt x="78" y="560"/>
                  </a:lnTo>
                  <a:lnTo>
                    <a:pt x="83" y="565"/>
                  </a:lnTo>
                  <a:lnTo>
                    <a:pt x="88" y="572"/>
                  </a:lnTo>
                  <a:lnTo>
                    <a:pt x="92" y="577"/>
                  </a:lnTo>
                  <a:lnTo>
                    <a:pt x="99" y="584"/>
                  </a:lnTo>
                  <a:lnTo>
                    <a:pt x="104" y="589"/>
                  </a:lnTo>
                  <a:lnTo>
                    <a:pt x="110" y="595"/>
                  </a:lnTo>
                  <a:lnTo>
                    <a:pt x="116" y="600"/>
                  </a:lnTo>
                  <a:lnTo>
                    <a:pt x="123" y="607"/>
                  </a:lnTo>
                  <a:lnTo>
                    <a:pt x="128" y="612"/>
                  </a:lnTo>
                  <a:lnTo>
                    <a:pt x="135" y="617"/>
                  </a:lnTo>
                  <a:lnTo>
                    <a:pt x="142" y="621"/>
                  </a:lnTo>
                  <a:lnTo>
                    <a:pt x="148" y="627"/>
                  </a:lnTo>
                  <a:lnTo>
                    <a:pt x="155" y="631"/>
                  </a:lnTo>
                  <a:lnTo>
                    <a:pt x="162" y="636"/>
                  </a:lnTo>
                  <a:lnTo>
                    <a:pt x="168" y="639"/>
                  </a:lnTo>
                  <a:lnTo>
                    <a:pt x="175" y="644"/>
                  </a:lnTo>
                  <a:lnTo>
                    <a:pt x="182" y="648"/>
                  </a:lnTo>
                  <a:lnTo>
                    <a:pt x="190" y="651"/>
                  </a:lnTo>
                  <a:lnTo>
                    <a:pt x="198" y="655"/>
                  </a:lnTo>
                  <a:lnTo>
                    <a:pt x="206" y="659"/>
                  </a:lnTo>
                  <a:lnTo>
                    <a:pt x="212" y="661"/>
                  </a:lnTo>
                  <a:lnTo>
                    <a:pt x="222" y="664"/>
                  </a:lnTo>
                  <a:lnTo>
                    <a:pt x="230" y="668"/>
                  </a:lnTo>
                  <a:lnTo>
                    <a:pt x="238" y="670"/>
                  </a:lnTo>
                  <a:lnTo>
                    <a:pt x="246" y="672"/>
                  </a:lnTo>
                  <a:lnTo>
                    <a:pt x="255" y="673"/>
                  </a:lnTo>
                  <a:lnTo>
                    <a:pt x="263" y="674"/>
                  </a:lnTo>
                  <a:lnTo>
                    <a:pt x="272" y="677"/>
                  </a:lnTo>
                  <a:lnTo>
                    <a:pt x="282" y="678"/>
                  </a:lnTo>
                  <a:lnTo>
                    <a:pt x="291" y="680"/>
                  </a:lnTo>
                  <a:lnTo>
                    <a:pt x="302" y="680"/>
                  </a:lnTo>
                  <a:lnTo>
                    <a:pt x="311" y="681"/>
                  </a:lnTo>
                  <a:lnTo>
                    <a:pt x="322" y="680"/>
                  </a:lnTo>
                  <a:lnTo>
                    <a:pt x="331" y="680"/>
                  </a:lnTo>
                  <a:lnTo>
                    <a:pt x="340" y="680"/>
                  </a:lnTo>
                  <a:lnTo>
                    <a:pt x="351" y="680"/>
                  </a:lnTo>
                  <a:lnTo>
                    <a:pt x="360" y="677"/>
                  </a:lnTo>
                  <a:lnTo>
                    <a:pt x="371" y="676"/>
                  </a:lnTo>
                  <a:lnTo>
                    <a:pt x="382" y="674"/>
                  </a:lnTo>
                  <a:lnTo>
                    <a:pt x="392" y="673"/>
                  </a:lnTo>
                  <a:lnTo>
                    <a:pt x="400" y="670"/>
                  </a:lnTo>
                  <a:lnTo>
                    <a:pt x="411" y="668"/>
                  </a:lnTo>
                  <a:lnTo>
                    <a:pt x="420" y="664"/>
                  </a:lnTo>
                  <a:lnTo>
                    <a:pt x="431" y="661"/>
                  </a:lnTo>
                  <a:lnTo>
                    <a:pt x="439" y="657"/>
                  </a:lnTo>
                  <a:lnTo>
                    <a:pt x="450" y="655"/>
                  </a:lnTo>
                  <a:lnTo>
                    <a:pt x="459" y="651"/>
                  </a:lnTo>
                  <a:lnTo>
                    <a:pt x="468" y="648"/>
                  </a:lnTo>
                  <a:lnTo>
                    <a:pt x="476" y="643"/>
                  </a:lnTo>
                  <a:lnTo>
                    <a:pt x="486" y="637"/>
                  </a:lnTo>
                  <a:lnTo>
                    <a:pt x="494" y="633"/>
                  </a:lnTo>
                  <a:lnTo>
                    <a:pt x="503" y="629"/>
                  </a:lnTo>
                  <a:lnTo>
                    <a:pt x="511" y="624"/>
                  </a:lnTo>
                  <a:lnTo>
                    <a:pt x="519" y="619"/>
                  </a:lnTo>
                  <a:lnTo>
                    <a:pt x="527" y="612"/>
                  </a:lnTo>
                  <a:lnTo>
                    <a:pt x="535" y="608"/>
                  </a:lnTo>
                  <a:lnTo>
                    <a:pt x="459" y="528"/>
                  </a:lnTo>
                  <a:lnTo>
                    <a:pt x="450" y="533"/>
                  </a:lnTo>
                  <a:lnTo>
                    <a:pt x="439" y="540"/>
                  </a:lnTo>
                  <a:lnTo>
                    <a:pt x="432" y="543"/>
                  </a:lnTo>
                  <a:lnTo>
                    <a:pt x="428" y="545"/>
                  </a:lnTo>
                  <a:lnTo>
                    <a:pt x="422" y="549"/>
                  </a:lnTo>
                  <a:lnTo>
                    <a:pt x="418" y="552"/>
                  </a:lnTo>
                  <a:lnTo>
                    <a:pt x="411" y="553"/>
                  </a:lnTo>
                  <a:lnTo>
                    <a:pt x="406" y="557"/>
                  </a:lnTo>
                  <a:lnTo>
                    <a:pt x="399" y="557"/>
                  </a:lnTo>
                  <a:lnTo>
                    <a:pt x="394" y="561"/>
                  </a:lnTo>
                  <a:lnTo>
                    <a:pt x="387" y="563"/>
                  </a:lnTo>
                  <a:lnTo>
                    <a:pt x="380" y="564"/>
                  </a:lnTo>
                  <a:lnTo>
                    <a:pt x="374" y="567"/>
                  </a:lnTo>
                  <a:lnTo>
                    <a:pt x="368" y="569"/>
                  </a:lnTo>
                  <a:lnTo>
                    <a:pt x="362" y="569"/>
                  </a:lnTo>
                  <a:lnTo>
                    <a:pt x="355" y="569"/>
                  </a:lnTo>
                  <a:lnTo>
                    <a:pt x="348" y="571"/>
                  </a:lnTo>
                  <a:lnTo>
                    <a:pt x="342" y="572"/>
                  </a:lnTo>
                  <a:lnTo>
                    <a:pt x="335" y="572"/>
                  </a:lnTo>
                  <a:lnTo>
                    <a:pt x="328" y="573"/>
                  </a:lnTo>
                  <a:lnTo>
                    <a:pt x="322" y="573"/>
                  </a:lnTo>
                  <a:lnTo>
                    <a:pt x="316" y="575"/>
                  </a:lnTo>
                  <a:lnTo>
                    <a:pt x="310" y="573"/>
                  </a:lnTo>
                  <a:lnTo>
                    <a:pt x="303" y="573"/>
                  </a:lnTo>
                  <a:lnTo>
                    <a:pt x="298" y="573"/>
                  </a:lnTo>
                  <a:lnTo>
                    <a:pt x="292" y="573"/>
                  </a:lnTo>
                  <a:lnTo>
                    <a:pt x="282" y="571"/>
                  </a:lnTo>
                  <a:lnTo>
                    <a:pt x="272" y="569"/>
                  </a:lnTo>
                  <a:lnTo>
                    <a:pt x="260" y="564"/>
                  </a:lnTo>
                  <a:lnTo>
                    <a:pt x="250" y="560"/>
                  </a:lnTo>
                  <a:lnTo>
                    <a:pt x="240" y="555"/>
                  </a:lnTo>
                  <a:lnTo>
                    <a:pt x="230" y="551"/>
                  </a:lnTo>
                  <a:lnTo>
                    <a:pt x="220" y="544"/>
                  </a:lnTo>
                  <a:lnTo>
                    <a:pt x="211" y="539"/>
                  </a:lnTo>
                  <a:lnTo>
                    <a:pt x="203" y="532"/>
                  </a:lnTo>
                  <a:lnTo>
                    <a:pt x="195" y="525"/>
                  </a:lnTo>
                  <a:lnTo>
                    <a:pt x="187" y="516"/>
                  </a:lnTo>
                  <a:lnTo>
                    <a:pt x="179" y="508"/>
                  </a:lnTo>
                  <a:lnTo>
                    <a:pt x="171" y="500"/>
                  </a:lnTo>
                  <a:lnTo>
                    <a:pt x="164" y="492"/>
                  </a:lnTo>
                  <a:lnTo>
                    <a:pt x="158" y="483"/>
                  </a:lnTo>
                  <a:lnTo>
                    <a:pt x="151" y="474"/>
                  </a:lnTo>
                  <a:lnTo>
                    <a:pt x="146" y="464"/>
                  </a:lnTo>
                  <a:lnTo>
                    <a:pt x="142" y="455"/>
                  </a:lnTo>
                  <a:lnTo>
                    <a:pt x="136" y="444"/>
                  </a:lnTo>
                  <a:lnTo>
                    <a:pt x="132" y="434"/>
                  </a:lnTo>
                  <a:lnTo>
                    <a:pt x="128" y="422"/>
                  </a:lnTo>
                  <a:lnTo>
                    <a:pt x="126" y="412"/>
                  </a:lnTo>
                  <a:lnTo>
                    <a:pt x="122" y="400"/>
                  </a:lnTo>
                  <a:lnTo>
                    <a:pt x="119" y="390"/>
                  </a:lnTo>
                  <a:lnTo>
                    <a:pt x="116" y="378"/>
                  </a:lnTo>
                  <a:lnTo>
                    <a:pt x="116" y="367"/>
                  </a:lnTo>
                  <a:lnTo>
                    <a:pt x="115" y="360"/>
                  </a:lnTo>
                  <a:lnTo>
                    <a:pt x="114" y="355"/>
                  </a:lnTo>
                  <a:lnTo>
                    <a:pt x="114" y="348"/>
                  </a:lnTo>
                  <a:lnTo>
                    <a:pt x="114" y="342"/>
                  </a:lnTo>
                  <a:lnTo>
                    <a:pt x="114" y="336"/>
                  </a:lnTo>
                  <a:lnTo>
                    <a:pt x="114" y="330"/>
                  </a:lnTo>
                  <a:lnTo>
                    <a:pt x="114" y="324"/>
                  </a:lnTo>
                  <a:lnTo>
                    <a:pt x="115" y="318"/>
                  </a:lnTo>
                  <a:lnTo>
                    <a:pt x="115" y="311"/>
                  </a:lnTo>
                  <a:lnTo>
                    <a:pt x="115" y="306"/>
                  </a:lnTo>
                  <a:lnTo>
                    <a:pt x="116" y="299"/>
                  </a:lnTo>
                  <a:lnTo>
                    <a:pt x="118" y="294"/>
                  </a:lnTo>
                  <a:lnTo>
                    <a:pt x="120" y="282"/>
                  </a:lnTo>
                  <a:lnTo>
                    <a:pt x="124" y="271"/>
                  </a:lnTo>
                  <a:lnTo>
                    <a:pt x="126" y="259"/>
                  </a:lnTo>
                  <a:lnTo>
                    <a:pt x="130" y="249"/>
                  </a:lnTo>
                  <a:lnTo>
                    <a:pt x="132" y="238"/>
                  </a:lnTo>
                  <a:lnTo>
                    <a:pt x="138" y="229"/>
                  </a:lnTo>
                  <a:lnTo>
                    <a:pt x="142" y="219"/>
                  </a:lnTo>
                  <a:lnTo>
                    <a:pt x="147" y="209"/>
                  </a:lnTo>
                  <a:lnTo>
                    <a:pt x="154" y="201"/>
                  </a:lnTo>
                  <a:lnTo>
                    <a:pt x="160" y="193"/>
                  </a:lnTo>
                  <a:lnTo>
                    <a:pt x="167" y="183"/>
                  </a:lnTo>
                  <a:lnTo>
                    <a:pt x="174" y="177"/>
                  </a:lnTo>
                  <a:lnTo>
                    <a:pt x="180" y="170"/>
                  </a:lnTo>
                  <a:lnTo>
                    <a:pt x="188" y="163"/>
                  </a:lnTo>
                  <a:lnTo>
                    <a:pt x="196" y="157"/>
                  </a:lnTo>
                  <a:lnTo>
                    <a:pt x="206" y="150"/>
                  </a:lnTo>
                  <a:lnTo>
                    <a:pt x="214" y="145"/>
                  </a:lnTo>
                  <a:lnTo>
                    <a:pt x="223" y="139"/>
                  </a:lnTo>
                  <a:lnTo>
                    <a:pt x="232" y="134"/>
                  </a:lnTo>
                  <a:lnTo>
                    <a:pt x="242" y="130"/>
                  </a:lnTo>
                  <a:lnTo>
                    <a:pt x="251" y="127"/>
                  </a:lnTo>
                  <a:lnTo>
                    <a:pt x="260" y="123"/>
                  </a:lnTo>
                  <a:lnTo>
                    <a:pt x="271" y="121"/>
                  </a:lnTo>
                  <a:lnTo>
                    <a:pt x="280" y="119"/>
                  </a:lnTo>
                  <a:lnTo>
                    <a:pt x="291" y="117"/>
                  </a:lnTo>
                  <a:lnTo>
                    <a:pt x="303" y="117"/>
                  </a:lnTo>
                  <a:lnTo>
                    <a:pt x="312" y="115"/>
                  </a:lnTo>
                  <a:lnTo>
                    <a:pt x="322" y="115"/>
                  </a:lnTo>
                  <a:lnTo>
                    <a:pt x="334" y="115"/>
                  </a:lnTo>
                  <a:lnTo>
                    <a:pt x="344" y="117"/>
                  </a:lnTo>
                  <a:lnTo>
                    <a:pt x="354" y="118"/>
                  </a:lnTo>
                  <a:lnTo>
                    <a:pt x="366" y="121"/>
                  </a:lnTo>
                  <a:lnTo>
                    <a:pt x="376" y="123"/>
                  </a:lnTo>
                  <a:lnTo>
                    <a:pt x="388" y="127"/>
                  </a:lnTo>
                  <a:lnTo>
                    <a:pt x="398" y="131"/>
                  </a:lnTo>
                  <a:lnTo>
                    <a:pt x="407" y="134"/>
                  </a:lnTo>
                  <a:lnTo>
                    <a:pt x="418" y="139"/>
                  </a:lnTo>
                  <a:lnTo>
                    <a:pt x="428" y="145"/>
                  </a:lnTo>
                  <a:lnTo>
                    <a:pt x="436" y="149"/>
                  </a:lnTo>
                  <a:lnTo>
                    <a:pt x="446" y="154"/>
                  </a:lnTo>
                  <a:lnTo>
                    <a:pt x="455" y="161"/>
                  </a:lnTo>
                  <a:lnTo>
                    <a:pt x="463" y="167"/>
                  </a:lnTo>
                  <a:lnTo>
                    <a:pt x="471" y="174"/>
                  </a:lnTo>
                  <a:lnTo>
                    <a:pt x="479" y="181"/>
                  </a:lnTo>
                  <a:lnTo>
                    <a:pt x="486" y="189"/>
                  </a:lnTo>
                  <a:lnTo>
                    <a:pt x="492" y="195"/>
                  </a:lnTo>
                  <a:lnTo>
                    <a:pt x="498" y="203"/>
                  </a:lnTo>
                  <a:lnTo>
                    <a:pt x="504" y="213"/>
                  </a:lnTo>
                  <a:lnTo>
                    <a:pt x="511" y="222"/>
                  </a:lnTo>
                  <a:lnTo>
                    <a:pt x="516" y="233"/>
                  </a:lnTo>
                  <a:lnTo>
                    <a:pt x="522" y="241"/>
                  </a:lnTo>
                  <a:lnTo>
                    <a:pt x="526" y="250"/>
                  </a:lnTo>
                  <a:lnTo>
                    <a:pt x="528" y="259"/>
                  </a:lnTo>
                  <a:lnTo>
                    <a:pt x="532" y="270"/>
                  </a:lnTo>
                  <a:lnTo>
                    <a:pt x="535" y="281"/>
                  </a:lnTo>
                  <a:lnTo>
                    <a:pt x="538" y="290"/>
                  </a:lnTo>
                  <a:lnTo>
                    <a:pt x="540" y="300"/>
                  </a:lnTo>
                  <a:lnTo>
                    <a:pt x="542" y="312"/>
                  </a:lnTo>
                  <a:lnTo>
                    <a:pt x="542" y="323"/>
                  </a:lnTo>
                  <a:lnTo>
                    <a:pt x="542" y="335"/>
                  </a:lnTo>
                  <a:lnTo>
                    <a:pt x="542" y="346"/>
                  </a:lnTo>
                  <a:lnTo>
                    <a:pt x="542" y="358"/>
                  </a:lnTo>
                  <a:lnTo>
                    <a:pt x="540" y="363"/>
                  </a:lnTo>
                  <a:lnTo>
                    <a:pt x="540" y="370"/>
                  </a:lnTo>
                  <a:lnTo>
                    <a:pt x="539" y="375"/>
                  </a:lnTo>
                  <a:lnTo>
                    <a:pt x="539" y="382"/>
                  </a:lnTo>
                  <a:lnTo>
                    <a:pt x="538" y="387"/>
                  </a:lnTo>
                  <a:lnTo>
                    <a:pt x="536" y="394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644" y="432"/>
                  </a:lnTo>
                  <a:lnTo>
                    <a:pt x="644" y="422"/>
                  </a:lnTo>
                  <a:lnTo>
                    <a:pt x="647" y="415"/>
                  </a:lnTo>
                  <a:lnTo>
                    <a:pt x="648" y="404"/>
                  </a:lnTo>
                  <a:lnTo>
                    <a:pt x="651" y="398"/>
                  </a:lnTo>
                  <a:lnTo>
                    <a:pt x="651" y="388"/>
                  </a:lnTo>
                  <a:lnTo>
                    <a:pt x="652" y="379"/>
                  </a:lnTo>
                  <a:lnTo>
                    <a:pt x="652" y="371"/>
                  </a:lnTo>
                  <a:lnTo>
                    <a:pt x="655" y="363"/>
                  </a:lnTo>
                  <a:lnTo>
                    <a:pt x="655" y="355"/>
                  </a:lnTo>
                  <a:lnTo>
                    <a:pt x="655" y="347"/>
                  </a:lnTo>
                  <a:lnTo>
                    <a:pt x="655" y="338"/>
                  </a:lnTo>
                  <a:lnTo>
                    <a:pt x="655" y="330"/>
                  </a:lnTo>
                  <a:lnTo>
                    <a:pt x="654" y="322"/>
                  </a:lnTo>
                  <a:lnTo>
                    <a:pt x="654" y="314"/>
                  </a:lnTo>
                  <a:lnTo>
                    <a:pt x="654" y="306"/>
                  </a:lnTo>
                  <a:lnTo>
                    <a:pt x="654" y="298"/>
                  </a:lnTo>
                  <a:lnTo>
                    <a:pt x="651" y="289"/>
                  </a:lnTo>
                  <a:lnTo>
                    <a:pt x="651" y="281"/>
                  </a:lnTo>
                  <a:lnTo>
                    <a:pt x="650" y="273"/>
                  </a:lnTo>
                  <a:lnTo>
                    <a:pt x="648" y="265"/>
                  </a:lnTo>
                  <a:lnTo>
                    <a:pt x="646" y="257"/>
                  </a:lnTo>
                  <a:lnTo>
                    <a:pt x="644" y="249"/>
                  </a:lnTo>
                  <a:lnTo>
                    <a:pt x="642" y="241"/>
                  </a:lnTo>
                  <a:lnTo>
                    <a:pt x="640" y="234"/>
                  </a:lnTo>
                  <a:lnTo>
                    <a:pt x="638" y="226"/>
                  </a:lnTo>
                  <a:lnTo>
                    <a:pt x="635" y="218"/>
                  </a:lnTo>
                  <a:lnTo>
                    <a:pt x="632" y="210"/>
                  </a:lnTo>
                  <a:lnTo>
                    <a:pt x="630" y="203"/>
                  </a:lnTo>
                  <a:lnTo>
                    <a:pt x="626" y="195"/>
                  </a:lnTo>
                  <a:lnTo>
                    <a:pt x="623" y="189"/>
                  </a:lnTo>
                  <a:lnTo>
                    <a:pt x="620" y="183"/>
                  </a:lnTo>
                  <a:lnTo>
                    <a:pt x="618" y="177"/>
                  </a:lnTo>
                  <a:lnTo>
                    <a:pt x="614" y="169"/>
                  </a:lnTo>
                  <a:lnTo>
                    <a:pt x="608" y="162"/>
                  </a:lnTo>
                  <a:lnTo>
                    <a:pt x="604" y="154"/>
                  </a:lnTo>
                  <a:lnTo>
                    <a:pt x="602" y="147"/>
                  </a:lnTo>
                  <a:lnTo>
                    <a:pt x="596" y="141"/>
                  </a:lnTo>
                  <a:lnTo>
                    <a:pt x="591" y="134"/>
                  </a:lnTo>
                  <a:lnTo>
                    <a:pt x="587" y="127"/>
                  </a:lnTo>
                  <a:lnTo>
                    <a:pt x="583" y="122"/>
                  </a:lnTo>
                  <a:lnTo>
                    <a:pt x="578" y="115"/>
                  </a:lnTo>
                  <a:lnTo>
                    <a:pt x="571" y="109"/>
                  </a:lnTo>
                  <a:lnTo>
                    <a:pt x="566" y="103"/>
                  </a:lnTo>
                  <a:lnTo>
                    <a:pt x="562" y="98"/>
                  </a:lnTo>
                  <a:lnTo>
                    <a:pt x="555" y="93"/>
                  </a:lnTo>
                  <a:lnTo>
                    <a:pt x="550" y="89"/>
                  </a:lnTo>
                  <a:lnTo>
                    <a:pt x="544" y="84"/>
                  </a:lnTo>
                  <a:lnTo>
                    <a:pt x="539" y="78"/>
                  </a:lnTo>
                  <a:lnTo>
                    <a:pt x="532" y="73"/>
                  </a:lnTo>
                  <a:lnTo>
                    <a:pt x="526" y="68"/>
                  </a:lnTo>
                  <a:lnTo>
                    <a:pt x="519" y="62"/>
                  </a:lnTo>
                  <a:lnTo>
                    <a:pt x="512" y="60"/>
                  </a:lnTo>
                  <a:lnTo>
                    <a:pt x="506" y="54"/>
                  </a:lnTo>
                  <a:lnTo>
                    <a:pt x="499" y="49"/>
                  </a:lnTo>
                  <a:lnTo>
                    <a:pt x="492" y="46"/>
                  </a:lnTo>
                  <a:lnTo>
                    <a:pt x="486" y="42"/>
                  </a:lnTo>
                  <a:lnTo>
                    <a:pt x="479" y="38"/>
                  </a:lnTo>
                  <a:lnTo>
                    <a:pt x="471" y="34"/>
                  </a:lnTo>
                  <a:lnTo>
                    <a:pt x="463" y="30"/>
                  </a:lnTo>
                  <a:lnTo>
                    <a:pt x="456" y="29"/>
                  </a:lnTo>
                  <a:lnTo>
                    <a:pt x="450" y="25"/>
                  </a:lnTo>
                  <a:lnTo>
                    <a:pt x="442" y="22"/>
                  </a:lnTo>
                  <a:lnTo>
                    <a:pt x="434" y="20"/>
                  </a:lnTo>
                  <a:lnTo>
                    <a:pt x="427" y="17"/>
                  </a:lnTo>
                  <a:lnTo>
                    <a:pt x="4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4592" y="2298"/>
              <a:ext cx="172" cy="173"/>
            </a:xfrm>
            <a:custGeom>
              <a:avLst/>
              <a:gdLst>
                <a:gd name="T0" fmla="*/ 398 w 688"/>
                <a:gd name="T1" fmla="*/ 4 h 694"/>
                <a:gd name="T2" fmla="*/ 349 w 688"/>
                <a:gd name="T3" fmla="*/ 0 h 694"/>
                <a:gd name="T4" fmla="*/ 301 w 688"/>
                <a:gd name="T5" fmla="*/ 3 h 694"/>
                <a:gd name="T6" fmla="*/ 253 w 688"/>
                <a:gd name="T7" fmla="*/ 11 h 694"/>
                <a:gd name="T8" fmla="*/ 209 w 688"/>
                <a:gd name="T9" fmla="*/ 28 h 694"/>
                <a:gd name="T10" fmla="*/ 161 w 688"/>
                <a:gd name="T11" fmla="*/ 52 h 694"/>
                <a:gd name="T12" fmla="*/ 120 w 688"/>
                <a:gd name="T13" fmla="*/ 84 h 694"/>
                <a:gd name="T14" fmla="*/ 82 w 688"/>
                <a:gd name="T15" fmla="*/ 121 h 694"/>
                <a:gd name="T16" fmla="*/ 50 w 688"/>
                <a:gd name="T17" fmla="*/ 164 h 694"/>
                <a:gd name="T18" fmla="*/ 28 w 688"/>
                <a:gd name="T19" fmla="*/ 212 h 694"/>
                <a:gd name="T20" fmla="*/ 10 w 688"/>
                <a:gd name="T21" fmla="*/ 263 h 694"/>
                <a:gd name="T22" fmla="*/ 1 w 688"/>
                <a:gd name="T23" fmla="*/ 313 h 694"/>
                <a:gd name="T24" fmla="*/ 0 w 688"/>
                <a:gd name="T25" fmla="*/ 364 h 694"/>
                <a:gd name="T26" fmla="*/ 5 w 688"/>
                <a:gd name="T27" fmla="*/ 414 h 694"/>
                <a:gd name="T28" fmla="*/ 20 w 688"/>
                <a:gd name="T29" fmla="*/ 464 h 694"/>
                <a:gd name="T30" fmla="*/ 40 w 688"/>
                <a:gd name="T31" fmla="*/ 509 h 694"/>
                <a:gd name="T32" fmla="*/ 64 w 688"/>
                <a:gd name="T33" fmla="*/ 551 h 694"/>
                <a:gd name="T34" fmla="*/ 96 w 688"/>
                <a:gd name="T35" fmla="*/ 590 h 694"/>
                <a:gd name="T36" fmla="*/ 134 w 688"/>
                <a:gd name="T37" fmla="*/ 623 h 694"/>
                <a:gd name="T38" fmla="*/ 176 w 688"/>
                <a:gd name="T39" fmla="*/ 651 h 694"/>
                <a:gd name="T40" fmla="*/ 222 w 688"/>
                <a:gd name="T41" fmla="*/ 674 h 694"/>
                <a:gd name="T42" fmla="*/ 276 w 688"/>
                <a:gd name="T43" fmla="*/ 688 h 694"/>
                <a:gd name="T44" fmla="*/ 337 w 688"/>
                <a:gd name="T45" fmla="*/ 692 h 694"/>
                <a:gd name="T46" fmla="*/ 398 w 688"/>
                <a:gd name="T47" fmla="*/ 687 h 694"/>
                <a:gd name="T48" fmla="*/ 460 w 688"/>
                <a:gd name="T49" fmla="*/ 671 h 694"/>
                <a:gd name="T50" fmla="*/ 516 w 688"/>
                <a:gd name="T51" fmla="*/ 647 h 694"/>
                <a:gd name="T52" fmla="*/ 486 w 688"/>
                <a:gd name="T53" fmla="*/ 541 h 694"/>
                <a:gd name="T54" fmla="*/ 453 w 688"/>
                <a:gd name="T55" fmla="*/ 559 h 694"/>
                <a:gd name="T56" fmla="*/ 414 w 688"/>
                <a:gd name="T57" fmla="*/ 574 h 694"/>
                <a:gd name="T58" fmla="*/ 373 w 688"/>
                <a:gd name="T59" fmla="*/ 583 h 694"/>
                <a:gd name="T60" fmla="*/ 330 w 688"/>
                <a:gd name="T61" fmla="*/ 587 h 694"/>
                <a:gd name="T62" fmla="*/ 292 w 688"/>
                <a:gd name="T63" fmla="*/ 583 h 694"/>
                <a:gd name="T64" fmla="*/ 258 w 688"/>
                <a:gd name="T65" fmla="*/ 573 h 694"/>
                <a:gd name="T66" fmla="*/ 198 w 688"/>
                <a:gd name="T67" fmla="*/ 537 h 694"/>
                <a:gd name="T68" fmla="*/ 153 w 688"/>
                <a:gd name="T69" fmla="*/ 485 h 694"/>
                <a:gd name="T70" fmla="*/ 130 w 688"/>
                <a:gd name="T71" fmla="*/ 445 h 694"/>
                <a:gd name="T72" fmla="*/ 114 w 688"/>
                <a:gd name="T73" fmla="*/ 377 h 694"/>
                <a:gd name="T74" fmla="*/ 112 w 688"/>
                <a:gd name="T75" fmla="*/ 340 h 694"/>
                <a:gd name="T76" fmla="*/ 117 w 688"/>
                <a:gd name="T77" fmla="*/ 305 h 694"/>
                <a:gd name="T78" fmla="*/ 129 w 688"/>
                <a:gd name="T79" fmla="*/ 257 h 694"/>
                <a:gd name="T80" fmla="*/ 153 w 688"/>
                <a:gd name="T81" fmla="*/ 213 h 694"/>
                <a:gd name="T82" fmla="*/ 201 w 688"/>
                <a:gd name="T83" fmla="*/ 160 h 694"/>
                <a:gd name="T84" fmla="*/ 241 w 688"/>
                <a:gd name="T85" fmla="*/ 133 h 694"/>
                <a:gd name="T86" fmla="*/ 300 w 688"/>
                <a:gd name="T87" fmla="*/ 111 h 694"/>
                <a:gd name="T88" fmla="*/ 364 w 688"/>
                <a:gd name="T89" fmla="*/ 108 h 694"/>
                <a:gd name="T90" fmla="*/ 429 w 688"/>
                <a:gd name="T91" fmla="*/ 124 h 694"/>
                <a:gd name="T92" fmla="*/ 489 w 688"/>
                <a:gd name="T93" fmla="*/ 160 h 694"/>
                <a:gd name="T94" fmla="*/ 533 w 688"/>
                <a:gd name="T95" fmla="*/ 212 h 694"/>
                <a:gd name="T96" fmla="*/ 556 w 688"/>
                <a:gd name="T97" fmla="*/ 252 h 694"/>
                <a:gd name="T98" fmla="*/ 574 w 688"/>
                <a:gd name="T99" fmla="*/ 320 h 694"/>
                <a:gd name="T100" fmla="*/ 574 w 688"/>
                <a:gd name="T101" fmla="*/ 368 h 694"/>
                <a:gd name="T102" fmla="*/ 569 w 688"/>
                <a:gd name="T103" fmla="*/ 404 h 694"/>
                <a:gd name="T104" fmla="*/ 680 w 688"/>
                <a:gd name="T105" fmla="*/ 417 h 694"/>
                <a:gd name="T106" fmla="*/ 686 w 688"/>
                <a:gd name="T107" fmla="*/ 365 h 694"/>
                <a:gd name="T108" fmla="*/ 685 w 688"/>
                <a:gd name="T109" fmla="*/ 314 h 694"/>
                <a:gd name="T110" fmla="*/ 677 w 688"/>
                <a:gd name="T111" fmla="*/ 264 h 694"/>
                <a:gd name="T112" fmla="*/ 660 w 688"/>
                <a:gd name="T113" fmla="*/ 217 h 694"/>
                <a:gd name="T114" fmla="*/ 640 w 688"/>
                <a:gd name="T115" fmla="*/ 173 h 694"/>
                <a:gd name="T116" fmla="*/ 612 w 688"/>
                <a:gd name="T117" fmla="*/ 132 h 694"/>
                <a:gd name="T118" fmla="*/ 577 w 688"/>
                <a:gd name="T119" fmla="*/ 94 h 694"/>
                <a:gd name="T120" fmla="*/ 538 w 688"/>
                <a:gd name="T121" fmla="*/ 62 h 694"/>
                <a:gd name="T122" fmla="*/ 496 w 688"/>
                <a:gd name="T123" fmla="*/ 36 h 694"/>
                <a:gd name="T124" fmla="*/ 448 w 688"/>
                <a:gd name="T125" fmla="*/ 1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694">
                  <a:moveTo>
                    <a:pt x="440" y="15"/>
                  </a:moveTo>
                  <a:lnTo>
                    <a:pt x="432" y="12"/>
                  </a:lnTo>
                  <a:lnTo>
                    <a:pt x="424" y="10"/>
                  </a:lnTo>
                  <a:lnTo>
                    <a:pt x="416" y="8"/>
                  </a:lnTo>
                  <a:lnTo>
                    <a:pt x="408" y="7"/>
                  </a:lnTo>
                  <a:lnTo>
                    <a:pt x="398" y="4"/>
                  </a:lnTo>
                  <a:lnTo>
                    <a:pt x="392" y="3"/>
                  </a:lnTo>
                  <a:lnTo>
                    <a:pt x="382" y="3"/>
                  </a:lnTo>
                  <a:lnTo>
                    <a:pt x="374" y="3"/>
                  </a:lnTo>
                  <a:lnTo>
                    <a:pt x="366" y="2"/>
                  </a:lnTo>
                  <a:lnTo>
                    <a:pt x="358" y="0"/>
                  </a:lnTo>
                  <a:lnTo>
                    <a:pt x="349" y="0"/>
                  </a:lnTo>
                  <a:lnTo>
                    <a:pt x="342" y="0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318" y="2"/>
                  </a:lnTo>
                  <a:lnTo>
                    <a:pt x="310" y="3"/>
                  </a:lnTo>
                  <a:lnTo>
                    <a:pt x="301" y="3"/>
                  </a:lnTo>
                  <a:lnTo>
                    <a:pt x="294" y="3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53" y="11"/>
                  </a:lnTo>
                  <a:lnTo>
                    <a:pt x="246" y="15"/>
                  </a:lnTo>
                  <a:lnTo>
                    <a:pt x="238" y="16"/>
                  </a:lnTo>
                  <a:lnTo>
                    <a:pt x="230" y="19"/>
                  </a:lnTo>
                  <a:lnTo>
                    <a:pt x="222" y="22"/>
                  </a:lnTo>
                  <a:lnTo>
                    <a:pt x="216" y="26"/>
                  </a:lnTo>
                  <a:lnTo>
                    <a:pt x="209" y="28"/>
                  </a:lnTo>
                  <a:lnTo>
                    <a:pt x="201" y="32"/>
                  </a:lnTo>
                  <a:lnTo>
                    <a:pt x="193" y="36"/>
                  </a:lnTo>
                  <a:lnTo>
                    <a:pt x="186" y="40"/>
                  </a:lnTo>
                  <a:lnTo>
                    <a:pt x="178" y="44"/>
                  </a:lnTo>
                  <a:lnTo>
                    <a:pt x="170" y="48"/>
                  </a:lnTo>
                  <a:lnTo>
                    <a:pt x="161" y="52"/>
                  </a:lnTo>
                  <a:lnTo>
                    <a:pt x="154" y="59"/>
                  </a:lnTo>
                  <a:lnTo>
                    <a:pt x="148" y="63"/>
                  </a:lnTo>
                  <a:lnTo>
                    <a:pt x="141" y="68"/>
                  </a:lnTo>
                  <a:lnTo>
                    <a:pt x="134" y="72"/>
                  </a:lnTo>
                  <a:lnTo>
                    <a:pt x="128" y="79"/>
                  </a:lnTo>
                  <a:lnTo>
                    <a:pt x="120" y="84"/>
                  </a:lnTo>
                  <a:lnTo>
                    <a:pt x="113" y="90"/>
                  </a:lnTo>
                  <a:lnTo>
                    <a:pt x="106" y="95"/>
                  </a:lnTo>
                  <a:lnTo>
                    <a:pt x="101" y="101"/>
                  </a:lnTo>
                  <a:lnTo>
                    <a:pt x="94" y="108"/>
                  </a:lnTo>
                  <a:lnTo>
                    <a:pt x="88" y="115"/>
                  </a:lnTo>
                  <a:lnTo>
                    <a:pt x="82" y="121"/>
                  </a:lnTo>
                  <a:lnTo>
                    <a:pt x="78" y="129"/>
                  </a:lnTo>
                  <a:lnTo>
                    <a:pt x="72" y="136"/>
                  </a:lnTo>
                  <a:lnTo>
                    <a:pt x="66" y="143"/>
                  </a:lnTo>
                  <a:lnTo>
                    <a:pt x="61" y="151"/>
                  </a:lnTo>
                  <a:lnTo>
                    <a:pt x="57" y="157"/>
                  </a:lnTo>
                  <a:lnTo>
                    <a:pt x="50" y="164"/>
                  </a:lnTo>
                  <a:lnTo>
                    <a:pt x="46" y="172"/>
                  </a:lnTo>
                  <a:lnTo>
                    <a:pt x="42" y="180"/>
                  </a:lnTo>
                  <a:lnTo>
                    <a:pt x="38" y="188"/>
                  </a:lnTo>
                  <a:lnTo>
                    <a:pt x="34" y="195"/>
                  </a:lnTo>
                  <a:lnTo>
                    <a:pt x="32" y="204"/>
                  </a:lnTo>
                  <a:lnTo>
                    <a:pt x="28" y="212"/>
                  </a:lnTo>
                  <a:lnTo>
                    <a:pt x="25" y="220"/>
                  </a:lnTo>
                  <a:lnTo>
                    <a:pt x="21" y="228"/>
                  </a:lnTo>
                  <a:lnTo>
                    <a:pt x="18" y="237"/>
                  </a:lnTo>
                  <a:lnTo>
                    <a:pt x="16" y="245"/>
                  </a:lnTo>
                  <a:lnTo>
                    <a:pt x="13" y="255"/>
                  </a:lnTo>
                  <a:lnTo>
                    <a:pt x="10" y="263"/>
                  </a:lnTo>
                  <a:lnTo>
                    <a:pt x="8" y="272"/>
                  </a:lnTo>
                  <a:lnTo>
                    <a:pt x="6" y="279"/>
                  </a:lnTo>
                  <a:lnTo>
                    <a:pt x="5" y="288"/>
                  </a:lnTo>
                  <a:lnTo>
                    <a:pt x="2" y="296"/>
                  </a:lnTo>
                  <a:lnTo>
                    <a:pt x="1" y="305"/>
                  </a:lnTo>
                  <a:lnTo>
                    <a:pt x="1" y="313"/>
                  </a:lnTo>
                  <a:lnTo>
                    <a:pt x="1" y="322"/>
                  </a:lnTo>
                  <a:lnTo>
                    <a:pt x="0" y="33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4"/>
                  </a:lnTo>
                  <a:lnTo>
                    <a:pt x="0" y="373"/>
                  </a:lnTo>
                  <a:lnTo>
                    <a:pt x="1" y="381"/>
                  </a:lnTo>
                  <a:lnTo>
                    <a:pt x="2" y="390"/>
                  </a:lnTo>
                  <a:lnTo>
                    <a:pt x="2" y="398"/>
                  </a:lnTo>
                  <a:lnTo>
                    <a:pt x="4" y="406"/>
                  </a:lnTo>
                  <a:lnTo>
                    <a:pt x="5" y="414"/>
                  </a:lnTo>
                  <a:lnTo>
                    <a:pt x="8" y="422"/>
                  </a:lnTo>
                  <a:lnTo>
                    <a:pt x="9" y="430"/>
                  </a:lnTo>
                  <a:lnTo>
                    <a:pt x="12" y="438"/>
                  </a:lnTo>
                  <a:lnTo>
                    <a:pt x="13" y="446"/>
                  </a:lnTo>
                  <a:lnTo>
                    <a:pt x="17" y="456"/>
                  </a:lnTo>
                  <a:lnTo>
                    <a:pt x="20" y="464"/>
                  </a:lnTo>
                  <a:lnTo>
                    <a:pt x="21" y="470"/>
                  </a:lnTo>
                  <a:lnTo>
                    <a:pt x="25" y="478"/>
                  </a:lnTo>
                  <a:lnTo>
                    <a:pt x="29" y="487"/>
                  </a:lnTo>
                  <a:lnTo>
                    <a:pt x="32" y="494"/>
                  </a:lnTo>
                  <a:lnTo>
                    <a:pt x="36" y="502"/>
                  </a:lnTo>
                  <a:lnTo>
                    <a:pt x="40" y="509"/>
                  </a:lnTo>
                  <a:lnTo>
                    <a:pt x="44" y="518"/>
                  </a:lnTo>
                  <a:lnTo>
                    <a:pt x="48" y="525"/>
                  </a:lnTo>
                  <a:lnTo>
                    <a:pt x="50" y="530"/>
                  </a:lnTo>
                  <a:lnTo>
                    <a:pt x="56" y="537"/>
                  </a:lnTo>
                  <a:lnTo>
                    <a:pt x="61" y="545"/>
                  </a:lnTo>
                  <a:lnTo>
                    <a:pt x="64" y="551"/>
                  </a:lnTo>
                  <a:lnTo>
                    <a:pt x="69" y="558"/>
                  </a:lnTo>
                  <a:lnTo>
                    <a:pt x="74" y="565"/>
                  </a:lnTo>
                  <a:lnTo>
                    <a:pt x="81" y="571"/>
                  </a:lnTo>
                  <a:lnTo>
                    <a:pt x="85" y="577"/>
                  </a:lnTo>
                  <a:lnTo>
                    <a:pt x="90" y="583"/>
                  </a:lnTo>
                  <a:lnTo>
                    <a:pt x="96" y="590"/>
                  </a:lnTo>
                  <a:lnTo>
                    <a:pt x="102" y="597"/>
                  </a:lnTo>
                  <a:lnTo>
                    <a:pt x="109" y="602"/>
                  </a:lnTo>
                  <a:lnTo>
                    <a:pt x="116" y="607"/>
                  </a:lnTo>
                  <a:lnTo>
                    <a:pt x="122" y="613"/>
                  </a:lnTo>
                  <a:lnTo>
                    <a:pt x="129" y="619"/>
                  </a:lnTo>
                  <a:lnTo>
                    <a:pt x="134" y="623"/>
                  </a:lnTo>
                  <a:lnTo>
                    <a:pt x="141" y="629"/>
                  </a:lnTo>
                  <a:lnTo>
                    <a:pt x="148" y="634"/>
                  </a:lnTo>
                  <a:lnTo>
                    <a:pt x="154" y="639"/>
                  </a:lnTo>
                  <a:lnTo>
                    <a:pt x="160" y="642"/>
                  </a:lnTo>
                  <a:lnTo>
                    <a:pt x="168" y="647"/>
                  </a:lnTo>
                  <a:lnTo>
                    <a:pt x="176" y="651"/>
                  </a:lnTo>
                  <a:lnTo>
                    <a:pt x="184" y="657"/>
                  </a:lnTo>
                  <a:lnTo>
                    <a:pt x="190" y="659"/>
                  </a:lnTo>
                  <a:lnTo>
                    <a:pt x="198" y="663"/>
                  </a:lnTo>
                  <a:lnTo>
                    <a:pt x="206" y="666"/>
                  </a:lnTo>
                  <a:lnTo>
                    <a:pt x="214" y="671"/>
                  </a:lnTo>
                  <a:lnTo>
                    <a:pt x="222" y="674"/>
                  </a:lnTo>
                  <a:lnTo>
                    <a:pt x="232" y="678"/>
                  </a:lnTo>
                  <a:lnTo>
                    <a:pt x="240" y="680"/>
                  </a:lnTo>
                  <a:lnTo>
                    <a:pt x="249" y="683"/>
                  </a:lnTo>
                  <a:lnTo>
                    <a:pt x="258" y="684"/>
                  </a:lnTo>
                  <a:lnTo>
                    <a:pt x="266" y="687"/>
                  </a:lnTo>
                  <a:lnTo>
                    <a:pt x="276" y="688"/>
                  </a:lnTo>
                  <a:lnTo>
                    <a:pt x="286" y="690"/>
                  </a:lnTo>
                  <a:lnTo>
                    <a:pt x="296" y="691"/>
                  </a:lnTo>
                  <a:lnTo>
                    <a:pt x="306" y="692"/>
                  </a:lnTo>
                  <a:lnTo>
                    <a:pt x="316" y="692"/>
                  </a:lnTo>
                  <a:lnTo>
                    <a:pt x="326" y="694"/>
                  </a:lnTo>
                  <a:lnTo>
                    <a:pt x="337" y="692"/>
                  </a:lnTo>
                  <a:lnTo>
                    <a:pt x="346" y="692"/>
                  </a:lnTo>
                  <a:lnTo>
                    <a:pt x="357" y="691"/>
                  </a:lnTo>
                  <a:lnTo>
                    <a:pt x="368" y="691"/>
                  </a:lnTo>
                  <a:lnTo>
                    <a:pt x="378" y="690"/>
                  </a:lnTo>
                  <a:lnTo>
                    <a:pt x="388" y="688"/>
                  </a:lnTo>
                  <a:lnTo>
                    <a:pt x="398" y="687"/>
                  </a:lnTo>
                  <a:lnTo>
                    <a:pt x="410" y="686"/>
                  </a:lnTo>
                  <a:lnTo>
                    <a:pt x="420" y="683"/>
                  </a:lnTo>
                  <a:lnTo>
                    <a:pt x="429" y="680"/>
                  </a:lnTo>
                  <a:lnTo>
                    <a:pt x="440" y="678"/>
                  </a:lnTo>
                  <a:lnTo>
                    <a:pt x="450" y="675"/>
                  </a:lnTo>
                  <a:lnTo>
                    <a:pt x="460" y="671"/>
                  </a:lnTo>
                  <a:lnTo>
                    <a:pt x="470" y="667"/>
                  </a:lnTo>
                  <a:lnTo>
                    <a:pt x="480" y="664"/>
                  </a:lnTo>
                  <a:lnTo>
                    <a:pt x="489" y="660"/>
                  </a:lnTo>
                  <a:lnTo>
                    <a:pt x="498" y="655"/>
                  </a:lnTo>
                  <a:lnTo>
                    <a:pt x="508" y="651"/>
                  </a:lnTo>
                  <a:lnTo>
                    <a:pt x="516" y="647"/>
                  </a:lnTo>
                  <a:lnTo>
                    <a:pt x="525" y="642"/>
                  </a:lnTo>
                  <a:lnTo>
                    <a:pt x="533" y="637"/>
                  </a:lnTo>
                  <a:lnTo>
                    <a:pt x="542" y="631"/>
                  </a:lnTo>
                  <a:lnTo>
                    <a:pt x="550" y="626"/>
                  </a:lnTo>
                  <a:lnTo>
                    <a:pt x="558" y="622"/>
                  </a:lnTo>
                  <a:lnTo>
                    <a:pt x="486" y="541"/>
                  </a:lnTo>
                  <a:lnTo>
                    <a:pt x="481" y="543"/>
                  </a:lnTo>
                  <a:lnTo>
                    <a:pt x="476" y="547"/>
                  </a:lnTo>
                  <a:lnTo>
                    <a:pt x="470" y="550"/>
                  </a:lnTo>
                  <a:lnTo>
                    <a:pt x="465" y="554"/>
                  </a:lnTo>
                  <a:lnTo>
                    <a:pt x="458" y="555"/>
                  </a:lnTo>
                  <a:lnTo>
                    <a:pt x="453" y="559"/>
                  </a:lnTo>
                  <a:lnTo>
                    <a:pt x="446" y="562"/>
                  </a:lnTo>
                  <a:lnTo>
                    <a:pt x="441" y="566"/>
                  </a:lnTo>
                  <a:lnTo>
                    <a:pt x="434" y="567"/>
                  </a:lnTo>
                  <a:lnTo>
                    <a:pt x="428" y="570"/>
                  </a:lnTo>
                  <a:lnTo>
                    <a:pt x="421" y="571"/>
                  </a:lnTo>
                  <a:lnTo>
                    <a:pt x="414" y="574"/>
                  </a:lnTo>
                  <a:lnTo>
                    <a:pt x="408" y="575"/>
                  </a:lnTo>
                  <a:lnTo>
                    <a:pt x="401" y="578"/>
                  </a:lnTo>
                  <a:lnTo>
                    <a:pt x="394" y="579"/>
                  </a:lnTo>
                  <a:lnTo>
                    <a:pt x="388" y="582"/>
                  </a:lnTo>
                  <a:lnTo>
                    <a:pt x="380" y="582"/>
                  </a:lnTo>
                  <a:lnTo>
                    <a:pt x="373" y="583"/>
                  </a:lnTo>
                  <a:lnTo>
                    <a:pt x="366" y="585"/>
                  </a:lnTo>
                  <a:lnTo>
                    <a:pt x="360" y="586"/>
                  </a:lnTo>
                  <a:lnTo>
                    <a:pt x="352" y="586"/>
                  </a:lnTo>
                  <a:lnTo>
                    <a:pt x="344" y="586"/>
                  </a:lnTo>
                  <a:lnTo>
                    <a:pt x="337" y="586"/>
                  </a:lnTo>
                  <a:lnTo>
                    <a:pt x="330" y="587"/>
                  </a:lnTo>
                  <a:lnTo>
                    <a:pt x="325" y="586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5" y="586"/>
                  </a:lnTo>
                  <a:lnTo>
                    <a:pt x="298" y="585"/>
                  </a:lnTo>
                  <a:lnTo>
                    <a:pt x="292" y="583"/>
                  </a:lnTo>
                  <a:lnTo>
                    <a:pt x="286" y="582"/>
                  </a:lnTo>
                  <a:lnTo>
                    <a:pt x="282" y="582"/>
                  </a:lnTo>
                  <a:lnTo>
                    <a:pt x="276" y="579"/>
                  </a:lnTo>
                  <a:lnTo>
                    <a:pt x="269" y="577"/>
                  </a:lnTo>
                  <a:lnTo>
                    <a:pt x="264" y="574"/>
                  </a:lnTo>
                  <a:lnTo>
                    <a:pt x="258" y="573"/>
                  </a:lnTo>
                  <a:lnTo>
                    <a:pt x="246" y="567"/>
                  </a:lnTo>
                  <a:lnTo>
                    <a:pt x="237" y="562"/>
                  </a:lnTo>
                  <a:lnTo>
                    <a:pt x="226" y="555"/>
                  </a:lnTo>
                  <a:lnTo>
                    <a:pt x="216" y="550"/>
                  </a:lnTo>
                  <a:lnTo>
                    <a:pt x="208" y="543"/>
                  </a:lnTo>
                  <a:lnTo>
                    <a:pt x="198" y="537"/>
                  </a:lnTo>
                  <a:lnTo>
                    <a:pt x="189" y="529"/>
                  </a:lnTo>
                  <a:lnTo>
                    <a:pt x="181" y="519"/>
                  </a:lnTo>
                  <a:lnTo>
                    <a:pt x="173" y="511"/>
                  </a:lnTo>
                  <a:lnTo>
                    <a:pt x="166" y="503"/>
                  </a:lnTo>
                  <a:lnTo>
                    <a:pt x="160" y="494"/>
                  </a:lnTo>
                  <a:lnTo>
                    <a:pt x="153" y="485"/>
                  </a:lnTo>
                  <a:lnTo>
                    <a:pt x="146" y="475"/>
                  </a:lnTo>
                  <a:lnTo>
                    <a:pt x="142" y="466"/>
                  </a:lnTo>
                  <a:lnTo>
                    <a:pt x="138" y="460"/>
                  </a:lnTo>
                  <a:lnTo>
                    <a:pt x="136" y="456"/>
                  </a:lnTo>
                  <a:lnTo>
                    <a:pt x="133" y="449"/>
                  </a:lnTo>
                  <a:lnTo>
                    <a:pt x="130" y="445"/>
                  </a:lnTo>
                  <a:lnTo>
                    <a:pt x="126" y="433"/>
                  </a:lnTo>
                  <a:lnTo>
                    <a:pt x="124" y="422"/>
                  </a:lnTo>
                  <a:lnTo>
                    <a:pt x="120" y="410"/>
                  </a:lnTo>
                  <a:lnTo>
                    <a:pt x="117" y="400"/>
                  </a:lnTo>
                  <a:lnTo>
                    <a:pt x="114" y="389"/>
                  </a:lnTo>
                  <a:lnTo>
                    <a:pt x="114" y="377"/>
                  </a:lnTo>
                  <a:lnTo>
                    <a:pt x="113" y="370"/>
                  </a:lnTo>
                  <a:lnTo>
                    <a:pt x="112" y="365"/>
                  </a:lnTo>
                  <a:lnTo>
                    <a:pt x="112" y="358"/>
                  </a:lnTo>
                  <a:lnTo>
                    <a:pt x="112" y="353"/>
                  </a:lnTo>
                  <a:lnTo>
                    <a:pt x="112" y="346"/>
                  </a:lnTo>
                  <a:lnTo>
                    <a:pt x="112" y="340"/>
                  </a:lnTo>
                  <a:lnTo>
                    <a:pt x="112" y="334"/>
                  </a:lnTo>
                  <a:lnTo>
                    <a:pt x="113" y="329"/>
                  </a:lnTo>
                  <a:lnTo>
                    <a:pt x="113" y="322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7" y="305"/>
                  </a:lnTo>
                  <a:lnTo>
                    <a:pt x="118" y="293"/>
                  </a:lnTo>
                  <a:lnTo>
                    <a:pt x="124" y="283"/>
                  </a:lnTo>
                  <a:lnTo>
                    <a:pt x="124" y="276"/>
                  </a:lnTo>
                  <a:lnTo>
                    <a:pt x="126" y="269"/>
                  </a:lnTo>
                  <a:lnTo>
                    <a:pt x="128" y="263"/>
                  </a:lnTo>
                  <a:lnTo>
                    <a:pt x="129" y="257"/>
                  </a:lnTo>
                  <a:lnTo>
                    <a:pt x="134" y="245"/>
                  </a:lnTo>
                  <a:lnTo>
                    <a:pt x="141" y="236"/>
                  </a:lnTo>
                  <a:lnTo>
                    <a:pt x="142" y="229"/>
                  </a:lnTo>
                  <a:lnTo>
                    <a:pt x="146" y="224"/>
                  </a:lnTo>
                  <a:lnTo>
                    <a:pt x="149" y="217"/>
                  </a:lnTo>
                  <a:lnTo>
                    <a:pt x="153" y="213"/>
                  </a:lnTo>
                  <a:lnTo>
                    <a:pt x="160" y="204"/>
                  </a:lnTo>
                  <a:lnTo>
                    <a:pt x="166" y="195"/>
                  </a:lnTo>
                  <a:lnTo>
                    <a:pt x="173" y="185"/>
                  </a:lnTo>
                  <a:lnTo>
                    <a:pt x="182" y="176"/>
                  </a:lnTo>
                  <a:lnTo>
                    <a:pt x="190" y="168"/>
                  </a:lnTo>
                  <a:lnTo>
                    <a:pt x="201" y="160"/>
                  </a:lnTo>
                  <a:lnTo>
                    <a:pt x="209" y="152"/>
                  </a:lnTo>
                  <a:lnTo>
                    <a:pt x="220" y="145"/>
                  </a:lnTo>
                  <a:lnTo>
                    <a:pt x="224" y="143"/>
                  </a:lnTo>
                  <a:lnTo>
                    <a:pt x="230" y="139"/>
                  </a:lnTo>
                  <a:lnTo>
                    <a:pt x="234" y="136"/>
                  </a:lnTo>
                  <a:lnTo>
                    <a:pt x="241" y="133"/>
                  </a:lnTo>
                  <a:lnTo>
                    <a:pt x="250" y="127"/>
                  </a:lnTo>
                  <a:lnTo>
                    <a:pt x="260" y="123"/>
                  </a:lnTo>
                  <a:lnTo>
                    <a:pt x="269" y="120"/>
                  </a:lnTo>
                  <a:lnTo>
                    <a:pt x="280" y="116"/>
                  </a:lnTo>
                  <a:lnTo>
                    <a:pt x="289" y="113"/>
                  </a:lnTo>
                  <a:lnTo>
                    <a:pt x="300" y="111"/>
                  </a:lnTo>
                  <a:lnTo>
                    <a:pt x="312" y="108"/>
                  </a:lnTo>
                  <a:lnTo>
                    <a:pt x="322" y="108"/>
                  </a:lnTo>
                  <a:lnTo>
                    <a:pt x="332" y="107"/>
                  </a:lnTo>
                  <a:lnTo>
                    <a:pt x="344" y="107"/>
                  </a:lnTo>
                  <a:lnTo>
                    <a:pt x="353" y="107"/>
                  </a:lnTo>
                  <a:lnTo>
                    <a:pt x="364" y="108"/>
                  </a:lnTo>
                  <a:lnTo>
                    <a:pt x="373" y="108"/>
                  </a:lnTo>
                  <a:lnTo>
                    <a:pt x="385" y="111"/>
                  </a:lnTo>
                  <a:lnTo>
                    <a:pt x="396" y="113"/>
                  </a:lnTo>
                  <a:lnTo>
                    <a:pt x="406" y="117"/>
                  </a:lnTo>
                  <a:lnTo>
                    <a:pt x="417" y="120"/>
                  </a:lnTo>
                  <a:lnTo>
                    <a:pt x="429" y="124"/>
                  </a:lnTo>
                  <a:lnTo>
                    <a:pt x="440" y="128"/>
                  </a:lnTo>
                  <a:lnTo>
                    <a:pt x="450" y="133"/>
                  </a:lnTo>
                  <a:lnTo>
                    <a:pt x="458" y="139"/>
                  </a:lnTo>
                  <a:lnTo>
                    <a:pt x="469" y="145"/>
                  </a:lnTo>
                  <a:lnTo>
                    <a:pt x="478" y="152"/>
                  </a:lnTo>
                  <a:lnTo>
                    <a:pt x="489" y="160"/>
                  </a:lnTo>
                  <a:lnTo>
                    <a:pt x="496" y="167"/>
                  </a:lnTo>
                  <a:lnTo>
                    <a:pt x="505" y="175"/>
                  </a:lnTo>
                  <a:lnTo>
                    <a:pt x="513" y="183"/>
                  </a:lnTo>
                  <a:lnTo>
                    <a:pt x="520" y="193"/>
                  </a:lnTo>
                  <a:lnTo>
                    <a:pt x="526" y="201"/>
                  </a:lnTo>
                  <a:lnTo>
                    <a:pt x="533" y="212"/>
                  </a:lnTo>
                  <a:lnTo>
                    <a:pt x="537" y="216"/>
                  </a:lnTo>
                  <a:lnTo>
                    <a:pt x="540" y="221"/>
                  </a:lnTo>
                  <a:lnTo>
                    <a:pt x="544" y="225"/>
                  </a:lnTo>
                  <a:lnTo>
                    <a:pt x="546" y="232"/>
                  </a:lnTo>
                  <a:lnTo>
                    <a:pt x="550" y="243"/>
                  </a:lnTo>
                  <a:lnTo>
                    <a:pt x="556" y="252"/>
                  </a:lnTo>
                  <a:lnTo>
                    <a:pt x="560" y="263"/>
                  </a:lnTo>
                  <a:lnTo>
                    <a:pt x="564" y="273"/>
                  </a:lnTo>
                  <a:lnTo>
                    <a:pt x="566" y="285"/>
                  </a:lnTo>
                  <a:lnTo>
                    <a:pt x="569" y="297"/>
                  </a:lnTo>
                  <a:lnTo>
                    <a:pt x="572" y="308"/>
                  </a:lnTo>
                  <a:lnTo>
                    <a:pt x="574" y="320"/>
                  </a:lnTo>
                  <a:lnTo>
                    <a:pt x="574" y="330"/>
                  </a:lnTo>
                  <a:lnTo>
                    <a:pt x="574" y="342"/>
                  </a:lnTo>
                  <a:lnTo>
                    <a:pt x="574" y="348"/>
                  </a:lnTo>
                  <a:lnTo>
                    <a:pt x="574" y="354"/>
                  </a:lnTo>
                  <a:lnTo>
                    <a:pt x="574" y="361"/>
                  </a:lnTo>
                  <a:lnTo>
                    <a:pt x="574" y="368"/>
                  </a:lnTo>
                  <a:lnTo>
                    <a:pt x="574" y="373"/>
                  </a:lnTo>
                  <a:lnTo>
                    <a:pt x="573" y="380"/>
                  </a:lnTo>
                  <a:lnTo>
                    <a:pt x="572" y="385"/>
                  </a:lnTo>
                  <a:lnTo>
                    <a:pt x="572" y="392"/>
                  </a:lnTo>
                  <a:lnTo>
                    <a:pt x="570" y="397"/>
                  </a:lnTo>
                  <a:lnTo>
                    <a:pt x="569" y="404"/>
                  </a:lnTo>
                  <a:lnTo>
                    <a:pt x="569" y="410"/>
                  </a:lnTo>
                  <a:lnTo>
                    <a:pt x="568" y="417"/>
                  </a:lnTo>
                  <a:lnTo>
                    <a:pt x="676" y="445"/>
                  </a:lnTo>
                  <a:lnTo>
                    <a:pt x="677" y="434"/>
                  </a:lnTo>
                  <a:lnTo>
                    <a:pt x="678" y="426"/>
                  </a:lnTo>
                  <a:lnTo>
                    <a:pt x="680" y="417"/>
                  </a:lnTo>
                  <a:lnTo>
                    <a:pt x="682" y="409"/>
                  </a:lnTo>
                  <a:lnTo>
                    <a:pt x="684" y="400"/>
                  </a:lnTo>
                  <a:lnTo>
                    <a:pt x="685" y="390"/>
                  </a:lnTo>
                  <a:lnTo>
                    <a:pt x="685" y="382"/>
                  </a:lnTo>
                  <a:lnTo>
                    <a:pt x="686" y="374"/>
                  </a:lnTo>
                  <a:lnTo>
                    <a:pt x="686" y="365"/>
                  </a:lnTo>
                  <a:lnTo>
                    <a:pt x="686" y="357"/>
                  </a:lnTo>
                  <a:lnTo>
                    <a:pt x="686" y="346"/>
                  </a:lnTo>
                  <a:lnTo>
                    <a:pt x="688" y="340"/>
                  </a:lnTo>
                  <a:lnTo>
                    <a:pt x="686" y="330"/>
                  </a:lnTo>
                  <a:lnTo>
                    <a:pt x="686" y="322"/>
                  </a:lnTo>
                  <a:lnTo>
                    <a:pt x="685" y="314"/>
                  </a:lnTo>
                  <a:lnTo>
                    <a:pt x="685" y="306"/>
                  </a:lnTo>
                  <a:lnTo>
                    <a:pt x="684" y="297"/>
                  </a:lnTo>
                  <a:lnTo>
                    <a:pt x="682" y="289"/>
                  </a:lnTo>
                  <a:lnTo>
                    <a:pt x="680" y="280"/>
                  </a:lnTo>
                  <a:lnTo>
                    <a:pt x="678" y="273"/>
                  </a:lnTo>
                  <a:lnTo>
                    <a:pt x="677" y="264"/>
                  </a:lnTo>
                  <a:lnTo>
                    <a:pt x="674" y="256"/>
                  </a:lnTo>
                  <a:lnTo>
                    <a:pt x="673" y="248"/>
                  </a:lnTo>
                  <a:lnTo>
                    <a:pt x="670" y="241"/>
                  </a:lnTo>
                  <a:lnTo>
                    <a:pt x="666" y="232"/>
                  </a:lnTo>
                  <a:lnTo>
                    <a:pt x="664" y="224"/>
                  </a:lnTo>
                  <a:lnTo>
                    <a:pt x="660" y="217"/>
                  </a:lnTo>
                  <a:lnTo>
                    <a:pt x="658" y="209"/>
                  </a:lnTo>
                  <a:lnTo>
                    <a:pt x="654" y="201"/>
                  </a:lnTo>
                  <a:lnTo>
                    <a:pt x="652" y="193"/>
                  </a:lnTo>
                  <a:lnTo>
                    <a:pt x="648" y="187"/>
                  </a:lnTo>
                  <a:lnTo>
                    <a:pt x="645" y="181"/>
                  </a:lnTo>
                  <a:lnTo>
                    <a:pt x="640" y="173"/>
                  </a:lnTo>
                  <a:lnTo>
                    <a:pt x="636" y="165"/>
                  </a:lnTo>
                  <a:lnTo>
                    <a:pt x="630" y="157"/>
                  </a:lnTo>
                  <a:lnTo>
                    <a:pt x="626" y="151"/>
                  </a:lnTo>
                  <a:lnTo>
                    <a:pt x="621" y="144"/>
                  </a:lnTo>
                  <a:lnTo>
                    <a:pt x="617" y="137"/>
                  </a:lnTo>
                  <a:lnTo>
                    <a:pt x="612" y="132"/>
                  </a:lnTo>
                  <a:lnTo>
                    <a:pt x="606" y="125"/>
                  </a:lnTo>
                  <a:lnTo>
                    <a:pt x="600" y="119"/>
                  </a:lnTo>
                  <a:lnTo>
                    <a:pt x="594" y="112"/>
                  </a:lnTo>
                  <a:lnTo>
                    <a:pt x="589" y="105"/>
                  </a:lnTo>
                  <a:lnTo>
                    <a:pt x="584" y="100"/>
                  </a:lnTo>
                  <a:lnTo>
                    <a:pt x="577" y="94"/>
                  </a:lnTo>
                  <a:lnTo>
                    <a:pt x="572" y="88"/>
                  </a:lnTo>
                  <a:lnTo>
                    <a:pt x="566" y="83"/>
                  </a:lnTo>
                  <a:lnTo>
                    <a:pt x="561" y="78"/>
                  </a:lnTo>
                  <a:lnTo>
                    <a:pt x="553" y="71"/>
                  </a:lnTo>
                  <a:lnTo>
                    <a:pt x="546" y="67"/>
                  </a:lnTo>
                  <a:lnTo>
                    <a:pt x="538" y="62"/>
                  </a:lnTo>
                  <a:lnTo>
                    <a:pt x="532" y="58"/>
                  </a:lnTo>
                  <a:lnTo>
                    <a:pt x="525" y="52"/>
                  </a:lnTo>
                  <a:lnTo>
                    <a:pt x="518" y="48"/>
                  </a:lnTo>
                  <a:lnTo>
                    <a:pt x="510" y="44"/>
                  </a:lnTo>
                  <a:lnTo>
                    <a:pt x="504" y="40"/>
                  </a:lnTo>
                  <a:lnTo>
                    <a:pt x="496" y="36"/>
                  </a:lnTo>
                  <a:lnTo>
                    <a:pt x="488" y="34"/>
                  </a:lnTo>
                  <a:lnTo>
                    <a:pt x="480" y="30"/>
                  </a:lnTo>
                  <a:lnTo>
                    <a:pt x="472" y="27"/>
                  </a:lnTo>
                  <a:lnTo>
                    <a:pt x="464" y="23"/>
                  </a:lnTo>
                  <a:lnTo>
                    <a:pt x="456" y="20"/>
                  </a:lnTo>
                  <a:lnTo>
                    <a:pt x="448" y="18"/>
                  </a:lnTo>
                  <a:lnTo>
                    <a:pt x="440" y="15"/>
                  </a:lnTo>
                  <a:lnTo>
                    <a:pt x="4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4313" y="2146"/>
              <a:ext cx="93" cy="220"/>
            </a:xfrm>
            <a:custGeom>
              <a:avLst/>
              <a:gdLst>
                <a:gd name="T0" fmla="*/ 347 w 373"/>
                <a:gd name="T1" fmla="*/ 774 h 880"/>
                <a:gd name="T2" fmla="*/ 296 w 373"/>
                <a:gd name="T3" fmla="*/ 768 h 880"/>
                <a:gd name="T4" fmla="*/ 263 w 373"/>
                <a:gd name="T5" fmla="*/ 756 h 880"/>
                <a:gd name="T6" fmla="*/ 227 w 373"/>
                <a:gd name="T7" fmla="*/ 734 h 880"/>
                <a:gd name="T8" fmla="*/ 196 w 373"/>
                <a:gd name="T9" fmla="*/ 702 h 880"/>
                <a:gd name="T10" fmla="*/ 172 w 373"/>
                <a:gd name="T11" fmla="*/ 662 h 880"/>
                <a:gd name="T12" fmla="*/ 151 w 373"/>
                <a:gd name="T13" fmla="*/ 610 h 880"/>
                <a:gd name="T14" fmla="*/ 139 w 373"/>
                <a:gd name="T15" fmla="*/ 579 h 880"/>
                <a:gd name="T16" fmla="*/ 131 w 373"/>
                <a:gd name="T17" fmla="*/ 547 h 880"/>
                <a:gd name="T18" fmla="*/ 123 w 373"/>
                <a:gd name="T19" fmla="*/ 512 h 880"/>
                <a:gd name="T20" fmla="*/ 116 w 373"/>
                <a:gd name="T21" fmla="*/ 477 h 880"/>
                <a:gd name="T22" fmla="*/ 113 w 373"/>
                <a:gd name="T23" fmla="*/ 440 h 880"/>
                <a:gd name="T24" fmla="*/ 113 w 373"/>
                <a:gd name="T25" fmla="*/ 402 h 880"/>
                <a:gd name="T26" fmla="*/ 116 w 373"/>
                <a:gd name="T27" fmla="*/ 365 h 880"/>
                <a:gd name="T28" fmla="*/ 124 w 373"/>
                <a:gd name="T29" fmla="*/ 328 h 880"/>
                <a:gd name="T30" fmla="*/ 136 w 373"/>
                <a:gd name="T31" fmla="*/ 291 h 880"/>
                <a:gd name="T32" fmla="*/ 156 w 373"/>
                <a:gd name="T33" fmla="*/ 248 h 880"/>
                <a:gd name="T34" fmla="*/ 184 w 373"/>
                <a:gd name="T35" fmla="*/ 212 h 880"/>
                <a:gd name="T36" fmla="*/ 219 w 373"/>
                <a:gd name="T37" fmla="*/ 180 h 880"/>
                <a:gd name="T38" fmla="*/ 256 w 373"/>
                <a:gd name="T39" fmla="*/ 149 h 880"/>
                <a:gd name="T40" fmla="*/ 304 w 373"/>
                <a:gd name="T41" fmla="*/ 126 h 880"/>
                <a:gd name="T42" fmla="*/ 357 w 373"/>
                <a:gd name="T43" fmla="*/ 106 h 880"/>
                <a:gd name="T44" fmla="*/ 311 w 373"/>
                <a:gd name="T45" fmla="*/ 6 h 880"/>
                <a:gd name="T46" fmla="*/ 277 w 373"/>
                <a:gd name="T47" fmla="*/ 19 h 880"/>
                <a:gd name="T48" fmla="*/ 244 w 373"/>
                <a:gd name="T49" fmla="*/ 34 h 880"/>
                <a:gd name="T50" fmla="*/ 215 w 373"/>
                <a:gd name="T51" fmla="*/ 50 h 880"/>
                <a:gd name="T52" fmla="*/ 184 w 373"/>
                <a:gd name="T53" fmla="*/ 66 h 880"/>
                <a:gd name="T54" fmla="*/ 159 w 373"/>
                <a:gd name="T55" fmla="*/ 86 h 880"/>
                <a:gd name="T56" fmla="*/ 111 w 373"/>
                <a:gd name="T57" fmla="*/ 127 h 880"/>
                <a:gd name="T58" fmla="*/ 79 w 373"/>
                <a:gd name="T59" fmla="*/ 165 h 880"/>
                <a:gd name="T60" fmla="*/ 55 w 373"/>
                <a:gd name="T61" fmla="*/ 201 h 880"/>
                <a:gd name="T62" fmla="*/ 36 w 373"/>
                <a:gd name="T63" fmla="*/ 241 h 880"/>
                <a:gd name="T64" fmla="*/ 24 w 373"/>
                <a:gd name="T65" fmla="*/ 273 h 880"/>
                <a:gd name="T66" fmla="*/ 11 w 373"/>
                <a:gd name="T67" fmla="*/ 317 h 880"/>
                <a:gd name="T68" fmla="*/ 1 w 373"/>
                <a:gd name="T69" fmla="*/ 362 h 880"/>
                <a:gd name="T70" fmla="*/ 0 w 373"/>
                <a:gd name="T71" fmla="*/ 408 h 880"/>
                <a:gd name="T72" fmla="*/ 0 w 373"/>
                <a:gd name="T73" fmla="*/ 452 h 880"/>
                <a:gd name="T74" fmla="*/ 5 w 373"/>
                <a:gd name="T75" fmla="*/ 496 h 880"/>
                <a:gd name="T76" fmla="*/ 12 w 373"/>
                <a:gd name="T77" fmla="*/ 538 h 880"/>
                <a:gd name="T78" fmla="*/ 21 w 373"/>
                <a:gd name="T79" fmla="*/ 579 h 880"/>
                <a:gd name="T80" fmla="*/ 33 w 373"/>
                <a:gd name="T81" fmla="*/ 619 h 880"/>
                <a:gd name="T82" fmla="*/ 48 w 373"/>
                <a:gd name="T83" fmla="*/ 655 h 880"/>
                <a:gd name="T84" fmla="*/ 61 w 373"/>
                <a:gd name="T85" fmla="*/ 690 h 880"/>
                <a:gd name="T86" fmla="*/ 79 w 373"/>
                <a:gd name="T87" fmla="*/ 720 h 880"/>
                <a:gd name="T88" fmla="*/ 97 w 373"/>
                <a:gd name="T89" fmla="*/ 751 h 880"/>
                <a:gd name="T90" fmla="*/ 123 w 373"/>
                <a:gd name="T91" fmla="*/ 786 h 880"/>
                <a:gd name="T92" fmla="*/ 148 w 373"/>
                <a:gd name="T93" fmla="*/ 812 h 880"/>
                <a:gd name="T94" fmla="*/ 177 w 373"/>
                <a:gd name="T95" fmla="*/ 832 h 880"/>
                <a:gd name="T96" fmla="*/ 205 w 373"/>
                <a:gd name="T97" fmla="*/ 850 h 880"/>
                <a:gd name="T98" fmla="*/ 256 w 373"/>
                <a:gd name="T99" fmla="*/ 868 h 880"/>
                <a:gd name="T100" fmla="*/ 305 w 373"/>
                <a:gd name="T101" fmla="*/ 879 h 880"/>
                <a:gd name="T102" fmla="*/ 345 w 373"/>
                <a:gd name="T103" fmla="*/ 880 h 880"/>
                <a:gd name="T104" fmla="*/ 372 w 373"/>
                <a:gd name="T105" fmla="*/ 876 h 880"/>
                <a:gd name="T106" fmla="*/ 372 w 373"/>
                <a:gd name="T107" fmla="*/ 855 h 880"/>
                <a:gd name="T108" fmla="*/ 369 w 373"/>
                <a:gd name="T109" fmla="*/ 810 h 880"/>
                <a:gd name="T110" fmla="*/ 367 w 373"/>
                <a:gd name="T111" fmla="*/ 775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80">
                  <a:moveTo>
                    <a:pt x="367" y="772"/>
                  </a:moveTo>
                  <a:lnTo>
                    <a:pt x="364" y="772"/>
                  </a:lnTo>
                  <a:lnTo>
                    <a:pt x="360" y="772"/>
                  </a:lnTo>
                  <a:lnTo>
                    <a:pt x="355" y="772"/>
                  </a:lnTo>
                  <a:lnTo>
                    <a:pt x="347" y="774"/>
                  </a:lnTo>
                  <a:lnTo>
                    <a:pt x="336" y="772"/>
                  </a:lnTo>
                  <a:lnTo>
                    <a:pt x="327" y="772"/>
                  </a:lnTo>
                  <a:lnTo>
                    <a:pt x="315" y="771"/>
                  </a:lnTo>
                  <a:lnTo>
                    <a:pt x="304" y="770"/>
                  </a:lnTo>
                  <a:lnTo>
                    <a:pt x="296" y="768"/>
                  </a:lnTo>
                  <a:lnTo>
                    <a:pt x="289" y="766"/>
                  </a:lnTo>
                  <a:lnTo>
                    <a:pt x="283" y="763"/>
                  </a:lnTo>
                  <a:lnTo>
                    <a:pt x="276" y="763"/>
                  </a:lnTo>
                  <a:lnTo>
                    <a:pt x="269" y="759"/>
                  </a:lnTo>
                  <a:lnTo>
                    <a:pt x="263" y="756"/>
                  </a:lnTo>
                  <a:lnTo>
                    <a:pt x="256" y="752"/>
                  </a:lnTo>
                  <a:lnTo>
                    <a:pt x="249" y="750"/>
                  </a:lnTo>
                  <a:lnTo>
                    <a:pt x="241" y="744"/>
                  </a:lnTo>
                  <a:lnTo>
                    <a:pt x="235" y="739"/>
                  </a:lnTo>
                  <a:lnTo>
                    <a:pt x="227" y="734"/>
                  </a:lnTo>
                  <a:lnTo>
                    <a:pt x="220" y="728"/>
                  </a:lnTo>
                  <a:lnTo>
                    <a:pt x="215" y="722"/>
                  </a:lnTo>
                  <a:lnTo>
                    <a:pt x="208" y="715"/>
                  </a:lnTo>
                  <a:lnTo>
                    <a:pt x="201" y="708"/>
                  </a:lnTo>
                  <a:lnTo>
                    <a:pt x="196" y="702"/>
                  </a:lnTo>
                  <a:lnTo>
                    <a:pt x="191" y="695"/>
                  </a:lnTo>
                  <a:lnTo>
                    <a:pt x="187" y="689"/>
                  </a:lnTo>
                  <a:lnTo>
                    <a:pt x="183" y="679"/>
                  </a:lnTo>
                  <a:lnTo>
                    <a:pt x="177" y="671"/>
                  </a:lnTo>
                  <a:lnTo>
                    <a:pt x="172" y="662"/>
                  </a:lnTo>
                  <a:lnTo>
                    <a:pt x="169" y="653"/>
                  </a:lnTo>
                  <a:lnTo>
                    <a:pt x="164" y="643"/>
                  </a:lnTo>
                  <a:lnTo>
                    <a:pt x="160" y="634"/>
                  </a:lnTo>
                  <a:lnTo>
                    <a:pt x="155" y="622"/>
                  </a:lnTo>
                  <a:lnTo>
                    <a:pt x="151" y="610"/>
                  </a:lnTo>
                  <a:lnTo>
                    <a:pt x="147" y="605"/>
                  </a:lnTo>
                  <a:lnTo>
                    <a:pt x="145" y="598"/>
                  </a:lnTo>
                  <a:lnTo>
                    <a:pt x="143" y="591"/>
                  </a:lnTo>
                  <a:lnTo>
                    <a:pt x="141" y="586"/>
                  </a:lnTo>
                  <a:lnTo>
                    <a:pt x="139" y="579"/>
                  </a:lnTo>
                  <a:lnTo>
                    <a:pt x="137" y="574"/>
                  </a:lnTo>
                  <a:lnTo>
                    <a:pt x="135" y="567"/>
                  </a:lnTo>
                  <a:lnTo>
                    <a:pt x="135" y="561"/>
                  </a:lnTo>
                  <a:lnTo>
                    <a:pt x="132" y="554"/>
                  </a:lnTo>
                  <a:lnTo>
                    <a:pt x="131" y="547"/>
                  </a:lnTo>
                  <a:lnTo>
                    <a:pt x="129" y="541"/>
                  </a:lnTo>
                  <a:lnTo>
                    <a:pt x="128" y="535"/>
                  </a:lnTo>
                  <a:lnTo>
                    <a:pt x="125" y="527"/>
                  </a:lnTo>
                  <a:lnTo>
                    <a:pt x="124" y="520"/>
                  </a:lnTo>
                  <a:lnTo>
                    <a:pt x="123" y="512"/>
                  </a:lnTo>
                  <a:lnTo>
                    <a:pt x="121" y="506"/>
                  </a:lnTo>
                  <a:lnTo>
                    <a:pt x="119" y="498"/>
                  </a:lnTo>
                  <a:lnTo>
                    <a:pt x="117" y="492"/>
                  </a:lnTo>
                  <a:lnTo>
                    <a:pt x="116" y="484"/>
                  </a:lnTo>
                  <a:lnTo>
                    <a:pt x="116" y="477"/>
                  </a:lnTo>
                  <a:lnTo>
                    <a:pt x="116" y="469"/>
                  </a:lnTo>
                  <a:lnTo>
                    <a:pt x="115" y="462"/>
                  </a:lnTo>
                  <a:lnTo>
                    <a:pt x="113" y="454"/>
                  </a:lnTo>
                  <a:lnTo>
                    <a:pt x="113" y="448"/>
                  </a:lnTo>
                  <a:lnTo>
                    <a:pt x="113" y="440"/>
                  </a:lnTo>
                  <a:lnTo>
                    <a:pt x="113" y="433"/>
                  </a:lnTo>
                  <a:lnTo>
                    <a:pt x="113" y="426"/>
                  </a:lnTo>
                  <a:lnTo>
                    <a:pt x="113" y="420"/>
                  </a:lnTo>
                  <a:lnTo>
                    <a:pt x="113" y="410"/>
                  </a:lnTo>
                  <a:lnTo>
                    <a:pt x="113" y="402"/>
                  </a:lnTo>
                  <a:lnTo>
                    <a:pt x="113" y="396"/>
                  </a:lnTo>
                  <a:lnTo>
                    <a:pt x="113" y="389"/>
                  </a:lnTo>
                  <a:lnTo>
                    <a:pt x="113" y="380"/>
                  </a:lnTo>
                  <a:lnTo>
                    <a:pt x="115" y="372"/>
                  </a:lnTo>
                  <a:lnTo>
                    <a:pt x="116" y="365"/>
                  </a:lnTo>
                  <a:lnTo>
                    <a:pt x="117" y="358"/>
                  </a:lnTo>
                  <a:lnTo>
                    <a:pt x="117" y="350"/>
                  </a:lnTo>
                  <a:lnTo>
                    <a:pt x="120" y="342"/>
                  </a:lnTo>
                  <a:lnTo>
                    <a:pt x="121" y="335"/>
                  </a:lnTo>
                  <a:lnTo>
                    <a:pt x="124" y="328"/>
                  </a:lnTo>
                  <a:lnTo>
                    <a:pt x="125" y="321"/>
                  </a:lnTo>
                  <a:lnTo>
                    <a:pt x="128" y="313"/>
                  </a:lnTo>
                  <a:lnTo>
                    <a:pt x="131" y="307"/>
                  </a:lnTo>
                  <a:lnTo>
                    <a:pt x="135" y="300"/>
                  </a:lnTo>
                  <a:lnTo>
                    <a:pt x="136" y="291"/>
                  </a:lnTo>
                  <a:lnTo>
                    <a:pt x="140" y="281"/>
                  </a:lnTo>
                  <a:lnTo>
                    <a:pt x="143" y="273"/>
                  </a:lnTo>
                  <a:lnTo>
                    <a:pt x="147" y="265"/>
                  </a:lnTo>
                  <a:lnTo>
                    <a:pt x="151" y="256"/>
                  </a:lnTo>
                  <a:lnTo>
                    <a:pt x="156" y="248"/>
                  </a:lnTo>
                  <a:lnTo>
                    <a:pt x="160" y="241"/>
                  </a:lnTo>
                  <a:lnTo>
                    <a:pt x="167" y="235"/>
                  </a:lnTo>
                  <a:lnTo>
                    <a:pt x="171" y="225"/>
                  </a:lnTo>
                  <a:lnTo>
                    <a:pt x="177" y="217"/>
                  </a:lnTo>
                  <a:lnTo>
                    <a:pt x="184" y="212"/>
                  </a:lnTo>
                  <a:lnTo>
                    <a:pt x="189" y="205"/>
                  </a:lnTo>
                  <a:lnTo>
                    <a:pt x="196" y="199"/>
                  </a:lnTo>
                  <a:lnTo>
                    <a:pt x="203" y="192"/>
                  </a:lnTo>
                  <a:lnTo>
                    <a:pt x="211" y="185"/>
                  </a:lnTo>
                  <a:lnTo>
                    <a:pt x="219" y="180"/>
                  </a:lnTo>
                  <a:lnTo>
                    <a:pt x="225" y="173"/>
                  </a:lnTo>
                  <a:lnTo>
                    <a:pt x="232" y="167"/>
                  </a:lnTo>
                  <a:lnTo>
                    <a:pt x="240" y="160"/>
                  </a:lnTo>
                  <a:lnTo>
                    <a:pt x="249" y="156"/>
                  </a:lnTo>
                  <a:lnTo>
                    <a:pt x="256" y="149"/>
                  </a:lnTo>
                  <a:lnTo>
                    <a:pt x="265" y="144"/>
                  </a:lnTo>
                  <a:lnTo>
                    <a:pt x="275" y="139"/>
                  </a:lnTo>
                  <a:lnTo>
                    <a:pt x="285" y="135"/>
                  </a:lnTo>
                  <a:lnTo>
                    <a:pt x="293" y="130"/>
                  </a:lnTo>
                  <a:lnTo>
                    <a:pt x="304" y="126"/>
                  </a:lnTo>
                  <a:lnTo>
                    <a:pt x="313" y="120"/>
                  </a:lnTo>
                  <a:lnTo>
                    <a:pt x="324" y="116"/>
                  </a:lnTo>
                  <a:lnTo>
                    <a:pt x="335" y="112"/>
                  </a:lnTo>
                  <a:lnTo>
                    <a:pt x="347" y="108"/>
                  </a:lnTo>
                  <a:lnTo>
                    <a:pt x="357" y="106"/>
                  </a:lnTo>
                  <a:lnTo>
                    <a:pt x="369" y="102"/>
                  </a:lnTo>
                  <a:lnTo>
                    <a:pt x="335" y="0"/>
                  </a:lnTo>
                  <a:lnTo>
                    <a:pt x="327" y="2"/>
                  </a:lnTo>
                  <a:lnTo>
                    <a:pt x="319" y="3"/>
                  </a:lnTo>
                  <a:lnTo>
                    <a:pt x="311" y="6"/>
                  </a:lnTo>
                  <a:lnTo>
                    <a:pt x="305" y="8"/>
                  </a:lnTo>
                  <a:lnTo>
                    <a:pt x="297" y="10"/>
                  </a:lnTo>
                  <a:lnTo>
                    <a:pt x="291" y="12"/>
                  </a:lnTo>
                  <a:lnTo>
                    <a:pt x="284" y="15"/>
                  </a:lnTo>
                  <a:lnTo>
                    <a:pt x="277" y="19"/>
                  </a:lnTo>
                  <a:lnTo>
                    <a:pt x="271" y="22"/>
                  </a:lnTo>
                  <a:lnTo>
                    <a:pt x="264" y="23"/>
                  </a:lnTo>
                  <a:lnTo>
                    <a:pt x="257" y="27"/>
                  </a:lnTo>
                  <a:lnTo>
                    <a:pt x="251" y="30"/>
                  </a:lnTo>
                  <a:lnTo>
                    <a:pt x="244" y="34"/>
                  </a:lnTo>
                  <a:lnTo>
                    <a:pt x="239" y="36"/>
                  </a:lnTo>
                  <a:lnTo>
                    <a:pt x="232" y="40"/>
                  </a:lnTo>
                  <a:lnTo>
                    <a:pt x="227" y="43"/>
                  </a:lnTo>
                  <a:lnTo>
                    <a:pt x="220" y="46"/>
                  </a:lnTo>
                  <a:lnTo>
                    <a:pt x="215" y="50"/>
                  </a:lnTo>
                  <a:lnTo>
                    <a:pt x="208" y="52"/>
                  </a:lnTo>
                  <a:lnTo>
                    <a:pt x="201" y="56"/>
                  </a:lnTo>
                  <a:lnTo>
                    <a:pt x="196" y="59"/>
                  </a:lnTo>
                  <a:lnTo>
                    <a:pt x="189" y="63"/>
                  </a:lnTo>
                  <a:lnTo>
                    <a:pt x="184" y="66"/>
                  </a:lnTo>
                  <a:lnTo>
                    <a:pt x="180" y="71"/>
                  </a:lnTo>
                  <a:lnTo>
                    <a:pt x="173" y="74"/>
                  </a:lnTo>
                  <a:lnTo>
                    <a:pt x="169" y="76"/>
                  </a:lnTo>
                  <a:lnTo>
                    <a:pt x="163" y="82"/>
                  </a:lnTo>
                  <a:lnTo>
                    <a:pt x="159" y="86"/>
                  </a:lnTo>
                  <a:lnTo>
                    <a:pt x="148" y="94"/>
                  </a:lnTo>
                  <a:lnTo>
                    <a:pt x="140" y="103"/>
                  </a:lnTo>
                  <a:lnTo>
                    <a:pt x="129" y="111"/>
                  </a:lnTo>
                  <a:lnTo>
                    <a:pt x="120" y="120"/>
                  </a:lnTo>
                  <a:lnTo>
                    <a:pt x="111" y="127"/>
                  </a:lnTo>
                  <a:lnTo>
                    <a:pt x="103" y="138"/>
                  </a:lnTo>
                  <a:lnTo>
                    <a:pt x="93" y="146"/>
                  </a:lnTo>
                  <a:lnTo>
                    <a:pt x="85" y="156"/>
                  </a:lnTo>
                  <a:lnTo>
                    <a:pt x="81" y="160"/>
                  </a:lnTo>
                  <a:lnTo>
                    <a:pt x="79" y="165"/>
                  </a:lnTo>
                  <a:lnTo>
                    <a:pt x="75" y="169"/>
                  </a:lnTo>
                  <a:lnTo>
                    <a:pt x="72" y="176"/>
                  </a:lnTo>
                  <a:lnTo>
                    <a:pt x="64" y="187"/>
                  </a:lnTo>
                  <a:lnTo>
                    <a:pt x="57" y="196"/>
                  </a:lnTo>
                  <a:lnTo>
                    <a:pt x="55" y="201"/>
                  </a:lnTo>
                  <a:lnTo>
                    <a:pt x="51" y="207"/>
                  </a:lnTo>
                  <a:lnTo>
                    <a:pt x="48" y="212"/>
                  </a:lnTo>
                  <a:lnTo>
                    <a:pt x="45" y="219"/>
                  </a:lnTo>
                  <a:lnTo>
                    <a:pt x="40" y="229"/>
                  </a:lnTo>
                  <a:lnTo>
                    <a:pt x="36" y="241"/>
                  </a:lnTo>
                  <a:lnTo>
                    <a:pt x="32" y="247"/>
                  </a:lnTo>
                  <a:lnTo>
                    <a:pt x="31" y="252"/>
                  </a:lnTo>
                  <a:lnTo>
                    <a:pt x="28" y="259"/>
                  </a:lnTo>
                  <a:lnTo>
                    <a:pt x="27" y="265"/>
                  </a:lnTo>
                  <a:lnTo>
                    <a:pt x="24" y="273"/>
                  </a:lnTo>
                  <a:lnTo>
                    <a:pt x="20" y="281"/>
                  </a:lnTo>
                  <a:lnTo>
                    <a:pt x="17" y="291"/>
                  </a:lnTo>
                  <a:lnTo>
                    <a:pt x="15" y="300"/>
                  </a:lnTo>
                  <a:lnTo>
                    <a:pt x="12" y="309"/>
                  </a:lnTo>
                  <a:lnTo>
                    <a:pt x="11" y="317"/>
                  </a:lnTo>
                  <a:lnTo>
                    <a:pt x="8" y="327"/>
                  </a:lnTo>
                  <a:lnTo>
                    <a:pt x="7" y="336"/>
                  </a:lnTo>
                  <a:lnTo>
                    <a:pt x="5" y="345"/>
                  </a:lnTo>
                  <a:lnTo>
                    <a:pt x="4" y="353"/>
                  </a:lnTo>
                  <a:lnTo>
                    <a:pt x="1" y="362"/>
                  </a:lnTo>
                  <a:lnTo>
                    <a:pt x="1" y="372"/>
                  </a:lnTo>
                  <a:lnTo>
                    <a:pt x="0" y="381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0" y="426"/>
                  </a:lnTo>
                  <a:lnTo>
                    <a:pt x="0" y="433"/>
                  </a:lnTo>
                  <a:lnTo>
                    <a:pt x="0" y="444"/>
                  </a:lnTo>
                  <a:lnTo>
                    <a:pt x="0" y="452"/>
                  </a:lnTo>
                  <a:lnTo>
                    <a:pt x="0" y="461"/>
                  </a:lnTo>
                  <a:lnTo>
                    <a:pt x="1" y="469"/>
                  </a:lnTo>
                  <a:lnTo>
                    <a:pt x="3" y="480"/>
                  </a:lnTo>
                  <a:lnTo>
                    <a:pt x="3" y="488"/>
                  </a:lnTo>
                  <a:lnTo>
                    <a:pt x="5" y="496"/>
                  </a:lnTo>
                  <a:lnTo>
                    <a:pt x="5" y="505"/>
                  </a:lnTo>
                  <a:lnTo>
                    <a:pt x="7" y="513"/>
                  </a:lnTo>
                  <a:lnTo>
                    <a:pt x="8" y="521"/>
                  </a:lnTo>
                  <a:lnTo>
                    <a:pt x="11" y="530"/>
                  </a:lnTo>
                  <a:lnTo>
                    <a:pt x="12" y="538"/>
                  </a:lnTo>
                  <a:lnTo>
                    <a:pt x="15" y="549"/>
                  </a:lnTo>
                  <a:lnTo>
                    <a:pt x="16" y="555"/>
                  </a:lnTo>
                  <a:lnTo>
                    <a:pt x="19" y="563"/>
                  </a:lnTo>
                  <a:lnTo>
                    <a:pt x="19" y="571"/>
                  </a:lnTo>
                  <a:lnTo>
                    <a:pt x="21" y="579"/>
                  </a:lnTo>
                  <a:lnTo>
                    <a:pt x="24" y="587"/>
                  </a:lnTo>
                  <a:lnTo>
                    <a:pt x="25" y="597"/>
                  </a:lnTo>
                  <a:lnTo>
                    <a:pt x="28" y="605"/>
                  </a:lnTo>
                  <a:lnTo>
                    <a:pt x="31" y="613"/>
                  </a:lnTo>
                  <a:lnTo>
                    <a:pt x="33" y="619"/>
                  </a:lnTo>
                  <a:lnTo>
                    <a:pt x="36" y="627"/>
                  </a:lnTo>
                  <a:lnTo>
                    <a:pt x="37" y="634"/>
                  </a:lnTo>
                  <a:lnTo>
                    <a:pt x="41" y="641"/>
                  </a:lnTo>
                  <a:lnTo>
                    <a:pt x="44" y="647"/>
                  </a:lnTo>
                  <a:lnTo>
                    <a:pt x="48" y="655"/>
                  </a:lnTo>
                  <a:lnTo>
                    <a:pt x="51" y="663"/>
                  </a:lnTo>
                  <a:lnTo>
                    <a:pt x="55" y="671"/>
                  </a:lnTo>
                  <a:lnTo>
                    <a:pt x="56" y="677"/>
                  </a:lnTo>
                  <a:lnTo>
                    <a:pt x="60" y="683"/>
                  </a:lnTo>
                  <a:lnTo>
                    <a:pt x="61" y="690"/>
                  </a:lnTo>
                  <a:lnTo>
                    <a:pt x="65" y="697"/>
                  </a:lnTo>
                  <a:lnTo>
                    <a:pt x="68" y="702"/>
                  </a:lnTo>
                  <a:lnTo>
                    <a:pt x="72" y="708"/>
                  </a:lnTo>
                  <a:lnTo>
                    <a:pt x="75" y="714"/>
                  </a:lnTo>
                  <a:lnTo>
                    <a:pt x="79" y="720"/>
                  </a:lnTo>
                  <a:lnTo>
                    <a:pt x="80" y="724"/>
                  </a:lnTo>
                  <a:lnTo>
                    <a:pt x="84" y="731"/>
                  </a:lnTo>
                  <a:lnTo>
                    <a:pt x="87" y="735"/>
                  </a:lnTo>
                  <a:lnTo>
                    <a:pt x="91" y="742"/>
                  </a:lnTo>
                  <a:lnTo>
                    <a:pt x="97" y="751"/>
                  </a:lnTo>
                  <a:lnTo>
                    <a:pt x="104" y="762"/>
                  </a:lnTo>
                  <a:lnTo>
                    <a:pt x="107" y="767"/>
                  </a:lnTo>
                  <a:lnTo>
                    <a:pt x="112" y="774"/>
                  </a:lnTo>
                  <a:lnTo>
                    <a:pt x="116" y="779"/>
                  </a:lnTo>
                  <a:lnTo>
                    <a:pt x="123" y="786"/>
                  </a:lnTo>
                  <a:lnTo>
                    <a:pt x="127" y="791"/>
                  </a:lnTo>
                  <a:lnTo>
                    <a:pt x="133" y="796"/>
                  </a:lnTo>
                  <a:lnTo>
                    <a:pt x="137" y="802"/>
                  </a:lnTo>
                  <a:lnTo>
                    <a:pt x="144" y="807"/>
                  </a:lnTo>
                  <a:lnTo>
                    <a:pt x="148" y="812"/>
                  </a:lnTo>
                  <a:lnTo>
                    <a:pt x="153" y="816"/>
                  </a:lnTo>
                  <a:lnTo>
                    <a:pt x="159" y="820"/>
                  </a:lnTo>
                  <a:lnTo>
                    <a:pt x="165" y="824"/>
                  </a:lnTo>
                  <a:lnTo>
                    <a:pt x="171" y="828"/>
                  </a:lnTo>
                  <a:lnTo>
                    <a:pt x="177" y="832"/>
                  </a:lnTo>
                  <a:lnTo>
                    <a:pt x="183" y="838"/>
                  </a:lnTo>
                  <a:lnTo>
                    <a:pt x="189" y="842"/>
                  </a:lnTo>
                  <a:lnTo>
                    <a:pt x="195" y="843"/>
                  </a:lnTo>
                  <a:lnTo>
                    <a:pt x="200" y="847"/>
                  </a:lnTo>
                  <a:lnTo>
                    <a:pt x="205" y="850"/>
                  </a:lnTo>
                  <a:lnTo>
                    <a:pt x="211" y="852"/>
                  </a:lnTo>
                  <a:lnTo>
                    <a:pt x="221" y="856"/>
                  </a:lnTo>
                  <a:lnTo>
                    <a:pt x="233" y="862"/>
                  </a:lnTo>
                  <a:lnTo>
                    <a:pt x="244" y="866"/>
                  </a:lnTo>
                  <a:lnTo>
                    <a:pt x="256" y="868"/>
                  </a:lnTo>
                  <a:lnTo>
                    <a:pt x="267" y="872"/>
                  </a:lnTo>
                  <a:lnTo>
                    <a:pt x="277" y="875"/>
                  </a:lnTo>
                  <a:lnTo>
                    <a:pt x="287" y="876"/>
                  </a:lnTo>
                  <a:lnTo>
                    <a:pt x="296" y="878"/>
                  </a:lnTo>
                  <a:lnTo>
                    <a:pt x="305" y="879"/>
                  </a:lnTo>
                  <a:lnTo>
                    <a:pt x="315" y="880"/>
                  </a:lnTo>
                  <a:lnTo>
                    <a:pt x="323" y="880"/>
                  </a:lnTo>
                  <a:lnTo>
                    <a:pt x="331" y="880"/>
                  </a:lnTo>
                  <a:lnTo>
                    <a:pt x="337" y="880"/>
                  </a:lnTo>
                  <a:lnTo>
                    <a:pt x="345" y="880"/>
                  </a:lnTo>
                  <a:lnTo>
                    <a:pt x="351" y="880"/>
                  </a:lnTo>
                  <a:lnTo>
                    <a:pt x="356" y="880"/>
                  </a:lnTo>
                  <a:lnTo>
                    <a:pt x="360" y="879"/>
                  </a:lnTo>
                  <a:lnTo>
                    <a:pt x="367" y="879"/>
                  </a:lnTo>
                  <a:lnTo>
                    <a:pt x="372" y="876"/>
                  </a:lnTo>
                  <a:lnTo>
                    <a:pt x="373" y="876"/>
                  </a:lnTo>
                  <a:lnTo>
                    <a:pt x="372" y="872"/>
                  </a:lnTo>
                  <a:lnTo>
                    <a:pt x="372" y="868"/>
                  </a:lnTo>
                  <a:lnTo>
                    <a:pt x="372" y="862"/>
                  </a:lnTo>
                  <a:lnTo>
                    <a:pt x="372" y="855"/>
                  </a:lnTo>
                  <a:lnTo>
                    <a:pt x="372" y="846"/>
                  </a:lnTo>
                  <a:lnTo>
                    <a:pt x="372" y="838"/>
                  </a:lnTo>
                  <a:lnTo>
                    <a:pt x="371" y="828"/>
                  </a:lnTo>
                  <a:lnTo>
                    <a:pt x="371" y="819"/>
                  </a:lnTo>
                  <a:lnTo>
                    <a:pt x="369" y="810"/>
                  </a:lnTo>
                  <a:lnTo>
                    <a:pt x="368" y="800"/>
                  </a:lnTo>
                  <a:lnTo>
                    <a:pt x="368" y="794"/>
                  </a:lnTo>
                  <a:lnTo>
                    <a:pt x="368" y="787"/>
                  </a:lnTo>
                  <a:lnTo>
                    <a:pt x="367" y="780"/>
                  </a:lnTo>
                  <a:lnTo>
                    <a:pt x="367" y="775"/>
                  </a:lnTo>
                  <a:lnTo>
                    <a:pt x="367" y="772"/>
                  </a:lnTo>
                  <a:lnTo>
                    <a:pt x="367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4211" y="2303"/>
              <a:ext cx="193" cy="171"/>
            </a:xfrm>
            <a:custGeom>
              <a:avLst/>
              <a:gdLst>
                <a:gd name="T0" fmla="*/ 647 w 773"/>
                <a:gd name="T1" fmla="*/ 536 h 687"/>
                <a:gd name="T2" fmla="*/ 497 w 773"/>
                <a:gd name="T3" fmla="*/ 0 h 687"/>
                <a:gd name="T4" fmla="*/ 472 w 773"/>
                <a:gd name="T5" fmla="*/ 20 h 687"/>
                <a:gd name="T6" fmla="*/ 449 w 773"/>
                <a:gd name="T7" fmla="*/ 41 h 687"/>
                <a:gd name="T8" fmla="*/ 425 w 773"/>
                <a:gd name="T9" fmla="*/ 63 h 687"/>
                <a:gd name="T10" fmla="*/ 401 w 773"/>
                <a:gd name="T11" fmla="*/ 82 h 687"/>
                <a:gd name="T12" fmla="*/ 377 w 773"/>
                <a:gd name="T13" fmla="*/ 104 h 687"/>
                <a:gd name="T14" fmla="*/ 353 w 773"/>
                <a:gd name="T15" fmla="*/ 125 h 687"/>
                <a:gd name="T16" fmla="*/ 329 w 773"/>
                <a:gd name="T17" fmla="*/ 146 h 687"/>
                <a:gd name="T18" fmla="*/ 307 w 773"/>
                <a:gd name="T19" fmla="*/ 168 h 687"/>
                <a:gd name="T20" fmla="*/ 283 w 773"/>
                <a:gd name="T21" fmla="*/ 189 h 687"/>
                <a:gd name="T22" fmla="*/ 260 w 773"/>
                <a:gd name="T23" fmla="*/ 212 h 687"/>
                <a:gd name="T24" fmla="*/ 236 w 773"/>
                <a:gd name="T25" fmla="*/ 233 h 687"/>
                <a:gd name="T26" fmla="*/ 212 w 773"/>
                <a:gd name="T27" fmla="*/ 254 h 687"/>
                <a:gd name="T28" fmla="*/ 188 w 773"/>
                <a:gd name="T29" fmla="*/ 274 h 687"/>
                <a:gd name="T30" fmla="*/ 165 w 773"/>
                <a:gd name="T31" fmla="*/ 295 h 687"/>
                <a:gd name="T32" fmla="*/ 140 w 773"/>
                <a:gd name="T33" fmla="*/ 317 h 687"/>
                <a:gd name="T34" fmla="*/ 119 w 773"/>
                <a:gd name="T35" fmla="*/ 339 h 687"/>
                <a:gd name="T36" fmla="*/ 95 w 773"/>
                <a:gd name="T37" fmla="*/ 358 h 687"/>
                <a:gd name="T38" fmla="*/ 72 w 773"/>
                <a:gd name="T39" fmla="*/ 381 h 687"/>
                <a:gd name="T40" fmla="*/ 48 w 773"/>
                <a:gd name="T41" fmla="*/ 402 h 687"/>
                <a:gd name="T42" fmla="*/ 24 w 773"/>
                <a:gd name="T43" fmla="*/ 423 h 687"/>
                <a:gd name="T44" fmla="*/ 0 w 773"/>
                <a:gd name="T45" fmla="*/ 445 h 687"/>
                <a:gd name="T46" fmla="*/ 17 w 773"/>
                <a:gd name="T47" fmla="*/ 459 h 687"/>
                <a:gd name="T48" fmla="*/ 53 w 773"/>
                <a:gd name="T49" fmla="*/ 468 h 687"/>
                <a:gd name="T50" fmla="*/ 91 w 773"/>
                <a:gd name="T51" fmla="*/ 480 h 687"/>
                <a:gd name="T52" fmla="*/ 125 w 773"/>
                <a:gd name="T53" fmla="*/ 491 h 687"/>
                <a:gd name="T54" fmla="*/ 163 w 773"/>
                <a:gd name="T55" fmla="*/ 503 h 687"/>
                <a:gd name="T56" fmla="*/ 199 w 773"/>
                <a:gd name="T57" fmla="*/ 514 h 687"/>
                <a:gd name="T58" fmla="*/ 236 w 773"/>
                <a:gd name="T59" fmla="*/ 524 h 687"/>
                <a:gd name="T60" fmla="*/ 271 w 773"/>
                <a:gd name="T61" fmla="*/ 536 h 687"/>
                <a:gd name="T62" fmla="*/ 308 w 773"/>
                <a:gd name="T63" fmla="*/ 547 h 687"/>
                <a:gd name="T64" fmla="*/ 345 w 773"/>
                <a:gd name="T65" fmla="*/ 558 h 687"/>
                <a:gd name="T66" fmla="*/ 383 w 773"/>
                <a:gd name="T67" fmla="*/ 570 h 687"/>
                <a:gd name="T68" fmla="*/ 417 w 773"/>
                <a:gd name="T69" fmla="*/ 579 h 687"/>
                <a:gd name="T70" fmla="*/ 455 w 773"/>
                <a:gd name="T71" fmla="*/ 591 h 687"/>
                <a:gd name="T72" fmla="*/ 491 w 773"/>
                <a:gd name="T73" fmla="*/ 602 h 687"/>
                <a:gd name="T74" fmla="*/ 528 w 773"/>
                <a:gd name="T75" fmla="*/ 612 h 687"/>
                <a:gd name="T76" fmla="*/ 564 w 773"/>
                <a:gd name="T77" fmla="*/ 623 h 687"/>
                <a:gd name="T78" fmla="*/ 601 w 773"/>
                <a:gd name="T79" fmla="*/ 634 h 687"/>
                <a:gd name="T80" fmla="*/ 637 w 773"/>
                <a:gd name="T81" fmla="*/ 645 h 687"/>
                <a:gd name="T82" fmla="*/ 675 w 773"/>
                <a:gd name="T83" fmla="*/ 657 h 687"/>
                <a:gd name="T84" fmla="*/ 711 w 773"/>
                <a:gd name="T85" fmla="*/ 667 h 687"/>
                <a:gd name="T86" fmla="*/ 748 w 773"/>
                <a:gd name="T87" fmla="*/ 679 h 687"/>
                <a:gd name="T88" fmla="*/ 725 w 773"/>
                <a:gd name="T89" fmla="*/ 14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3" h="687">
                  <a:moveTo>
                    <a:pt x="725" y="142"/>
                  </a:moveTo>
                  <a:lnTo>
                    <a:pt x="613" y="150"/>
                  </a:lnTo>
                  <a:lnTo>
                    <a:pt x="647" y="536"/>
                  </a:lnTo>
                  <a:lnTo>
                    <a:pt x="209" y="406"/>
                  </a:lnTo>
                  <a:lnTo>
                    <a:pt x="575" y="77"/>
                  </a:lnTo>
                  <a:lnTo>
                    <a:pt x="497" y="0"/>
                  </a:lnTo>
                  <a:lnTo>
                    <a:pt x="488" y="7"/>
                  </a:lnTo>
                  <a:lnTo>
                    <a:pt x="481" y="13"/>
                  </a:lnTo>
                  <a:lnTo>
                    <a:pt x="472" y="20"/>
                  </a:lnTo>
                  <a:lnTo>
                    <a:pt x="464" y="27"/>
                  </a:lnTo>
                  <a:lnTo>
                    <a:pt x="456" y="33"/>
                  </a:lnTo>
                  <a:lnTo>
                    <a:pt x="449" y="41"/>
                  </a:lnTo>
                  <a:lnTo>
                    <a:pt x="440" y="48"/>
                  </a:lnTo>
                  <a:lnTo>
                    <a:pt x="433" y="56"/>
                  </a:lnTo>
                  <a:lnTo>
                    <a:pt x="425" y="63"/>
                  </a:lnTo>
                  <a:lnTo>
                    <a:pt x="417" y="69"/>
                  </a:lnTo>
                  <a:lnTo>
                    <a:pt x="408" y="76"/>
                  </a:lnTo>
                  <a:lnTo>
                    <a:pt x="401" y="82"/>
                  </a:lnTo>
                  <a:lnTo>
                    <a:pt x="392" y="89"/>
                  </a:lnTo>
                  <a:lnTo>
                    <a:pt x="385" y="97"/>
                  </a:lnTo>
                  <a:lnTo>
                    <a:pt x="377" y="104"/>
                  </a:lnTo>
                  <a:lnTo>
                    <a:pt x="371" y="112"/>
                  </a:lnTo>
                  <a:lnTo>
                    <a:pt x="361" y="118"/>
                  </a:lnTo>
                  <a:lnTo>
                    <a:pt x="353" y="125"/>
                  </a:lnTo>
                  <a:lnTo>
                    <a:pt x="345" y="132"/>
                  </a:lnTo>
                  <a:lnTo>
                    <a:pt x="339" y="140"/>
                  </a:lnTo>
                  <a:lnTo>
                    <a:pt x="329" y="146"/>
                  </a:lnTo>
                  <a:lnTo>
                    <a:pt x="323" y="153"/>
                  </a:lnTo>
                  <a:lnTo>
                    <a:pt x="313" y="161"/>
                  </a:lnTo>
                  <a:lnTo>
                    <a:pt x="307" y="168"/>
                  </a:lnTo>
                  <a:lnTo>
                    <a:pt x="299" y="174"/>
                  </a:lnTo>
                  <a:lnTo>
                    <a:pt x="291" y="182"/>
                  </a:lnTo>
                  <a:lnTo>
                    <a:pt x="283" y="189"/>
                  </a:lnTo>
                  <a:lnTo>
                    <a:pt x="275" y="197"/>
                  </a:lnTo>
                  <a:lnTo>
                    <a:pt x="267" y="204"/>
                  </a:lnTo>
                  <a:lnTo>
                    <a:pt x="260" y="212"/>
                  </a:lnTo>
                  <a:lnTo>
                    <a:pt x="251" y="218"/>
                  </a:lnTo>
                  <a:lnTo>
                    <a:pt x="244" y="226"/>
                  </a:lnTo>
                  <a:lnTo>
                    <a:pt x="236" y="233"/>
                  </a:lnTo>
                  <a:lnTo>
                    <a:pt x="228" y="240"/>
                  </a:lnTo>
                  <a:lnTo>
                    <a:pt x="220" y="246"/>
                  </a:lnTo>
                  <a:lnTo>
                    <a:pt x="212" y="254"/>
                  </a:lnTo>
                  <a:lnTo>
                    <a:pt x="203" y="260"/>
                  </a:lnTo>
                  <a:lnTo>
                    <a:pt x="196" y="268"/>
                  </a:lnTo>
                  <a:lnTo>
                    <a:pt x="188" y="274"/>
                  </a:lnTo>
                  <a:lnTo>
                    <a:pt x="181" y="282"/>
                  </a:lnTo>
                  <a:lnTo>
                    <a:pt x="172" y="289"/>
                  </a:lnTo>
                  <a:lnTo>
                    <a:pt x="165" y="295"/>
                  </a:lnTo>
                  <a:lnTo>
                    <a:pt x="157" y="303"/>
                  </a:lnTo>
                  <a:lnTo>
                    <a:pt x="149" y="310"/>
                  </a:lnTo>
                  <a:lnTo>
                    <a:pt x="140" y="317"/>
                  </a:lnTo>
                  <a:lnTo>
                    <a:pt x="133" y="323"/>
                  </a:lnTo>
                  <a:lnTo>
                    <a:pt x="125" y="331"/>
                  </a:lnTo>
                  <a:lnTo>
                    <a:pt x="119" y="339"/>
                  </a:lnTo>
                  <a:lnTo>
                    <a:pt x="109" y="346"/>
                  </a:lnTo>
                  <a:lnTo>
                    <a:pt x="103" y="351"/>
                  </a:lnTo>
                  <a:lnTo>
                    <a:pt x="95" y="358"/>
                  </a:lnTo>
                  <a:lnTo>
                    <a:pt x="87" y="366"/>
                  </a:lnTo>
                  <a:lnTo>
                    <a:pt x="79" y="373"/>
                  </a:lnTo>
                  <a:lnTo>
                    <a:pt x="72" y="381"/>
                  </a:lnTo>
                  <a:lnTo>
                    <a:pt x="63" y="389"/>
                  </a:lnTo>
                  <a:lnTo>
                    <a:pt x="56" y="395"/>
                  </a:lnTo>
                  <a:lnTo>
                    <a:pt x="48" y="402"/>
                  </a:lnTo>
                  <a:lnTo>
                    <a:pt x="40" y="409"/>
                  </a:lnTo>
                  <a:lnTo>
                    <a:pt x="32" y="415"/>
                  </a:lnTo>
                  <a:lnTo>
                    <a:pt x="24" y="423"/>
                  </a:lnTo>
                  <a:lnTo>
                    <a:pt x="16" y="430"/>
                  </a:lnTo>
                  <a:lnTo>
                    <a:pt x="9" y="438"/>
                  </a:lnTo>
                  <a:lnTo>
                    <a:pt x="0" y="445"/>
                  </a:lnTo>
                  <a:lnTo>
                    <a:pt x="0" y="453"/>
                  </a:lnTo>
                  <a:lnTo>
                    <a:pt x="5" y="456"/>
                  </a:lnTo>
                  <a:lnTo>
                    <a:pt x="17" y="459"/>
                  </a:lnTo>
                  <a:lnTo>
                    <a:pt x="29" y="462"/>
                  </a:lnTo>
                  <a:lnTo>
                    <a:pt x="43" y="466"/>
                  </a:lnTo>
                  <a:lnTo>
                    <a:pt x="53" y="468"/>
                  </a:lnTo>
                  <a:lnTo>
                    <a:pt x="65" y="474"/>
                  </a:lnTo>
                  <a:lnTo>
                    <a:pt x="77" y="476"/>
                  </a:lnTo>
                  <a:lnTo>
                    <a:pt x="91" y="480"/>
                  </a:lnTo>
                  <a:lnTo>
                    <a:pt x="101" y="484"/>
                  </a:lnTo>
                  <a:lnTo>
                    <a:pt x="115" y="487"/>
                  </a:lnTo>
                  <a:lnTo>
                    <a:pt x="125" y="491"/>
                  </a:lnTo>
                  <a:lnTo>
                    <a:pt x="139" y="495"/>
                  </a:lnTo>
                  <a:lnTo>
                    <a:pt x="151" y="499"/>
                  </a:lnTo>
                  <a:lnTo>
                    <a:pt x="163" y="503"/>
                  </a:lnTo>
                  <a:lnTo>
                    <a:pt x="175" y="506"/>
                  </a:lnTo>
                  <a:lnTo>
                    <a:pt x="188" y="511"/>
                  </a:lnTo>
                  <a:lnTo>
                    <a:pt x="199" y="514"/>
                  </a:lnTo>
                  <a:lnTo>
                    <a:pt x="211" y="518"/>
                  </a:lnTo>
                  <a:lnTo>
                    <a:pt x="223" y="520"/>
                  </a:lnTo>
                  <a:lnTo>
                    <a:pt x="236" y="524"/>
                  </a:lnTo>
                  <a:lnTo>
                    <a:pt x="247" y="528"/>
                  </a:lnTo>
                  <a:lnTo>
                    <a:pt x="259" y="532"/>
                  </a:lnTo>
                  <a:lnTo>
                    <a:pt x="271" y="536"/>
                  </a:lnTo>
                  <a:lnTo>
                    <a:pt x="284" y="540"/>
                  </a:lnTo>
                  <a:lnTo>
                    <a:pt x="296" y="543"/>
                  </a:lnTo>
                  <a:lnTo>
                    <a:pt x="308" y="547"/>
                  </a:lnTo>
                  <a:lnTo>
                    <a:pt x="320" y="550"/>
                  </a:lnTo>
                  <a:lnTo>
                    <a:pt x="333" y="554"/>
                  </a:lnTo>
                  <a:lnTo>
                    <a:pt x="345" y="558"/>
                  </a:lnTo>
                  <a:lnTo>
                    <a:pt x="357" y="562"/>
                  </a:lnTo>
                  <a:lnTo>
                    <a:pt x="369" y="566"/>
                  </a:lnTo>
                  <a:lnTo>
                    <a:pt x="383" y="570"/>
                  </a:lnTo>
                  <a:lnTo>
                    <a:pt x="393" y="572"/>
                  </a:lnTo>
                  <a:lnTo>
                    <a:pt x="405" y="576"/>
                  </a:lnTo>
                  <a:lnTo>
                    <a:pt x="417" y="579"/>
                  </a:lnTo>
                  <a:lnTo>
                    <a:pt x="431" y="584"/>
                  </a:lnTo>
                  <a:lnTo>
                    <a:pt x="443" y="587"/>
                  </a:lnTo>
                  <a:lnTo>
                    <a:pt x="455" y="591"/>
                  </a:lnTo>
                  <a:lnTo>
                    <a:pt x="467" y="594"/>
                  </a:lnTo>
                  <a:lnTo>
                    <a:pt x="480" y="598"/>
                  </a:lnTo>
                  <a:lnTo>
                    <a:pt x="491" y="602"/>
                  </a:lnTo>
                  <a:lnTo>
                    <a:pt x="503" y="604"/>
                  </a:lnTo>
                  <a:lnTo>
                    <a:pt x="515" y="608"/>
                  </a:lnTo>
                  <a:lnTo>
                    <a:pt x="528" y="612"/>
                  </a:lnTo>
                  <a:lnTo>
                    <a:pt x="540" y="616"/>
                  </a:lnTo>
                  <a:lnTo>
                    <a:pt x="552" y="620"/>
                  </a:lnTo>
                  <a:lnTo>
                    <a:pt x="564" y="623"/>
                  </a:lnTo>
                  <a:lnTo>
                    <a:pt x="577" y="628"/>
                  </a:lnTo>
                  <a:lnTo>
                    <a:pt x="588" y="631"/>
                  </a:lnTo>
                  <a:lnTo>
                    <a:pt x="601" y="634"/>
                  </a:lnTo>
                  <a:lnTo>
                    <a:pt x="612" y="638"/>
                  </a:lnTo>
                  <a:lnTo>
                    <a:pt x="625" y="641"/>
                  </a:lnTo>
                  <a:lnTo>
                    <a:pt x="637" y="645"/>
                  </a:lnTo>
                  <a:lnTo>
                    <a:pt x="649" y="649"/>
                  </a:lnTo>
                  <a:lnTo>
                    <a:pt x="661" y="652"/>
                  </a:lnTo>
                  <a:lnTo>
                    <a:pt x="675" y="657"/>
                  </a:lnTo>
                  <a:lnTo>
                    <a:pt x="687" y="660"/>
                  </a:lnTo>
                  <a:lnTo>
                    <a:pt x="699" y="664"/>
                  </a:lnTo>
                  <a:lnTo>
                    <a:pt x="711" y="667"/>
                  </a:lnTo>
                  <a:lnTo>
                    <a:pt x="724" y="671"/>
                  </a:lnTo>
                  <a:lnTo>
                    <a:pt x="736" y="675"/>
                  </a:lnTo>
                  <a:lnTo>
                    <a:pt x="748" y="679"/>
                  </a:lnTo>
                  <a:lnTo>
                    <a:pt x="760" y="683"/>
                  </a:lnTo>
                  <a:lnTo>
                    <a:pt x="773" y="687"/>
                  </a:lnTo>
                  <a:lnTo>
                    <a:pt x="725" y="142"/>
                  </a:lnTo>
                  <a:lnTo>
                    <a:pt x="725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4522" y="2394"/>
              <a:ext cx="53" cy="66"/>
            </a:xfrm>
            <a:custGeom>
              <a:avLst/>
              <a:gdLst>
                <a:gd name="T0" fmla="*/ 98 w 213"/>
                <a:gd name="T1" fmla="*/ 11 h 268"/>
                <a:gd name="T2" fmla="*/ 90 w 213"/>
                <a:gd name="T3" fmla="*/ 34 h 268"/>
                <a:gd name="T4" fmla="*/ 82 w 213"/>
                <a:gd name="T5" fmla="*/ 56 h 268"/>
                <a:gd name="T6" fmla="*/ 74 w 213"/>
                <a:gd name="T7" fmla="*/ 75 h 268"/>
                <a:gd name="T8" fmla="*/ 65 w 213"/>
                <a:gd name="T9" fmla="*/ 91 h 268"/>
                <a:gd name="T10" fmla="*/ 56 w 213"/>
                <a:gd name="T11" fmla="*/ 105 h 268"/>
                <a:gd name="T12" fmla="*/ 49 w 213"/>
                <a:gd name="T13" fmla="*/ 117 h 268"/>
                <a:gd name="T14" fmla="*/ 41 w 213"/>
                <a:gd name="T15" fmla="*/ 129 h 268"/>
                <a:gd name="T16" fmla="*/ 29 w 213"/>
                <a:gd name="T17" fmla="*/ 143 h 268"/>
                <a:gd name="T18" fmla="*/ 14 w 213"/>
                <a:gd name="T19" fmla="*/ 156 h 268"/>
                <a:gd name="T20" fmla="*/ 5 w 213"/>
                <a:gd name="T21" fmla="*/ 164 h 268"/>
                <a:gd name="T22" fmla="*/ 0 w 213"/>
                <a:gd name="T23" fmla="*/ 168 h 268"/>
                <a:gd name="T24" fmla="*/ 44 w 213"/>
                <a:gd name="T25" fmla="*/ 268 h 268"/>
                <a:gd name="T26" fmla="*/ 50 w 213"/>
                <a:gd name="T27" fmla="*/ 264 h 268"/>
                <a:gd name="T28" fmla="*/ 66 w 213"/>
                <a:gd name="T29" fmla="*/ 255 h 268"/>
                <a:gd name="T30" fmla="*/ 76 w 213"/>
                <a:gd name="T31" fmla="*/ 247 h 268"/>
                <a:gd name="T32" fmla="*/ 88 w 213"/>
                <a:gd name="T33" fmla="*/ 239 h 268"/>
                <a:gd name="T34" fmla="*/ 100 w 213"/>
                <a:gd name="T35" fmla="*/ 228 h 268"/>
                <a:gd name="T36" fmla="*/ 113 w 213"/>
                <a:gd name="T37" fmla="*/ 216 h 268"/>
                <a:gd name="T38" fmla="*/ 126 w 213"/>
                <a:gd name="T39" fmla="*/ 200 h 268"/>
                <a:gd name="T40" fmla="*/ 140 w 213"/>
                <a:gd name="T41" fmla="*/ 184 h 268"/>
                <a:gd name="T42" fmla="*/ 153 w 213"/>
                <a:gd name="T43" fmla="*/ 164 h 268"/>
                <a:gd name="T44" fmla="*/ 160 w 213"/>
                <a:gd name="T45" fmla="*/ 153 h 268"/>
                <a:gd name="T46" fmla="*/ 166 w 213"/>
                <a:gd name="T47" fmla="*/ 143 h 268"/>
                <a:gd name="T48" fmla="*/ 172 w 213"/>
                <a:gd name="T49" fmla="*/ 129 h 268"/>
                <a:gd name="T50" fmla="*/ 178 w 213"/>
                <a:gd name="T51" fmla="*/ 117 h 268"/>
                <a:gd name="T52" fmla="*/ 184 w 213"/>
                <a:gd name="T53" fmla="*/ 103 h 268"/>
                <a:gd name="T54" fmla="*/ 190 w 213"/>
                <a:gd name="T55" fmla="*/ 90 h 268"/>
                <a:gd name="T56" fmla="*/ 196 w 213"/>
                <a:gd name="T57" fmla="*/ 75 h 268"/>
                <a:gd name="T58" fmla="*/ 202 w 213"/>
                <a:gd name="T59" fmla="*/ 59 h 268"/>
                <a:gd name="T60" fmla="*/ 208 w 213"/>
                <a:gd name="T61" fmla="*/ 43 h 268"/>
                <a:gd name="T62" fmla="*/ 213 w 213"/>
                <a:gd name="T63" fmla="*/ 26 h 268"/>
                <a:gd name="T64" fmla="*/ 104 w 213"/>
                <a:gd name="T6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268">
                  <a:moveTo>
                    <a:pt x="104" y="0"/>
                  </a:moveTo>
                  <a:lnTo>
                    <a:pt x="98" y="11"/>
                  </a:lnTo>
                  <a:lnTo>
                    <a:pt x="94" y="23"/>
                  </a:lnTo>
                  <a:lnTo>
                    <a:pt x="90" y="34"/>
                  </a:lnTo>
                  <a:lnTo>
                    <a:pt x="86" y="46"/>
                  </a:lnTo>
                  <a:lnTo>
                    <a:pt x="82" y="56"/>
                  </a:lnTo>
                  <a:lnTo>
                    <a:pt x="78" y="66"/>
                  </a:lnTo>
                  <a:lnTo>
                    <a:pt x="74" y="75"/>
                  </a:lnTo>
                  <a:lnTo>
                    <a:pt x="70" y="84"/>
                  </a:lnTo>
                  <a:lnTo>
                    <a:pt x="65" y="91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3" y="112"/>
                  </a:lnTo>
                  <a:lnTo>
                    <a:pt x="49" y="117"/>
                  </a:lnTo>
                  <a:lnTo>
                    <a:pt x="44" y="124"/>
                  </a:lnTo>
                  <a:lnTo>
                    <a:pt x="41" y="129"/>
                  </a:lnTo>
                  <a:lnTo>
                    <a:pt x="37" y="136"/>
                  </a:lnTo>
                  <a:lnTo>
                    <a:pt x="29" y="143"/>
                  </a:lnTo>
                  <a:lnTo>
                    <a:pt x="22" y="151"/>
                  </a:lnTo>
                  <a:lnTo>
                    <a:pt x="14" y="156"/>
                  </a:lnTo>
                  <a:lnTo>
                    <a:pt x="10" y="161"/>
                  </a:lnTo>
                  <a:lnTo>
                    <a:pt x="5" y="164"/>
                  </a:lnTo>
                  <a:lnTo>
                    <a:pt x="1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44" y="268"/>
                  </a:lnTo>
                  <a:lnTo>
                    <a:pt x="45" y="265"/>
                  </a:lnTo>
                  <a:lnTo>
                    <a:pt x="50" y="264"/>
                  </a:lnTo>
                  <a:lnTo>
                    <a:pt x="56" y="259"/>
                  </a:lnTo>
                  <a:lnTo>
                    <a:pt x="66" y="255"/>
                  </a:lnTo>
                  <a:lnTo>
                    <a:pt x="70" y="251"/>
                  </a:lnTo>
                  <a:lnTo>
                    <a:pt x="76" y="247"/>
                  </a:lnTo>
                  <a:lnTo>
                    <a:pt x="81" y="243"/>
                  </a:lnTo>
                  <a:lnTo>
                    <a:pt x="88" y="239"/>
                  </a:lnTo>
                  <a:lnTo>
                    <a:pt x="93" y="233"/>
                  </a:lnTo>
                  <a:lnTo>
                    <a:pt x="100" y="228"/>
                  </a:lnTo>
                  <a:lnTo>
                    <a:pt x="106" y="223"/>
                  </a:lnTo>
                  <a:lnTo>
                    <a:pt x="113" y="216"/>
                  </a:lnTo>
                  <a:lnTo>
                    <a:pt x="120" y="208"/>
                  </a:lnTo>
                  <a:lnTo>
                    <a:pt x="126" y="200"/>
                  </a:lnTo>
                  <a:lnTo>
                    <a:pt x="133" y="191"/>
                  </a:lnTo>
                  <a:lnTo>
                    <a:pt x="140" y="184"/>
                  </a:lnTo>
                  <a:lnTo>
                    <a:pt x="146" y="173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0" y="153"/>
                  </a:lnTo>
                  <a:lnTo>
                    <a:pt x="162" y="148"/>
                  </a:lnTo>
                  <a:lnTo>
                    <a:pt x="166" y="143"/>
                  </a:lnTo>
                  <a:lnTo>
                    <a:pt x="168" y="136"/>
                  </a:lnTo>
                  <a:lnTo>
                    <a:pt x="172" y="129"/>
                  </a:lnTo>
                  <a:lnTo>
                    <a:pt x="174" y="124"/>
                  </a:lnTo>
                  <a:lnTo>
                    <a:pt x="178" y="117"/>
                  </a:lnTo>
                  <a:lnTo>
                    <a:pt x="181" y="109"/>
                  </a:lnTo>
                  <a:lnTo>
                    <a:pt x="184" y="103"/>
                  </a:lnTo>
                  <a:lnTo>
                    <a:pt x="188" y="96"/>
                  </a:lnTo>
                  <a:lnTo>
                    <a:pt x="190" y="90"/>
                  </a:lnTo>
                  <a:lnTo>
                    <a:pt x="193" y="82"/>
                  </a:lnTo>
                  <a:lnTo>
                    <a:pt x="196" y="75"/>
                  </a:lnTo>
                  <a:lnTo>
                    <a:pt x="198" y="67"/>
                  </a:lnTo>
                  <a:lnTo>
                    <a:pt x="202" y="59"/>
                  </a:lnTo>
                  <a:lnTo>
                    <a:pt x="204" y="51"/>
                  </a:lnTo>
                  <a:lnTo>
                    <a:pt x="208" y="43"/>
                  </a:lnTo>
                  <a:lnTo>
                    <a:pt x="209" y="34"/>
                  </a:lnTo>
                  <a:lnTo>
                    <a:pt x="213" y="26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4707" y="2391"/>
              <a:ext cx="55" cy="71"/>
            </a:xfrm>
            <a:custGeom>
              <a:avLst/>
              <a:gdLst>
                <a:gd name="T0" fmla="*/ 107 w 219"/>
                <a:gd name="T1" fmla="*/ 4 h 285"/>
                <a:gd name="T2" fmla="*/ 106 w 219"/>
                <a:gd name="T3" fmla="*/ 16 h 285"/>
                <a:gd name="T4" fmla="*/ 106 w 219"/>
                <a:gd name="T5" fmla="*/ 29 h 285"/>
                <a:gd name="T6" fmla="*/ 104 w 219"/>
                <a:gd name="T7" fmla="*/ 41 h 285"/>
                <a:gd name="T8" fmla="*/ 103 w 219"/>
                <a:gd name="T9" fmla="*/ 53 h 285"/>
                <a:gd name="T10" fmla="*/ 99 w 219"/>
                <a:gd name="T11" fmla="*/ 73 h 285"/>
                <a:gd name="T12" fmla="*/ 94 w 219"/>
                <a:gd name="T13" fmla="*/ 93 h 285"/>
                <a:gd name="T14" fmla="*/ 86 w 219"/>
                <a:gd name="T15" fmla="*/ 108 h 285"/>
                <a:gd name="T16" fmla="*/ 78 w 219"/>
                <a:gd name="T17" fmla="*/ 122 h 285"/>
                <a:gd name="T18" fmla="*/ 68 w 219"/>
                <a:gd name="T19" fmla="*/ 134 h 285"/>
                <a:gd name="T20" fmla="*/ 59 w 219"/>
                <a:gd name="T21" fmla="*/ 145 h 285"/>
                <a:gd name="T22" fmla="*/ 39 w 219"/>
                <a:gd name="T23" fmla="*/ 161 h 285"/>
                <a:gd name="T24" fmla="*/ 22 w 219"/>
                <a:gd name="T25" fmla="*/ 170 h 285"/>
                <a:gd name="T26" fmla="*/ 8 w 219"/>
                <a:gd name="T27" fmla="*/ 177 h 285"/>
                <a:gd name="T28" fmla="*/ 0 w 219"/>
                <a:gd name="T29" fmla="*/ 181 h 285"/>
                <a:gd name="T30" fmla="*/ 28 w 219"/>
                <a:gd name="T31" fmla="*/ 282 h 285"/>
                <a:gd name="T32" fmla="*/ 43 w 219"/>
                <a:gd name="T33" fmla="*/ 278 h 285"/>
                <a:gd name="T34" fmla="*/ 58 w 219"/>
                <a:gd name="T35" fmla="*/ 273 h 285"/>
                <a:gd name="T36" fmla="*/ 75 w 219"/>
                <a:gd name="T37" fmla="*/ 265 h 285"/>
                <a:gd name="T38" fmla="*/ 92 w 219"/>
                <a:gd name="T39" fmla="*/ 256 h 285"/>
                <a:gd name="T40" fmla="*/ 108 w 219"/>
                <a:gd name="T41" fmla="*/ 244 h 285"/>
                <a:gd name="T42" fmla="*/ 126 w 219"/>
                <a:gd name="T43" fmla="*/ 232 h 285"/>
                <a:gd name="T44" fmla="*/ 143 w 219"/>
                <a:gd name="T45" fmla="*/ 218 h 285"/>
                <a:gd name="T46" fmla="*/ 158 w 219"/>
                <a:gd name="T47" fmla="*/ 200 h 285"/>
                <a:gd name="T48" fmla="*/ 172 w 219"/>
                <a:gd name="T49" fmla="*/ 181 h 285"/>
                <a:gd name="T50" fmla="*/ 182 w 219"/>
                <a:gd name="T51" fmla="*/ 164 h 285"/>
                <a:gd name="T52" fmla="*/ 187 w 219"/>
                <a:gd name="T53" fmla="*/ 153 h 285"/>
                <a:gd name="T54" fmla="*/ 192 w 219"/>
                <a:gd name="T55" fmla="*/ 141 h 285"/>
                <a:gd name="T56" fmla="*/ 198 w 219"/>
                <a:gd name="T57" fmla="*/ 130 h 285"/>
                <a:gd name="T58" fmla="*/ 203 w 219"/>
                <a:gd name="T59" fmla="*/ 117 h 285"/>
                <a:gd name="T60" fmla="*/ 207 w 219"/>
                <a:gd name="T61" fmla="*/ 102 h 285"/>
                <a:gd name="T62" fmla="*/ 211 w 219"/>
                <a:gd name="T63" fmla="*/ 89 h 285"/>
                <a:gd name="T64" fmla="*/ 214 w 219"/>
                <a:gd name="T65" fmla="*/ 73 h 285"/>
                <a:gd name="T66" fmla="*/ 216 w 219"/>
                <a:gd name="T67" fmla="*/ 59 h 285"/>
                <a:gd name="T68" fmla="*/ 218 w 219"/>
                <a:gd name="T69" fmla="*/ 41 h 285"/>
                <a:gd name="T70" fmla="*/ 219 w 219"/>
                <a:gd name="T71" fmla="*/ 25 h 285"/>
                <a:gd name="T72" fmla="*/ 219 w 219"/>
                <a:gd name="T73" fmla="*/ 8 h 285"/>
                <a:gd name="T74" fmla="*/ 219 w 219"/>
                <a:gd name="T7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285">
                  <a:moveTo>
                    <a:pt x="219" y="0"/>
                  </a:moveTo>
                  <a:lnTo>
                    <a:pt x="107" y="4"/>
                  </a:lnTo>
                  <a:lnTo>
                    <a:pt x="106" y="11"/>
                  </a:lnTo>
                  <a:lnTo>
                    <a:pt x="106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4" y="35"/>
                  </a:lnTo>
                  <a:lnTo>
                    <a:pt x="104" y="41"/>
                  </a:lnTo>
                  <a:lnTo>
                    <a:pt x="103" y="47"/>
                  </a:lnTo>
                  <a:lnTo>
                    <a:pt x="103" y="53"/>
                  </a:lnTo>
                  <a:lnTo>
                    <a:pt x="100" y="64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4" y="93"/>
                  </a:lnTo>
                  <a:lnTo>
                    <a:pt x="88" y="101"/>
                  </a:lnTo>
                  <a:lnTo>
                    <a:pt x="86" y="108"/>
                  </a:lnTo>
                  <a:lnTo>
                    <a:pt x="82" y="114"/>
                  </a:lnTo>
                  <a:lnTo>
                    <a:pt x="78" y="122"/>
                  </a:lnTo>
                  <a:lnTo>
                    <a:pt x="72" y="128"/>
                  </a:lnTo>
                  <a:lnTo>
                    <a:pt x="68" y="134"/>
                  </a:lnTo>
                  <a:lnTo>
                    <a:pt x="63" y="140"/>
                  </a:lnTo>
                  <a:lnTo>
                    <a:pt x="59" y="145"/>
                  </a:lnTo>
                  <a:lnTo>
                    <a:pt x="50" y="153"/>
                  </a:lnTo>
                  <a:lnTo>
                    <a:pt x="39" y="161"/>
                  </a:lnTo>
                  <a:lnTo>
                    <a:pt x="30" y="166"/>
                  </a:lnTo>
                  <a:lnTo>
                    <a:pt x="22" y="170"/>
                  </a:lnTo>
                  <a:lnTo>
                    <a:pt x="14" y="174"/>
                  </a:lnTo>
                  <a:lnTo>
                    <a:pt x="8" y="177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22" y="285"/>
                  </a:lnTo>
                  <a:lnTo>
                    <a:pt x="28" y="282"/>
                  </a:lnTo>
                  <a:lnTo>
                    <a:pt x="35" y="280"/>
                  </a:lnTo>
                  <a:lnTo>
                    <a:pt x="43" y="278"/>
                  </a:lnTo>
                  <a:lnTo>
                    <a:pt x="51" y="276"/>
                  </a:lnTo>
                  <a:lnTo>
                    <a:pt x="58" y="273"/>
                  </a:lnTo>
                  <a:lnTo>
                    <a:pt x="67" y="269"/>
                  </a:lnTo>
                  <a:lnTo>
                    <a:pt x="75" y="265"/>
                  </a:lnTo>
                  <a:lnTo>
                    <a:pt x="84" y="262"/>
                  </a:lnTo>
                  <a:lnTo>
                    <a:pt x="92" y="256"/>
                  </a:lnTo>
                  <a:lnTo>
                    <a:pt x="100" y="250"/>
                  </a:lnTo>
                  <a:lnTo>
                    <a:pt x="108" y="244"/>
                  </a:lnTo>
                  <a:lnTo>
                    <a:pt x="118" y="238"/>
                  </a:lnTo>
                  <a:lnTo>
                    <a:pt x="126" y="232"/>
                  </a:lnTo>
                  <a:lnTo>
                    <a:pt x="134" y="225"/>
                  </a:lnTo>
                  <a:lnTo>
                    <a:pt x="143" y="218"/>
                  </a:lnTo>
                  <a:lnTo>
                    <a:pt x="151" y="210"/>
                  </a:lnTo>
                  <a:lnTo>
                    <a:pt x="158" y="200"/>
                  </a:lnTo>
                  <a:lnTo>
                    <a:pt x="166" y="190"/>
                  </a:lnTo>
                  <a:lnTo>
                    <a:pt x="172" y="181"/>
                  </a:lnTo>
                  <a:lnTo>
                    <a:pt x="179" y="170"/>
                  </a:lnTo>
                  <a:lnTo>
                    <a:pt x="182" y="164"/>
                  </a:lnTo>
                  <a:lnTo>
                    <a:pt x="186" y="158"/>
                  </a:lnTo>
                  <a:lnTo>
                    <a:pt x="187" y="153"/>
                  </a:lnTo>
                  <a:lnTo>
                    <a:pt x="191" y="148"/>
                  </a:lnTo>
                  <a:lnTo>
                    <a:pt x="192" y="141"/>
                  </a:lnTo>
                  <a:lnTo>
                    <a:pt x="196" y="136"/>
                  </a:lnTo>
                  <a:lnTo>
                    <a:pt x="198" y="130"/>
                  </a:lnTo>
                  <a:lnTo>
                    <a:pt x="202" y="125"/>
                  </a:lnTo>
                  <a:lnTo>
                    <a:pt x="203" y="117"/>
                  </a:lnTo>
                  <a:lnTo>
                    <a:pt x="204" y="110"/>
                  </a:lnTo>
                  <a:lnTo>
                    <a:pt x="207" y="102"/>
                  </a:lnTo>
                  <a:lnTo>
                    <a:pt x="210" y="96"/>
                  </a:lnTo>
                  <a:lnTo>
                    <a:pt x="211" y="89"/>
                  </a:lnTo>
                  <a:lnTo>
                    <a:pt x="212" y="81"/>
                  </a:lnTo>
                  <a:lnTo>
                    <a:pt x="214" y="73"/>
                  </a:lnTo>
                  <a:lnTo>
                    <a:pt x="216" y="67"/>
                  </a:lnTo>
                  <a:lnTo>
                    <a:pt x="216" y="59"/>
                  </a:lnTo>
                  <a:lnTo>
                    <a:pt x="216" y="51"/>
                  </a:lnTo>
                  <a:lnTo>
                    <a:pt x="218" y="41"/>
                  </a:lnTo>
                  <a:lnTo>
                    <a:pt x="219" y="35"/>
                  </a:lnTo>
                  <a:lnTo>
                    <a:pt x="219" y="25"/>
                  </a:lnTo>
                  <a:lnTo>
                    <a:pt x="219" y="16"/>
                  </a:lnTo>
                  <a:lnTo>
                    <a:pt x="219" y="8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4776" y="2291"/>
              <a:ext cx="178" cy="176"/>
            </a:xfrm>
            <a:custGeom>
              <a:avLst/>
              <a:gdLst>
                <a:gd name="T0" fmla="*/ 319 w 713"/>
                <a:gd name="T1" fmla="*/ 591 h 701"/>
                <a:gd name="T2" fmla="*/ 271 w 713"/>
                <a:gd name="T3" fmla="*/ 579 h 701"/>
                <a:gd name="T4" fmla="*/ 200 w 713"/>
                <a:gd name="T5" fmla="*/ 537 h 701"/>
                <a:gd name="T6" fmla="*/ 149 w 713"/>
                <a:gd name="T7" fmla="*/ 482 h 701"/>
                <a:gd name="T8" fmla="*/ 123 w 713"/>
                <a:gd name="T9" fmla="*/ 422 h 701"/>
                <a:gd name="T10" fmla="*/ 112 w 713"/>
                <a:gd name="T11" fmla="*/ 368 h 701"/>
                <a:gd name="T12" fmla="*/ 112 w 713"/>
                <a:gd name="T13" fmla="*/ 324 h 701"/>
                <a:gd name="T14" fmla="*/ 120 w 713"/>
                <a:gd name="T15" fmla="*/ 282 h 701"/>
                <a:gd name="T16" fmla="*/ 153 w 713"/>
                <a:gd name="T17" fmla="*/ 213 h 701"/>
                <a:gd name="T18" fmla="*/ 209 w 713"/>
                <a:gd name="T19" fmla="*/ 154 h 701"/>
                <a:gd name="T20" fmla="*/ 283 w 713"/>
                <a:gd name="T21" fmla="*/ 117 h 701"/>
                <a:gd name="T22" fmla="*/ 324 w 713"/>
                <a:gd name="T23" fmla="*/ 108 h 701"/>
                <a:gd name="T24" fmla="*/ 368 w 713"/>
                <a:gd name="T25" fmla="*/ 108 h 701"/>
                <a:gd name="T26" fmla="*/ 416 w 713"/>
                <a:gd name="T27" fmla="*/ 114 h 701"/>
                <a:gd name="T28" fmla="*/ 481 w 713"/>
                <a:gd name="T29" fmla="*/ 141 h 701"/>
                <a:gd name="T30" fmla="*/ 536 w 713"/>
                <a:gd name="T31" fmla="*/ 186 h 701"/>
                <a:gd name="T32" fmla="*/ 581 w 713"/>
                <a:gd name="T33" fmla="*/ 255 h 701"/>
                <a:gd name="T34" fmla="*/ 595 w 713"/>
                <a:gd name="T35" fmla="*/ 306 h 701"/>
                <a:gd name="T36" fmla="*/ 600 w 713"/>
                <a:gd name="T37" fmla="*/ 351 h 701"/>
                <a:gd name="T38" fmla="*/ 708 w 713"/>
                <a:gd name="T39" fmla="*/ 295 h 701"/>
                <a:gd name="T40" fmla="*/ 692 w 713"/>
                <a:gd name="T41" fmla="*/ 237 h 701"/>
                <a:gd name="T42" fmla="*/ 668 w 713"/>
                <a:gd name="T43" fmla="*/ 182 h 701"/>
                <a:gd name="T44" fmla="*/ 635 w 713"/>
                <a:gd name="T45" fmla="*/ 133 h 701"/>
                <a:gd name="T46" fmla="*/ 595 w 713"/>
                <a:gd name="T47" fmla="*/ 90 h 701"/>
                <a:gd name="T48" fmla="*/ 547 w 713"/>
                <a:gd name="T49" fmla="*/ 54 h 701"/>
                <a:gd name="T50" fmla="*/ 495 w 713"/>
                <a:gd name="T51" fmla="*/ 28 h 701"/>
                <a:gd name="T52" fmla="*/ 435 w 713"/>
                <a:gd name="T53" fmla="*/ 8 h 701"/>
                <a:gd name="T54" fmla="*/ 375 w 713"/>
                <a:gd name="T55" fmla="*/ 0 h 701"/>
                <a:gd name="T56" fmla="*/ 309 w 713"/>
                <a:gd name="T57" fmla="*/ 1 h 701"/>
                <a:gd name="T58" fmla="*/ 249 w 713"/>
                <a:gd name="T59" fmla="*/ 16 h 701"/>
                <a:gd name="T60" fmla="*/ 192 w 713"/>
                <a:gd name="T61" fmla="*/ 37 h 701"/>
                <a:gd name="T62" fmla="*/ 141 w 713"/>
                <a:gd name="T63" fmla="*/ 69 h 701"/>
                <a:gd name="T64" fmla="*/ 97 w 713"/>
                <a:gd name="T65" fmla="*/ 109 h 701"/>
                <a:gd name="T66" fmla="*/ 59 w 713"/>
                <a:gd name="T67" fmla="*/ 154 h 701"/>
                <a:gd name="T68" fmla="*/ 31 w 713"/>
                <a:gd name="T69" fmla="*/ 205 h 701"/>
                <a:gd name="T70" fmla="*/ 9 w 713"/>
                <a:gd name="T71" fmla="*/ 262 h 701"/>
                <a:gd name="T72" fmla="*/ 0 w 713"/>
                <a:gd name="T73" fmla="*/ 323 h 701"/>
                <a:gd name="T74" fmla="*/ 1 w 713"/>
                <a:gd name="T75" fmla="*/ 386 h 701"/>
                <a:gd name="T76" fmla="*/ 12 w 713"/>
                <a:gd name="T77" fmla="*/ 446 h 701"/>
                <a:gd name="T78" fmla="*/ 33 w 713"/>
                <a:gd name="T79" fmla="*/ 501 h 701"/>
                <a:gd name="T80" fmla="*/ 63 w 713"/>
                <a:gd name="T81" fmla="*/ 552 h 701"/>
                <a:gd name="T82" fmla="*/ 104 w 713"/>
                <a:gd name="T83" fmla="*/ 599 h 701"/>
                <a:gd name="T84" fmla="*/ 148 w 713"/>
                <a:gd name="T85" fmla="*/ 635 h 701"/>
                <a:gd name="T86" fmla="*/ 200 w 713"/>
                <a:gd name="T87" fmla="*/ 665 h 701"/>
                <a:gd name="T88" fmla="*/ 257 w 713"/>
                <a:gd name="T89" fmla="*/ 686 h 701"/>
                <a:gd name="T90" fmla="*/ 320 w 713"/>
                <a:gd name="T91" fmla="*/ 698 h 701"/>
                <a:gd name="T92" fmla="*/ 385 w 713"/>
                <a:gd name="T93" fmla="*/ 697 h 701"/>
                <a:gd name="T94" fmla="*/ 429 w 713"/>
                <a:gd name="T95" fmla="*/ 690 h 701"/>
                <a:gd name="T96" fmla="*/ 483 w 713"/>
                <a:gd name="T97" fmla="*/ 672 h 701"/>
                <a:gd name="T98" fmla="*/ 524 w 713"/>
                <a:gd name="T99" fmla="*/ 653 h 701"/>
                <a:gd name="T100" fmla="*/ 571 w 713"/>
                <a:gd name="T101" fmla="*/ 621 h 701"/>
                <a:gd name="T102" fmla="*/ 624 w 713"/>
                <a:gd name="T103" fmla="*/ 576 h 701"/>
                <a:gd name="T104" fmla="*/ 665 w 713"/>
                <a:gd name="T105" fmla="*/ 520 h 701"/>
                <a:gd name="T106" fmla="*/ 573 w 713"/>
                <a:gd name="T107" fmla="*/ 459 h 701"/>
                <a:gd name="T108" fmla="*/ 539 w 713"/>
                <a:gd name="T109" fmla="*/ 507 h 701"/>
                <a:gd name="T110" fmla="*/ 491 w 713"/>
                <a:gd name="T111" fmla="*/ 547 h 701"/>
                <a:gd name="T112" fmla="*/ 436 w 713"/>
                <a:gd name="T113" fmla="*/ 575 h 701"/>
                <a:gd name="T114" fmla="*/ 380 w 713"/>
                <a:gd name="T115" fmla="*/ 59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3" h="701">
                  <a:moveTo>
                    <a:pt x="356" y="595"/>
                  </a:moveTo>
                  <a:lnTo>
                    <a:pt x="349" y="593"/>
                  </a:lnTo>
                  <a:lnTo>
                    <a:pt x="344" y="593"/>
                  </a:lnTo>
                  <a:lnTo>
                    <a:pt x="337" y="593"/>
                  </a:lnTo>
                  <a:lnTo>
                    <a:pt x="331" y="593"/>
                  </a:lnTo>
                  <a:lnTo>
                    <a:pt x="324" y="592"/>
                  </a:lnTo>
                  <a:lnTo>
                    <a:pt x="319" y="591"/>
                  </a:lnTo>
                  <a:lnTo>
                    <a:pt x="312" y="589"/>
                  </a:lnTo>
                  <a:lnTo>
                    <a:pt x="307" y="589"/>
                  </a:lnTo>
                  <a:lnTo>
                    <a:pt x="300" y="587"/>
                  </a:lnTo>
                  <a:lnTo>
                    <a:pt x="293" y="587"/>
                  </a:lnTo>
                  <a:lnTo>
                    <a:pt x="288" y="584"/>
                  </a:lnTo>
                  <a:lnTo>
                    <a:pt x="283" y="583"/>
                  </a:lnTo>
                  <a:lnTo>
                    <a:pt x="271" y="579"/>
                  </a:lnTo>
                  <a:lnTo>
                    <a:pt x="260" y="575"/>
                  </a:lnTo>
                  <a:lnTo>
                    <a:pt x="249" y="569"/>
                  </a:lnTo>
                  <a:lnTo>
                    <a:pt x="239" y="564"/>
                  </a:lnTo>
                  <a:lnTo>
                    <a:pt x="228" y="557"/>
                  </a:lnTo>
                  <a:lnTo>
                    <a:pt x="219" y="552"/>
                  </a:lnTo>
                  <a:lnTo>
                    <a:pt x="209" y="544"/>
                  </a:lnTo>
                  <a:lnTo>
                    <a:pt x="200" y="537"/>
                  </a:lnTo>
                  <a:lnTo>
                    <a:pt x="192" y="531"/>
                  </a:lnTo>
                  <a:lnTo>
                    <a:pt x="184" y="523"/>
                  </a:lnTo>
                  <a:lnTo>
                    <a:pt x="175" y="513"/>
                  </a:lnTo>
                  <a:lnTo>
                    <a:pt x="167" y="505"/>
                  </a:lnTo>
                  <a:lnTo>
                    <a:pt x="160" y="495"/>
                  </a:lnTo>
                  <a:lnTo>
                    <a:pt x="153" y="487"/>
                  </a:lnTo>
                  <a:lnTo>
                    <a:pt x="149" y="482"/>
                  </a:lnTo>
                  <a:lnTo>
                    <a:pt x="147" y="476"/>
                  </a:lnTo>
                  <a:lnTo>
                    <a:pt x="143" y="471"/>
                  </a:lnTo>
                  <a:lnTo>
                    <a:pt x="140" y="466"/>
                  </a:lnTo>
                  <a:lnTo>
                    <a:pt x="135" y="455"/>
                  </a:lnTo>
                  <a:lnTo>
                    <a:pt x="131" y="446"/>
                  </a:lnTo>
                  <a:lnTo>
                    <a:pt x="125" y="434"/>
                  </a:lnTo>
                  <a:lnTo>
                    <a:pt x="123" y="422"/>
                  </a:lnTo>
                  <a:lnTo>
                    <a:pt x="119" y="410"/>
                  </a:lnTo>
                  <a:lnTo>
                    <a:pt x="117" y="399"/>
                  </a:lnTo>
                  <a:lnTo>
                    <a:pt x="115" y="392"/>
                  </a:lnTo>
                  <a:lnTo>
                    <a:pt x="113" y="386"/>
                  </a:lnTo>
                  <a:lnTo>
                    <a:pt x="112" y="380"/>
                  </a:lnTo>
                  <a:lnTo>
                    <a:pt x="112" y="375"/>
                  </a:lnTo>
                  <a:lnTo>
                    <a:pt x="112" y="368"/>
                  </a:lnTo>
                  <a:lnTo>
                    <a:pt x="112" y="362"/>
                  </a:lnTo>
                  <a:lnTo>
                    <a:pt x="112" y="356"/>
                  </a:lnTo>
                  <a:lnTo>
                    <a:pt x="112" y="351"/>
                  </a:lnTo>
                  <a:lnTo>
                    <a:pt x="112" y="344"/>
                  </a:lnTo>
                  <a:lnTo>
                    <a:pt x="112" y="338"/>
                  </a:lnTo>
                  <a:lnTo>
                    <a:pt x="112" y="331"/>
                  </a:lnTo>
                  <a:lnTo>
                    <a:pt x="112" y="324"/>
                  </a:lnTo>
                  <a:lnTo>
                    <a:pt x="112" y="318"/>
                  </a:lnTo>
                  <a:lnTo>
                    <a:pt x="113" y="313"/>
                  </a:lnTo>
                  <a:lnTo>
                    <a:pt x="115" y="306"/>
                  </a:lnTo>
                  <a:lnTo>
                    <a:pt x="117" y="301"/>
                  </a:lnTo>
                  <a:lnTo>
                    <a:pt x="117" y="294"/>
                  </a:lnTo>
                  <a:lnTo>
                    <a:pt x="119" y="287"/>
                  </a:lnTo>
                  <a:lnTo>
                    <a:pt x="120" y="282"/>
                  </a:lnTo>
                  <a:lnTo>
                    <a:pt x="123" y="277"/>
                  </a:lnTo>
                  <a:lnTo>
                    <a:pt x="125" y="265"/>
                  </a:lnTo>
                  <a:lnTo>
                    <a:pt x="131" y="255"/>
                  </a:lnTo>
                  <a:lnTo>
                    <a:pt x="135" y="243"/>
                  </a:lnTo>
                  <a:lnTo>
                    <a:pt x="140" y="233"/>
                  </a:lnTo>
                  <a:lnTo>
                    <a:pt x="147" y="223"/>
                  </a:lnTo>
                  <a:lnTo>
                    <a:pt x="153" y="213"/>
                  </a:lnTo>
                  <a:lnTo>
                    <a:pt x="160" y="203"/>
                  </a:lnTo>
                  <a:lnTo>
                    <a:pt x="167" y="194"/>
                  </a:lnTo>
                  <a:lnTo>
                    <a:pt x="175" y="186"/>
                  </a:lnTo>
                  <a:lnTo>
                    <a:pt x="184" y="178"/>
                  </a:lnTo>
                  <a:lnTo>
                    <a:pt x="192" y="170"/>
                  </a:lnTo>
                  <a:lnTo>
                    <a:pt x="200" y="162"/>
                  </a:lnTo>
                  <a:lnTo>
                    <a:pt x="209" y="154"/>
                  </a:lnTo>
                  <a:lnTo>
                    <a:pt x="219" y="147"/>
                  </a:lnTo>
                  <a:lnTo>
                    <a:pt x="228" y="141"/>
                  </a:lnTo>
                  <a:lnTo>
                    <a:pt x="239" y="134"/>
                  </a:lnTo>
                  <a:lnTo>
                    <a:pt x="249" y="129"/>
                  </a:lnTo>
                  <a:lnTo>
                    <a:pt x="260" y="126"/>
                  </a:lnTo>
                  <a:lnTo>
                    <a:pt x="271" y="121"/>
                  </a:lnTo>
                  <a:lnTo>
                    <a:pt x="283" y="117"/>
                  </a:lnTo>
                  <a:lnTo>
                    <a:pt x="288" y="116"/>
                  </a:lnTo>
                  <a:lnTo>
                    <a:pt x="293" y="114"/>
                  </a:lnTo>
                  <a:lnTo>
                    <a:pt x="300" y="112"/>
                  </a:lnTo>
                  <a:lnTo>
                    <a:pt x="307" y="112"/>
                  </a:lnTo>
                  <a:lnTo>
                    <a:pt x="312" y="109"/>
                  </a:lnTo>
                  <a:lnTo>
                    <a:pt x="319" y="109"/>
                  </a:lnTo>
                  <a:lnTo>
                    <a:pt x="324" y="108"/>
                  </a:lnTo>
                  <a:lnTo>
                    <a:pt x="331" y="108"/>
                  </a:lnTo>
                  <a:lnTo>
                    <a:pt x="337" y="108"/>
                  </a:lnTo>
                  <a:lnTo>
                    <a:pt x="344" y="108"/>
                  </a:lnTo>
                  <a:lnTo>
                    <a:pt x="349" y="108"/>
                  </a:lnTo>
                  <a:lnTo>
                    <a:pt x="356" y="108"/>
                  </a:lnTo>
                  <a:lnTo>
                    <a:pt x="363" y="108"/>
                  </a:lnTo>
                  <a:lnTo>
                    <a:pt x="368" y="108"/>
                  </a:lnTo>
                  <a:lnTo>
                    <a:pt x="375" y="108"/>
                  </a:lnTo>
                  <a:lnTo>
                    <a:pt x="380" y="108"/>
                  </a:lnTo>
                  <a:lnTo>
                    <a:pt x="387" y="108"/>
                  </a:lnTo>
                  <a:lnTo>
                    <a:pt x="392" y="109"/>
                  </a:lnTo>
                  <a:lnTo>
                    <a:pt x="399" y="109"/>
                  </a:lnTo>
                  <a:lnTo>
                    <a:pt x="405" y="112"/>
                  </a:lnTo>
                  <a:lnTo>
                    <a:pt x="416" y="114"/>
                  </a:lnTo>
                  <a:lnTo>
                    <a:pt x="428" y="117"/>
                  </a:lnTo>
                  <a:lnTo>
                    <a:pt x="439" y="121"/>
                  </a:lnTo>
                  <a:lnTo>
                    <a:pt x="451" y="126"/>
                  </a:lnTo>
                  <a:lnTo>
                    <a:pt x="460" y="129"/>
                  </a:lnTo>
                  <a:lnTo>
                    <a:pt x="472" y="134"/>
                  </a:lnTo>
                  <a:lnTo>
                    <a:pt x="476" y="138"/>
                  </a:lnTo>
                  <a:lnTo>
                    <a:pt x="481" y="141"/>
                  </a:lnTo>
                  <a:lnTo>
                    <a:pt x="487" y="145"/>
                  </a:lnTo>
                  <a:lnTo>
                    <a:pt x="492" y="147"/>
                  </a:lnTo>
                  <a:lnTo>
                    <a:pt x="501" y="154"/>
                  </a:lnTo>
                  <a:lnTo>
                    <a:pt x="511" y="162"/>
                  </a:lnTo>
                  <a:lnTo>
                    <a:pt x="520" y="170"/>
                  </a:lnTo>
                  <a:lnTo>
                    <a:pt x="528" y="178"/>
                  </a:lnTo>
                  <a:lnTo>
                    <a:pt x="536" y="186"/>
                  </a:lnTo>
                  <a:lnTo>
                    <a:pt x="544" y="194"/>
                  </a:lnTo>
                  <a:lnTo>
                    <a:pt x="551" y="203"/>
                  </a:lnTo>
                  <a:lnTo>
                    <a:pt x="557" y="213"/>
                  </a:lnTo>
                  <a:lnTo>
                    <a:pt x="564" y="223"/>
                  </a:lnTo>
                  <a:lnTo>
                    <a:pt x="569" y="233"/>
                  </a:lnTo>
                  <a:lnTo>
                    <a:pt x="576" y="243"/>
                  </a:lnTo>
                  <a:lnTo>
                    <a:pt x="581" y="255"/>
                  </a:lnTo>
                  <a:lnTo>
                    <a:pt x="584" y="265"/>
                  </a:lnTo>
                  <a:lnTo>
                    <a:pt x="588" y="277"/>
                  </a:lnTo>
                  <a:lnTo>
                    <a:pt x="589" y="282"/>
                  </a:lnTo>
                  <a:lnTo>
                    <a:pt x="592" y="287"/>
                  </a:lnTo>
                  <a:lnTo>
                    <a:pt x="593" y="294"/>
                  </a:lnTo>
                  <a:lnTo>
                    <a:pt x="595" y="301"/>
                  </a:lnTo>
                  <a:lnTo>
                    <a:pt x="595" y="306"/>
                  </a:lnTo>
                  <a:lnTo>
                    <a:pt x="596" y="313"/>
                  </a:lnTo>
                  <a:lnTo>
                    <a:pt x="597" y="318"/>
                  </a:lnTo>
                  <a:lnTo>
                    <a:pt x="599" y="324"/>
                  </a:lnTo>
                  <a:lnTo>
                    <a:pt x="599" y="331"/>
                  </a:lnTo>
                  <a:lnTo>
                    <a:pt x="600" y="338"/>
                  </a:lnTo>
                  <a:lnTo>
                    <a:pt x="600" y="344"/>
                  </a:lnTo>
                  <a:lnTo>
                    <a:pt x="600" y="351"/>
                  </a:lnTo>
                  <a:lnTo>
                    <a:pt x="713" y="351"/>
                  </a:lnTo>
                  <a:lnTo>
                    <a:pt x="712" y="342"/>
                  </a:lnTo>
                  <a:lnTo>
                    <a:pt x="712" y="331"/>
                  </a:lnTo>
                  <a:lnTo>
                    <a:pt x="711" y="323"/>
                  </a:lnTo>
                  <a:lnTo>
                    <a:pt x="711" y="314"/>
                  </a:lnTo>
                  <a:lnTo>
                    <a:pt x="709" y="305"/>
                  </a:lnTo>
                  <a:lnTo>
                    <a:pt x="708" y="295"/>
                  </a:lnTo>
                  <a:lnTo>
                    <a:pt x="707" y="287"/>
                  </a:lnTo>
                  <a:lnTo>
                    <a:pt x="705" y="279"/>
                  </a:lnTo>
                  <a:lnTo>
                    <a:pt x="703" y="269"/>
                  </a:lnTo>
                  <a:lnTo>
                    <a:pt x="700" y="262"/>
                  </a:lnTo>
                  <a:lnTo>
                    <a:pt x="697" y="253"/>
                  </a:lnTo>
                  <a:lnTo>
                    <a:pt x="696" y="245"/>
                  </a:lnTo>
                  <a:lnTo>
                    <a:pt x="692" y="237"/>
                  </a:lnTo>
                  <a:lnTo>
                    <a:pt x="691" y="229"/>
                  </a:lnTo>
                  <a:lnTo>
                    <a:pt x="687" y="219"/>
                  </a:lnTo>
                  <a:lnTo>
                    <a:pt x="685" y="213"/>
                  </a:lnTo>
                  <a:lnTo>
                    <a:pt x="680" y="205"/>
                  </a:lnTo>
                  <a:lnTo>
                    <a:pt x="676" y="197"/>
                  </a:lnTo>
                  <a:lnTo>
                    <a:pt x="672" y="189"/>
                  </a:lnTo>
                  <a:lnTo>
                    <a:pt x="668" y="182"/>
                  </a:lnTo>
                  <a:lnTo>
                    <a:pt x="664" y="175"/>
                  </a:lnTo>
                  <a:lnTo>
                    <a:pt x="660" y="167"/>
                  </a:lnTo>
                  <a:lnTo>
                    <a:pt x="655" y="161"/>
                  </a:lnTo>
                  <a:lnTo>
                    <a:pt x="651" y="154"/>
                  </a:lnTo>
                  <a:lnTo>
                    <a:pt x="645" y="146"/>
                  </a:lnTo>
                  <a:lnTo>
                    <a:pt x="640" y="139"/>
                  </a:lnTo>
                  <a:lnTo>
                    <a:pt x="635" y="133"/>
                  </a:lnTo>
                  <a:lnTo>
                    <a:pt x="631" y="127"/>
                  </a:lnTo>
                  <a:lnTo>
                    <a:pt x="624" y="121"/>
                  </a:lnTo>
                  <a:lnTo>
                    <a:pt x="619" y="114"/>
                  </a:lnTo>
                  <a:lnTo>
                    <a:pt x="612" y="109"/>
                  </a:lnTo>
                  <a:lnTo>
                    <a:pt x="608" y="102"/>
                  </a:lnTo>
                  <a:lnTo>
                    <a:pt x="601" y="97"/>
                  </a:lnTo>
                  <a:lnTo>
                    <a:pt x="595" y="90"/>
                  </a:lnTo>
                  <a:lnTo>
                    <a:pt x="588" y="85"/>
                  </a:lnTo>
                  <a:lnTo>
                    <a:pt x="581" y="78"/>
                  </a:lnTo>
                  <a:lnTo>
                    <a:pt x="575" y="73"/>
                  </a:lnTo>
                  <a:lnTo>
                    <a:pt x="568" y="69"/>
                  </a:lnTo>
                  <a:lnTo>
                    <a:pt x="561" y="64"/>
                  </a:lnTo>
                  <a:lnTo>
                    <a:pt x="555" y="60"/>
                  </a:lnTo>
                  <a:lnTo>
                    <a:pt x="547" y="54"/>
                  </a:lnTo>
                  <a:lnTo>
                    <a:pt x="539" y="49"/>
                  </a:lnTo>
                  <a:lnTo>
                    <a:pt x="532" y="45"/>
                  </a:lnTo>
                  <a:lnTo>
                    <a:pt x="525" y="41"/>
                  </a:lnTo>
                  <a:lnTo>
                    <a:pt x="516" y="37"/>
                  </a:lnTo>
                  <a:lnTo>
                    <a:pt x="509" y="34"/>
                  </a:lnTo>
                  <a:lnTo>
                    <a:pt x="501" y="30"/>
                  </a:lnTo>
                  <a:lnTo>
                    <a:pt x="495" y="28"/>
                  </a:lnTo>
                  <a:lnTo>
                    <a:pt x="485" y="24"/>
                  </a:lnTo>
                  <a:lnTo>
                    <a:pt x="477" y="21"/>
                  </a:lnTo>
                  <a:lnTo>
                    <a:pt x="468" y="17"/>
                  </a:lnTo>
                  <a:lnTo>
                    <a:pt x="460" y="16"/>
                  </a:lnTo>
                  <a:lnTo>
                    <a:pt x="452" y="12"/>
                  </a:lnTo>
                  <a:lnTo>
                    <a:pt x="444" y="10"/>
                  </a:lnTo>
                  <a:lnTo>
                    <a:pt x="435" y="8"/>
                  </a:lnTo>
                  <a:lnTo>
                    <a:pt x="428" y="6"/>
                  </a:lnTo>
                  <a:lnTo>
                    <a:pt x="417" y="5"/>
                  </a:lnTo>
                  <a:lnTo>
                    <a:pt x="409" y="4"/>
                  </a:lnTo>
                  <a:lnTo>
                    <a:pt x="400" y="1"/>
                  </a:lnTo>
                  <a:lnTo>
                    <a:pt x="392" y="1"/>
                  </a:lnTo>
                  <a:lnTo>
                    <a:pt x="383" y="0"/>
                  </a:lnTo>
                  <a:lnTo>
                    <a:pt x="375" y="0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7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20" y="1"/>
                  </a:lnTo>
                  <a:lnTo>
                    <a:pt x="309" y="1"/>
                  </a:lnTo>
                  <a:lnTo>
                    <a:pt x="301" y="4"/>
                  </a:lnTo>
                  <a:lnTo>
                    <a:pt x="292" y="5"/>
                  </a:lnTo>
                  <a:lnTo>
                    <a:pt x="284" y="6"/>
                  </a:lnTo>
                  <a:lnTo>
                    <a:pt x="275" y="8"/>
                  </a:lnTo>
                  <a:lnTo>
                    <a:pt x="265" y="10"/>
                  </a:lnTo>
                  <a:lnTo>
                    <a:pt x="257" y="12"/>
                  </a:lnTo>
                  <a:lnTo>
                    <a:pt x="249" y="16"/>
                  </a:lnTo>
                  <a:lnTo>
                    <a:pt x="240" y="17"/>
                  </a:lnTo>
                  <a:lnTo>
                    <a:pt x="233" y="21"/>
                  </a:lnTo>
                  <a:lnTo>
                    <a:pt x="224" y="24"/>
                  </a:lnTo>
                  <a:lnTo>
                    <a:pt x="216" y="28"/>
                  </a:lnTo>
                  <a:lnTo>
                    <a:pt x="208" y="30"/>
                  </a:lnTo>
                  <a:lnTo>
                    <a:pt x="200" y="34"/>
                  </a:lnTo>
                  <a:lnTo>
                    <a:pt x="192" y="37"/>
                  </a:lnTo>
                  <a:lnTo>
                    <a:pt x="185" y="41"/>
                  </a:lnTo>
                  <a:lnTo>
                    <a:pt x="177" y="45"/>
                  </a:lnTo>
                  <a:lnTo>
                    <a:pt x="169" y="49"/>
                  </a:lnTo>
                  <a:lnTo>
                    <a:pt x="161" y="54"/>
                  </a:lnTo>
                  <a:lnTo>
                    <a:pt x="155" y="60"/>
                  </a:lnTo>
                  <a:lnTo>
                    <a:pt x="148" y="64"/>
                  </a:lnTo>
                  <a:lnTo>
                    <a:pt x="141" y="69"/>
                  </a:lnTo>
                  <a:lnTo>
                    <a:pt x="135" y="73"/>
                  </a:lnTo>
                  <a:lnTo>
                    <a:pt x="128" y="78"/>
                  </a:lnTo>
                  <a:lnTo>
                    <a:pt x="121" y="85"/>
                  </a:lnTo>
                  <a:lnTo>
                    <a:pt x="115" y="90"/>
                  </a:lnTo>
                  <a:lnTo>
                    <a:pt x="109" y="97"/>
                  </a:lnTo>
                  <a:lnTo>
                    <a:pt x="104" y="102"/>
                  </a:lnTo>
                  <a:lnTo>
                    <a:pt x="97" y="109"/>
                  </a:lnTo>
                  <a:lnTo>
                    <a:pt x="91" y="114"/>
                  </a:lnTo>
                  <a:lnTo>
                    <a:pt x="85" y="121"/>
                  </a:lnTo>
                  <a:lnTo>
                    <a:pt x="80" y="127"/>
                  </a:lnTo>
                  <a:lnTo>
                    <a:pt x="73" y="133"/>
                  </a:lnTo>
                  <a:lnTo>
                    <a:pt x="69" y="139"/>
                  </a:lnTo>
                  <a:lnTo>
                    <a:pt x="63" y="146"/>
                  </a:lnTo>
                  <a:lnTo>
                    <a:pt x="59" y="154"/>
                  </a:lnTo>
                  <a:lnTo>
                    <a:pt x="53" y="161"/>
                  </a:lnTo>
                  <a:lnTo>
                    <a:pt x="49" y="167"/>
                  </a:lnTo>
                  <a:lnTo>
                    <a:pt x="45" y="175"/>
                  </a:lnTo>
                  <a:lnTo>
                    <a:pt x="41" y="182"/>
                  </a:lnTo>
                  <a:lnTo>
                    <a:pt x="37" y="189"/>
                  </a:lnTo>
                  <a:lnTo>
                    <a:pt x="33" y="197"/>
                  </a:lnTo>
                  <a:lnTo>
                    <a:pt x="31" y="205"/>
                  </a:lnTo>
                  <a:lnTo>
                    <a:pt x="27" y="213"/>
                  </a:lnTo>
                  <a:lnTo>
                    <a:pt x="24" y="219"/>
                  </a:lnTo>
                  <a:lnTo>
                    <a:pt x="21" y="229"/>
                  </a:lnTo>
                  <a:lnTo>
                    <a:pt x="17" y="237"/>
                  </a:lnTo>
                  <a:lnTo>
                    <a:pt x="15" y="245"/>
                  </a:lnTo>
                  <a:lnTo>
                    <a:pt x="12" y="253"/>
                  </a:lnTo>
                  <a:lnTo>
                    <a:pt x="9" y="262"/>
                  </a:lnTo>
                  <a:lnTo>
                    <a:pt x="8" y="269"/>
                  </a:lnTo>
                  <a:lnTo>
                    <a:pt x="7" y="279"/>
                  </a:lnTo>
                  <a:lnTo>
                    <a:pt x="4" y="287"/>
                  </a:lnTo>
                  <a:lnTo>
                    <a:pt x="3" y="295"/>
                  </a:lnTo>
                  <a:lnTo>
                    <a:pt x="1" y="305"/>
                  </a:lnTo>
                  <a:lnTo>
                    <a:pt x="1" y="314"/>
                  </a:lnTo>
                  <a:lnTo>
                    <a:pt x="0" y="323"/>
                  </a:lnTo>
                  <a:lnTo>
                    <a:pt x="0" y="331"/>
                  </a:lnTo>
                  <a:lnTo>
                    <a:pt x="0" y="342"/>
                  </a:lnTo>
                  <a:lnTo>
                    <a:pt x="0" y="351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1" y="386"/>
                  </a:lnTo>
                  <a:lnTo>
                    <a:pt x="1" y="394"/>
                  </a:lnTo>
                  <a:lnTo>
                    <a:pt x="3" y="403"/>
                  </a:lnTo>
                  <a:lnTo>
                    <a:pt x="4" y="411"/>
                  </a:lnTo>
                  <a:lnTo>
                    <a:pt x="7" y="422"/>
                  </a:lnTo>
                  <a:lnTo>
                    <a:pt x="8" y="428"/>
                  </a:lnTo>
                  <a:lnTo>
                    <a:pt x="9" y="438"/>
                  </a:lnTo>
                  <a:lnTo>
                    <a:pt x="12" y="446"/>
                  </a:lnTo>
                  <a:lnTo>
                    <a:pt x="15" y="454"/>
                  </a:lnTo>
                  <a:lnTo>
                    <a:pt x="17" y="462"/>
                  </a:lnTo>
                  <a:lnTo>
                    <a:pt x="21" y="471"/>
                  </a:lnTo>
                  <a:lnTo>
                    <a:pt x="24" y="478"/>
                  </a:lnTo>
                  <a:lnTo>
                    <a:pt x="27" y="487"/>
                  </a:lnTo>
                  <a:lnTo>
                    <a:pt x="31" y="494"/>
                  </a:lnTo>
                  <a:lnTo>
                    <a:pt x="33" y="501"/>
                  </a:lnTo>
                  <a:lnTo>
                    <a:pt x="37" y="508"/>
                  </a:lnTo>
                  <a:lnTo>
                    <a:pt x="41" y="516"/>
                  </a:lnTo>
                  <a:lnTo>
                    <a:pt x="45" y="523"/>
                  </a:lnTo>
                  <a:lnTo>
                    <a:pt x="49" y="531"/>
                  </a:lnTo>
                  <a:lnTo>
                    <a:pt x="53" y="537"/>
                  </a:lnTo>
                  <a:lnTo>
                    <a:pt x="59" y="545"/>
                  </a:lnTo>
                  <a:lnTo>
                    <a:pt x="63" y="552"/>
                  </a:lnTo>
                  <a:lnTo>
                    <a:pt x="69" y="559"/>
                  </a:lnTo>
                  <a:lnTo>
                    <a:pt x="73" y="565"/>
                  </a:lnTo>
                  <a:lnTo>
                    <a:pt x="80" y="572"/>
                  </a:lnTo>
                  <a:lnTo>
                    <a:pt x="85" y="579"/>
                  </a:lnTo>
                  <a:lnTo>
                    <a:pt x="91" y="585"/>
                  </a:lnTo>
                  <a:lnTo>
                    <a:pt x="97" y="592"/>
                  </a:lnTo>
                  <a:lnTo>
                    <a:pt x="104" y="599"/>
                  </a:lnTo>
                  <a:lnTo>
                    <a:pt x="109" y="603"/>
                  </a:lnTo>
                  <a:lnTo>
                    <a:pt x="115" y="609"/>
                  </a:lnTo>
                  <a:lnTo>
                    <a:pt x="121" y="613"/>
                  </a:lnTo>
                  <a:lnTo>
                    <a:pt x="128" y="620"/>
                  </a:lnTo>
                  <a:lnTo>
                    <a:pt x="135" y="624"/>
                  </a:lnTo>
                  <a:lnTo>
                    <a:pt x="141" y="631"/>
                  </a:lnTo>
                  <a:lnTo>
                    <a:pt x="148" y="635"/>
                  </a:lnTo>
                  <a:lnTo>
                    <a:pt x="155" y="640"/>
                  </a:lnTo>
                  <a:lnTo>
                    <a:pt x="161" y="644"/>
                  </a:lnTo>
                  <a:lnTo>
                    <a:pt x="169" y="648"/>
                  </a:lnTo>
                  <a:lnTo>
                    <a:pt x="177" y="653"/>
                  </a:lnTo>
                  <a:lnTo>
                    <a:pt x="185" y="657"/>
                  </a:lnTo>
                  <a:lnTo>
                    <a:pt x="192" y="661"/>
                  </a:lnTo>
                  <a:lnTo>
                    <a:pt x="200" y="665"/>
                  </a:lnTo>
                  <a:lnTo>
                    <a:pt x="208" y="668"/>
                  </a:lnTo>
                  <a:lnTo>
                    <a:pt x="216" y="673"/>
                  </a:lnTo>
                  <a:lnTo>
                    <a:pt x="224" y="675"/>
                  </a:lnTo>
                  <a:lnTo>
                    <a:pt x="233" y="679"/>
                  </a:lnTo>
                  <a:lnTo>
                    <a:pt x="240" y="681"/>
                  </a:lnTo>
                  <a:lnTo>
                    <a:pt x="249" y="685"/>
                  </a:lnTo>
                  <a:lnTo>
                    <a:pt x="257" y="686"/>
                  </a:lnTo>
                  <a:lnTo>
                    <a:pt x="265" y="689"/>
                  </a:lnTo>
                  <a:lnTo>
                    <a:pt x="275" y="692"/>
                  </a:lnTo>
                  <a:lnTo>
                    <a:pt x="284" y="693"/>
                  </a:lnTo>
                  <a:lnTo>
                    <a:pt x="292" y="694"/>
                  </a:lnTo>
                  <a:lnTo>
                    <a:pt x="301" y="696"/>
                  </a:lnTo>
                  <a:lnTo>
                    <a:pt x="309" y="697"/>
                  </a:lnTo>
                  <a:lnTo>
                    <a:pt x="320" y="698"/>
                  </a:lnTo>
                  <a:lnTo>
                    <a:pt x="328" y="698"/>
                  </a:lnTo>
                  <a:lnTo>
                    <a:pt x="337" y="700"/>
                  </a:lnTo>
                  <a:lnTo>
                    <a:pt x="347" y="700"/>
                  </a:lnTo>
                  <a:lnTo>
                    <a:pt x="356" y="701"/>
                  </a:lnTo>
                  <a:lnTo>
                    <a:pt x="368" y="700"/>
                  </a:lnTo>
                  <a:lnTo>
                    <a:pt x="380" y="698"/>
                  </a:lnTo>
                  <a:lnTo>
                    <a:pt x="385" y="697"/>
                  </a:lnTo>
                  <a:lnTo>
                    <a:pt x="392" y="697"/>
                  </a:lnTo>
                  <a:lnTo>
                    <a:pt x="399" y="696"/>
                  </a:lnTo>
                  <a:lnTo>
                    <a:pt x="405" y="696"/>
                  </a:lnTo>
                  <a:lnTo>
                    <a:pt x="411" y="693"/>
                  </a:lnTo>
                  <a:lnTo>
                    <a:pt x="417" y="692"/>
                  </a:lnTo>
                  <a:lnTo>
                    <a:pt x="423" y="692"/>
                  </a:lnTo>
                  <a:lnTo>
                    <a:pt x="429" y="690"/>
                  </a:lnTo>
                  <a:lnTo>
                    <a:pt x="435" y="688"/>
                  </a:lnTo>
                  <a:lnTo>
                    <a:pt x="441" y="686"/>
                  </a:lnTo>
                  <a:lnTo>
                    <a:pt x="448" y="685"/>
                  </a:lnTo>
                  <a:lnTo>
                    <a:pt x="453" y="685"/>
                  </a:lnTo>
                  <a:lnTo>
                    <a:pt x="465" y="679"/>
                  </a:lnTo>
                  <a:lnTo>
                    <a:pt x="477" y="675"/>
                  </a:lnTo>
                  <a:lnTo>
                    <a:pt x="483" y="672"/>
                  </a:lnTo>
                  <a:lnTo>
                    <a:pt x="489" y="669"/>
                  </a:lnTo>
                  <a:lnTo>
                    <a:pt x="495" y="667"/>
                  </a:lnTo>
                  <a:lnTo>
                    <a:pt x="501" y="665"/>
                  </a:lnTo>
                  <a:lnTo>
                    <a:pt x="507" y="661"/>
                  </a:lnTo>
                  <a:lnTo>
                    <a:pt x="512" y="659"/>
                  </a:lnTo>
                  <a:lnTo>
                    <a:pt x="517" y="655"/>
                  </a:lnTo>
                  <a:lnTo>
                    <a:pt x="524" y="653"/>
                  </a:lnTo>
                  <a:lnTo>
                    <a:pt x="529" y="649"/>
                  </a:lnTo>
                  <a:lnTo>
                    <a:pt x="535" y="647"/>
                  </a:lnTo>
                  <a:lnTo>
                    <a:pt x="540" y="643"/>
                  </a:lnTo>
                  <a:lnTo>
                    <a:pt x="547" y="641"/>
                  </a:lnTo>
                  <a:lnTo>
                    <a:pt x="557" y="633"/>
                  </a:lnTo>
                  <a:lnTo>
                    <a:pt x="567" y="625"/>
                  </a:lnTo>
                  <a:lnTo>
                    <a:pt x="571" y="621"/>
                  </a:lnTo>
                  <a:lnTo>
                    <a:pt x="576" y="617"/>
                  </a:lnTo>
                  <a:lnTo>
                    <a:pt x="581" y="613"/>
                  </a:lnTo>
                  <a:lnTo>
                    <a:pt x="588" y="611"/>
                  </a:lnTo>
                  <a:lnTo>
                    <a:pt x="596" y="601"/>
                  </a:lnTo>
                  <a:lnTo>
                    <a:pt x="605" y="593"/>
                  </a:lnTo>
                  <a:lnTo>
                    <a:pt x="615" y="584"/>
                  </a:lnTo>
                  <a:lnTo>
                    <a:pt x="624" y="576"/>
                  </a:lnTo>
                  <a:lnTo>
                    <a:pt x="632" y="567"/>
                  </a:lnTo>
                  <a:lnTo>
                    <a:pt x="640" y="556"/>
                  </a:lnTo>
                  <a:lnTo>
                    <a:pt x="648" y="547"/>
                  </a:lnTo>
                  <a:lnTo>
                    <a:pt x="655" y="537"/>
                  </a:lnTo>
                  <a:lnTo>
                    <a:pt x="659" y="531"/>
                  </a:lnTo>
                  <a:lnTo>
                    <a:pt x="661" y="525"/>
                  </a:lnTo>
                  <a:lnTo>
                    <a:pt x="665" y="520"/>
                  </a:lnTo>
                  <a:lnTo>
                    <a:pt x="668" y="516"/>
                  </a:lnTo>
                  <a:lnTo>
                    <a:pt x="671" y="509"/>
                  </a:lnTo>
                  <a:lnTo>
                    <a:pt x="673" y="505"/>
                  </a:lnTo>
                  <a:lnTo>
                    <a:pt x="677" y="500"/>
                  </a:lnTo>
                  <a:lnTo>
                    <a:pt x="680" y="495"/>
                  </a:lnTo>
                  <a:lnTo>
                    <a:pt x="577" y="452"/>
                  </a:lnTo>
                  <a:lnTo>
                    <a:pt x="573" y="459"/>
                  </a:lnTo>
                  <a:lnTo>
                    <a:pt x="569" y="466"/>
                  </a:lnTo>
                  <a:lnTo>
                    <a:pt x="565" y="472"/>
                  </a:lnTo>
                  <a:lnTo>
                    <a:pt x="561" y="480"/>
                  </a:lnTo>
                  <a:lnTo>
                    <a:pt x="556" y="487"/>
                  </a:lnTo>
                  <a:lnTo>
                    <a:pt x="551" y="494"/>
                  </a:lnTo>
                  <a:lnTo>
                    <a:pt x="545" y="500"/>
                  </a:lnTo>
                  <a:lnTo>
                    <a:pt x="539" y="507"/>
                  </a:lnTo>
                  <a:lnTo>
                    <a:pt x="533" y="512"/>
                  </a:lnTo>
                  <a:lnTo>
                    <a:pt x="527" y="519"/>
                  </a:lnTo>
                  <a:lnTo>
                    <a:pt x="520" y="524"/>
                  </a:lnTo>
                  <a:lnTo>
                    <a:pt x="513" y="531"/>
                  </a:lnTo>
                  <a:lnTo>
                    <a:pt x="505" y="536"/>
                  </a:lnTo>
                  <a:lnTo>
                    <a:pt x="499" y="541"/>
                  </a:lnTo>
                  <a:lnTo>
                    <a:pt x="491" y="547"/>
                  </a:lnTo>
                  <a:lnTo>
                    <a:pt x="484" y="552"/>
                  </a:lnTo>
                  <a:lnTo>
                    <a:pt x="476" y="556"/>
                  </a:lnTo>
                  <a:lnTo>
                    <a:pt x="468" y="561"/>
                  </a:lnTo>
                  <a:lnTo>
                    <a:pt x="460" y="564"/>
                  </a:lnTo>
                  <a:lnTo>
                    <a:pt x="453" y="568"/>
                  </a:lnTo>
                  <a:lnTo>
                    <a:pt x="444" y="572"/>
                  </a:lnTo>
                  <a:lnTo>
                    <a:pt x="436" y="575"/>
                  </a:lnTo>
                  <a:lnTo>
                    <a:pt x="429" y="579"/>
                  </a:lnTo>
                  <a:lnTo>
                    <a:pt x="421" y="583"/>
                  </a:lnTo>
                  <a:lnTo>
                    <a:pt x="412" y="585"/>
                  </a:lnTo>
                  <a:lnTo>
                    <a:pt x="405" y="587"/>
                  </a:lnTo>
                  <a:lnTo>
                    <a:pt x="396" y="589"/>
                  </a:lnTo>
                  <a:lnTo>
                    <a:pt x="388" y="592"/>
                  </a:lnTo>
                  <a:lnTo>
                    <a:pt x="380" y="593"/>
                  </a:lnTo>
                  <a:lnTo>
                    <a:pt x="372" y="593"/>
                  </a:lnTo>
                  <a:lnTo>
                    <a:pt x="363" y="593"/>
                  </a:lnTo>
                  <a:lnTo>
                    <a:pt x="356" y="595"/>
                  </a:lnTo>
                  <a:lnTo>
                    <a:pt x="356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4917" y="2352"/>
              <a:ext cx="38" cy="75"/>
            </a:xfrm>
            <a:custGeom>
              <a:avLst/>
              <a:gdLst>
                <a:gd name="T0" fmla="*/ 27 w 151"/>
                <a:gd name="T1" fmla="*/ 32 h 299"/>
                <a:gd name="T2" fmla="*/ 31 w 151"/>
                <a:gd name="T3" fmla="*/ 52 h 299"/>
                <a:gd name="T4" fmla="*/ 36 w 151"/>
                <a:gd name="T5" fmla="*/ 73 h 299"/>
                <a:gd name="T6" fmla="*/ 36 w 151"/>
                <a:gd name="T7" fmla="*/ 93 h 299"/>
                <a:gd name="T8" fmla="*/ 37 w 151"/>
                <a:gd name="T9" fmla="*/ 113 h 299"/>
                <a:gd name="T10" fmla="*/ 36 w 151"/>
                <a:gd name="T11" fmla="*/ 129 h 299"/>
                <a:gd name="T12" fmla="*/ 35 w 151"/>
                <a:gd name="T13" fmla="*/ 146 h 299"/>
                <a:gd name="T14" fmla="*/ 31 w 151"/>
                <a:gd name="T15" fmla="*/ 162 h 299"/>
                <a:gd name="T16" fmla="*/ 28 w 151"/>
                <a:gd name="T17" fmla="*/ 177 h 299"/>
                <a:gd name="T18" fmla="*/ 23 w 151"/>
                <a:gd name="T19" fmla="*/ 189 h 299"/>
                <a:gd name="T20" fmla="*/ 19 w 151"/>
                <a:gd name="T21" fmla="*/ 199 h 299"/>
                <a:gd name="T22" fmla="*/ 11 w 151"/>
                <a:gd name="T23" fmla="*/ 219 h 299"/>
                <a:gd name="T24" fmla="*/ 3 w 151"/>
                <a:gd name="T25" fmla="*/ 231 h 299"/>
                <a:gd name="T26" fmla="*/ 0 w 151"/>
                <a:gd name="T27" fmla="*/ 237 h 299"/>
                <a:gd name="T28" fmla="*/ 92 w 151"/>
                <a:gd name="T29" fmla="*/ 296 h 299"/>
                <a:gd name="T30" fmla="*/ 97 w 151"/>
                <a:gd name="T31" fmla="*/ 286 h 299"/>
                <a:gd name="T32" fmla="*/ 103 w 151"/>
                <a:gd name="T33" fmla="*/ 278 h 299"/>
                <a:gd name="T34" fmla="*/ 109 w 151"/>
                <a:gd name="T35" fmla="*/ 266 h 299"/>
                <a:gd name="T36" fmla="*/ 116 w 151"/>
                <a:gd name="T37" fmla="*/ 254 h 299"/>
                <a:gd name="T38" fmla="*/ 123 w 151"/>
                <a:gd name="T39" fmla="*/ 238 h 299"/>
                <a:gd name="T40" fmla="*/ 129 w 151"/>
                <a:gd name="T41" fmla="*/ 221 h 299"/>
                <a:gd name="T42" fmla="*/ 136 w 151"/>
                <a:gd name="T43" fmla="*/ 201 h 299"/>
                <a:gd name="T44" fmla="*/ 141 w 151"/>
                <a:gd name="T45" fmla="*/ 179 h 299"/>
                <a:gd name="T46" fmla="*/ 145 w 151"/>
                <a:gd name="T47" fmla="*/ 162 h 299"/>
                <a:gd name="T48" fmla="*/ 145 w 151"/>
                <a:gd name="T49" fmla="*/ 149 h 299"/>
                <a:gd name="T50" fmla="*/ 147 w 151"/>
                <a:gd name="T51" fmla="*/ 137 h 299"/>
                <a:gd name="T52" fmla="*/ 149 w 151"/>
                <a:gd name="T53" fmla="*/ 123 h 299"/>
                <a:gd name="T54" fmla="*/ 149 w 151"/>
                <a:gd name="T55" fmla="*/ 110 h 299"/>
                <a:gd name="T56" fmla="*/ 149 w 151"/>
                <a:gd name="T57" fmla="*/ 95 h 299"/>
                <a:gd name="T58" fmla="*/ 148 w 151"/>
                <a:gd name="T59" fmla="*/ 82 h 299"/>
                <a:gd name="T60" fmla="*/ 147 w 151"/>
                <a:gd name="T61" fmla="*/ 68 h 299"/>
                <a:gd name="T62" fmla="*/ 145 w 151"/>
                <a:gd name="T63" fmla="*/ 52 h 299"/>
                <a:gd name="T64" fmla="*/ 143 w 151"/>
                <a:gd name="T65" fmla="*/ 37 h 299"/>
                <a:gd name="T66" fmla="*/ 140 w 151"/>
                <a:gd name="T67" fmla="*/ 21 h 299"/>
                <a:gd name="T68" fmla="*/ 135 w 151"/>
                <a:gd name="T69" fmla="*/ 6 h 299"/>
                <a:gd name="T70" fmla="*/ 133 w 151"/>
                <a:gd name="T7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99">
                  <a:moveTo>
                    <a:pt x="133" y="0"/>
                  </a:moveTo>
                  <a:lnTo>
                    <a:pt x="27" y="32"/>
                  </a:lnTo>
                  <a:lnTo>
                    <a:pt x="29" y="41"/>
                  </a:lnTo>
                  <a:lnTo>
                    <a:pt x="31" y="52"/>
                  </a:lnTo>
                  <a:lnTo>
                    <a:pt x="33" y="62"/>
                  </a:lnTo>
                  <a:lnTo>
                    <a:pt x="36" y="73"/>
                  </a:lnTo>
                  <a:lnTo>
                    <a:pt x="36" y="82"/>
                  </a:lnTo>
                  <a:lnTo>
                    <a:pt x="36" y="93"/>
                  </a:lnTo>
                  <a:lnTo>
                    <a:pt x="36" y="102"/>
                  </a:lnTo>
                  <a:lnTo>
                    <a:pt x="37" y="113"/>
                  </a:lnTo>
                  <a:lnTo>
                    <a:pt x="36" y="119"/>
                  </a:lnTo>
                  <a:lnTo>
                    <a:pt x="36" y="129"/>
                  </a:lnTo>
                  <a:lnTo>
                    <a:pt x="36" y="138"/>
                  </a:lnTo>
                  <a:lnTo>
                    <a:pt x="35" y="146"/>
                  </a:lnTo>
                  <a:lnTo>
                    <a:pt x="32" y="154"/>
                  </a:lnTo>
                  <a:lnTo>
                    <a:pt x="31" y="162"/>
                  </a:lnTo>
                  <a:lnTo>
                    <a:pt x="29" y="169"/>
                  </a:lnTo>
                  <a:lnTo>
                    <a:pt x="28" y="177"/>
                  </a:lnTo>
                  <a:lnTo>
                    <a:pt x="24" y="182"/>
                  </a:lnTo>
                  <a:lnTo>
                    <a:pt x="23" y="189"/>
                  </a:lnTo>
                  <a:lnTo>
                    <a:pt x="20" y="194"/>
                  </a:lnTo>
                  <a:lnTo>
                    <a:pt x="19" y="199"/>
                  </a:lnTo>
                  <a:lnTo>
                    <a:pt x="13" y="210"/>
                  </a:lnTo>
                  <a:lnTo>
                    <a:pt x="11" y="219"/>
                  </a:lnTo>
                  <a:lnTo>
                    <a:pt x="5" y="225"/>
                  </a:lnTo>
                  <a:lnTo>
                    <a:pt x="3" y="231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91" y="299"/>
                  </a:lnTo>
                  <a:lnTo>
                    <a:pt x="92" y="296"/>
                  </a:lnTo>
                  <a:lnTo>
                    <a:pt x="96" y="291"/>
                  </a:lnTo>
                  <a:lnTo>
                    <a:pt x="97" y="286"/>
                  </a:lnTo>
                  <a:lnTo>
                    <a:pt x="100" y="283"/>
                  </a:lnTo>
                  <a:lnTo>
                    <a:pt x="103" y="278"/>
                  </a:lnTo>
                  <a:lnTo>
                    <a:pt x="107" y="272"/>
                  </a:lnTo>
                  <a:lnTo>
                    <a:pt x="109" y="266"/>
                  </a:lnTo>
                  <a:lnTo>
                    <a:pt x="113" y="260"/>
                  </a:lnTo>
                  <a:lnTo>
                    <a:pt x="116" y="254"/>
                  </a:lnTo>
                  <a:lnTo>
                    <a:pt x="120" y="247"/>
                  </a:lnTo>
                  <a:lnTo>
                    <a:pt x="123" y="238"/>
                  </a:lnTo>
                  <a:lnTo>
                    <a:pt x="127" y="230"/>
                  </a:lnTo>
                  <a:lnTo>
                    <a:pt x="129" y="221"/>
                  </a:lnTo>
                  <a:lnTo>
                    <a:pt x="133" y="211"/>
                  </a:lnTo>
                  <a:lnTo>
                    <a:pt x="136" y="201"/>
                  </a:lnTo>
                  <a:lnTo>
                    <a:pt x="140" y="190"/>
                  </a:lnTo>
                  <a:lnTo>
                    <a:pt x="141" y="179"/>
                  </a:lnTo>
                  <a:lnTo>
                    <a:pt x="145" y="169"/>
                  </a:lnTo>
                  <a:lnTo>
                    <a:pt x="145" y="162"/>
                  </a:lnTo>
                  <a:lnTo>
                    <a:pt x="145" y="155"/>
                  </a:lnTo>
                  <a:lnTo>
                    <a:pt x="145" y="149"/>
                  </a:lnTo>
                  <a:lnTo>
                    <a:pt x="147" y="143"/>
                  </a:lnTo>
                  <a:lnTo>
                    <a:pt x="147" y="137"/>
                  </a:lnTo>
                  <a:lnTo>
                    <a:pt x="148" y="130"/>
                  </a:lnTo>
                  <a:lnTo>
                    <a:pt x="149" y="123"/>
                  </a:lnTo>
                  <a:lnTo>
                    <a:pt x="151" y="118"/>
                  </a:lnTo>
                  <a:lnTo>
                    <a:pt x="149" y="110"/>
                  </a:lnTo>
                  <a:lnTo>
                    <a:pt x="149" y="103"/>
                  </a:lnTo>
                  <a:lnTo>
                    <a:pt x="149" y="95"/>
                  </a:lnTo>
                  <a:lnTo>
                    <a:pt x="149" y="89"/>
                  </a:lnTo>
                  <a:lnTo>
                    <a:pt x="148" y="82"/>
                  </a:lnTo>
                  <a:lnTo>
                    <a:pt x="148" y="75"/>
                  </a:lnTo>
                  <a:lnTo>
                    <a:pt x="147" y="68"/>
                  </a:lnTo>
                  <a:lnTo>
                    <a:pt x="147" y="61"/>
                  </a:lnTo>
                  <a:lnTo>
                    <a:pt x="145" y="52"/>
                  </a:lnTo>
                  <a:lnTo>
                    <a:pt x="144" y="46"/>
                  </a:lnTo>
                  <a:lnTo>
                    <a:pt x="143" y="37"/>
                  </a:lnTo>
                  <a:lnTo>
                    <a:pt x="141" y="30"/>
                  </a:lnTo>
                  <a:lnTo>
                    <a:pt x="140" y="21"/>
                  </a:lnTo>
                  <a:lnTo>
                    <a:pt x="137" y="16"/>
                  </a:lnTo>
                  <a:lnTo>
                    <a:pt x="135" y="6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921" y="2326"/>
              <a:ext cx="107" cy="31"/>
            </a:xfrm>
            <a:custGeom>
              <a:avLst/>
              <a:gdLst>
                <a:gd name="T0" fmla="*/ 423 w 428"/>
                <a:gd name="T1" fmla="*/ 0 h 123"/>
                <a:gd name="T2" fmla="*/ 0 w 428"/>
                <a:gd name="T3" fmla="*/ 16 h 123"/>
                <a:gd name="T4" fmla="*/ 4 w 428"/>
                <a:gd name="T5" fmla="*/ 123 h 123"/>
                <a:gd name="T6" fmla="*/ 428 w 428"/>
                <a:gd name="T7" fmla="*/ 108 h 123"/>
                <a:gd name="T8" fmla="*/ 423 w 428"/>
                <a:gd name="T9" fmla="*/ 0 h 123"/>
                <a:gd name="T10" fmla="*/ 423 w 428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123">
                  <a:moveTo>
                    <a:pt x="423" y="0"/>
                  </a:moveTo>
                  <a:lnTo>
                    <a:pt x="0" y="16"/>
                  </a:lnTo>
                  <a:lnTo>
                    <a:pt x="4" y="123"/>
                  </a:lnTo>
                  <a:lnTo>
                    <a:pt x="428" y="108"/>
                  </a:lnTo>
                  <a:lnTo>
                    <a:pt x="423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4382" y="2339"/>
              <a:ext cx="45" cy="28"/>
            </a:xfrm>
            <a:custGeom>
              <a:avLst/>
              <a:gdLst>
                <a:gd name="T0" fmla="*/ 5 w 180"/>
                <a:gd name="T1" fmla="*/ 113 h 113"/>
                <a:gd name="T2" fmla="*/ 180 w 180"/>
                <a:gd name="T3" fmla="*/ 106 h 113"/>
                <a:gd name="T4" fmla="*/ 176 w 180"/>
                <a:gd name="T5" fmla="*/ 0 h 113"/>
                <a:gd name="T6" fmla="*/ 0 w 180"/>
                <a:gd name="T7" fmla="*/ 6 h 113"/>
                <a:gd name="T8" fmla="*/ 5 w 180"/>
                <a:gd name="T9" fmla="*/ 113 h 113"/>
                <a:gd name="T10" fmla="*/ 5 w 180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13">
                  <a:moveTo>
                    <a:pt x="5" y="113"/>
                  </a:moveTo>
                  <a:lnTo>
                    <a:pt x="180" y="106"/>
                  </a:lnTo>
                  <a:lnTo>
                    <a:pt x="176" y="0"/>
                  </a:lnTo>
                  <a:lnTo>
                    <a:pt x="0" y="6"/>
                  </a:lnTo>
                  <a:lnTo>
                    <a:pt x="5" y="113"/>
                  </a:lnTo>
                  <a:lnTo>
                    <a:pt x="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4567" y="2349"/>
              <a:ext cx="39" cy="27"/>
            </a:xfrm>
            <a:custGeom>
              <a:avLst/>
              <a:gdLst>
                <a:gd name="T0" fmla="*/ 2 w 157"/>
                <a:gd name="T1" fmla="*/ 109 h 109"/>
                <a:gd name="T2" fmla="*/ 157 w 157"/>
                <a:gd name="T3" fmla="*/ 106 h 109"/>
                <a:gd name="T4" fmla="*/ 154 w 157"/>
                <a:gd name="T5" fmla="*/ 0 h 109"/>
                <a:gd name="T6" fmla="*/ 0 w 157"/>
                <a:gd name="T7" fmla="*/ 2 h 109"/>
                <a:gd name="T8" fmla="*/ 2 w 157"/>
                <a:gd name="T9" fmla="*/ 109 h 109"/>
                <a:gd name="T10" fmla="*/ 2 w 157"/>
                <a:gd name="T1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9">
                  <a:moveTo>
                    <a:pt x="2" y="109"/>
                  </a:moveTo>
                  <a:lnTo>
                    <a:pt x="157" y="106"/>
                  </a:lnTo>
                  <a:lnTo>
                    <a:pt x="154" y="0"/>
                  </a:lnTo>
                  <a:lnTo>
                    <a:pt x="0" y="2"/>
                  </a:lnTo>
                  <a:lnTo>
                    <a:pt x="2" y="109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4747" y="2340"/>
              <a:ext cx="51" cy="26"/>
            </a:xfrm>
            <a:custGeom>
              <a:avLst/>
              <a:gdLst>
                <a:gd name="T0" fmla="*/ 0 w 205"/>
                <a:gd name="T1" fmla="*/ 105 h 105"/>
                <a:gd name="T2" fmla="*/ 4 w 205"/>
                <a:gd name="T3" fmla="*/ 105 h 105"/>
                <a:gd name="T4" fmla="*/ 12 w 205"/>
                <a:gd name="T5" fmla="*/ 105 h 105"/>
                <a:gd name="T6" fmla="*/ 16 w 205"/>
                <a:gd name="T7" fmla="*/ 104 h 105"/>
                <a:gd name="T8" fmla="*/ 21 w 205"/>
                <a:gd name="T9" fmla="*/ 104 h 105"/>
                <a:gd name="T10" fmla="*/ 28 w 205"/>
                <a:gd name="T11" fmla="*/ 104 h 105"/>
                <a:gd name="T12" fmla="*/ 36 w 205"/>
                <a:gd name="T13" fmla="*/ 104 h 105"/>
                <a:gd name="T14" fmla="*/ 42 w 205"/>
                <a:gd name="T15" fmla="*/ 103 h 105"/>
                <a:gd name="T16" fmla="*/ 49 w 205"/>
                <a:gd name="T17" fmla="*/ 103 h 105"/>
                <a:gd name="T18" fmla="*/ 57 w 205"/>
                <a:gd name="T19" fmla="*/ 103 h 105"/>
                <a:gd name="T20" fmla="*/ 65 w 205"/>
                <a:gd name="T21" fmla="*/ 103 h 105"/>
                <a:gd name="T22" fmla="*/ 72 w 205"/>
                <a:gd name="T23" fmla="*/ 101 h 105"/>
                <a:gd name="T24" fmla="*/ 81 w 205"/>
                <a:gd name="T25" fmla="*/ 101 h 105"/>
                <a:gd name="T26" fmla="*/ 89 w 205"/>
                <a:gd name="T27" fmla="*/ 101 h 105"/>
                <a:gd name="T28" fmla="*/ 98 w 205"/>
                <a:gd name="T29" fmla="*/ 101 h 105"/>
                <a:gd name="T30" fmla="*/ 106 w 205"/>
                <a:gd name="T31" fmla="*/ 100 h 105"/>
                <a:gd name="T32" fmla="*/ 114 w 205"/>
                <a:gd name="T33" fmla="*/ 100 h 105"/>
                <a:gd name="T34" fmla="*/ 122 w 205"/>
                <a:gd name="T35" fmla="*/ 99 h 105"/>
                <a:gd name="T36" fmla="*/ 132 w 205"/>
                <a:gd name="T37" fmla="*/ 99 h 105"/>
                <a:gd name="T38" fmla="*/ 138 w 205"/>
                <a:gd name="T39" fmla="*/ 99 h 105"/>
                <a:gd name="T40" fmla="*/ 146 w 205"/>
                <a:gd name="T41" fmla="*/ 99 h 105"/>
                <a:gd name="T42" fmla="*/ 154 w 205"/>
                <a:gd name="T43" fmla="*/ 99 h 105"/>
                <a:gd name="T44" fmla="*/ 162 w 205"/>
                <a:gd name="T45" fmla="*/ 99 h 105"/>
                <a:gd name="T46" fmla="*/ 169 w 205"/>
                <a:gd name="T47" fmla="*/ 97 h 105"/>
                <a:gd name="T48" fmla="*/ 174 w 205"/>
                <a:gd name="T49" fmla="*/ 97 h 105"/>
                <a:gd name="T50" fmla="*/ 180 w 205"/>
                <a:gd name="T51" fmla="*/ 96 h 105"/>
                <a:gd name="T52" fmla="*/ 186 w 205"/>
                <a:gd name="T53" fmla="*/ 96 h 105"/>
                <a:gd name="T54" fmla="*/ 197 w 205"/>
                <a:gd name="T55" fmla="*/ 96 h 105"/>
                <a:gd name="T56" fmla="*/ 205 w 205"/>
                <a:gd name="T57" fmla="*/ 96 h 105"/>
                <a:gd name="T58" fmla="*/ 204 w 205"/>
                <a:gd name="T59" fmla="*/ 89 h 105"/>
                <a:gd name="T60" fmla="*/ 204 w 205"/>
                <a:gd name="T61" fmla="*/ 83 h 105"/>
                <a:gd name="T62" fmla="*/ 202 w 205"/>
                <a:gd name="T63" fmla="*/ 76 h 105"/>
                <a:gd name="T64" fmla="*/ 202 w 205"/>
                <a:gd name="T65" fmla="*/ 71 h 105"/>
                <a:gd name="T66" fmla="*/ 201 w 205"/>
                <a:gd name="T67" fmla="*/ 59 h 105"/>
                <a:gd name="T68" fmla="*/ 201 w 205"/>
                <a:gd name="T69" fmla="*/ 48 h 105"/>
                <a:gd name="T70" fmla="*/ 200 w 205"/>
                <a:gd name="T71" fmla="*/ 36 h 105"/>
                <a:gd name="T72" fmla="*/ 200 w 205"/>
                <a:gd name="T73" fmla="*/ 25 h 105"/>
                <a:gd name="T74" fmla="*/ 198 w 205"/>
                <a:gd name="T75" fmla="*/ 19 h 105"/>
                <a:gd name="T76" fmla="*/ 198 w 205"/>
                <a:gd name="T77" fmla="*/ 13 h 105"/>
                <a:gd name="T78" fmla="*/ 198 w 205"/>
                <a:gd name="T79" fmla="*/ 7 h 105"/>
                <a:gd name="T80" fmla="*/ 198 w 205"/>
                <a:gd name="T81" fmla="*/ 0 h 105"/>
                <a:gd name="T82" fmla="*/ 2 w 205"/>
                <a:gd name="T83" fmla="*/ 9 h 105"/>
                <a:gd name="T84" fmla="*/ 0 w 205"/>
                <a:gd name="T85" fmla="*/ 105 h 105"/>
                <a:gd name="T86" fmla="*/ 0 w 205"/>
                <a:gd name="T8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" h="105">
                  <a:moveTo>
                    <a:pt x="0" y="105"/>
                  </a:moveTo>
                  <a:lnTo>
                    <a:pt x="4" y="105"/>
                  </a:lnTo>
                  <a:lnTo>
                    <a:pt x="12" y="105"/>
                  </a:lnTo>
                  <a:lnTo>
                    <a:pt x="16" y="104"/>
                  </a:lnTo>
                  <a:lnTo>
                    <a:pt x="21" y="104"/>
                  </a:lnTo>
                  <a:lnTo>
                    <a:pt x="28" y="104"/>
                  </a:lnTo>
                  <a:lnTo>
                    <a:pt x="36" y="104"/>
                  </a:lnTo>
                  <a:lnTo>
                    <a:pt x="42" y="103"/>
                  </a:lnTo>
                  <a:lnTo>
                    <a:pt x="49" y="103"/>
                  </a:lnTo>
                  <a:lnTo>
                    <a:pt x="57" y="103"/>
                  </a:lnTo>
                  <a:lnTo>
                    <a:pt x="65" y="103"/>
                  </a:lnTo>
                  <a:lnTo>
                    <a:pt x="72" y="101"/>
                  </a:lnTo>
                  <a:lnTo>
                    <a:pt x="81" y="101"/>
                  </a:lnTo>
                  <a:lnTo>
                    <a:pt x="89" y="101"/>
                  </a:lnTo>
                  <a:lnTo>
                    <a:pt x="98" y="101"/>
                  </a:lnTo>
                  <a:lnTo>
                    <a:pt x="106" y="100"/>
                  </a:lnTo>
                  <a:lnTo>
                    <a:pt x="114" y="100"/>
                  </a:lnTo>
                  <a:lnTo>
                    <a:pt x="122" y="99"/>
                  </a:lnTo>
                  <a:lnTo>
                    <a:pt x="132" y="99"/>
                  </a:lnTo>
                  <a:lnTo>
                    <a:pt x="138" y="99"/>
                  </a:lnTo>
                  <a:lnTo>
                    <a:pt x="146" y="99"/>
                  </a:lnTo>
                  <a:lnTo>
                    <a:pt x="154" y="99"/>
                  </a:lnTo>
                  <a:lnTo>
                    <a:pt x="162" y="99"/>
                  </a:lnTo>
                  <a:lnTo>
                    <a:pt x="169" y="97"/>
                  </a:lnTo>
                  <a:lnTo>
                    <a:pt x="174" y="97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04" y="89"/>
                  </a:lnTo>
                  <a:lnTo>
                    <a:pt x="204" y="83"/>
                  </a:lnTo>
                  <a:lnTo>
                    <a:pt x="202" y="76"/>
                  </a:lnTo>
                  <a:lnTo>
                    <a:pt x="202" y="71"/>
                  </a:lnTo>
                  <a:lnTo>
                    <a:pt x="201" y="59"/>
                  </a:lnTo>
                  <a:lnTo>
                    <a:pt x="201" y="48"/>
                  </a:lnTo>
                  <a:lnTo>
                    <a:pt x="200" y="36"/>
                  </a:lnTo>
                  <a:lnTo>
                    <a:pt x="200" y="25"/>
                  </a:lnTo>
                  <a:lnTo>
                    <a:pt x="198" y="19"/>
                  </a:lnTo>
                  <a:lnTo>
                    <a:pt x="198" y="13"/>
                  </a:lnTo>
                  <a:lnTo>
                    <a:pt x="198" y="7"/>
                  </a:lnTo>
                  <a:lnTo>
                    <a:pt x="198" y="0"/>
                  </a:lnTo>
                  <a:lnTo>
                    <a:pt x="2" y="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4556" y="1787"/>
              <a:ext cx="369" cy="210"/>
            </a:xfrm>
            <a:custGeom>
              <a:avLst/>
              <a:gdLst>
                <a:gd name="T0" fmla="*/ 1380 w 1477"/>
                <a:gd name="T1" fmla="*/ 0 h 841"/>
                <a:gd name="T2" fmla="*/ 1285 w 1477"/>
                <a:gd name="T3" fmla="*/ 39 h 841"/>
                <a:gd name="T4" fmla="*/ 1201 w 1477"/>
                <a:gd name="T5" fmla="*/ 69 h 841"/>
                <a:gd name="T6" fmla="*/ 1116 w 1477"/>
                <a:gd name="T7" fmla="*/ 96 h 841"/>
                <a:gd name="T8" fmla="*/ 1030 w 1477"/>
                <a:gd name="T9" fmla="*/ 110 h 841"/>
                <a:gd name="T10" fmla="*/ 940 w 1477"/>
                <a:gd name="T11" fmla="*/ 108 h 841"/>
                <a:gd name="T12" fmla="*/ 848 w 1477"/>
                <a:gd name="T13" fmla="*/ 68 h 841"/>
                <a:gd name="T14" fmla="*/ 737 w 1477"/>
                <a:gd name="T15" fmla="*/ 41 h 841"/>
                <a:gd name="T16" fmla="*/ 608 w 1477"/>
                <a:gd name="T17" fmla="*/ 33 h 841"/>
                <a:gd name="T18" fmla="*/ 468 w 1477"/>
                <a:gd name="T19" fmla="*/ 48 h 841"/>
                <a:gd name="T20" fmla="*/ 328 w 1477"/>
                <a:gd name="T21" fmla="*/ 92 h 841"/>
                <a:gd name="T22" fmla="*/ 218 w 1477"/>
                <a:gd name="T23" fmla="*/ 156 h 841"/>
                <a:gd name="T24" fmla="*/ 137 w 1477"/>
                <a:gd name="T25" fmla="*/ 232 h 841"/>
                <a:gd name="T26" fmla="*/ 66 w 1477"/>
                <a:gd name="T27" fmla="*/ 334 h 841"/>
                <a:gd name="T28" fmla="*/ 18 w 1477"/>
                <a:gd name="T29" fmla="*/ 470 h 841"/>
                <a:gd name="T30" fmla="*/ 0 w 1477"/>
                <a:gd name="T31" fmla="*/ 643 h 841"/>
                <a:gd name="T32" fmla="*/ 130 w 1477"/>
                <a:gd name="T33" fmla="*/ 824 h 841"/>
                <a:gd name="T34" fmla="*/ 113 w 1477"/>
                <a:gd name="T35" fmla="*/ 669 h 841"/>
                <a:gd name="T36" fmla="*/ 121 w 1477"/>
                <a:gd name="T37" fmla="*/ 535 h 841"/>
                <a:gd name="T38" fmla="*/ 152 w 1477"/>
                <a:gd name="T39" fmla="*/ 418 h 841"/>
                <a:gd name="T40" fmla="*/ 206 w 1477"/>
                <a:gd name="T41" fmla="*/ 321 h 841"/>
                <a:gd name="T42" fmla="*/ 285 w 1477"/>
                <a:gd name="T43" fmla="*/ 242 h 841"/>
                <a:gd name="T44" fmla="*/ 389 w 1477"/>
                <a:gd name="T45" fmla="*/ 184 h 841"/>
                <a:gd name="T46" fmla="*/ 505 w 1477"/>
                <a:gd name="T47" fmla="*/ 149 h 841"/>
                <a:gd name="T48" fmla="*/ 622 w 1477"/>
                <a:gd name="T49" fmla="*/ 141 h 841"/>
                <a:gd name="T50" fmla="*/ 726 w 1477"/>
                <a:gd name="T51" fmla="*/ 148 h 841"/>
                <a:gd name="T52" fmla="*/ 812 w 1477"/>
                <a:gd name="T53" fmla="*/ 170 h 841"/>
                <a:gd name="T54" fmla="*/ 929 w 1477"/>
                <a:gd name="T55" fmla="*/ 214 h 841"/>
                <a:gd name="T56" fmla="*/ 1042 w 1477"/>
                <a:gd name="T57" fmla="*/ 214 h 841"/>
                <a:gd name="T58" fmla="*/ 1118 w 1477"/>
                <a:gd name="T59" fmla="*/ 202 h 841"/>
                <a:gd name="T60" fmla="*/ 1197 w 1477"/>
                <a:gd name="T61" fmla="*/ 181 h 841"/>
                <a:gd name="T62" fmla="*/ 1182 w 1477"/>
                <a:gd name="T63" fmla="*/ 222 h 841"/>
                <a:gd name="T64" fmla="*/ 1129 w 1477"/>
                <a:gd name="T65" fmla="*/ 299 h 841"/>
                <a:gd name="T66" fmla="*/ 1082 w 1477"/>
                <a:gd name="T67" fmla="*/ 375 h 841"/>
                <a:gd name="T68" fmla="*/ 1017 w 1477"/>
                <a:gd name="T69" fmla="*/ 471 h 841"/>
                <a:gd name="T70" fmla="*/ 958 w 1477"/>
                <a:gd name="T71" fmla="*/ 544 h 841"/>
                <a:gd name="T72" fmla="*/ 877 w 1477"/>
                <a:gd name="T73" fmla="*/ 596 h 841"/>
                <a:gd name="T74" fmla="*/ 790 w 1477"/>
                <a:gd name="T75" fmla="*/ 596 h 841"/>
                <a:gd name="T76" fmla="*/ 700 w 1477"/>
                <a:gd name="T77" fmla="*/ 567 h 841"/>
                <a:gd name="T78" fmla="*/ 617 w 1477"/>
                <a:gd name="T79" fmla="*/ 540 h 841"/>
                <a:gd name="T80" fmla="*/ 484 w 1477"/>
                <a:gd name="T81" fmla="*/ 526 h 841"/>
                <a:gd name="T82" fmla="*/ 364 w 1477"/>
                <a:gd name="T83" fmla="*/ 554 h 841"/>
                <a:gd name="T84" fmla="*/ 285 w 1477"/>
                <a:gd name="T85" fmla="*/ 598 h 841"/>
                <a:gd name="T86" fmla="*/ 213 w 1477"/>
                <a:gd name="T87" fmla="*/ 673 h 841"/>
                <a:gd name="T88" fmla="*/ 157 w 1477"/>
                <a:gd name="T89" fmla="*/ 767 h 841"/>
                <a:gd name="T90" fmla="*/ 206 w 1477"/>
                <a:gd name="T91" fmla="*/ 803 h 841"/>
                <a:gd name="T92" fmla="*/ 268 w 1477"/>
                <a:gd name="T93" fmla="*/ 797 h 841"/>
                <a:gd name="T94" fmla="*/ 314 w 1477"/>
                <a:gd name="T95" fmla="*/ 723 h 841"/>
                <a:gd name="T96" fmla="*/ 410 w 1477"/>
                <a:gd name="T97" fmla="*/ 651 h 841"/>
                <a:gd name="T98" fmla="*/ 490 w 1477"/>
                <a:gd name="T99" fmla="*/ 626 h 841"/>
                <a:gd name="T100" fmla="*/ 580 w 1477"/>
                <a:gd name="T101" fmla="*/ 627 h 841"/>
                <a:gd name="T102" fmla="*/ 701 w 1477"/>
                <a:gd name="T103" fmla="*/ 668 h 841"/>
                <a:gd name="T104" fmla="*/ 836 w 1477"/>
                <a:gd name="T105" fmla="*/ 692 h 841"/>
                <a:gd name="T106" fmla="*/ 945 w 1477"/>
                <a:gd name="T107" fmla="*/ 668 h 841"/>
                <a:gd name="T108" fmla="*/ 1036 w 1477"/>
                <a:gd name="T109" fmla="*/ 608 h 841"/>
                <a:gd name="T110" fmla="*/ 1110 w 1477"/>
                <a:gd name="T111" fmla="*/ 526 h 841"/>
                <a:gd name="T112" fmla="*/ 1178 w 1477"/>
                <a:gd name="T113" fmla="*/ 430 h 841"/>
                <a:gd name="T114" fmla="*/ 1245 w 1477"/>
                <a:gd name="T115" fmla="*/ 318 h 841"/>
                <a:gd name="T116" fmla="*/ 1322 w 1477"/>
                <a:gd name="T117" fmla="*/ 214 h 841"/>
                <a:gd name="T118" fmla="*/ 1420 w 1477"/>
                <a:gd name="T119" fmla="*/ 129 h 841"/>
                <a:gd name="T120" fmla="*/ 1476 w 1477"/>
                <a:gd name="T121" fmla="*/ 6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7" h="841">
                  <a:moveTo>
                    <a:pt x="1465" y="17"/>
                  </a:moveTo>
                  <a:lnTo>
                    <a:pt x="1458" y="8"/>
                  </a:lnTo>
                  <a:lnTo>
                    <a:pt x="1453" y="1"/>
                  </a:lnTo>
                  <a:lnTo>
                    <a:pt x="1446" y="0"/>
                  </a:lnTo>
                  <a:lnTo>
                    <a:pt x="1440" y="0"/>
                  </a:lnTo>
                  <a:lnTo>
                    <a:pt x="1432" y="0"/>
                  </a:lnTo>
                  <a:lnTo>
                    <a:pt x="1426" y="0"/>
                  </a:lnTo>
                  <a:lnTo>
                    <a:pt x="1417" y="0"/>
                  </a:lnTo>
                  <a:lnTo>
                    <a:pt x="1409" y="0"/>
                  </a:lnTo>
                  <a:lnTo>
                    <a:pt x="1400" y="0"/>
                  </a:lnTo>
                  <a:lnTo>
                    <a:pt x="1390" y="0"/>
                  </a:lnTo>
                  <a:lnTo>
                    <a:pt x="1380" y="0"/>
                  </a:lnTo>
                  <a:lnTo>
                    <a:pt x="1370" y="5"/>
                  </a:lnTo>
                  <a:lnTo>
                    <a:pt x="1364" y="7"/>
                  </a:lnTo>
                  <a:lnTo>
                    <a:pt x="1358" y="8"/>
                  </a:lnTo>
                  <a:lnTo>
                    <a:pt x="1352" y="11"/>
                  </a:lnTo>
                  <a:lnTo>
                    <a:pt x="1346" y="13"/>
                  </a:lnTo>
                  <a:lnTo>
                    <a:pt x="1338" y="17"/>
                  </a:lnTo>
                  <a:lnTo>
                    <a:pt x="1332" y="20"/>
                  </a:lnTo>
                  <a:lnTo>
                    <a:pt x="1325" y="24"/>
                  </a:lnTo>
                  <a:lnTo>
                    <a:pt x="1318" y="27"/>
                  </a:lnTo>
                  <a:lnTo>
                    <a:pt x="1306" y="31"/>
                  </a:lnTo>
                  <a:lnTo>
                    <a:pt x="1296" y="35"/>
                  </a:lnTo>
                  <a:lnTo>
                    <a:pt x="1285" y="39"/>
                  </a:lnTo>
                  <a:lnTo>
                    <a:pt x="1274" y="44"/>
                  </a:lnTo>
                  <a:lnTo>
                    <a:pt x="1268" y="45"/>
                  </a:lnTo>
                  <a:lnTo>
                    <a:pt x="1261" y="48"/>
                  </a:lnTo>
                  <a:lnTo>
                    <a:pt x="1254" y="49"/>
                  </a:lnTo>
                  <a:lnTo>
                    <a:pt x="1248" y="53"/>
                  </a:lnTo>
                  <a:lnTo>
                    <a:pt x="1241" y="56"/>
                  </a:lnTo>
                  <a:lnTo>
                    <a:pt x="1234" y="57"/>
                  </a:lnTo>
                  <a:lnTo>
                    <a:pt x="1228" y="60"/>
                  </a:lnTo>
                  <a:lnTo>
                    <a:pt x="1222" y="63"/>
                  </a:lnTo>
                  <a:lnTo>
                    <a:pt x="1214" y="65"/>
                  </a:lnTo>
                  <a:lnTo>
                    <a:pt x="1208" y="68"/>
                  </a:lnTo>
                  <a:lnTo>
                    <a:pt x="1201" y="69"/>
                  </a:lnTo>
                  <a:lnTo>
                    <a:pt x="1194" y="72"/>
                  </a:lnTo>
                  <a:lnTo>
                    <a:pt x="1186" y="75"/>
                  </a:lnTo>
                  <a:lnTo>
                    <a:pt x="1180" y="76"/>
                  </a:lnTo>
                  <a:lnTo>
                    <a:pt x="1173" y="79"/>
                  </a:lnTo>
                  <a:lnTo>
                    <a:pt x="1166" y="81"/>
                  </a:lnTo>
                  <a:lnTo>
                    <a:pt x="1158" y="83"/>
                  </a:lnTo>
                  <a:lnTo>
                    <a:pt x="1152" y="87"/>
                  </a:lnTo>
                  <a:lnTo>
                    <a:pt x="1145" y="87"/>
                  </a:lnTo>
                  <a:lnTo>
                    <a:pt x="1138" y="91"/>
                  </a:lnTo>
                  <a:lnTo>
                    <a:pt x="1130" y="92"/>
                  </a:lnTo>
                  <a:lnTo>
                    <a:pt x="1122" y="94"/>
                  </a:lnTo>
                  <a:lnTo>
                    <a:pt x="1116" y="96"/>
                  </a:lnTo>
                  <a:lnTo>
                    <a:pt x="1109" y="98"/>
                  </a:lnTo>
                  <a:lnTo>
                    <a:pt x="1102" y="100"/>
                  </a:lnTo>
                  <a:lnTo>
                    <a:pt x="1094" y="101"/>
                  </a:lnTo>
                  <a:lnTo>
                    <a:pt x="1086" y="102"/>
                  </a:lnTo>
                  <a:lnTo>
                    <a:pt x="1080" y="105"/>
                  </a:lnTo>
                  <a:lnTo>
                    <a:pt x="1073" y="105"/>
                  </a:lnTo>
                  <a:lnTo>
                    <a:pt x="1066" y="106"/>
                  </a:lnTo>
                  <a:lnTo>
                    <a:pt x="1060" y="108"/>
                  </a:lnTo>
                  <a:lnTo>
                    <a:pt x="1053" y="110"/>
                  </a:lnTo>
                  <a:lnTo>
                    <a:pt x="1045" y="110"/>
                  </a:lnTo>
                  <a:lnTo>
                    <a:pt x="1038" y="110"/>
                  </a:lnTo>
                  <a:lnTo>
                    <a:pt x="1030" y="110"/>
                  </a:lnTo>
                  <a:lnTo>
                    <a:pt x="1024" y="112"/>
                  </a:lnTo>
                  <a:lnTo>
                    <a:pt x="1018" y="112"/>
                  </a:lnTo>
                  <a:lnTo>
                    <a:pt x="1012" y="113"/>
                  </a:lnTo>
                  <a:lnTo>
                    <a:pt x="1005" y="114"/>
                  </a:lnTo>
                  <a:lnTo>
                    <a:pt x="1000" y="116"/>
                  </a:lnTo>
                  <a:lnTo>
                    <a:pt x="993" y="114"/>
                  </a:lnTo>
                  <a:lnTo>
                    <a:pt x="986" y="114"/>
                  </a:lnTo>
                  <a:lnTo>
                    <a:pt x="980" y="114"/>
                  </a:lnTo>
                  <a:lnTo>
                    <a:pt x="974" y="114"/>
                  </a:lnTo>
                  <a:lnTo>
                    <a:pt x="962" y="112"/>
                  </a:lnTo>
                  <a:lnTo>
                    <a:pt x="950" y="110"/>
                  </a:lnTo>
                  <a:lnTo>
                    <a:pt x="940" y="108"/>
                  </a:lnTo>
                  <a:lnTo>
                    <a:pt x="930" y="105"/>
                  </a:lnTo>
                  <a:lnTo>
                    <a:pt x="920" y="101"/>
                  </a:lnTo>
                  <a:lnTo>
                    <a:pt x="913" y="98"/>
                  </a:lnTo>
                  <a:lnTo>
                    <a:pt x="905" y="93"/>
                  </a:lnTo>
                  <a:lnTo>
                    <a:pt x="898" y="91"/>
                  </a:lnTo>
                  <a:lnTo>
                    <a:pt x="892" y="87"/>
                  </a:lnTo>
                  <a:lnTo>
                    <a:pt x="885" y="83"/>
                  </a:lnTo>
                  <a:lnTo>
                    <a:pt x="877" y="80"/>
                  </a:lnTo>
                  <a:lnTo>
                    <a:pt x="872" y="76"/>
                  </a:lnTo>
                  <a:lnTo>
                    <a:pt x="864" y="73"/>
                  </a:lnTo>
                  <a:lnTo>
                    <a:pt x="856" y="71"/>
                  </a:lnTo>
                  <a:lnTo>
                    <a:pt x="848" y="68"/>
                  </a:lnTo>
                  <a:lnTo>
                    <a:pt x="840" y="64"/>
                  </a:lnTo>
                  <a:lnTo>
                    <a:pt x="830" y="61"/>
                  </a:lnTo>
                  <a:lnTo>
                    <a:pt x="822" y="60"/>
                  </a:lnTo>
                  <a:lnTo>
                    <a:pt x="813" y="56"/>
                  </a:lnTo>
                  <a:lnTo>
                    <a:pt x="804" y="55"/>
                  </a:lnTo>
                  <a:lnTo>
                    <a:pt x="796" y="52"/>
                  </a:lnTo>
                  <a:lnTo>
                    <a:pt x="786" y="51"/>
                  </a:lnTo>
                  <a:lnTo>
                    <a:pt x="777" y="48"/>
                  </a:lnTo>
                  <a:lnTo>
                    <a:pt x="768" y="47"/>
                  </a:lnTo>
                  <a:lnTo>
                    <a:pt x="757" y="44"/>
                  </a:lnTo>
                  <a:lnTo>
                    <a:pt x="748" y="43"/>
                  </a:lnTo>
                  <a:lnTo>
                    <a:pt x="737" y="41"/>
                  </a:lnTo>
                  <a:lnTo>
                    <a:pt x="726" y="40"/>
                  </a:lnTo>
                  <a:lnTo>
                    <a:pt x="716" y="37"/>
                  </a:lnTo>
                  <a:lnTo>
                    <a:pt x="706" y="37"/>
                  </a:lnTo>
                  <a:lnTo>
                    <a:pt x="694" y="36"/>
                  </a:lnTo>
                  <a:lnTo>
                    <a:pt x="684" y="35"/>
                  </a:lnTo>
                  <a:lnTo>
                    <a:pt x="673" y="33"/>
                  </a:lnTo>
                  <a:lnTo>
                    <a:pt x="664" y="33"/>
                  </a:lnTo>
                  <a:lnTo>
                    <a:pt x="652" y="33"/>
                  </a:lnTo>
                  <a:lnTo>
                    <a:pt x="641" y="33"/>
                  </a:lnTo>
                  <a:lnTo>
                    <a:pt x="629" y="33"/>
                  </a:lnTo>
                  <a:lnTo>
                    <a:pt x="620" y="33"/>
                  </a:lnTo>
                  <a:lnTo>
                    <a:pt x="608" y="33"/>
                  </a:lnTo>
                  <a:lnTo>
                    <a:pt x="596" y="33"/>
                  </a:lnTo>
                  <a:lnTo>
                    <a:pt x="584" y="33"/>
                  </a:lnTo>
                  <a:lnTo>
                    <a:pt x="573" y="35"/>
                  </a:lnTo>
                  <a:lnTo>
                    <a:pt x="560" y="35"/>
                  </a:lnTo>
                  <a:lnTo>
                    <a:pt x="549" y="36"/>
                  </a:lnTo>
                  <a:lnTo>
                    <a:pt x="537" y="37"/>
                  </a:lnTo>
                  <a:lnTo>
                    <a:pt x="526" y="39"/>
                  </a:lnTo>
                  <a:lnTo>
                    <a:pt x="514" y="40"/>
                  </a:lnTo>
                  <a:lnTo>
                    <a:pt x="502" y="43"/>
                  </a:lnTo>
                  <a:lnTo>
                    <a:pt x="490" y="43"/>
                  </a:lnTo>
                  <a:lnTo>
                    <a:pt x="480" y="47"/>
                  </a:lnTo>
                  <a:lnTo>
                    <a:pt x="468" y="48"/>
                  </a:lnTo>
                  <a:lnTo>
                    <a:pt x="457" y="51"/>
                  </a:lnTo>
                  <a:lnTo>
                    <a:pt x="444" y="55"/>
                  </a:lnTo>
                  <a:lnTo>
                    <a:pt x="433" y="57"/>
                  </a:lnTo>
                  <a:lnTo>
                    <a:pt x="420" y="60"/>
                  </a:lnTo>
                  <a:lnTo>
                    <a:pt x="409" y="63"/>
                  </a:lnTo>
                  <a:lnTo>
                    <a:pt x="397" y="67"/>
                  </a:lnTo>
                  <a:lnTo>
                    <a:pt x="386" y="71"/>
                  </a:lnTo>
                  <a:lnTo>
                    <a:pt x="374" y="75"/>
                  </a:lnTo>
                  <a:lnTo>
                    <a:pt x="364" y="77"/>
                  </a:lnTo>
                  <a:lnTo>
                    <a:pt x="352" y="81"/>
                  </a:lnTo>
                  <a:lnTo>
                    <a:pt x="341" y="87"/>
                  </a:lnTo>
                  <a:lnTo>
                    <a:pt x="328" y="92"/>
                  </a:lnTo>
                  <a:lnTo>
                    <a:pt x="317" y="97"/>
                  </a:lnTo>
                  <a:lnTo>
                    <a:pt x="306" y="101"/>
                  </a:lnTo>
                  <a:lnTo>
                    <a:pt x="296" y="108"/>
                  </a:lnTo>
                  <a:lnTo>
                    <a:pt x="285" y="113"/>
                  </a:lnTo>
                  <a:lnTo>
                    <a:pt x="273" y="120"/>
                  </a:lnTo>
                  <a:lnTo>
                    <a:pt x="264" y="126"/>
                  </a:lnTo>
                  <a:lnTo>
                    <a:pt x="254" y="134"/>
                  </a:lnTo>
                  <a:lnTo>
                    <a:pt x="246" y="137"/>
                  </a:lnTo>
                  <a:lnTo>
                    <a:pt x="238" y="141"/>
                  </a:lnTo>
                  <a:lnTo>
                    <a:pt x="232" y="146"/>
                  </a:lnTo>
                  <a:lnTo>
                    <a:pt x="225" y="152"/>
                  </a:lnTo>
                  <a:lnTo>
                    <a:pt x="218" y="156"/>
                  </a:lnTo>
                  <a:lnTo>
                    <a:pt x="210" y="161"/>
                  </a:lnTo>
                  <a:lnTo>
                    <a:pt x="204" y="166"/>
                  </a:lnTo>
                  <a:lnTo>
                    <a:pt x="197" y="173"/>
                  </a:lnTo>
                  <a:lnTo>
                    <a:pt x="189" y="178"/>
                  </a:lnTo>
                  <a:lnTo>
                    <a:pt x="182" y="184"/>
                  </a:lnTo>
                  <a:lnTo>
                    <a:pt x="176" y="190"/>
                  </a:lnTo>
                  <a:lnTo>
                    <a:pt x="170" y="197"/>
                  </a:lnTo>
                  <a:lnTo>
                    <a:pt x="164" y="202"/>
                  </a:lnTo>
                  <a:lnTo>
                    <a:pt x="157" y="209"/>
                  </a:lnTo>
                  <a:lnTo>
                    <a:pt x="150" y="217"/>
                  </a:lnTo>
                  <a:lnTo>
                    <a:pt x="144" y="225"/>
                  </a:lnTo>
                  <a:lnTo>
                    <a:pt x="137" y="232"/>
                  </a:lnTo>
                  <a:lnTo>
                    <a:pt x="130" y="238"/>
                  </a:lnTo>
                  <a:lnTo>
                    <a:pt x="124" y="245"/>
                  </a:lnTo>
                  <a:lnTo>
                    <a:pt x="117" y="254"/>
                  </a:lnTo>
                  <a:lnTo>
                    <a:pt x="110" y="261"/>
                  </a:lnTo>
                  <a:lnTo>
                    <a:pt x="105" y="270"/>
                  </a:lnTo>
                  <a:lnTo>
                    <a:pt x="100" y="278"/>
                  </a:lnTo>
                  <a:lnTo>
                    <a:pt x="94" y="289"/>
                  </a:lnTo>
                  <a:lnTo>
                    <a:pt x="88" y="295"/>
                  </a:lnTo>
                  <a:lnTo>
                    <a:pt x="82" y="305"/>
                  </a:lnTo>
                  <a:lnTo>
                    <a:pt x="77" y="314"/>
                  </a:lnTo>
                  <a:lnTo>
                    <a:pt x="72" y="325"/>
                  </a:lnTo>
                  <a:lnTo>
                    <a:pt x="66" y="334"/>
                  </a:lnTo>
                  <a:lnTo>
                    <a:pt x="62" y="343"/>
                  </a:lnTo>
                  <a:lnTo>
                    <a:pt x="57" y="355"/>
                  </a:lnTo>
                  <a:lnTo>
                    <a:pt x="54" y="366"/>
                  </a:lnTo>
                  <a:lnTo>
                    <a:pt x="48" y="375"/>
                  </a:lnTo>
                  <a:lnTo>
                    <a:pt x="44" y="386"/>
                  </a:lnTo>
                  <a:lnTo>
                    <a:pt x="38" y="398"/>
                  </a:lnTo>
                  <a:lnTo>
                    <a:pt x="36" y="410"/>
                  </a:lnTo>
                  <a:lnTo>
                    <a:pt x="30" y="421"/>
                  </a:lnTo>
                  <a:lnTo>
                    <a:pt x="28" y="433"/>
                  </a:lnTo>
                  <a:lnTo>
                    <a:pt x="24" y="445"/>
                  </a:lnTo>
                  <a:lnTo>
                    <a:pt x="22" y="458"/>
                  </a:lnTo>
                  <a:lnTo>
                    <a:pt x="18" y="470"/>
                  </a:lnTo>
                  <a:lnTo>
                    <a:pt x="16" y="483"/>
                  </a:lnTo>
                  <a:lnTo>
                    <a:pt x="12" y="496"/>
                  </a:lnTo>
                  <a:lnTo>
                    <a:pt x="10" y="510"/>
                  </a:lnTo>
                  <a:lnTo>
                    <a:pt x="6" y="523"/>
                  </a:lnTo>
                  <a:lnTo>
                    <a:pt x="5" y="538"/>
                  </a:lnTo>
                  <a:lnTo>
                    <a:pt x="4" y="551"/>
                  </a:lnTo>
                  <a:lnTo>
                    <a:pt x="4" y="567"/>
                  </a:lnTo>
                  <a:lnTo>
                    <a:pt x="1" y="582"/>
                  </a:lnTo>
                  <a:lnTo>
                    <a:pt x="0" y="596"/>
                  </a:lnTo>
                  <a:lnTo>
                    <a:pt x="0" y="611"/>
                  </a:lnTo>
                  <a:lnTo>
                    <a:pt x="0" y="627"/>
                  </a:lnTo>
                  <a:lnTo>
                    <a:pt x="0" y="643"/>
                  </a:lnTo>
                  <a:lnTo>
                    <a:pt x="0" y="660"/>
                  </a:lnTo>
                  <a:lnTo>
                    <a:pt x="0" y="676"/>
                  </a:lnTo>
                  <a:lnTo>
                    <a:pt x="1" y="693"/>
                  </a:lnTo>
                  <a:lnTo>
                    <a:pt x="1" y="711"/>
                  </a:lnTo>
                  <a:lnTo>
                    <a:pt x="4" y="728"/>
                  </a:lnTo>
                  <a:lnTo>
                    <a:pt x="5" y="745"/>
                  </a:lnTo>
                  <a:lnTo>
                    <a:pt x="8" y="765"/>
                  </a:lnTo>
                  <a:lnTo>
                    <a:pt x="10" y="783"/>
                  </a:lnTo>
                  <a:lnTo>
                    <a:pt x="12" y="803"/>
                  </a:lnTo>
                  <a:lnTo>
                    <a:pt x="16" y="821"/>
                  </a:lnTo>
                  <a:lnTo>
                    <a:pt x="20" y="841"/>
                  </a:lnTo>
                  <a:lnTo>
                    <a:pt x="130" y="824"/>
                  </a:lnTo>
                  <a:lnTo>
                    <a:pt x="128" y="809"/>
                  </a:lnTo>
                  <a:lnTo>
                    <a:pt x="125" y="797"/>
                  </a:lnTo>
                  <a:lnTo>
                    <a:pt x="122" y="784"/>
                  </a:lnTo>
                  <a:lnTo>
                    <a:pt x="121" y="771"/>
                  </a:lnTo>
                  <a:lnTo>
                    <a:pt x="118" y="757"/>
                  </a:lnTo>
                  <a:lnTo>
                    <a:pt x="117" y="744"/>
                  </a:lnTo>
                  <a:lnTo>
                    <a:pt x="116" y="731"/>
                  </a:lnTo>
                  <a:lnTo>
                    <a:pt x="116" y="719"/>
                  </a:lnTo>
                  <a:lnTo>
                    <a:pt x="114" y="705"/>
                  </a:lnTo>
                  <a:lnTo>
                    <a:pt x="113" y="693"/>
                  </a:lnTo>
                  <a:lnTo>
                    <a:pt x="113" y="681"/>
                  </a:lnTo>
                  <a:lnTo>
                    <a:pt x="113" y="669"/>
                  </a:lnTo>
                  <a:lnTo>
                    <a:pt x="112" y="657"/>
                  </a:lnTo>
                  <a:lnTo>
                    <a:pt x="112" y="647"/>
                  </a:lnTo>
                  <a:lnTo>
                    <a:pt x="112" y="635"/>
                  </a:lnTo>
                  <a:lnTo>
                    <a:pt x="113" y="624"/>
                  </a:lnTo>
                  <a:lnTo>
                    <a:pt x="113" y="612"/>
                  </a:lnTo>
                  <a:lnTo>
                    <a:pt x="113" y="600"/>
                  </a:lnTo>
                  <a:lnTo>
                    <a:pt x="114" y="588"/>
                  </a:lnTo>
                  <a:lnTo>
                    <a:pt x="116" y="578"/>
                  </a:lnTo>
                  <a:lnTo>
                    <a:pt x="116" y="567"/>
                  </a:lnTo>
                  <a:lnTo>
                    <a:pt x="117" y="556"/>
                  </a:lnTo>
                  <a:lnTo>
                    <a:pt x="118" y="546"/>
                  </a:lnTo>
                  <a:lnTo>
                    <a:pt x="121" y="535"/>
                  </a:lnTo>
                  <a:lnTo>
                    <a:pt x="121" y="524"/>
                  </a:lnTo>
                  <a:lnTo>
                    <a:pt x="124" y="515"/>
                  </a:lnTo>
                  <a:lnTo>
                    <a:pt x="125" y="504"/>
                  </a:lnTo>
                  <a:lnTo>
                    <a:pt x="128" y="495"/>
                  </a:lnTo>
                  <a:lnTo>
                    <a:pt x="130" y="484"/>
                  </a:lnTo>
                  <a:lnTo>
                    <a:pt x="133" y="475"/>
                  </a:lnTo>
                  <a:lnTo>
                    <a:pt x="136" y="466"/>
                  </a:lnTo>
                  <a:lnTo>
                    <a:pt x="140" y="457"/>
                  </a:lnTo>
                  <a:lnTo>
                    <a:pt x="141" y="447"/>
                  </a:lnTo>
                  <a:lnTo>
                    <a:pt x="145" y="437"/>
                  </a:lnTo>
                  <a:lnTo>
                    <a:pt x="148" y="427"/>
                  </a:lnTo>
                  <a:lnTo>
                    <a:pt x="152" y="418"/>
                  </a:lnTo>
                  <a:lnTo>
                    <a:pt x="154" y="409"/>
                  </a:lnTo>
                  <a:lnTo>
                    <a:pt x="157" y="399"/>
                  </a:lnTo>
                  <a:lnTo>
                    <a:pt x="162" y="391"/>
                  </a:lnTo>
                  <a:lnTo>
                    <a:pt x="168" y="383"/>
                  </a:lnTo>
                  <a:lnTo>
                    <a:pt x="170" y="374"/>
                  </a:lnTo>
                  <a:lnTo>
                    <a:pt x="176" y="367"/>
                  </a:lnTo>
                  <a:lnTo>
                    <a:pt x="180" y="358"/>
                  </a:lnTo>
                  <a:lnTo>
                    <a:pt x="185" y="350"/>
                  </a:lnTo>
                  <a:lnTo>
                    <a:pt x="189" y="343"/>
                  </a:lnTo>
                  <a:lnTo>
                    <a:pt x="194" y="335"/>
                  </a:lnTo>
                  <a:lnTo>
                    <a:pt x="201" y="327"/>
                  </a:lnTo>
                  <a:lnTo>
                    <a:pt x="206" y="321"/>
                  </a:lnTo>
                  <a:lnTo>
                    <a:pt x="212" y="313"/>
                  </a:lnTo>
                  <a:lnTo>
                    <a:pt x="217" y="306"/>
                  </a:lnTo>
                  <a:lnTo>
                    <a:pt x="224" y="298"/>
                  </a:lnTo>
                  <a:lnTo>
                    <a:pt x="230" y="291"/>
                  </a:lnTo>
                  <a:lnTo>
                    <a:pt x="236" y="285"/>
                  </a:lnTo>
                  <a:lnTo>
                    <a:pt x="242" y="278"/>
                  </a:lnTo>
                  <a:lnTo>
                    <a:pt x="249" y="272"/>
                  </a:lnTo>
                  <a:lnTo>
                    <a:pt x="256" y="266"/>
                  </a:lnTo>
                  <a:lnTo>
                    <a:pt x="262" y="260"/>
                  </a:lnTo>
                  <a:lnTo>
                    <a:pt x="269" y="253"/>
                  </a:lnTo>
                  <a:lnTo>
                    <a:pt x="276" y="248"/>
                  </a:lnTo>
                  <a:lnTo>
                    <a:pt x="285" y="242"/>
                  </a:lnTo>
                  <a:lnTo>
                    <a:pt x="292" y="237"/>
                  </a:lnTo>
                  <a:lnTo>
                    <a:pt x="300" y="233"/>
                  </a:lnTo>
                  <a:lnTo>
                    <a:pt x="308" y="228"/>
                  </a:lnTo>
                  <a:lnTo>
                    <a:pt x="317" y="222"/>
                  </a:lnTo>
                  <a:lnTo>
                    <a:pt x="324" y="216"/>
                  </a:lnTo>
                  <a:lnTo>
                    <a:pt x="333" y="210"/>
                  </a:lnTo>
                  <a:lnTo>
                    <a:pt x="341" y="205"/>
                  </a:lnTo>
                  <a:lnTo>
                    <a:pt x="352" y="201"/>
                  </a:lnTo>
                  <a:lnTo>
                    <a:pt x="360" y="196"/>
                  </a:lnTo>
                  <a:lnTo>
                    <a:pt x="370" y="190"/>
                  </a:lnTo>
                  <a:lnTo>
                    <a:pt x="380" y="186"/>
                  </a:lnTo>
                  <a:lnTo>
                    <a:pt x="389" y="184"/>
                  </a:lnTo>
                  <a:lnTo>
                    <a:pt x="398" y="178"/>
                  </a:lnTo>
                  <a:lnTo>
                    <a:pt x="408" y="174"/>
                  </a:lnTo>
                  <a:lnTo>
                    <a:pt x="418" y="172"/>
                  </a:lnTo>
                  <a:lnTo>
                    <a:pt x="428" y="169"/>
                  </a:lnTo>
                  <a:lnTo>
                    <a:pt x="438" y="166"/>
                  </a:lnTo>
                  <a:lnTo>
                    <a:pt x="448" y="162"/>
                  </a:lnTo>
                  <a:lnTo>
                    <a:pt x="457" y="160"/>
                  </a:lnTo>
                  <a:lnTo>
                    <a:pt x="468" y="158"/>
                  </a:lnTo>
                  <a:lnTo>
                    <a:pt x="476" y="154"/>
                  </a:lnTo>
                  <a:lnTo>
                    <a:pt x="486" y="153"/>
                  </a:lnTo>
                  <a:lnTo>
                    <a:pt x="496" y="150"/>
                  </a:lnTo>
                  <a:lnTo>
                    <a:pt x="505" y="149"/>
                  </a:lnTo>
                  <a:lnTo>
                    <a:pt x="516" y="148"/>
                  </a:lnTo>
                  <a:lnTo>
                    <a:pt x="525" y="146"/>
                  </a:lnTo>
                  <a:lnTo>
                    <a:pt x="536" y="144"/>
                  </a:lnTo>
                  <a:lnTo>
                    <a:pt x="545" y="144"/>
                  </a:lnTo>
                  <a:lnTo>
                    <a:pt x="554" y="142"/>
                  </a:lnTo>
                  <a:lnTo>
                    <a:pt x="564" y="141"/>
                  </a:lnTo>
                  <a:lnTo>
                    <a:pt x="573" y="141"/>
                  </a:lnTo>
                  <a:lnTo>
                    <a:pt x="584" y="141"/>
                  </a:lnTo>
                  <a:lnTo>
                    <a:pt x="593" y="141"/>
                  </a:lnTo>
                  <a:lnTo>
                    <a:pt x="602" y="141"/>
                  </a:lnTo>
                  <a:lnTo>
                    <a:pt x="613" y="141"/>
                  </a:lnTo>
                  <a:lnTo>
                    <a:pt x="622" y="141"/>
                  </a:lnTo>
                  <a:lnTo>
                    <a:pt x="632" y="141"/>
                  </a:lnTo>
                  <a:lnTo>
                    <a:pt x="640" y="141"/>
                  </a:lnTo>
                  <a:lnTo>
                    <a:pt x="649" y="141"/>
                  </a:lnTo>
                  <a:lnTo>
                    <a:pt x="658" y="141"/>
                  </a:lnTo>
                  <a:lnTo>
                    <a:pt x="666" y="141"/>
                  </a:lnTo>
                  <a:lnTo>
                    <a:pt x="676" y="141"/>
                  </a:lnTo>
                  <a:lnTo>
                    <a:pt x="684" y="142"/>
                  </a:lnTo>
                  <a:lnTo>
                    <a:pt x="694" y="144"/>
                  </a:lnTo>
                  <a:lnTo>
                    <a:pt x="701" y="144"/>
                  </a:lnTo>
                  <a:lnTo>
                    <a:pt x="710" y="145"/>
                  </a:lnTo>
                  <a:lnTo>
                    <a:pt x="718" y="146"/>
                  </a:lnTo>
                  <a:lnTo>
                    <a:pt x="726" y="148"/>
                  </a:lnTo>
                  <a:lnTo>
                    <a:pt x="734" y="149"/>
                  </a:lnTo>
                  <a:lnTo>
                    <a:pt x="742" y="152"/>
                  </a:lnTo>
                  <a:lnTo>
                    <a:pt x="749" y="153"/>
                  </a:lnTo>
                  <a:lnTo>
                    <a:pt x="758" y="154"/>
                  </a:lnTo>
                  <a:lnTo>
                    <a:pt x="765" y="156"/>
                  </a:lnTo>
                  <a:lnTo>
                    <a:pt x="772" y="158"/>
                  </a:lnTo>
                  <a:lnTo>
                    <a:pt x="778" y="160"/>
                  </a:lnTo>
                  <a:lnTo>
                    <a:pt x="785" y="161"/>
                  </a:lnTo>
                  <a:lnTo>
                    <a:pt x="792" y="162"/>
                  </a:lnTo>
                  <a:lnTo>
                    <a:pt x="798" y="165"/>
                  </a:lnTo>
                  <a:lnTo>
                    <a:pt x="805" y="166"/>
                  </a:lnTo>
                  <a:lnTo>
                    <a:pt x="812" y="170"/>
                  </a:lnTo>
                  <a:lnTo>
                    <a:pt x="822" y="173"/>
                  </a:lnTo>
                  <a:lnTo>
                    <a:pt x="834" y="178"/>
                  </a:lnTo>
                  <a:lnTo>
                    <a:pt x="842" y="184"/>
                  </a:lnTo>
                  <a:lnTo>
                    <a:pt x="853" y="189"/>
                  </a:lnTo>
                  <a:lnTo>
                    <a:pt x="860" y="193"/>
                  </a:lnTo>
                  <a:lnTo>
                    <a:pt x="869" y="197"/>
                  </a:lnTo>
                  <a:lnTo>
                    <a:pt x="878" y="201"/>
                  </a:lnTo>
                  <a:lnTo>
                    <a:pt x="889" y="205"/>
                  </a:lnTo>
                  <a:lnTo>
                    <a:pt x="897" y="208"/>
                  </a:lnTo>
                  <a:lnTo>
                    <a:pt x="908" y="210"/>
                  </a:lnTo>
                  <a:lnTo>
                    <a:pt x="918" y="213"/>
                  </a:lnTo>
                  <a:lnTo>
                    <a:pt x="929" y="214"/>
                  </a:lnTo>
                  <a:lnTo>
                    <a:pt x="938" y="216"/>
                  </a:lnTo>
                  <a:lnTo>
                    <a:pt x="950" y="217"/>
                  </a:lnTo>
                  <a:lnTo>
                    <a:pt x="961" y="218"/>
                  </a:lnTo>
                  <a:lnTo>
                    <a:pt x="973" y="220"/>
                  </a:lnTo>
                  <a:lnTo>
                    <a:pt x="984" y="218"/>
                  </a:lnTo>
                  <a:lnTo>
                    <a:pt x="996" y="218"/>
                  </a:lnTo>
                  <a:lnTo>
                    <a:pt x="1001" y="218"/>
                  </a:lnTo>
                  <a:lnTo>
                    <a:pt x="1006" y="218"/>
                  </a:lnTo>
                  <a:lnTo>
                    <a:pt x="1013" y="218"/>
                  </a:lnTo>
                  <a:lnTo>
                    <a:pt x="1020" y="218"/>
                  </a:lnTo>
                  <a:lnTo>
                    <a:pt x="1030" y="216"/>
                  </a:lnTo>
                  <a:lnTo>
                    <a:pt x="1042" y="214"/>
                  </a:lnTo>
                  <a:lnTo>
                    <a:pt x="1048" y="214"/>
                  </a:lnTo>
                  <a:lnTo>
                    <a:pt x="1054" y="213"/>
                  </a:lnTo>
                  <a:lnTo>
                    <a:pt x="1061" y="212"/>
                  </a:lnTo>
                  <a:lnTo>
                    <a:pt x="1068" y="212"/>
                  </a:lnTo>
                  <a:lnTo>
                    <a:pt x="1073" y="209"/>
                  </a:lnTo>
                  <a:lnTo>
                    <a:pt x="1080" y="209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8" y="205"/>
                  </a:lnTo>
                  <a:lnTo>
                    <a:pt x="1105" y="204"/>
                  </a:lnTo>
                  <a:lnTo>
                    <a:pt x="1112" y="202"/>
                  </a:lnTo>
                  <a:lnTo>
                    <a:pt x="1118" y="202"/>
                  </a:lnTo>
                  <a:lnTo>
                    <a:pt x="1125" y="200"/>
                  </a:lnTo>
                  <a:lnTo>
                    <a:pt x="1132" y="198"/>
                  </a:lnTo>
                  <a:lnTo>
                    <a:pt x="1138" y="197"/>
                  </a:lnTo>
                  <a:lnTo>
                    <a:pt x="1145" y="196"/>
                  </a:lnTo>
                  <a:lnTo>
                    <a:pt x="1152" y="193"/>
                  </a:lnTo>
                  <a:lnTo>
                    <a:pt x="1158" y="192"/>
                  </a:lnTo>
                  <a:lnTo>
                    <a:pt x="1164" y="190"/>
                  </a:lnTo>
                  <a:lnTo>
                    <a:pt x="1170" y="189"/>
                  </a:lnTo>
                  <a:lnTo>
                    <a:pt x="1177" y="185"/>
                  </a:lnTo>
                  <a:lnTo>
                    <a:pt x="1184" y="184"/>
                  </a:lnTo>
                  <a:lnTo>
                    <a:pt x="1190" y="182"/>
                  </a:lnTo>
                  <a:lnTo>
                    <a:pt x="1197" y="181"/>
                  </a:lnTo>
                  <a:lnTo>
                    <a:pt x="1204" y="178"/>
                  </a:lnTo>
                  <a:lnTo>
                    <a:pt x="1210" y="177"/>
                  </a:lnTo>
                  <a:lnTo>
                    <a:pt x="1217" y="174"/>
                  </a:lnTo>
                  <a:lnTo>
                    <a:pt x="1225" y="173"/>
                  </a:lnTo>
                  <a:lnTo>
                    <a:pt x="1218" y="178"/>
                  </a:lnTo>
                  <a:lnTo>
                    <a:pt x="1213" y="185"/>
                  </a:lnTo>
                  <a:lnTo>
                    <a:pt x="1206" y="190"/>
                  </a:lnTo>
                  <a:lnTo>
                    <a:pt x="1202" y="197"/>
                  </a:lnTo>
                  <a:lnTo>
                    <a:pt x="1197" y="202"/>
                  </a:lnTo>
                  <a:lnTo>
                    <a:pt x="1193" y="209"/>
                  </a:lnTo>
                  <a:lnTo>
                    <a:pt x="1188" y="216"/>
                  </a:lnTo>
                  <a:lnTo>
                    <a:pt x="1182" y="222"/>
                  </a:lnTo>
                  <a:lnTo>
                    <a:pt x="1177" y="228"/>
                  </a:lnTo>
                  <a:lnTo>
                    <a:pt x="1173" y="234"/>
                  </a:lnTo>
                  <a:lnTo>
                    <a:pt x="1168" y="241"/>
                  </a:lnTo>
                  <a:lnTo>
                    <a:pt x="1164" y="248"/>
                  </a:lnTo>
                  <a:lnTo>
                    <a:pt x="1158" y="254"/>
                  </a:lnTo>
                  <a:lnTo>
                    <a:pt x="1154" y="261"/>
                  </a:lnTo>
                  <a:lnTo>
                    <a:pt x="1150" y="268"/>
                  </a:lnTo>
                  <a:lnTo>
                    <a:pt x="1146" y="274"/>
                  </a:lnTo>
                  <a:lnTo>
                    <a:pt x="1141" y="280"/>
                  </a:lnTo>
                  <a:lnTo>
                    <a:pt x="1137" y="286"/>
                  </a:lnTo>
                  <a:lnTo>
                    <a:pt x="1133" y="293"/>
                  </a:lnTo>
                  <a:lnTo>
                    <a:pt x="1129" y="299"/>
                  </a:lnTo>
                  <a:lnTo>
                    <a:pt x="1125" y="305"/>
                  </a:lnTo>
                  <a:lnTo>
                    <a:pt x="1121" y="311"/>
                  </a:lnTo>
                  <a:lnTo>
                    <a:pt x="1116" y="318"/>
                  </a:lnTo>
                  <a:lnTo>
                    <a:pt x="1113" y="325"/>
                  </a:lnTo>
                  <a:lnTo>
                    <a:pt x="1109" y="330"/>
                  </a:lnTo>
                  <a:lnTo>
                    <a:pt x="1104" y="337"/>
                  </a:lnTo>
                  <a:lnTo>
                    <a:pt x="1100" y="343"/>
                  </a:lnTo>
                  <a:lnTo>
                    <a:pt x="1097" y="350"/>
                  </a:lnTo>
                  <a:lnTo>
                    <a:pt x="1092" y="355"/>
                  </a:lnTo>
                  <a:lnTo>
                    <a:pt x="1089" y="362"/>
                  </a:lnTo>
                  <a:lnTo>
                    <a:pt x="1085" y="369"/>
                  </a:lnTo>
                  <a:lnTo>
                    <a:pt x="1082" y="375"/>
                  </a:lnTo>
                  <a:lnTo>
                    <a:pt x="1076" y="383"/>
                  </a:lnTo>
                  <a:lnTo>
                    <a:pt x="1069" y="393"/>
                  </a:lnTo>
                  <a:lnTo>
                    <a:pt x="1064" y="401"/>
                  </a:lnTo>
                  <a:lnTo>
                    <a:pt x="1058" y="410"/>
                  </a:lnTo>
                  <a:lnTo>
                    <a:pt x="1053" y="417"/>
                  </a:lnTo>
                  <a:lnTo>
                    <a:pt x="1048" y="426"/>
                  </a:lnTo>
                  <a:lnTo>
                    <a:pt x="1042" y="434"/>
                  </a:lnTo>
                  <a:lnTo>
                    <a:pt x="1037" y="442"/>
                  </a:lnTo>
                  <a:lnTo>
                    <a:pt x="1030" y="449"/>
                  </a:lnTo>
                  <a:lnTo>
                    <a:pt x="1026" y="457"/>
                  </a:lnTo>
                  <a:lnTo>
                    <a:pt x="1021" y="465"/>
                  </a:lnTo>
                  <a:lnTo>
                    <a:pt x="1017" y="471"/>
                  </a:lnTo>
                  <a:lnTo>
                    <a:pt x="1012" y="479"/>
                  </a:lnTo>
                  <a:lnTo>
                    <a:pt x="1006" y="484"/>
                  </a:lnTo>
                  <a:lnTo>
                    <a:pt x="1001" y="491"/>
                  </a:lnTo>
                  <a:lnTo>
                    <a:pt x="998" y="499"/>
                  </a:lnTo>
                  <a:lnTo>
                    <a:pt x="993" y="504"/>
                  </a:lnTo>
                  <a:lnTo>
                    <a:pt x="988" y="510"/>
                  </a:lnTo>
                  <a:lnTo>
                    <a:pt x="982" y="515"/>
                  </a:lnTo>
                  <a:lnTo>
                    <a:pt x="978" y="522"/>
                  </a:lnTo>
                  <a:lnTo>
                    <a:pt x="973" y="527"/>
                  </a:lnTo>
                  <a:lnTo>
                    <a:pt x="969" y="532"/>
                  </a:lnTo>
                  <a:lnTo>
                    <a:pt x="962" y="539"/>
                  </a:lnTo>
                  <a:lnTo>
                    <a:pt x="958" y="544"/>
                  </a:lnTo>
                  <a:lnTo>
                    <a:pt x="953" y="548"/>
                  </a:lnTo>
                  <a:lnTo>
                    <a:pt x="949" y="552"/>
                  </a:lnTo>
                  <a:lnTo>
                    <a:pt x="944" y="558"/>
                  </a:lnTo>
                  <a:lnTo>
                    <a:pt x="938" y="562"/>
                  </a:lnTo>
                  <a:lnTo>
                    <a:pt x="929" y="570"/>
                  </a:lnTo>
                  <a:lnTo>
                    <a:pt x="920" y="576"/>
                  </a:lnTo>
                  <a:lnTo>
                    <a:pt x="914" y="579"/>
                  </a:lnTo>
                  <a:lnTo>
                    <a:pt x="909" y="582"/>
                  </a:lnTo>
                  <a:lnTo>
                    <a:pt x="902" y="584"/>
                  </a:lnTo>
                  <a:lnTo>
                    <a:pt x="898" y="588"/>
                  </a:lnTo>
                  <a:lnTo>
                    <a:pt x="888" y="592"/>
                  </a:lnTo>
                  <a:lnTo>
                    <a:pt x="877" y="596"/>
                  </a:lnTo>
                  <a:lnTo>
                    <a:pt x="872" y="598"/>
                  </a:lnTo>
                  <a:lnTo>
                    <a:pt x="865" y="599"/>
                  </a:lnTo>
                  <a:lnTo>
                    <a:pt x="858" y="600"/>
                  </a:lnTo>
                  <a:lnTo>
                    <a:pt x="853" y="600"/>
                  </a:lnTo>
                  <a:lnTo>
                    <a:pt x="841" y="602"/>
                  </a:lnTo>
                  <a:lnTo>
                    <a:pt x="830" y="603"/>
                  </a:lnTo>
                  <a:lnTo>
                    <a:pt x="824" y="602"/>
                  </a:lnTo>
                  <a:lnTo>
                    <a:pt x="817" y="600"/>
                  </a:lnTo>
                  <a:lnTo>
                    <a:pt x="810" y="600"/>
                  </a:lnTo>
                  <a:lnTo>
                    <a:pt x="804" y="600"/>
                  </a:lnTo>
                  <a:lnTo>
                    <a:pt x="797" y="598"/>
                  </a:lnTo>
                  <a:lnTo>
                    <a:pt x="790" y="596"/>
                  </a:lnTo>
                  <a:lnTo>
                    <a:pt x="784" y="595"/>
                  </a:lnTo>
                  <a:lnTo>
                    <a:pt x="777" y="595"/>
                  </a:lnTo>
                  <a:lnTo>
                    <a:pt x="768" y="592"/>
                  </a:lnTo>
                  <a:lnTo>
                    <a:pt x="762" y="590"/>
                  </a:lnTo>
                  <a:lnTo>
                    <a:pt x="753" y="588"/>
                  </a:lnTo>
                  <a:lnTo>
                    <a:pt x="746" y="586"/>
                  </a:lnTo>
                  <a:lnTo>
                    <a:pt x="737" y="582"/>
                  </a:lnTo>
                  <a:lnTo>
                    <a:pt x="730" y="579"/>
                  </a:lnTo>
                  <a:lnTo>
                    <a:pt x="721" y="576"/>
                  </a:lnTo>
                  <a:lnTo>
                    <a:pt x="713" y="574"/>
                  </a:lnTo>
                  <a:lnTo>
                    <a:pt x="706" y="570"/>
                  </a:lnTo>
                  <a:lnTo>
                    <a:pt x="700" y="567"/>
                  </a:lnTo>
                  <a:lnTo>
                    <a:pt x="694" y="564"/>
                  </a:lnTo>
                  <a:lnTo>
                    <a:pt x="688" y="563"/>
                  </a:lnTo>
                  <a:lnTo>
                    <a:pt x="682" y="559"/>
                  </a:lnTo>
                  <a:lnTo>
                    <a:pt x="676" y="558"/>
                  </a:lnTo>
                  <a:lnTo>
                    <a:pt x="669" y="555"/>
                  </a:lnTo>
                  <a:lnTo>
                    <a:pt x="664" y="554"/>
                  </a:lnTo>
                  <a:lnTo>
                    <a:pt x="658" y="551"/>
                  </a:lnTo>
                  <a:lnTo>
                    <a:pt x="652" y="550"/>
                  </a:lnTo>
                  <a:lnTo>
                    <a:pt x="645" y="547"/>
                  </a:lnTo>
                  <a:lnTo>
                    <a:pt x="640" y="546"/>
                  </a:lnTo>
                  <a:lnTo>
                    <a:pt x="628" y="543"/>
                  </a:lnTo>
                  <a:lnTo>
                    <a:pt x="617" y="540"/>
                  </a:lnTo>
                  <a:lnTo>
                    <a:pt x="605" y="536"/>
                  </a:lnTo>
                  <a:lnTo>
                    <a:pt x="594" y="532"/>
                  </a:lnTo>
                  <a:lnTo>
                    <a:pt x="582" y="531"/>
                  </a:lnTo>
                  <a:lnTo>
                    <a:pt x="572" y="530"/>
                  </a:lnTo>
                  <a:lnTo>
                    <a:pt x="560" y="527"/>
                  </a:lnTo>
                  <a:lnTo>
                    <a:pt x="548" y="527"/>
                  </a:lnTo>
                  <a:lnTo>
                    <a:pt x="537" y="527"/>
                  </a:lnTo>
                  <a:lnTo>
                    <a:pt x="528" y="527"/>
                  </a:lnTo>
                  <a:lnTo>
                    <a:pt x="516" y="526"/>
                  </a:lnTo>
                  <a:lnTo>
                    <a:pt x="505" y="524"/>
                  </a:lnTo>
                  <a:lnTo>
                    <a:pt x="493" y="524"/>
                  </a:lnTo>
                  <a:lnTo>
                    <a:pt x="484" y="526"/>
                  </a:lnTo>
                  <a:lnTo>
                    <a:pt x="473" y="526"/>
                  </a:lnTo>
                  <a:lnTo>
                    <a:pt x="462" y="527"/>
                  </a:lnTo>
                  <a:lnTo>
                    <a:pt x="452" y="527"/>
                  </a:lnTo>
                  <a:lnTo>
                    <a:pt x="442" y="530"/>
                  </a:lnTo>
                  <a:lnTo>
                    <a:pt x="432" y="531"/>
                  </a:lnTo>
                  <a:lnTo>
                    <a:pt x="421" y="532"/>
                  </a:lnTo>
                  <a:lnTo>
                    <a:pt x="412" y="536"/>
                  </a:lnTo>
                  <a:lnTo>
                    <a:pt x="402" y="540"/>
                  </a:lnTo>
                  <a:lnTo>
                    <a:pt x="392" y="542"/>
                  </a:lnTo>
                  <a:lnTo>
                    <a:pt x="382" y="546"/>
                  </a:lnTo>
                  <a:lnTo>
                    <a:pt x="372" y="550"/>
                  </a:lnTo>
                  <a:lnTo>
                    <a:pt x="364" y="554"/>
                  </a:lnTo>
                  <a:lnTo>
                    <a:pt x="356" y="556"/>
                  </a:lnTo>
                  <a:lnTo>
                    <a:pt x="348" y="559"/>
                  </a:lnTo>
                  <a:lnTo>
                    <a:pt x="341" y="563"/>
                  </a:lnTo>
                  <a:lnTo>
                    <a:pt x="334" y="566"/>
                  </a:lnTo>
                  <a:lnTo>
                    <a:pt x="328" y="570"/>
                  </a:lnTo>
                  <a:lnTo>
                    <a:pt x="321" y="574"/>
                  </a:lnTo>
                  <a:lnTo>
                    <a:pt x="314" y="576"/>
                  </a:lnTo>
                  <a:lnTo>
                    <a:pt x="309" y="582"/>
                  </a:lnTo>
                  <a:lnTo>
                    <a:pt x="302" y="584"/>
                  </a:lnTo>
                  <a:lnTo>
                    <a:pt x="296" y="588"/>
                  </a:lnTo>
                  <a:lnTo>
                    <a:pt x="290" y="594"/>
                  </a:lnTo>
                  <a:lnTo>
                    <a:pt x="285" y="598"/>
                  </a:lnTo>
                  <a:lnTo>
                    <a:pt x="280" y="602"/>
                  </a:lnTo>
                  <a:lnTo>
                    <a:pt x="274" y="607"/>
                  </a:lnTo>
                  <a:lnTo>
                    <a:pt x="269" y="611"/>
                  </a:lnTo>
                  <a:lnTo>
                    <a:pt x="265" y="616"/>
                  </a:lnTo>
                  <a:lnTo>
                    <a:pt x="258" y="619"/>
                  </a:lnTo>
                  <a:lnTo>
                    <a:pt x="254" y="626"/>
                  </a:lnTo>
                  <a:lnTo>
                    <a:pt x="249" y="630"/>
                  </a:lnTo>
                  <a:lnTo>
                    <a:pt x="244" y="635"/>
                  </a:lnTo>
                  <a:lnTo>
                    <a:pt x="236" y="644"/>
                  </a:lnTo>
                  <a:lnTo>
                    <a:pt x="228" y="655"/>
                  </a:lnTo>
                  <a:lnTo>
                    <a:pt x="220" y="663"/>
                  </a:lnTo>
                  <a:lnTo>
                    <a:pt x="213" y="673"/>
                  </a:lnTo>
                  <a:lnTo>
                    <a:pt x="206" y="683"/>
                  </a:lnTo>
                  <a:lnTo>
                    <a:pt x="201" y="692"/>
                  </a:lnTo>
                  <a:lnTo>
                    <a:pt x="194" y="700"/>
                  </a:lnTo>
                  <a:lnTo>
                    <a:pt x="188" y="709"/>
                  </a:lnTo>
                  <a:lnTo>
                    <a:pt x="182" y="717"/>
                  </a:lnTo>
                  <a:lnTo>
                    <a:pt x="177" y="727"/>
                  </a:lnTo>
                  <a:lnTo>
                    <a:pt x="173" y="735"/>
                  </a:lnTo>
                  <a:lnTo>
                    <a:pt x="169" y="741"/>
                  </a:lnTo>
                  <a:lnTo>
                    <a:pt x="165" y="748"/>
                  </a:lnTo>
                  <a:lnTo>
                    <a:pt x="164" y="756"/>
                  </a:lnTo>
                  <a:lnTo>
                    <a:pt x="160" y="761"/>
                  </a:lnTo>
                  <a:lnTo>
                    <a:pt x="157" y="767"/>
                  </a:lnTo>
                  <a:lnTo>
                    <a:pt x="156" y="772"/>
                  </a:lnTo>
                  <a:lnTo>
                    <a:pt x="154" y="777"/>
                  </a:lnTo>
                  <a:lnTo>
                    <a:pt x="152" y="784"/>
                  </a:lnTo>
                  <a:lnTo>
                    <a:pt x="152" y="787"/>
                  </a:lnTo>
                  <a:lnTo>
                    <a:pt x="157" y="788"/>
                  </a:lnTo>
                  <a:lnTo>
                    <a:pt x="164" y="791"/>
                  </a:lnTo>
                  <a:lnTo>
                    <a:pt x="170" y="791"/>
                  </a:lnTo>
                  <a:lnTo>
                    <a:pt x="177" y="793"/>
                  </a:lnTo>
                  <a:lnTo>
                    <a:pt x="184" y="795"/>
                  </a:lnTo>
                  <a:lnTo>
                    <a:pt x="192" y="797"/>
                  </a:lnTo>
                  <a:lnTo>
                    <a:pt x="198" y="799"/>
                  </a:lnTo>
                  <a:lnTo>
                    <a:pt x="206" y="803"/>
                  </a:lnTo>
                  <a:lnTo>
                    <a:pt x="213" y="803"/>
                  </a:lnTo>
                  <a:lnTo>
                    <a:pt x="218" y="805"/>
                  </a:lnTo>
                  <a:lnTo>
                    <a:pt x="225" y="808"/>
                  </a:lnTo>
                  <a:lnTo>
                    <a:pt x="232" y="809"/>
                  </a:lnTo>
                  <a:lnTo>
                    <a:pt x="238" y="811"/>
                  </a:lnTo>
                  <a:lnTo>
                    <a:pt x="245" y="815"/>
                  </a:lnTo>
                  <a:lnTo>
                    <a:pt x="252" y="815"/>
                  </a:lnTo>
                  <a:lnTo>
                    <a:pt x="260" y="819"/>
                  </a:lnTo>
                  <a:lnTo>
                    <a:pt x="260" y="815"/>
                  </a:lnTo>
                  <a:lnTo>
                    <a:pt x="261" y="812"/>
                  </a:lnTo>
                  <a:lnTo>
                    <a:pt x="262" y="805"/>
                  </a:lnTo>
                  <a:lnTo>
                    <a:pt x="268" y="797"/>
                  </a:lnTo>
                  <a:lnTo>
                    <a:pt x="269" y="792"/>
                  </a:lnTo>
                  <a:lnTo>
                    <a:pt x="272" y="787"/>
                  </a:lnTo>
                  <a:lnTo>
                    <a:pt x="274" y="781"/>
                  </a:lnTo>
                  <a:lnTo>
                    <a:pt x="278" y="776"/>
                  </a:lnTo>
                  <a:lnTo>
                    <a:pt x="281" y="769"/>
                  </a:lnTo>
                  <a:lnTo>
                    <a:pt x="285" y="763"/>
                  </a:lnTo>
                  <a:lnTo>
                    <a:pt x="289" y="756"/>
                  </a:lnTo>
                  <a:lnTo>
                    <a:pt x="294" y="751"/>
                  </a:lnTo>
                  <a:lnTo>
                    <a:pt x="298" y="743"/>
                  </a:lnTo>
                  <a:lnTo>
                    <a:pt x="304" y="736"/>
                  </a:lnTo>
                  <a:lnTo>
                    <a:pt x="308" y="729"/>
                  </a:lnTo>
                  <a:lnTo>
                    <a:pt x="314" y="723"/>
                  </a:lnTo>
                  <a:lnTo>
                    <a:pt x="320" y="716"/>
                  </a:lnTo>
                  <a:lnTo>
                    <a:pt x="326" y="709"/>
                  </a:lnTo>
                  <a:lnTo>
                    <a:pt x="333" y="703"/>
                  </a:lnTo>
                  <a:lnTo>
                    <a:pt x="341" y="696"/>
                  </a:lnTo>
                  <a:lnTo>
                    <a:pt x="346" y="689"/>
                  </a:lnTo>
                  <a:lnTo>
                    <a:pt x="354" y="683"/>
                  </a:lnTo>
                  <a:lnTo>
                    <a:pt x="362" y="676"/>
                  </a:lnTo>
                  <a:lnTo>
                    <a:pt x="372" y="671"/>
                  </a:lnTo>
                  <a:lnTo>
                    <a:pt x="381" y="664"/>
                  </a:lnTo>
                  <a:lnTo>
                    <a:pt x="389" y="660"/>
                  </a:lnTo>
                  <a:lnTo>
                    <a:pt x="400" y="655"/>
                  </a:lnTo>
                  <a:lnTo>
                    <a:pt x="410" y="651"/>
                  </a:lnTo>
                  <a:lnTo>
                    <a:pt x="417" y="648"/>
                  </a:lnTo>
                  <a:lnTo>
                    <a:pt x="424" y="644"/>
                  </a:lnTo>
                  <a:lnTo>
                    <a:pt x="430" y="643"/>
                  </a:lnTo>
                  <a:lnTo>
                    <a:pt x="437" y="640"/>
                  </a:lnTo>
                  <a:lnTo>
                    <a:pt x="444" y="638"/>
                  </a:lnTo>
                  <a:lnTo>
                    <a:pt x="450" y="635"/>
                  </a:lnTo>
                  <a:lnTo>
                    <a:pt x="457" y="632"/>
                  </a:lnTo>
                  <a:lnTo>
                    <a:pt x="462" y="631"/>
                  </a:lnTo>
                  <a:lnTo>
                    <a:pt x="469" y="630"/>
                  </a:lnTo>
                  <a:lnTo>
                    <a:pt x="476" y="628"/>
                  </a:lnTo>
                  <a:lnTo>
                    <a:pt x="482" y="626"/>
                  </a:lnTo>
                  <a:lnTo>
                    <a:pt x="490" y="626"/>
                  </a:lnTo>
                  <a:lnTo>
                    <a:pt x="497" y="624"/>
                  </a:lnTo>
                  <a:lnTo>
                    <a:pt x="505" y="623"/>
                  </a:lnTo>
                  <a:lnTo>
                    <a:pt x="512" y="623"/>
                  </a:lnTo>
                  <a:lnTo>
                    <a:pt x="520" y="623"/>
                  </a:lnTo>
                  <a:lnTo>
                    <a:pt x="526" y="622"/>
                  </a:lnTo>
                  <a:lnTo>
                    <a:pt x="533" y="622"/>
                  </a:lnTo>
                  <a:lnTo>
                    <a:pt x="541" y="622"/>
                  </a:lnTo>
                  <a:lnTo>
                    <a:pt x="548" y="623"/>
                  </a:lnTo>
                  <a:lnTo>
                    <a:pt x="556" y="623"/>
                  </a:lnTo>
                  <a:lnTo>
                    <a:pt x="564" y="624"/>
                  </a:lnTo>
                  <a:lnTo>
                    <a:pt x="572" y="626"/>
                  </a:lnTo>
                  <a:lnTo>
                    <a:pt x="580" y="627"/>
                  </a:lnTo>
                  <a:lnTo>
                    <a:pt x="588" y="628"/>
                  </a:lnTo>
                  <a:lnTo>
                    <a:pt x="597" y="631"/>
                  </a:lnTo>
                  <a:lnTo>
                    <a:pt x="604" y="632"/>
                  </a:lnTo>
                  <a:lnTo>
                    <a:pt x="614" y="636"/>
                  </a:lnTo>
                  <a:lnTo>
                    <a:pt x="622" y="638"/>
                  </a:lnTo>
                  <a:lnTo>
                    <a:pt x="632" y="642"/>
                  </a:lnTo>
                  <a:lnTo>
                    <a:pt x="641" y="646"/>
                  </a:lnTo>
                  <a:lnTo>
                    <a:pt x="652" y="650"/>
                  </a:lnTo>
                  <a:lnTo>
                    <a:pt x="664" y="655"/>
                  </a:lnTo>
                  <a:lnTo>
                    <a:pt x="676" y="659"/>
                  </a:lnTo>
                  <a:lnTo>
                    <a:pt x="688" y="663"/>
                  </a:lnTo>
                  <a:lnTo>
                    <a:pt x="701" y="668"/>
                  </a:lnTo>
                  <a:lnTo>
                    <a:pt x="713" y="672"/>
                  </a:lnTo>
                  <a:lnTo>
                    <a:pt x="725" y="675"/>
                  </a:lnTo>
                  <a:lnTo>
                    <a:pt x="737" y="679"/>
                  </a:lnTo>
                  <a:lnTo>
                    <a:pt x="749" y="681"/>
                  </a:lnTo>
                  <a:lnTo>
                    <a:pt x="761" y="683"/>
                  </a:lnTo>
                  <a:lnTo>
                    <a:pt x="772" y="685"/>
                  </a:lnTo>
                  <a:lnTo>
                    <a:pt x="782" y="687"/>
                  </a:lnTo>
                  <a:lnTo>
                    <a:pt x="793" y="688"/>
                  </a:lnTo>
                  <a:lnTo>
                    <a:pt x="804" y="689"/>
                  </a:lnTo>
                  <a:lnTo>
                    <a:pt x="814" y="691"/>
                  </a:lnTo>
                  <a:lnTo>
                    <a:pt x="825" y="691"/>
                  </a:lnTo>
                  <a:lnTo>
                    <a:pt x="836" y="692"/>
                  </a:lnTo>
                  <a:lnTo>
                    <a:pt x="846" y="691"/>
                  </a:lnTo>
                  <a:lnTo>
                    <a:pt x="856" y="689"/>
                  </a:lnTo>
                  <a:lnTo>
                    <a:pt x="865" y="688"/>
                  </a:lnTo>
                  <a:lnTo>
                    <a:pt x="876" y="687"/>
                  </a:lnTo>
                  <a:lnTo>
                    <a:pt x="884" y="685"/>
                  </a:lnTo>
                  <a:lnTo>
                    <a:pt x="893" y="684"/>
                  </a:lnTo>
                  <a:lnTo>
                    <a:pt x="902" y="681"/>
                  </a:lnTo>
                  <a:lnTo>
                    <a:pt x="912" y="680"/>
                  </a:lnTo>
                  <a:lnTo>
                    <a:pt x="920" y="676"/>
                  </a:lnTo>
                  <a:lnTo>
                    <a:pt x="928" y="673"/>
                  </a:lnTo>
                  <a:lnTo>
                    <a:pt x="937" y="669"/>
                  </a:lnTo>
                  <a:lnTo>
                    <a:pt x="945" y="668"/>
                  </a:lnTo>
                  <a:lnTo>
                    <a:pt x="953" y="663"/>
                  </a:lnTo>
                  <a:lnTo>
                    <a:pt x="962" y="660"/>
                  </a:lnTo>
                  <a:lnTo>
                    <a:pt x="969" y="656"/>
                  </a:lnTo>
                  <a:lnTo>
                    <a:pt x="978" y="652"/>
                  </a:lnTo>
                  <a:lnTo>
                    <a:pt x="985" y="647"/>
                  </a:lnTo>
                  <a:lnTo>
                    <a:pt x="993" y="642"/>
                  </a:lnTo>
                  <a:lnTo>
                    <a:pt x="1000" y="636"/>
                  </a:lnTo>
                  <a:lnTo>
                    <a:pt x="1006" y="631"/>
                  </a:lnTo>
                  <a:lnTo>
                    <a:pt x="1013" y="626"/>
                  </a:lnTo>
                  <a:lnTo>
                    <a:pt x="1021" y="619"/>
                  </a:lnTo>
                  <a:lnTo>
                    <a:pt x="1028" y="614"/>
                  </a:lnTo>
                  <a:lnTo>
                    <a:pt x="1036" y="608"/>
                  </a:lnTo>
                  <a:lnTo>
                    <a:pt x="1042" y="602"/>
                  </a:lnTo>
                  <a:lnTo>
                    <a:pt x="1048" y="595"/>
                  </a:lnTo>
                  <a:lnTo>
                    <a:pt x="1054" y="588"/>
                  </a:lnTo>
                  <a:lnTo>
                    <a:pt x="1061" y="583"/>
                  </a:lnTo>
                  <a:lnTo>
                    <a:pt x="1068" y="576"/>
                  </a:lnTo>
                  <a:lnTo>
                    <a:pt x="1074" y="570"/>
                  </a:lnTo>
                  <a:lnTo>
                    <a:pt x="1081" y="563"/>
                  </a:lnTo>
                  <a:lnTo>
                    <a:pt x="1088" y="556"/>
                  </a:lnTo>
                  <a:lnTo>
                    <a:pt x="1093" y="547"/>
                  </a:lnTo>
                  <a:lnTo>
                    <a:pt x="1098" y="540"/>
                  </a:lnTo>
                  <a:lnTo>
                    <a:pt x="1104" y="532"/>
                  </a:lnTo>
                  <a:lnTo>
                    <a:pt x="1110" y="526"/>
                  </a:lnTo>
                  <a:lnTo>
                    <a:pt x="1116" y="516"/>
                  </a:lnTo>
                  <a:lnTo>
                    <a:pt x="1122" y="510"/>
                  </a:lnTo>
                  <a:lnTo>
                    <a:pt x="1128" y="502"/>
                  </a:lnTo>
                  <a:lnTo>
                    <a:pt x="1134" y="495"/>
                  </a:lnTo>
                  <a:lnTo>
                    <a:pt x="1140" y="486"/>
                  </a:lnTo>
                  <a:lnTo>
                    <a:pt x="1145" y="479"/>
                  </a:lnTo>
                  <a:lnTo>
                    <a:pt x="1150" y="470"/>
                  </a:lnTo>
                  <a:lnTo>
                    <a:pt x="1157" y="462"/>
                  </a:lnTo>
                  <a:lnTo>
                    <a:pt x="1161" y="454"/>
                  </a:lnTo>
                  <a:lnTo>
                    <a:pt x="1166" y="446"/>
                  </a:lnTo>
                  <a:lnTo>
                    <a:pt x="1172" y="438"/>
                  </a:lnTo>
                  <a:lnTo>
                    <a:pt x="1178" y="430"/>
                  </a:lnTo>
                  <a:lnTo>
                    <a:pt x="1184" y="421"/>
                  </a:lnTo>
                  <a:lnTo>
                    <a:pt x="1189" y="410"/>
                  </a:lnTo>
                  <a:lnTo>
                    <a:pt x="1194" y="401"/>
                  </a:lnTo>
                  <a:lnTo>
                    <a:pt x="1201" y="391"/>
                  </a:lnTo>
                  <a:lnTo>
                    <a:pt x="1206" y="381"/>
                  </a:lnTo>
                  <a:lnTo>
                    <a:pt x="1212" y="373"/>
                  </a:lnTo>
                  <a:lnTo>
                    <a:pt x="1217" y="363"/>
                  </a:lnTo>
                  <a:lnTo>
                    <a:pt x="1224" y="355"/>
                  </a:lnTo>
                  <a:lnTo>
                    <a:pt x="1228" y="345"/>
                  </a:lnTo>
                  <a:lnTo>
                    <a:pt x="1234" y="335"/>
                  </a:lnTo>
                  <a:lnTo>
                    <a:pt x="1238" y="326"/>
                  </a:lnTo>
                  <a:lnTo>
                    <a:pt x="1245" y="318"/>
                  </a:lnTo>
                  <a:lnTo>
                    <a:pt x="1250" y="307"/>
                  </a:lnTo>
                  <a:lnTo>
                    <a:pt x="1256" y="299"/>
                  </a:lnTo>
                  <a:lnTo>
                    <a:pt x="1262" y="290"/>
                  </a:lnTo>
                  <a:lnTo>
                    <a:pt x="1269" y="282"/>
                  </a:lnTo>
                  <a:lnTo>
                    <a:pt x="1274" y="273"/>
                  </a:lnTo>
                  <a:lnTo>
                    <a:pt x="1280" y="264"/>
                  </a:lnTo>
                  <a:lnTo>
                    <a:pt x="1286" y="256"/>
                  </a:lnTo>
                  <a:lnTo>
                    <a:pt x="1293" y="246"/>
                  </a:lnTo>
                  <a:lnTo>
                    <a:pt x="1300" y="238"/>
                  </a:lnTo>
                  <a:lnTo>
                    <a:pt x="1306" y="230"/>
                  </a:lnTo>
                  <a:lnTo>
                    <a:pt x="1314" y="221"/>
                  </a:lnTo>
                  <a:lnTo>
                    <a:pt x="1322" y="214"/>
                  </a:lnTo>
                  <a:lnTo>
                    <a:pt x="1329" y="206"/>
                  </a:lnTo>
                  <a:lnTo>
                    <a:pt x="1336" y="198"/>
                  </a:lnTo>
                  <a:lnTo>
                    <a:pt x="1344" y="190"/>
                  </a:lnTo>
                  <a:lnTo>
                    <a:pt x="1353" y="182"/>
                  </a:lnTo>
                  <a:lnTo>
                    <a:pt x="1361" y="174"/>
                  </a:lnTo>
                  <a:lnTo>
                    <a:pt x="1370" y="166"/>
                  </a:lnTo>
                  <a:lnTo>
                    <a:pt x="1380" y="160"/>
                  </a:lnTo>
                  <a:lnTo>
                    <a:pt x="1389" y="153"/>
                  </a:lnTo>
                  <a:lnTo>
                    <a:pt x="1397" y="148"/>
                  </a:lnTo>
                  <a:lnTo>
                    <a:pt x="1405" y="141"/>
                  </a:lnTo>
                  <a:lnTo>
                    <a:pt x="1412" y="134"/>
                  </a:lnTo>
                  <a:lnTo>
                    <a:pt x="1420" y="129"/>
                  </a:lnTo>
                  <a:lnTo>
                    <a:pt x="1425" y="122"/>
                  </a:lnTo>
                  <a:lnTo>
                    <a:pt x="1432" y="118"/>
                  </a:lnTo>
                  <a:lnTo>
                    <a:pt x="1437" y="113"/>
                  </a:lnTo>
                  <a:lnTo>
                    <a:pt x="1444" y="110"/>
                  </a:lnTo>
                  <a:lnTo>
                    <a:pt x="1448" y="105"/>
                  </a:lnTo>
                  <a:lnTo>
                    <a:pt x="1452" y="100"/>
                  </a:lnTo>
                  <a:lnTo>
                    <a:pt x="1456" y="94"/>
                  </a:lnTo>
                  <a:lnTo>
                    <a:pt x="1460" y="92"/>
                  </a:lnTo>
                  <a:lnTo>
                    <a:pt x="1466" y="84"/>
                  </a:lnTo>
                  <a:lnTo>
                    <a:pt x="1472" y="77"/>
                  </a:lnTo>
                  <a:lnTo>
                    <a:pt x="1474" y="68"/>
                  </a:lnTo>
                  <a:lnTo>
                    <a:pt x="1476" y="61"/>
                  </a:lnTo>
                  <a:lnTo>
                    <a:pt x="1476" y="55"/>
                  </a:lnTo>
                  <a:lnTo>
                    <a:pt x="1477" y="48"/>
                  </a:lnTo>
                  <a:lnTo>
                    <a:pt x="1474" y="40"/>
                  </a:lnTo>
                  <a:lnTo>
                    <a:pt x="1473" y="32"/>
                  </a:lnTo>
                  <a:lnTo>
                    <a:pt x="1469" y="25"/>
                  </a:lnTo>
                  <a:lnTo>
                    <a:pt x="1465" y="17"/>
                  </a:lnTo>
                  <a:lnTo>
                    <a:pt x="14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4507" y="2193"/>
              <a:ext cx="29" cy="23"/>
            </a:xfrm>
            <a:custGeom>
              <a:avLst/>
              <a:gdLst>
                <a:gd name="T0" fmla="*/ 85 w 118"/>
                <a:gd name="T1" fmla="*/ 0 h 93"/>
                <a:gd name="T2" fmla="*/ 80 w 118"/>
                <a:gd name="T3" fmla="*/ 2 h 93"/>
                <a:gd name="T4" fmla="*/ 73 w 118"/>
                <a:gd name="T5" fmla="*/ 9 h 93"/>
                <a:gd name="T6" fmla="*/ 65 w 118"/>
                <a:gd name="T7" fmla="*/ 16 h 93"/>
                <a:gd name="T8" fmla="*/ 57 w 118"/>
                <a:gd name="T9" fmla="*/ 24 h 93"/>
                <a:gd name="T10" fmla="*/ 49 w 118"/>
                <a:gd name="T11" fmla="*/ 30 h 93"/>
                <a:gd name="T12" fmla="*/ 41 w 118"/>
                <a:gd name="T13" fmla="*/ 38 h 93"/>
                <a:gd name="T14" fmla="*/ 33 w 118"/>
                <a:gd name="T15" fmla="*/ 46 h 93"/>
                <a:gd name="T16" fmla="*/ 26 w 118"/>
                <a:gd name="T17" fmla="*/ 56 h 93"/>
                <a:gd name="T18" fmla="*/ 18 w 118"/>
                <a:gd name="T19" fmla="*/ 61 h 93"/>
                <a:gd name="T20" fmla="*/ 12 w 118"/>
                <a:gd name="T21" fmla="*/ 69 h 93"/>
                <a:gd name="T22" fmla="*/ 6 w 118"/>
                <a:gd name="T23" fmla="*/ 74 h 93"/>
                <a:gd name="T24" fmla="*/ 4 w 118"/>
                <a:gd name="T25" fmla="*/ 81 h 93"/>
                <a:gd name="T26" fmla="*/ 0 w 118"/>
                <a:gd name="T27" fmla="*/ 86 h 93"/>
                <a:gd name="T28" fmla="*/ 0 w 118"/>
                <a:gd name="T29" fmla="*/ 90 h 93"/>
                <a:gd name="T30" fmla="*/ 0 w 118"/>
                <a:gd name="T31" fmla="*/ 92 h 93"/>
                <a:gd name="T32" fmla="*/ 4 w 118"/>
                <a:gd name="T33" fmla="*/ 93 h 93"/>
                <a:gd name="T34" fmla="*/ 6 w 118"/>
                <a:gd name="T35" fmla="*/ 92 h 93"/>
                <a:gd name="T36" fmla="*/ 13 w 118"/>
                <a:gd name="T37" fmla="*/ 92 h 93"/>
                <a:gd name="T38" fmla="*/ 20 w 118"/>
                <a:gd name="T39" fmla="*/ 90 h 93"/>
                <a:gd name="T40" fmla="*/ 29 w 118"/>
                <a:gd name="T41" fmla="*/ 89 h 93"/>
                <a:gd name="T42" fmla="*/ 37 w 118"/>
                <a:gd name="T43" fmla="*/ 86 h 93"/>
                <a:gd name="T44" fmla="*/ 48 w 118"/>
                <a:gd name="T45" fmla="*/ 85 h 93"/>
                <a:gd name="T46" fmla="*/ 57 w 118"/>
                <a:gd name="T47" fmla="*/ 82 h 93"/>
                <a:gd name="T48" fmla="*/ 68 w 118"/>
                <a:gd name="T49" fmla="*/ 81 h 93"/>
                <a:gd name="T50" fmla="*/ 77 w 118"/>
                <a:gd name="T51" fmla="*/ 78 h 93"/>
                <a:gd name="T52" fmla="*/ 86 w 118"/>
                <a:gd name="T53" fmla="*/ 76 h 93"/>
                <a:gd name="T54" fmla="*/ 94 w 118"/>
                <a:gd name="T55" fmla="*/ 74 h 93"/>
                <a:gd name="T56" fmla="*/ 104 w 118"/>
                <a:gd name="T57" fmla="*/ 73 h 93"/>
                <a:gd name="T58" fmla="*/ 109 w 118"/>
                <a:gd name="T59" fmla="*/ 70 h 93"/>
                <a:gd name="T60" fmla="*/ 114 w 118"/>
                <a:gd name="T61" fmla="*/ 69 h 93"/>
                <a:gd name="T62" fmla="*/ 116 w 118"/>
                <a:gd name="T63" fmla="*/ 69 h 93"/>
                <a:gd name="T64" fmla="*/ 118 w 118"/>
                <a:gd name="T65" fmla="*/ 69 h 93"/>
                <a:gd name="T66" fmla="*/ 85 w 118"/>
                <a:gd name="T67" fmla="*/ 0 h 93"/>
                <a:gd name="T68" fmla="*/ 85 w 118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93">
                  <a:moveTo>
                    <a:pt x="85" y="0"/>
                  </a:moveTo>
                  <a:lnTo>
                    <a:pt x="80" y="2"/>
                  </a:lnTo>
                  <a:lnTo>
                    <a:pt x="73" y="9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49" y="30"/>
                  </a:lnTo>
                  <a:lnTo>
                    <a:pt x="41" y="38"/>
                  </a:lnTo>
                  <a:lnTo>
                    <a:pt x="33" y="46"/>
                  </a:lnTo>
                  <a:lnTo>
                    <a:pt x="26" y="56"/>
                  </a:lnTo>
                  <a:lnTo>
                    <a:pt x="18" y="61"/>
                  </a:lnTo>
                  <a:lnTo>
                    <a:pt x="12" y="69"/>
                  </a:lnTo>
                  <a:lnTo>
                    <a:pt x="6" y="74"/>
                  </a:lnTo>
                  <a:lnTo>
                    <a:pt x="4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3"/>
                  </a:lnTo>
                  <a:lnTo>
                    <a:pt x="6" y="92"/>
                  </a:lnTo>
                  <a:lnTo>
                    <a:pt x="13" y="92"/>
                  </a:lnTo>
                  <a:lnTo>
                    <a:pt x="20" y="90"/>
                  </a:lnTo>
                  <a:lnTo>
                    <a:pt x="29" y="89"/>
                  </a:lnTo>
                  <a:lnTo>
                    <a:pt x="37" y="86"/>
                  </a:lnTo>
                  <a:lnTo>
                    <a:pt x="48" y="85"/>
                  </a:lnTo>
                  <a:lnTo>
                    <a:pt x="57" y="82"/>
                  </a:lnTo>
                  <a:lnTo>
                    <a:pt x="68" y="81"/>
                  </a:lnTo>
                  <a:lnTo>
                    <a:pt x="77" y="78"/>
                  </a:lnTo>
                  <a:lnTo>
                    <a:pt x="86" y="76"/>
                  </a:lnTo>
                  <a:lnTo>
                    <a:pt x="94" y="74"/>
                  </a:lnTo>
                  <a:lnTo>
                    <a:pt x="104" y="73"/>
                  </a:lnTo>
                  <a:lnTo>
                    <a:pt x="109" y="70"/>
                  </a:lnTo>
                  <a:lnTo>
                    <a:pt x="114" y="69"/>
                  </a:lnTo>
                  <a:lnTo>
                    <a:pt x="116" y="69"/>
                  </a:lnTo>
                  <a:lnTo>
                    <a:pt x="118" y="6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4558" y="2242"/>
              <a:ext cx="26" cy="27"/>
            </a:xfrm>
            <a:custGeom>
              <a:avLst/>
              <a:gdLst>
                <a:gd name="T0" fmla="*/ 36 w 105"/>
                <a:gd name="T1" fmla="*/ 0 h 109"/>
                <a:gd name="T2" fmla="*/ 39 w 105"/>
                <a:gd name="T3" fmla="*/ 4 h 109"/>
                <a:gd name="T4" fmla="*/ 45 w 105"/>
                <a:gd name="T5" fmla="*/ 10 h 109"/>
                <a:gd name="T6" fmla="*/ 51 w 105"/>
                <a:gd name="T7" fmla="*/ 18 h 109"/>
                <a:gd name="T8" fmla="*/ 59 w 105"/>
                <a:gd name="T9" fmla="*/ 28 h 109"/>
                <a:gd name="T10" fmla="*/ 65 w 105"/>
                <a:gd name="T11" fmla="*/ 36 h 109"/>
                <a:gd name="T12" fmla="*/ 73 w 105"/>
                <a:gd name="T13" fmla="*/ 46 h 109"/>
                <a:gd name="T14" fmla="*/ 80 w 105"/>
                <a:gd name="T15" fmla="*/ 56 h 109"/>
                <a:gd name="T16" fmla="*/ 88 w 105"/>
                <a:gd name="T17" fmla="*/ 66 h 109"/>
                <a:gd name="T18" fmla="*/ 93 w 105"/>
                <a:gd name="T19" fmla="*/ 74 h 109"/>
                <a:gd name="T20" fmla="*/ 99 w 105"/>
                <a:gd name="T21" fmla="*/ 84 h 109"/>
                <a:gd name="T22" fmla="*/ 101 w 105"/>
                <a:gd name="T23" fmla="*/ 90 h 109"/>
                <a:gd name="T24" fmla="*/ 105 w 105"/>
                <a:gd name="T25" fmla="*/ 97 h 109"/>
                <a:gd name="T26" fmla="*/ 105 w 105"/>
                <a:gd name="T27" fmla="*/ 104 h 109"/>
                <a:gd name="T28" fmla="*/ 105 w 105"/>
                <a:gd name="T29" fmla="*/ 106 h 109"/>
                <a:gd name="T30" fmla="*/ 101 w 105"/>
                <a:gd name="T31" fmla="*/ 109 h 109"/>
                <a:gd name="T32" fmla="*/ 97 w 105"/>
                <a:gd name="T33" fmla="*/ 109 h 109"/>
                <a:gd name="T34" fmla="*/ 88 w 105"/>
                <a:gd name="T35" fmla="*/ 105 h 109"/>
                <a:gd name="T36" fmla="*/ 81 w 105"/>
                <a:gd name="T37" fmla="*/ 104 h 109"/>
                <a:gd name="T38" fmla="*/ 73 w 105"/>
                <a:gd name="T39" fmla="*/ 98 h 109"/>
                <a:gd name="T40" fmla="*/ 65 w 105"/>
                <a:gd name="T41" fmla="*/ 94 h 109"/>
                <a:gd name="T42" fmla="*/ 57 w 105"/>
                <a:gd name="T43" fmla="*/ 89 h 109"/>
                <a:gd name="T44" fmla="*/ 51 w 105"/>
                <a:gd name="T45" fmla="*/ 84 h 109"/>
                <a:gd name="T46" fmla="*/ 41 w 105"/>
                <a:gd name="T47" fmla="*/ 78 h 109"/>
                <a:gd name="T48" fmla="*/ 35 w 105"/>
                <a:gd name="T49" fmla="*/ 73 h 109"/>
                <a:gd name="T50" fmla="*/ 27 w 105"/>
                <a:gd name="T51" fmla="*/ 66 h 109"/>
                <a:gd name="T52" fmla="*/ 21 w 105"/>
                <a:gd name="T53" fmla="*/ 61 h 109"/>
                <a:gd name="T54" fmla="*/ 15 w 105"/>
                <a:gd name="T55" fmla="*/ 56 h 109"/>
                <a:gd name="T56" fmla="*/ 9 w 105"/>
                <a:gd name="T57" fmla="*/ 53 h 109"/>
                <a:gd name="T58" fmla="*/ 3 w 105"/>
                <a:gd name="T59" fmla="*/ 46 h 109"/>
                <a:gd name="T60" fmla="*/ 0 w 105"/>
                <a:gd name="T61" fmla="*/ 44 h 109"/>
                <a:gd name="T62" fmla="*/ 36 w 105"/>
                <a:gd name="T63" fmla="*/ 0 h 109"/>
                <a:gd name="T64" fmla="*/ 36 w 105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9">
                  <a:moveTo>
                    <a:pt x="36" y="0"/>
                  </a:moveTo>
                  <a:lnTo>
                    <a:pt x="39" y="4"/>
                  </a:lnTo>
                  <a:lnTo>
                    <a:pt x="45" y="10"/>
                  </a:lnTo>
                  <a:lnTo>
                    <a:pt x="51" y="18"/>
                  </a:lnTo>
                  <a:lnTo>
                    <a:pt x="59" y="28"/>
                  </a:lnTo>
                  <a:lnTo>
                    <a:pt x="65" y="36"/>
                  </a:lnTo>
                  <a:lnTo>
                    <a:pt x="73" y="46"/>
                  </a:lnTo>
                  <a:lnTo>
                    <a:pt x="80" y="56"/>
                  </a:lnTo>
                  <a:lnTo>
                    <a:pt x="88" y="66"/>
                  </a:lnTo>
                  <a:lnTo>
                    <a:pt x="93" y="74"/>
                  </a:lnTo>
                  <a:lnTo>
                    <a:pt x="99" y="84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104"/>
                  </a:lnTo>
                  <a:lnTo>
                    <a:pt x="105" y="106"/>
                  </a:lnTo>
                  <a:lnTo>
                    <a:pt x="101" y="109"/>
                  </a:lnTo>
                  <a:lnTo>
                    <a:pt x="97" y="109"/>
                  </a:lnTo>
                  <a:lnTo>
                    <a:pt x="88" y="105"/>
                  </a:lnTo>
                  <a:lnTo>
                    <a:pt x="81" y="104"/>
                  </a:lnTo>
                  <a:lnTo>
                    <a:pt x="73" y="98"/>
                  </a:lnTo>
                  <a:lnTo>
                    <a:pt x="65" y="94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1" y="78"/>
                  </a:lnTo>
                  <a:lnTo>
                    <a:pt x="35" y="73"/>
                  </a:lnTo>
                  <a:lnTo>
                    <a:pt x="27" y="66"/>
                  </a:lnTo>
                  <a:lnTo>
                    <a:pt x="21" y="61"/>
                  </a:lnTo>
                  <a:lnTo>
                    <a:pt x="15" y="56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4597" y="2195"/>
              <a:ext cx="23" cy="24"/>
            </a:xfrm>
            <a:custGeom>
              <a:avLst/>
              <a:gdLst>
                <a:gd name="T0" fmla="*/ 37 w 94"/>
                <a:gd name="T1" fmla="*/ 0 h 97"/>
                <a:gd name="T2" fmla="*/ 32 w 94"/>
                <a:gd name="T3" fmla="*/ 4 h 97"/>
                <a:gd name="T4" fmla="*/ 28 w 94"/>
                <a:gd name="T5" fmla="*/ 10 h 97"/>
                <a:gd name="T6" fmla="*/ 24 w 94"/>
                <a:gd name="T7" fmla="*/ 17 h 97"/>
                <a:gd name="T8" fmla="*/ 21 w 94"/>
                <a:gd name="T9" fmla="*/ 25 h 97"/>
                <a:gd name="T10" fmla="*/ 18 w 94"/>
                <a:gd name="T11" fmla="*/ 32 h 97"/>
                <a:gd name="T12" fmla="*/ 14 w 94"/>
                <a:gd name="T13" fmla="*/ 41 h 97"/>
                <a:gd name="T14" fmla="*/ 12 w 94"/>
                <a:gd name="T15" fmla="*/ 48 h 97"/>
                <a:gd name="T16" fmla="*/ 9 w 94"/>
                <a:gd name="T17" fmla="*/ 57 h 97"/>
                <a:gd name="T18" fmla="*/ 6 w 94"/>
                <a:gd name="T19" fmla="*/ 65 h 97"/>
                <a:gd name="T20" fmla="*/ 4 w 94"/>
                <a:gd name="T21" fmla="*/ 72 h 97"/>
                <a:gd name="T22" fmla="*/ 1 w 94"/>
                <a:gd name="T23" fmla="*/ 78 h 97"/>
                <a:gd name="T24" fmla="*/ 1 w 94"/>
                <a:gd name="T25" fmla="*/ 85 h 97"/>
                <a:gd name="T26" fmla="*/ 0 w 94"/>
                <a:gd name="T27" fmla="*/ 93 h 97"/>
                <a:gd name="T28" fmla="*/ 0 w 94"/>
                <a:gd name="T29" fmla="*/ 97 h 97"/>
                <a:gd name="T30" fmla="*/ 94 w 94"/>
                <a:gd name="T31" fmla="*/ 49 h 97"/>
                <a:gd name="T32" fmla="*/ 37 w 94"/>
                <a:gd name="T33" fmla="*/ 0 h 97"/>
                <a:gd name="T34" fmla="*/ 37 w 94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32" y="4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2" y="48"/>
                  </a:lnTo>
                  <a:lnTo>
                    <a:pt x="9" y="57"/>
                  </a:lnTo>
                  <a:lnTo>
                    <a:pt x="6" y="65"/>
                  </a:lnTo>
                  <a:lnTo>
                    <a:pt x="4" y="72"/>
                  </a:lnTo>
                  <a:lnTo>
                    <a:pt x="1" y="78"/>
                  </a:lnTo>
                  <a:lnTo>
                    <a:pt x="1" y="85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94" y="49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4499" y="2249"/>
              <a:ext cx="27" cy="17"/>
            </a:xfrm>
            <a:custGeom>
              <a:avLst/>
              <a:gdLst>
                <a:gd name="T0" fmla="*/ 8 w 110"/>
                <a:gd name="T1" fmla="*/ 0 h 69"/>
                <a:gd name="T2" fmla="*/ 10 w 110"/>
                <a:gd name="T3" fmla="*/ 0 h 69"/>
                <a:gd name="T4" fmla="*/ 17 w 110"/>
                <a:gd name="T5" fmla="*/ 2 h 69"/>
                <a:gd name="T6" fmla="*/ 24 w 110"/>
                <a:gd name="T7" fmla="*/ 4 h 69"/>
                <a:gd name="T8" fmla="*/ 33 w 110"/>
                <a:gd name="T9" fmla="*/ 8 h 69"/>
                <a:gd name="T10" fmla="*/ 42 w 110"/>
                <a:gd name="T11" fmla="*/ 10 h 69"/>
                <a:gd name="T12" fmla="*/ 52 w 110"/>
                <a:gd name="T13" fmla="*/ 14 h 69"/>
                <a:gd name="T14" fmla="*/ 62 w 110"/>
                <a:gd name="T15" fmla="*/ 20 h 69"/>
                <a:gd name="T16" fmla="*/ 72 w 110"/>
                <a:gd name="T17" fmla="*/ 25 h 69"/>
                <a:gd name="T18" fmla="*/ 80 w 110"/>
                <a:gd name="T19" fmla="*/ 28 h 69"/>
                <a:gd name="T20" fmla="*/ 88 w 110"/>
                <a:gd name="T21" fmla="*/ 33 h 69"/>
                <a:gd name="T22" fmla="*/ 96 w 110"/>
                <a:gd name="T23" fmla="*/ 37 h 69"/>
                <a:gd name="T24" fmla="*/ 102 w 110"/>
                <a:gd name="T25" fmla="*/ 42 h 69"/>
                <a:gd name="T26" fmla="*/ 106 w 110"/>
                <a:gd name="T27" fmla="*/ 45 h 69"/>
                <a:gd name="T28" fmla="*/ 110 w 110"/>
                <a:gd name="T29" fmla="*/ 50 h 69"/>
                <a:gd name="T30" fmla="*/ 110 w 110"/>
                <a:gd name="T31" fmla="*/ 53 h 69"/>
                <a:gd name="T32" fmla="*/ 110 w 110"/>
                <a:gd name="T33" fmla="*/ 57 h 69"/>
                <a:gd name="T34" fmla="*/ 105 w 110"/>
                <a:gd name="T35" fmla="*/ 57 h 69"/>
                <a:gd name="T36" fmla="*/ 98 w 110"/>
                <a:gd name="T37" fmla="*/ 60 h 69"/>
                <a:gd name="T38" fmla="*/ 92 w 110"/>
                <a:gd name="T39" fmla="*/ 61 h 69"/>
                <a:gd name="T40" fmla="*/ 85 w 110"/>
                <a:gd name="T41" fmla="*/ 64 h 69"/>
                <a:gd name="T42" fmla="*/ 74 w 110"/>
                <a:gd name="T43" fmla="*/ 64 h 69"/>
                <a:gd name="T44" fmla="*/ 66 w 110"/>
                <a:gd name="T45" fmla="*/ 64 h 69"/>
                <a:gd name="T46" fmla="*/ 57 w 110"/>
                <a:gd name="T47" fmla="*/ 65 h 69"/>
                <a:gd name="T48" fmla="*/ 48 w 110"/>
                <a:gd name="T49" fmla="*/ 66 h 69"/>
                <a:gd name="T50" fmla="*/ 38 w 110"/>
                <a:gd name="T51" fmla="*/ 66 h 69"/>
                <a:gd name="T52" fmla="*/ 29 w 110"/>
                <a:gd name="T53" fmla="*/ 66 h 69"/>
                <a:gd name="T54" fmla="*/ 20 w 110"/>
                <a:gd name="T55" fmla="*/ 66 h 69"/>
                <a:gd name="T56" fmla="*/ 13 w 110"/>
                <a:gd name="T57" fmla="*/ 68 h 69"/>
                <a:gd name="T58" fmla="*/ 8 w 110"/>
                <a:gd name="T59" fmla="*/ 68 h 69"/>
                <a:gd name="T60" fmla="*/ 2 w 110"/>
                <a:gd name="T61" fmla="*/ 68 h 69"/>
                <a:gd name="T62" fmla="*/ 0 w 110"/>
                <a:gd name="T63" fmla="*/ 68 h 69"/>
                <a:gd name="T64" fmla="*/ 0 w 110"/>
                <a:gd name="T65" fmla="*/ 69 h 69"/>
                <a:gd name="T66" fmla="*/ 8 w 110"/>
                <a:gd name="T67" fmla="*/ 0 h 69"/>
                <a:gd name="T68" fmla="*/ 8 w 110"/>
                <a:gd name="T6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69">
                  <a:moveTo>
                    <a:pt x="8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24" y="4"/>
                  </a:lnTo>
                  <a:lnTo>
                    <a:pt x="33" y="8"/>
                  </a:lnTo>
                  <a:lnTo>
                    <a:pt x="42" y="10"/>
                  </a:lnTo>
                  <a:lnTo>
                    <a:pt x="52" y="14"/>
                  </a:lnTo>
                  <a:lnTo>
                    <a:pt x="62" y="20"/>
                  </a:lnTo>
                  <a:lnTo>
                    <a:pt x="72" y="25"/>
                  </a:lnTo>
                  <a:lnTo>
                    <a:pt x="80" y="28"/>
                  </a:lnTo>
                  <a:lnTo>
                    <a:pt x="88" y="33"/>
                  </a:lnTo>
                  <a:lnTo>
                    <a:pt x="96" y="37"/>
                  </a:lnTo>
                  <a:lnTo>
                    <a:pt x="102" y="42"/>
                  </a:lnTo>
                  <a:lnTo>
                    <a:pt x="106" y="45"/>
                  </a:lnTo>
                  <a:lnTo>
                    <a:pt x="110" y="50"/>
                  </a:lnTo>
                  <a:lnTo>
                    <a:pt x="110" y="53"/>
                  </a:lnTo>
                  <a:lnTo>
                    <a:pt x="110" y="57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2" y="61"/>
                  </a:lnTo>
                  <a:lnTo>
                    <a:pt x="85" y="64"/>
                  </a:lnTo>
                  <a:lnTo>
                    <a:pt x="74" y="64"/>
                  </a:lnTo>
                  <a:lnTo>
                    <a:pt x="66" y="64"/>
                  </a:lnTo>
                  <a:lnTo>
                    <a:pt x="57" y="65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29" y="66"/>
                  </a:lnTo>
                  <a:lnTo>
                    <a:pt x="20" y="66"/>
                  </a:lnTo>
                  <a:lnTo>
                    <a:pt x="13" y="68"/>
                  </a:lnTo>
                  <a:lnTo>
                    <a:pt x="8" y="68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4632" y="2246"/>
              <a:ext cx="25" cy="28"/>
            </a:xfrm>
            <a:custGeom>
              <a:avLst/>
              <a:gdLst>
                <a:gd name="T0" fmla="*/ 30 w 99"/>
                <a:gd name="T1" fmla="*/ 0 h 115"/>
                <a:gd name="T2" fmla="*/ 0 w 99"/>
                <a:gd name="T3" fmla="*/ 115 h 115"/>
                <a:gd name="T4" fmla="*/ 0 w 99"/>
                <a:gd name="T5" fmla="*/ 114 h 115"/>
                <a:gd name="T6" fmla="*/ 4 w 99"/>
                <a:gd name="T7" fmla="*/ 112 h 115"/>
                <a:gd name="T8" fmla="*/ 11 w 99"/>
                <a:gd name="T9" fmla="*/ 108 h 115"/>
                <a:gd name="T10" fmla="*/ 18 w 99"/>
                <a:gd name="T11" fmla="*/ 107 h 115"/>
                <a:gd name="T12" fmla="*/ 26 w 99"/>
                <a:gd name="T13" fmla="*/ 102 h 115"/>
                <a:gd name="T14" fmla="*/ 35 w 99"/>
                <a:gd name="T15" fmla="*/ 96 h 115"/>
                <a:gd name="T16" fmla="*/ 44 w 99"/>
                <a:gd name="T17" fmla="*/ 91 h 115"/>
                <a:gd name="T18" fmla="*/ 55 w 99"/>
                <a:gd name="T19" fmla="*/ 87 h 115"/>
                <a:gd name="T20" fmla="*/ 64 w 99"/>
                <a:gd name="T21" fmla="*/ 80 h 115"/>
                <a:gd name="T22" fmla="*/ 74 w 99"/>
                <a:gd name="T23" fmla="*/ 75 h 115"/>
                <a:gd name="T24" fmla="*/ 83 w 99"/>
                <a:gd name="T25" fmla="*/ 68 h 115"/>
                <a:gd name="T26" fmla="*/ 90 w 99"/>
                <a:gd name="T27" fmla="*/ 63 h 115"/>
                <a:gd name="T28" fmla="*/ 95 w 99"/>
                <a:gd name="T29" fmla="*/ 58 h 115"/>
                <a:gd name="T30" fmla="*/ 98 w 99"/>
                <a:gd name="T31" fmla="*/ 52 h 115"/>
                <a:gd name="T32" fmla="*/ 99 w 99"/>
                <a:gd name="T33" fmla="*/ 48 h 115"/>
                <a:gd name="T34" fmla="*/ 99 w 99"/>
                <a:gd name="T35" fmla="*/ 47 h 115"/>
                <a:gd name="T36" fmla="*/ 95 w 99"/>
                <a:gd name="T37" fmla="*/ 42 h 115"/>
                <a:gd name="T38" fmla="*/ 90 w 99"/>
                <a:gd name="T39" fmla="*/ 39 h 115"/>
                <a:gd name="T40" fmla="*/ 84 w 99"/>
                <a:gd name="T41" fmla="*/ 35 h 115"/>
                <a:gd name="T42" fmla="*/ 80 w 99"/>
                <a:gd name="T43" fmla="*/ 31 h 115"/>
                <a:gd name="T44" fmla="*/ 74 w 99"/>
                <a:gd name="T45" fmla="*/ 27 h 115"/>
                <a:gd name="T46" fmla="*/ 68 w 99"/>
                <a:gd name="T47" fmla="*/ 23 h 115"/>
                <a:gd name="T48" fmla="*/ 63 w 99"/>
                <a:gd name="T49" fmla="*/ 20 h 115"/>
                <a:gd name="T50" fmla="*/ 58 w 99"/>
                <a:gd name="T51" fmla="*/ 16 h 115"/>
                <a:gd name="T52" fmla="*/ 51 w 99"/>
                <a:gd name="T53" fmla="*/ 12 h 115"/>
                <a:gd name="T54" fmla="*/ 47 w 99"/>
                <a:gd name="T55" fmla="*/ 10 h 115"/>
                <a:gd name="T56" fmla="*/ 40 w 99"/>
                <a:gd name="T57" fmla="*/ 6 h 115"/>
                <a:gd name="T58" fmla="*/ 38 w 99"/>
                <a:gd name="T59" fmla="*/ 4 h 115"/>
                <a:gd name="T60" fmla="*/ 32 w 99"/>
                <a:gd name="T61" fmla="*/ 0 h 115"/>
                <a:gd name="T62" fmla="*/ 30 w 99"/>
                <a:gd name="T63" fmla="*/ 0 h 115"/>
                <a:gd name="T64" fmla="*/ 30 w 99"/>
                <a:gd name="T6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5">
                  <a:moveTo>
                    <a:pt x="30" y="0"/>
                  </a:moveTo>
                  <a:lnTo>
                    <a:pt x="0" y="115"/>
                  </a:lnTo>
                  <a:lnTo>
                    <a:pt x="0" y="114"/>
                  </a:lnTo>
                  <a:lnTo>
                    <a:pt x="4" y="112"/>
                  </a:lnTo>
                  <a:lnTo>
                    <a:pt x="11" y="108"/>
                  </a:lnTo>
                  <a:lnTo>
                    <a:pt x="18" y="107"/>
                  </a:lnTo>
                  <a:lnTo>
                    <a:pt x="26" y="102"/>
                  </a:lnTo>
                  <a:lnTo>
                    <a:pt x="35" y="96"/>
                  </a:lnTo>
                  <a:lnTo>
                    <a:pt x="44" y="91"/>
                  </a:lnTo>
                  <a:lnTo>
                    <a:pt x="55" y="87"/>
                  </a:lnTo>
                  <a:lnTo>
                    <a:pt x="64" y="80"/>
                  </a:lnTo>
                  <a:lnTo>
                    <a:pt x="74" y="75"/>
                  </a:lnTo>
                  <a:lnTo>
                    <a:pt x="83" y="68"/>
                  </a:lnTo>
                  <a:lnTo>
                    <a:pt x="90" y="63"/>
                  </a:lnTo>
                  <a:lnTo>
                    <a:pt x="95" y="58"/>
                  </a:lnTo>
                  <a:lnTo>
                    <a:pt x="98" y="52"/>
                  </a:lnTo>
                  <a:lnTo>
                    <a:pt x="99" y="48"/>
                  </a:lnTo>
                  <a:lnTo>
                    <a:pt x="99" y="47"/>
                  </a:lnTo>
                  <a:lnTo>
                    <a:pt x="95" y="42"/>
                  </a:lnTo>
                  <a:lnTo>
                    <a:pt x="90" y="39"/>
                  </a:lnTo>
                  <a:lnTo>
                    <a:pt x="84" y="35"/>
                  </a:lnTo>
                  <a:lnTo>
                    <a:pt x="80" y="31"/>
                  </a:lnTo>
                  <a:lnTo>
                    <a:pt x="74" y="27"/>
                  </a:lnTo>
                  <a:lnTo>
                    <a:pt x="68" y="23"/>
                  </a:lnTo>
                  <a:lnTo>
                    <a:pt x="63" y="20"/>
                  </a:lnTo>
                  <a:lnTo>
                    <a:pt x="58" y="16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4657" y="2194"/>
              <a:ext cx="23" cy="25"/>
            </a:xfrm>
            <a:custGeom>
              <a:avLst/>
              <a:gdLst>
                <a:gd name="T0" fmla="*/ 36 w 92"/>
                <a:gd name="T1" fmla="*/ 0 h 98"/>
                <a:gd name="T2" fmla="*/ 32 w 92"/>
                <a:gd name="T3" fmla="*/ 2 h 98"/>
                <a:gd name="T4" fmla="*/ 28 w 92"/>
                <a:gd name="T5" fmla="*/ 9 h 98"/>
                <a:gd name="T6" fmla="*/ 26 w 92"/>
                <a:gd name="T7" fmla="*/ 16 h 98"/>
                <a:gd name="T8" fmla="*/ 22 w 92"/>
                <a:gd name="T9" fmla="*/ 25 h 98"/>
                <a:gd name="T10" fmla="*/ 18 w 92"/>
                <a:gd name="T11" fmla="*/ 33 h 98"/>
                <a:gd name="T12" fmla="*/ 14 w 92"/>
                <a:gd name="T13" fmla="*/ 44 h 98"/>
                <a:gd name="T14" fmla="*/ 11 w 92"/>
                <a:gd name="T15" fmla="*/ 52 h 98"/>
                <a:gd name="T16" fmla="*/ 8 w 92"/>
                <a:gd name="T17" fmla="*/ 62 h 98"/>
                <a:gd name="T18" fmla="*/ 6 w 92"/>
                <a:gd name="T19" fmla="*/ 70 h 98"/>
                <a:gd name="T20" fmla="*/ 2 w 92"/>
                <a:gd name="T21" fmla="*/ 78 h 98"/>
                <a:gd name="T22" fmla="*/ 0 w 92"/>
                <a:gd name="T23" fmla="*/ 85 h 98"/>
                <a:gd name="T24" fmla="*/ 0 w 92"/>
                <a:gd name="T25" fmla="*/ 92 h 98"/>
                <a:gd name="T26" fmla="*/ 0 w 92"/>
                <a:gd name="T27" fmla="*/ 98 h 98"/>
                <a:gd name="T28" fmla="*/ 3 w 92"/>
                <a:gd name="T29" fmla="*/ 98 h 98"/>
                <a:gd name="T30" fmla="*/ 6 w 92"/>
                <a:gd name="T31" fmla="*/ 94 h 98"/>
                <a:gd name="T32" fmla="*/ 10 w 92"/>
                <a:gd name="T33" fmla="*/ 89 h 98"/>
                <a:gd name="T34" fmla="*/ 15 w 92"/>
                <a:gd name="T35" fmla="*/ 84 h 98"/>
                <a:gd name="T36" fmla="*/ 22 w 92"/>
                <a:gd name="T37" fmla="*/ 78 h 98"/>
                <a:gd name="T38" fmla="*/ 28 w 92"/>
                <a:gd name="T39" fmla="*/ 72 h 98"/>
                <a:gd name="T40" fmla="*/ 36 w 92"/>
                <a:gd name="T41" fmla="*/ 65 h 98"/>
                <a:gd name="T42" fmla="*/ 44 w 92"/>
                <a:gd name="T43" fmla="*/ 58 h 98"/>
                <a:gd name="T44" fmla="*/ 52 w 92"/>
                <a:gd name="T45" fmla="*/ 52 h 98"/>
                <a:gd name="T46" fmla="*/ 59 w 92"/>
                <a:gd name="T47" fmla="*/ 45 h 98"/>
                <a:gd name="T48" fmla="*/ 67 w 92"/>
                <a:gd name="T49" fmla="*/ 40 h 98"/>
                <a:gd name="T50" fmla="*/ 74 w 92"/>
                <a:gd name="T51" fmla="*/ 33 h 98"/>
                <a:gd name="T52" fmla="*/ 80 w 92"/>
                <a:gd name="T53" fmla="*/ 29 h 98"/>
                <a:gd name="T54" fmla="*/ 84 w 92"/>
                <a:gd name="T55" fmla="*/ 25 h 98"/>
                <a:gd name="T56" fmla="*/ 88 w 92"/>
                <a:gd name="T57" fmla="*/ 22 h 98"/>
                <a:gd name="T58" fmla="*/ 91 w 92"/>
                <a:gd name="T59" fmla="*/ 21 h 98"/>
                <a:gd name="T60" fmla="*/ 92 w 92"/>
                <a:gd name="T61" fmla="*/ 21 h 98"/>
                <a:gd name="T62" fmla="*/ 36 w 92"/>
                <a:gd name="T63" fmla="*/ 0 h 98"/>
                <a:gd name="T64" fmla="*/ 36 w 92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8">
                  <a:moveTo>
                    <a:pt x="36" y="0"/>
                  </a:moveTo>
                  <a:lnTo>
                    <a:pt x="32" y="2"/>
                  </a:lnTo>
                  <a:lnTo>
                    <a:pt x="28" y="9"/>
                  </a:lnTo>
                  <a:lnTo>
                    <a:pt x="26" y="16"/>
                  </a:lnTo>
                  <a:lnTo>
                    <a:pt x="22" y="25"/>
                  </a:lnTo>
                  <a:lnTo>
                    <a:pt x="18" y="33"/>
                  </a:lnTo>
                  <a:lnTo>
                    <a:pt x="14" y="44"/>
                  </a:lnTo>
                  <a:lnTo>
                    <a:pt x="11" y="52"/>
                  </a:lnTo>
                  <a:lnTo>
                    <a:pt x="8" y="62"/>
                  </a:lnTo>
                  <a:lnTo>
                    <a:pt x="6" y="70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4"/>
                  </a:lnTo>
                  <a:lnTo>
                    <a:pt x="10" y="89"/>
                  </a:lnTo>
                  <a:lnTo>
                    <a:pt x="15" y="84"/>
                  </a:lnTo>
                  <a:lnTo>
                    <a:pt x="22" y="78"/>
                  </a:lnTo>
                  <a:lnTo>
                    <a:pt x="28" y="72"/>
                  </a:lnTo>
                  <a:lnTo>
                    <a:pt x="36" y="65"/>
                  </a:lnTo>
                  <a:lnTo>
                    <a:pt x="44" y="58"/>
                  </a:lnTo>
                  <a:lnTo>
                    <a:pt x="52" y="52"/>
                  </a:lnTo>
                  <a:lnTo>
                    <a:pt x="59" y="45"/>
                  </a:lnTo>
                  <a:lnTo>
                    <a:pt x="67" y="40"/>
                  </a:lnTo>
                  <a:lnTo>
                    <a:pt x="74" y="33"/>
                  </a:lnTo>
                  <a:lnTo>
                    <a:pt x="80" y="29"/>
                  </a:lnTo>
                  <a:lnTo>
                    <a:pt x="84" y="25"/>
                  </a:lnTo>
                  <a:lnTo>
                    <a:pt x="88" y="22"/>
                  </a:lnTo>
                  <a:lnTo>
                    <a:pt x="91" y="21"/>
                  </a:lnTo>
                  <a:lnTo>
                    <a:pt x="92" y="2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4682" y="2257"/>
              <a:ext cx="27" cy="16"/>
            </a:xfrm>
            <a:custGeom>
              <a:avLst/>
              <a:gdLst>
                <a:gd name="T0" fmla="*/ 0 w 108"/>
                <a:gd name="T1" fmla="*/ 0 h 61"/>
                <a:gd name="T2" fmla="*/ 6 w 108"/>
                <a:gd name="T3" fmla="*/ 0 h 61"/>
                <a:gd name="T4" fmla="*/ 12 w 108"/>
                <a:gd name="T5" fmla="*/ 0 h 61"/>
                <a:gd name="T6" fmla="*/ 20 w 108"/>
                <a:gd name="T7" fmla="*/ 0 h 61"/>
                <a:gd name="T8" fmla="*/ 30 w 108"/>
                <a:gd name="T9" fmla="*/ 3 h 61"/>
                <a:gd name="T10" fmla="*/ 38 w 108"/>
                <a:gd name="T11" fmla="*/ 4 h 61"/>
                <a:gd name="T12" fmla="*/ 47 w 108"/>
                <a:gd name="T13" fmla="*/ 5 h 61"/>
                <a:gd name="T14" fmla="*/ 55 w 108"/>
                <a:gd name="T15" fmla="*/ 8 h 61"/>
                <a:gd name="T16" fmla="*/ 66 w 108"/>
                <a:gd name="T17" fmla="*/ 11 h 61"/>
                <a:gd name="T18" fmla="*/ 72 w 108"/>
                <a:gd name="T19" fmla="*/ 12 h 61"/>
                <a:gd name="T20" fmla="*/ 80 w 108"/>
                <a:gd name="T21" fmla="*/ 12 h 61"/>
                <a:gd name="T22" fmla="*/ 87 w 108"/>
                <a:gd name="T23" fmla="*/ 13 h 61"/>
                <a:gd name="T24" fmla="*/ 95 w 108"/>
                <a:gd name="T25" fmla="*/ 16 h 61"/>
                <a:gd name="T26" fmla="*/ 103 w 108"/>
                <a:gd name="T27" fmla="*/ 19 h 61"/>
                <a:gd name="T28" fmla="*/ 108 w 108"/>
                <a:gd name="T29" fmla="*/ 19 h 61"/>
                <a:gd name="T30" fmla="*/ 107 w 108"/>
                <a:gd name="T31" fmla="*/ 20 h 61"/>
                <a:gd name="T32" fmla="*/ 107 w 108"/>
                <a:gd name="T33" fmla="*/ 25 h 61"/>
                <a:gd name="T34" fmla="*/ 106 w 108"/>
                <a:gd name="T35" fmla="*/ 32 h 61"/>
                <a:gd name="T36" fmla="*/ 103 w 108"/>
                <a:gd name="T37" fmla="*/ 41 h 61"/>
                <a:gd name="T38" fmla="*/ 99 w 108"/>
                <a:gd name="T39" fmla="*/ 48 h 61"/>
                <a:gd name="T40" fmla="*/ 95 w 108"/>
                <a:gd name="T41" fmla="*/ 55 h 61"/>
                <a:gd name="T42" fmla="*/ 88 w 108"/>
                <a:gd name="T43" fmla="*/ 59 h 61"/>
                <a:gd name="T44" fmla="*/ 79 w 108"/>
                <a:gd name="T45" fmla="*/ 61 h 61"/>
                <a:gd name="T46" fmla="*/ 72 w 108"/>
                <a:gd name="T47" fmla="*/ 59 h 61"/>
                <a:gd name="T48" fmla="*/ 67 w 108"/>
                <a:gd name="T49" fmla="*/ 56 h 61"/>
                <a:gd name="T50" fmla="*/ 60 w 108"/>
                <a:gd name="T51" fmla="*/ 52 h 61"/>
                <a:gd name="T52" fmla="*/ 54 w 108"/>
                <a:gd name="T53" fmla="*/ 49 h 61"/>
                <a:gd name="T54" fmla="*/ 47 w 108"/>
                <a:gd name="T55" fmla="*/ 43 h 61"/>
                <a:gd name="T56" fmla="*/ 40 w 108"/>
                <a:gd name="T57" fmla="*/ 39 h 61"/>
                <a:gd name="T58" fmla="*/ 34 w 108"/>
                <a:gd name="T59" fmla="*/ 33 h 61"/>
                <a:gd name="T60" fmla="*/ 28 w 108"/>
                <a:gd name="T61" fmla="*/ 28 h 61"/>
                <a:gd name="T62" fmla="*/ 22 w 108"/>
                <a:gd name="T63" fmla="*/ 21 h 61"/>
                <a:gd name="T64" fmla="*/ 16 w 108"/>
                <a:gd name="T65" fmla="*/ 17 h 61"/>
                <a:gd name="T66" fmla="*/ 11 w 108"/>
                <a:gd name="T67" fmla="*/ 12 h 61"/>
                <a:gd name="T68" fmla="*/ 8 w 108"/>
                <a:gd name="T69" fmla="*/ 8 h 61"/>
                <a:gd name="T70" fmla="*/ 2 w 108"/>
                <a:gd name="T71" fmla="*/ 1 h 61"/>
                <a:gd name="T72" fmla="*/ 0 w 108"/>
                <a:gd name="T73" fmla="*/ 0 h 61"/>
                <a:gd name="T74" fmla="*/ 0 w 108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6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8" y="4"/>
                  </a:lnTo>
                  <a:lnTo>
                    <a:pt x="47" y="5"/>
                  </a:lnTo>
                  <a:lnTo>
                    <a:pt x="55" y="8"/>
                  </a:lnTo>
                  <a:lnTo>
                    <a:pt x="66" y="11"/>
                  </a:lnTo>
                  <a:lnTo>
                    <a:pt x="72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95" y="16"/>
                  </a:lnTo>
                  <a:lnTo>
                    <a:pt x="103" y="19"/>
                  </a:lnTo>
                  <a:lnTo>
                    <a:pt x="108" y="19"/>
                  </a:lnTo>
                  <a:lnTo>
                    <a:pt x="107" y="20"/>
                  </a:lnTo>
                  <a:lnTo>
                    <a:pt x="107" y="25"/>
                  </a:lnTo>
                  <a:lnTo>
                    <a:pt x="106" y="32"/>
                  </a:lnTo>
                  <a:lnTo>
                    <a:pt x="103" y="41"/>
                  </a:lnTo>
                  <a:lnTo>
                    <a:pt x="99" y="48"/>
                  </a:lnTo>
                  <a:lnTo>
                    <a:pt x="95" y="55"/>
                  </a:lnTo>
                  <a:lnTo>
                    <a:pt x="88" y="59"/>
                  </a:lnTo>
                  <a:lnTo>
                    <a:pt x="79" y="61"/>
                  </a:lnTo>
                  <a:lnTo>
                    <a:pt x="72" y="59"/>
                  </a:lnTo>
                  <a:lnTo>
                    <a:pt x="67" y="56"/>
                  </a:lnTo>
                  <a:lnTo>
                    <a:pt x="60" y="52"/>
                  </a:lnTo>
                  <a:lnTo>
                    <a:pt x="54" y="49"/>
                  </a:lnTo>
                  <a:lnTo>
                    <a:pt x="47" y="43"/>
                  </a:lnTo>
                  <a:lnTo>
                    <a:pt x="40" y="39"/>
                  </a:lnTo>
                  <a:lnTo>
                    <a:pt x="34" y="33"/>
                  </a:lnTo>
                  <a:lnTo>
                    <a:pt x="28" y="28"/>
                  </a:lnTo>
                  <a:lnTo>
                    <a:pt x="22" y="21"/>
                  </a:lnTo>
                  <a:lnTo>
                    <a:pt x="16" y="17"/>
                  </a:lnTo>
                  <a:lnTo>
                    <a:pt x="11" y="12"/>
                  </a:lnTo>
                  <a:lnTo>
                    <a:pt x="8" y="8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4597" y="2281"/>
              <a:ext cx="15" cy="24"/>
            </a:xfrm>
            <a:custGeom>
              <a:avLst/>
              <a:gdLst>
                <a:gd name="T0" fmla="*/ 15 w 60"/>
                <a:gd name="T1" fmla="*/ 0 h 97"/>
                <a:gd name="T2" fmla="*/ 12 w 60"/>
                <a:gd name="T3" fmla="*/ 4 h 97"/>
                <a:gd name="T4" fmla="*/ 11 w 60"/>
                <a:gd name="T5" fmla="*/ 11 h 97"/>
                <a:gd name="T6" fmla="*/ 9 w 60"/>
                <a:gd name="T7" fmla="*/ 19 h 97"/>
                <a:gd name="T8" fmla="*/ 8 w 60"/>
                <a:gd name="T9" fmla="*/ 29 h 97"/>
                <a:gd name="T10" fmla="*/ 5 w 60"/>
                <a:gd name="T11" fmla="*/ 37 h 97"/>
                <a:gd name="T12" fmla="*/ 5 w 60"/>
                <a:gd name="T13" fmla="*/ 48 h 97"/>
                <a:gd name="T14" fmla="*/ 4 w 60"/>
                <a:gd name="T15" fmla="*/ 57 h 97"/>
                <a:gd name="T16" fmla="*/ 4 w 60"/>
                <a:gd name="T17" fmla="*/ 67 h 97"/>
                <a:gd name="T18" fmla="*/ 3 w 60"/>
                <a:gd name="T19" fmla="*/ 75 h 97"/>
                <a:gd name="T20" fmla="*/ 1 w 60"/>
                <a:gd name="T21" fmla="*/ 83 h 97"/>
                <a:gd name="T22" fmla="*/ 1 w 60"/>
                <a:gd name="T23" fmla="*/ 88 h 97"/>
                <a:gd name="T24" fmla="*/ 1 w 60"/>
                <a:gd name="T25" fmla="*/ 93 h 97"/>
                <a:gd name="T26" fmla="*/ 0 w 60"/>
                <a:gd name="T27" fmla="*/ 96 h 97"/>
                <a:gd name="T28" fmla="*/ 0 w 60"/>
                <a:gd name="T29" fmla="*/ 97 h 97"/>
                <a:gd name="T30" fmla="*/ 1 w 60"/>
                <a:gd name="T31" fmla="*/ 95 h 97"/>
                <a:gd name="T32" fmla="*/ 3 w 60"/>
                <a:gd name="T33" fmla="*/ 91 h 97"/>
                <a:gd name="T34" fmla="*/ 3 w 60"/>
                <a:gd name="T35" fmla="*/ 83 h 97"/>
                <a:gd name="T36" fmla="*/ 5 w 60"/>
                <a:gd name="T37" fmla="*/ 79 h 97"/>
                <a:gd name="T38" fmla="*/ 9 w 60"/>
                <a:gd name="T39" fmla="*/ 73 h 97"/>
                <a:gd name="T40" fmla="*/ 13 w 60"/>
                <a:gd name="T41" fmla="*/ 72 h 97"/>
                <a:gd name="T42" fmla="*/ 23 w 60"/>
                <a:gd name="T43" fmla="*/ 68 h 97"/>
                <a:gd name="T44" fmla="*/ 35 w 60"/>
                <a:gd name="T45" fmla="*/ 68 h 97"/>
                <a:gd name="T46" fmla="*/ 43 w 60"/>
                <a:gd name="T47" fmla="*/ 67 h 97"/>
                <a:gd name="T48" fmla="*/ 53 w 60"/>
                <a:gd name="T49" fmla="*/ 67 h 97"/>
                <a:gd name="T50" fmla="*/ 59 w 60"/>
                <a:gd name="T51" fmla="*/ 64 h 97"/>
                <a:gd name="T52" fmla="*/ 60 w 60"/>
                <a:gd name="T53" fmla="*/ 57 h 97"/>
                <a:gd name="T54" fmla="*/ 59 w 60"/>
                <a:gd name="T55" fmla="*/ 52 h 97"/>
                <a:gd name="T56" fmla="*/ 56 w 60"/>
                <a:gd name="T57" fmla="*/ 47 h 97"/>
                <a:gd name="T58" fmla="*/ 53 w 60"/>
                <a:gd name="T59" fmla="*/ 41 h 97"/>
                <a:gd name="T60" fmla="*/ 51 w 60"/>
                <a:gd name="T61" fmla="*/ 36 h 97"/>
                <a:gd name="T62" fmla="*/ 43 w 60"/>
                <a:gd name="T63" fmla="*/ 27 h 97"/>
                <a:gd name="T64" fmla="*/ 36 w 60"/>
                <a:gd name="T65" fmla="*/ 19 h 97"/>
                <a:gd name="T66" fmla="*/ 27 w 60"/>
                <a:gd name="T67" fmla="*/ 11 h 97"/>
                <a:gd name="T68" fmla="*/ 20 w 60"/>
                <a:gd name="T69" fmla="*/ 4 h 97"/>
                <a:gd name="T70" fmla="*/ 16 w 60"/>
                <a:gd name="T71" fmla="*/ 0 h 97"/>
                <a:gd name="T72" fmla="*/ 15 w 60"/>
                <a:gd name="T73" fmla="*/ 0 h 97"/>
                <a:gd name="T74" fmla="*/ 15 w 60"/>
                <a:gd name="T7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97">
                  <a:moveTo>
                    <a:pt x="15" y="0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9" y="19"/>
                  </a:lnTo>
                  <a:lnTo>
                    <a:pt x="8" y="29"/>
                  </a:lnTo>
                  <a:lnTo>
                    <a:pt x="5" y="37"/>
                  </a:lnTo>
                  <a:lnTo>
                    <a:pt x="5" y="48"/>
                  </a:lnTo>
                  <a:lnTo>
                    <a:pt x="4" y="57"/>
                  </a:lnTo>
                  <a:lnTo>
                    <a:pt x="4" y="67"/>
                  </a:lnTo>
                  <a:lnTo>
                    <a:pt x="3" y="75"/>
                  </a:lnTo>
                  <a:lnTo>
                    <a:pt x="1" y="83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1"/>
                  </a:lnTo>
                  <a:lnTo>
                    <a:pt x="3" y="83"/>
                  </a:lnTo>
                  <a:lnTo>
                    <a:pt x="5" y="79"/>
                  </a:lnTo>
                  <a:lnTo>
                    <a:pt x="9" y="73"/>
                  </a:lnTo>
                  <a:lnTo>
                    <a:pt x="13" y="72"/>
                  </a:lnTo>
                  <a:lnTo>
                    <a:pt x="23" y="68"/>
                  </a:lnTo>
                  <a:lnTo>
                    <a:pt x="35" y="68"/>
                  </a:lnTo>
                  <a:lnTo>
                    <a:pt x="43" y="67"/>
                  </a:lnTo>
                  <a:lnTo>
                    <a:pt x="53" y="67"/>
                  </a:lnTo>
                  <a:lnTo>
                    <a:pt x="59" y="64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6" y="47"/>
                  </a:lnTo>
                  <a:lnTo>
                    <a:pt x="53" y="41"/>
                  </a:lnTo>
                  <a:lnTo>
                    <a:pt x="51" y="36"/>
                  </a:lnTo>
                  <a:lnTo>
                    <a:pt x="43" y="27"/>
                  </a:lnTo>
                  <a:lnTo>
                    <a:pt x="36" y="19"/>
                  </a:lnTo>
                  <a:lnTo>
                    <a:pt x="27" y="11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4738" y="2206"/>
              <a:ext cx="27" cy="14"/>
            </a:xfrm>
            <a:custGeom>
              <a:avLst/>
              <a:gdLst>
                <a:gd name="T0" fmla="*/ 45 w 110"/>
                <a:gd name="T1" fmla="*/ 0 h 53"/>
                <a:gd name="T2" fmla="*/ 54 w 110"/>
                <a:gd name="T3" fmla="*/ 0 h 53"/>
                <a:gd name="T4" fmla="*/ 64 w 110"/>
                <a:gd name="T5" fmla="*/ 3 h 53"/>
                <a:gd name="T6" fmla="*/ 70 w 110"/>
                <a:gd name="T7" fmla="*/ 3 h 53"/>
                <a:gd name="T8" fmla="*/ 80 w 110"/>
                <a:gd name="T9" fmla="*/ 7 h 53"/>
                <a:gd name="T10" fmla="*/ 86 w 110"/>
                <a:gd name="T11" fmla="*/ 8 h 53"/>
                <a:gd name="T12" fmla="*/ 93 w 110"/>
                <a:gd name="T13" fmla="*/ 11 h 53"/>
                <a:gd name="T14" fmla="*/ 98 w 110"/>
                <a:gd name="T15" fmla="*/ 13 h 53"/>
                <a:gd name="T16" fmla="*/ 104 w 110"/>
                <a:gd name="T17" fmla="*/ 16 h 53"/>
                <a:gd name="T18" fmla="*/ 109 w 110"/>
                <a:gd name="T19" fmla="*/ 21 h 53"/>
                <a:gd name="T20" fmla="*/ 110 w 110"/>
                <a:gd name="T21" fmla="*/ 27 h 53"/>
                <a:gd name="T22" fmla="*/ 106 w 110"/>
                <a:gd name="T23" fmla="*/ 31 h 53"/>
                <a:gd name="T24" fmla="*/ 98 w 110"/>
                <a:gd name="T25" fmla="*/ 36 h 53"/>
                <a:gd name="T26" fmla="*/ 90 w 110"/>
                <a:gd name="T27" fmla="*/ 39 h 53"/>
                <a:gd name="T28" fmla="*/ 82 w 110"/>
                <a:gd name="T29" fmla="*/ 40 h 53"/>
                <a:gd name="T30" fmla="*/ 76 w 110"/>
                <a:gd name="T31" fmla="*/ 43 h 53"/>
                <a:gd name="T32" fmla="*/ 68 w 110"/>
                <a:gd name="T33" fmla="*/ 45 h 53"/>
                <a:gd name="T34" fmla="*/ 57 w 110"/>
                <a:gd name="T35" fmla="*/ 45 h 53"/>
                <a:gd name="T36" fmla="*/ 49 w 110"/>
                <a:gd name="T37" fmla="*/ 48 h 53"/>
                <a:gd name="T38" fmla="*/ 40 w 110"/>
                <a:gd name="T39" fmla="*/ 51 h 53"/>
                <a:gd name="T40" fmla="*/ 34 w 110"/>
                <a:gd name="T41" fmla="*/ 52 h 53"/>
                <a:gd name="T42" fmla="*/ 25 w 110"/>
                <a:gd name="T43" fmla="*/ 52 h 53"/>
                <a:gd name="T44" fmla="*/ 18 w 110"/>
                <a:gd name="T45" fmla="*/ 53 h 53"/>
                <a:gd name="T46" fmla="*/ 10 w 110"/>
                <a:gd name="T47" fmla="*/ 53 h 53"/>
                <a:gd name="T48" fmla="*/ 6 w 110"/>
                <a:gd name="T49" fmla="*/ 53 h 53"/>
                <a:gd name="T50" fmla="*/ 0 w 110"/>
                <a:gd name="T51" fmla="*/ 51 h 53"/>
                <a:gd name="T52" fmla="*/ 0 w 110"/>
                <a:gd name="T53" fmla="*/ 45 h 53"/>
                <a:gd name="T54" fmla="*/ 4 w 110"/>
                <a:gd name="T55" fmla="*/ 36 h 53"/>
                <a:gd name="T56" fmla="*/ 9 w 110"/>
                <a:gd name="T57" fmla="*/ 28 h 53"/>
                <a:gd name="T58" fmla="*/ 17 w 110"/>
                <a:gd name="T59" fmla="*/ 21 h 53"/>
                <a:gd name="T60" fmla="*/ 26 w 110"/>
                <a:gd name="T61" fmla="*/ 15 h 53"/>
                <a:gd name="T62" fmla="*/ 33 w 110"/>
                <a:gd name="T63" fmla="*/ 8 h 53"/>
                <a:gd name="T64" fmla="*/ 40 w 110"/>
                <a:gd name="T65" fmla="*/ 3 h 53"/>
                <a:gd name="T66" fmla="*/ 44 w 110"/>
                <a:gd name="T67" fmla="*/ 0 h 53"/>
                <a:gd name="T68" fmla="*/ 45 w 110"/>
                <a:gd name="T69" fmla="*/ 0 h 53"/>
                <a:gd name="T70" fmla="*/ 45 w 110"/>
                <a:gd name="T7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53">
                  <a:moveTo>
                    <a:pt x="45" y="0"/>
                  </a:moveTo>
                  <a:lnTo>
                    <a:pt x="54" y="0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80" y="7"/>
                  </a:lnTo>
                  <a:lnTo>
                    <a:pt x="86" y="8"/>
                  </a:lnTo>
                  <a:lnTo>
                    <a:pt x="93" y="11"/>
                  </a:lnTo>
                  <a:lnTo>
                    <a:pt x="98" y="13"/>
                  </a:lnTo>
                  <a:lnTo>
                    <a:pt x="104" y="16"/>
                  </a:lnTo>
                  <a:lnTo>
                    <a:pt x="109" y="21"/>
                  </a:lnTo>
                  <a:lnTo>
                    <a:pt x="110" y="27"/>
                  </a:lnTo>
                  <a:lnTo>
                    <a:pt x="106" y="31"/>
                  </a:lnTo>
                  <a:lnTo>
                    <a:pt x="98" y="36"/>
                  </a:lnTo>
                  <a:lnTo>
                    <a:pt x="90" y="39"/>
                  </a:lnTo>
                  <a:lnTo>
                    <a:pt x="82" y="40"/>
                  </a:lnTo>
                  <a:lnTo>
                    <a:pt x="76" y="43"/>
                  </a:lnTo>
                  <a:lnTo>
                    <a:pt x="68" y="45"/>
                  </a:lnTo>
                  <a:lnTo>
                    <a:pt x="57" y="45"/>
                  </a:lnTo>
                  <a:lnTo>
                    <a:pt x="49" y="48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25" y="52"/>
                  </a:lnTo>
                  <a:lnTo>
                    <a:pt x="18" y="53"/>
                  </a:lnTo>
                  <a:lnTo>
                    <a:pt x="10" y="5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9" y="28"/>
                  </a:lnTo>
                  <a:lnTo>
                    <a:pt x="17" y="21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40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4741" y="2257"/>
              <a:ext cx="22" cy="23"/>
            </a:xfrm>
            <a:custGeom>
              <a:avLst/>
              <a:gdLst>
                <a:gd name="T0" fmla="*/ 49 w 90"/>
                <a:gd name="T1" fmla="*/ 0 h 89"/>
                <a:gd name="T2" fmla="*/ 90 w 90"/>
                <a:gd name="T3" fmla="*/ 89 h 89"/>
                <a:gd name="T4" fmla="*/ 0 w 90"/>
                <a:gd name="T5" fmla="*/ 40 h 89"/>
                <a:gd name="T6" fmla="*/ 49 w 90"/>
                <a:gd name="T7" fmla="*/ 0 h 89"/>
                <a:gd name="T8" fmla="*/ 49 w 9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49" y="0"/>
                  </a:moveTo>
                  <a:lnTo>
                    <a:pt x="90" y="89"/>
                  </a:lnTo>
                  <a:lnTo>
                    <a:pt x="0" y="4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4804" y="2198"/>
              <a:ext cx="23" cy="24"/>
            </a:xfrm>
            <a:custGeom>
              <a:avLst/>
              <a:gdLst>
                <a:gd name="T0" fmla="*/ 21 w 92"/>
                <a:gd name="T1" fmla="*/ 0 h 94"/>
                <a:gd name="T2" fmla="*/ 20 w 92"/>
                <a:gd name="T3" fmla="*/ 0 h 94"/>
                <a:gd name="T4" fmla="*/ 19 w 92"/>
                <a:gd name="T5" fmla="*/ 5 h 94"/>
                <a:gd name="T6" fmla="*/ 17 w 92"/>
                <a:gd name="T7" fmla="*/ 9 h 94"/>
                <a:gd name="T8" fmla="*/ 16 w 92"/>
                <a:gd name="T9" fmla="*/ 17 h 94"/>
                <a:gd name="T10" fmla="*/ 12 w 92"/>
                <a:gd name="T11" fmla="*/ 24 h 94"/>
                <a:gd name="T12" fmla="*/ 11 w 92"/>
                <a:gd name="T13" fmla="*/ 33 h 94"/>
                <a:gd name="T14" fmla="*/ 8 w 92"/>
                <a:gd name="T15" fmla="*/ 42 h 94"/>
                <a:gd name="T16" fmla="*/ 7 w 92"/>
                <a:gd name="T17" fmla="*/ 53 h 94"/>
                <a:gd name="T18" fmla="*/ 3 w 92"/>
                <a:gd name="T19" fmla="*/ 61 h 94"/>
                <a:gd name="T20" fmla="*/ 1 w 92"/>
                <a:gd name="T21" fmla="*/ 70 h 94"/>
                <a:gd name="T22" fmla="*/ 0 w 92"/>
                <a:gd name="T23" fmla="*/ 78 h 94"/>
                <a:gd name="T24" fmla="*/ 0 w 92"/>
                <a:gd name="T25" fmla="*/ 85 h 94"/>
                <a:gd name="T26" fmla="*/ 0 w 92"/>
                <a:gd name="T27" fmla="*/ 90 h 94"/>
                <a:gd name="T28" fmla="*/ 0 w 92"/>
                <a:gd name="T29" fmla="*/ 94 h 94"/>
                <a:gd name="T30" fmla="*/ 1 w 92"/>
                <a:gd name="T31" fmla="*/ 94 h 94"/>
                <a:gd name="T32" fmla="*/ 5 w 92"/>
                <a:gd name="T33" fmla="*/ 94 h 94"/>
                <a:gd name="T34" fmla="*/ 7 w 92"/>
                <a:gd name="T35" fmla="*/ 90 h 94"/>
                <a:gd name="T36" fmla="*/ 12 w 92"/>
                <a:gd name="T37" fmla="*/ 85 h 94"/>
                <a:gd name="T38" fmla="*/ 19 w 92"/>
                <a:gd name="T39" fmla="*/ 81 h 94"/>
                <a:gd name="T40" fmla="*/ 27 w 92"/>
                <a:gd name="T41" fmla="*/ 77 h 94"/>
                <a:gd name="T42" fmla="*/ 33 w 92"/>
                <a:gd name="T43" fmla="*/ 72 h 94"/>
                <a:gd name="T44" fmla="*/ 43 w 92"/>
                <a:gd name="T45" fmla="*/ 66 h 94"/>
                <a:gd name="T46" fmla="*/ 51 w 92"/>
                <a:gd name="T47" fmla="*/ 60 h 94"/>
                <a:gd name="T48" fmla="*/ 60 w 92"/>
                <a:gd name="T49" fmla="*/ 56 h 94"/>
                <a:gd name="T50" fmla="*/ 67 w 92"/>
                <a:gd name="T51" fmla="*/ 49 h 94"/>
                <a:gd name="T52" fmla="*/ 73 w 92"/>
                <a:gd name="T53" fmla="*/ 44 h 94"/>
                <a:gd name="T54" fmla="*/ 80 w 92"/>
                <a:gd name="T55" fmla="*/ 38 h 94"/>
                <a:gd name="T56" fmla="*/ 85 w 92"/>
                <a:gd name="T57" fmla="*/ 34 h 94"/>
                <a:gd name="T58" fmla="*/ 92 w 92"/>
                <a:gd name="T59" fmla="*/ 25 h 94"/>
                <a:gd name="T60" fmla="*/ 92 w 92"/>
                <a:gd name="T61" fmla="*/ 21 h 94"/>
                <a:gd name="T62" fmla="*/ 83 w 92"/>
                <a:gd name="T63" fmla="*/ 16 h 94"/>
                <a:gd name="T64" fmla="*/ 73 w 92"/>
                <a:gd name="T65" fmla="*/ 10 h 94"/>
                <a:gd name="T66" fmla="*/ 61 w 92"/>
                <a:gd name="T67" fmla="*/ 8 h 94"/>
                <a:gd name="T68" fmla="*/ 49 w 92"/>
                <a:gd name="T69" fmla="*/ 5 h 94"/>
                <a:gd name="T70" fmla="*/ 37 w 92"/>
                <a:gd name="T71" fmla="*/ 2 h 94"/>
                <a:gd name="T72" fmla="*/ 29 w 92"/>
                <a:gd name="T73" fmla="*/ 1 h 94"/>
                <a:gd name="T74" fmla="*/ 24 w 92"/>
                <a:gd name="T75" fmla="*/ 0 h 94"/>
                <a:gd name="T76" fmla="*/ 21 w 92"/>
                <a:gd name="T77" fmla="*/ 0 h 94"/>
                <a:gd name="T78" fmla="*/ 21 w 92"/>
                <a:gd name="T7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94">
                  <a:moveTo>
                    <a:pt x="21" y="0"/>
                  </a:moveTo>
                  <a:lnTo>
                    <a:pt x="20" y="0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7"/>
                  </a:lnTo>
                  <a:lnTo>
                    <a:pt x="12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7" y="53"/>
                  </a:lnTo>
                  <a:lnTo>
                    <a:pt x="3" y="61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5" y="94"/>
                  </a:lnTo>
                  <a:lnTo>
                    <a:pt x="7" y="90"/>
                  </a:lnTo>
                  <a:lnTo>
                    <a:pt x="12" y="85"/>
                  </a:lnTo>
                  <a:lnTo>
                    <a:pt x="19" y="81"/>
                  </a:lnTo>
                  <a:lnTo>
                    <a:pt x="27" y="77"/>
                  </a:lnTo>
                  <a:lnTo>
                    <a:pt x="33" y="72"/>
                  </a:lnTo>
                  <a:lnTo>
                    <a:pt x="43" y="66"/>
                  </a:lnTo>
                  <a:lnTo>
                    <a:pt x="51" y="60"/>
                  </a:lnTo>
                  <a:lnTo>
                    <a:pt x="60" y="56"/>
                  </a:lnTo>
                  <a:lnTo>
                    <a:pt x="67" y="49"/>
                  </a:lnTo>
                  <a:lnTo>
                    <a:pt x="73" y="44"/>
                  </a:lnTo>
                  <a:lnTo>
                    <a:pt x="80" y="38"/>
                  </a:lnTo>
                  <a:lnTo>
                    <a:pt x="85" y="34"/>
                  </a:lnTo>
                  <a:lnTo>
                    <a:pt x="92" y="25"/>
                  </a:lnTo>
                  <a:lnTo>
                    <a:pt x="92" y="21"/>
                  </a:lnTo>
                  <a:lnTo>
                    <a:pt x="83" y="16"/>
                  </a:lnTo>
                  <a:lnTo>
                    <a:pt x="73" y="10"/>
                  </a:lnTo>
                  <a:lnTo>
                    <a:pt x="61" y="8"/>
                  </a:lnTo>
                  <a:lnTo>
                    <a:pt x="49" y="5"/>
                  </a:lnTo>
                  <a:lnTo>
                    <a:pt x="37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4792" y="2269"/>
              <a:ext cx="20" cy="18"/>
            </a:xfrm>
            <a:custGeom>
              <a:avLst/>
              <a:gdLst>
                <a:gd name="T0" fmla="*/ 45 w 80"/>
                <a:gd name="T1" fmla="*/ 0 h 69"/>
                <a:gd name="T2" fmla="*/ 50 w 80"/>
                <a:gd name="T3" fmla="*/ 5 h 69"/>
                <a:gd name="T4" fmla="*/ 60 w 80"/>
                <a:gd name="T5" fmla="*/ 15 h 69"/>
                <a:gd name="T6" fmla="*/ 62 w 80"/>
                <a:gd name="T7" fmla="*/ 19 h 69"/>
                <a:gd name="T8" fmla="*/ 66 w 80"/>
                <a:gd name="T9" fmla="*/ 25 h 69"/>
                <a:gd name="T10" fmla="*/ 69 w 80"/>
                <a:gd name="T11" fmla="*/ 30 h 69"/>
                <a:gd name="T12" fmla="*/ 74 w 80"/>
                <a:gd name="T13" fmla="*/ 37 h 69"/>
                <a:gd name="T14" fmla="*/ 78 w 80"/>
                <a:gd name="T15" fmla="*/ 45 h 69"/>
                <a:gd name="T16" fmla="*/ 80 w 80"/>
                <a:gd name="T17" fmla="*/ 56 h 69"/>
                <a:gd name="T18" fmla="*/ 77 w 80"/>
                <a:gd name="T19" fmla="*/ 61 h 69"/>
                <a:gd name="T20" fmla="*/ 70 w 80"/>
                <a:gd name="T21" fmla="*/ 65 h 69"/>
                <a:gd name="T22" fmla="*/ 58 w 80"/>
                <a:gd name="T23" fmla="*/ 66 h 69"/>
                <a:gd name="T24" fmla="*/ 48 w 80"/>
                <a:gd name="T25" fmla="*/ 68 h 69"/>
                <a:gd name="T26" fmla="*/ 41 w 80"/>
                <a:gd name="T27" fmla="*/ 68 h 69"/>
                <a:gd name="T28" fmla="*/ 34 w 80"/>
                <a:gd name="T29" fmla="*/ 68 h 69"/>
                <a:gd name="T30" fmla="*/ 29 w 80"/>
                <a:gd name="T31" fmla="*/ 68 h 69"/>
                <a:gd name="T32" fmla="*/ 25 w 80"/>
                <a:gd name="T33" fmla="*/ 68 h 69"/>
                <a:gd name="T34" fmla="*/ 13 w 80"/>
                <a:gd name="T35" fmla="*/ 68 h 69"/>
                <a:gd name="T36" fmla="*/ 6 w 80"/>
                <a:gd name="T37" fmla="*/ 68 h 69"/>
                <a:gd name="T38" fmla="*/ 1 w 80"/>
                <a:gd name="T39" fmla="*/ 68 h 69"/>
                <a:gd name="T40" fmla="*/ 0 w 80"/>
                <a:gd name="T41" fmla="*/ 69 h 69"/>
                <a:gd name="T42" fmla="*/ 45 w 80"/>
                <a:gd name="T43" fmla="*/ 0 h 69"/>
                <a:gd name="T44" fmla="*/ 45 w 80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69">
                  <a:moveTo>
                    <a:pt x="45" y="0"/>
                  </a:moveTo>
                  <a:lnTo>
                    <a:pt x="50" y="5"/>
                  </a:lnTo>
                  <a:lnTo>
                    <a:pt x="60" y="15"/>
                  </a:lnTo>
                  <a:lnTo>
                    <a:pt x="62" y="19"/>
                  </a:lnTo>
                  <a:lnTo>
                    <a:pt x="66" y="25"/>
                  </a:lnTo>
                  <a:lnTo>
                    <a:pt x="69" y="30"/>
                  </a:lnTo>
                  <a:lnTo>
                    <a:pt x="74" y="37"/>
                  </a:lnTo>
                  <a:lnTo>
                    <a:pt x="78" y="45"/>
                  </a:lnTo>
                  <a:lnTo>
                    <a:pt x="80" y="56"/>
                  </a:lnTo>
                  <a:lnTo>
                    <a:pt x="77" y="61"/>
                  </a:lnTo>
                  <a:lnTo>
                    <a:pt x="70" y="65"/>
                  </a:lnTo>
                  <a:lnTo>
                    <a:pt x="58" y="66"/>
                  </a:lnTo>
                  <a:lnTo>
                    <a:pt x="48" y="68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9" y="68"/>
                  </a:lnTo>
                  <a:lnTo>
                    <a:pt x="25" y="68"/>
                  </a:lnTo>
                  <a:lnTo>
                    <a:pt x="13" y="68"/>
                  </a:lnTo>
                  <a:lnTo>
                    <a:pt x="6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4850" y="2224"/>
              <a:ext cx="32" cy="14"/>
            </a:xfrm>
            <a:custGeom>
              <a:avLst/>
              <a:gdLst>
                <a:gd name="T0" fmla="*/ 41 w 128"/>
                <a:gd name="T1" fmla="*/ 0 h 56"/>
                <a:gd name="T2" fmla="*/ 49 w 128"/>
                <a:gd name="T3" fmla="*/ 0 h 56"/>
                <a:gd name="T4" fmla="*/ 59 w 128"/>
                <a:gd name="T5" fmla="*/ 3 h 56"/>
                <a:gd name="T6" fmla="*/ 67 w 128"/>
                <a:gd name="T7" fmla="*/ 4 h 56"/>
                <a:gd name="T8" fmla="*/ 76 w 128"/>
                <a:gd name="T9" fmla="*/ 7 h 56"/>
                <a:gd name="T10" fmla="*/ 84 w 128"/>
                <a:gd name="T11" fmla="*/ 10 h 56"/>
                <a:gd name="T12" fmla="*/ 92 w 128"/>
                <a:gd name="T13" fmla="*/ 12 h 56"/>
                <a:gd name="T14" fmla="*/ 100 w 128"/>
                <a:gd name="T15" fmla="*/ 14 h 56"/>
                <a:gd name="T16" fmla="*/ 109 w 128"/>
                <a:gd name="T17" fmla="*/ 18 h 56"/>
                <a:gd name="T18" fmla="*/ 115 w 128"/>
                <a:gd name="T19" fmla="*/ 19 h 56"/>
                <a:gd name="T20" fmla="*/ 120 w 128"/>
                <a:gd name="T21" fmla="*/ 22 h 56"/>
                <a:gd name="T22" fmla="*/ 123 w 128"/>
                <a:gd name="T23" fmla="*/ 24 h 56"/>
                <a:gd name="T24" fmla="*/ 127 w 128"/>
                <a:gd name="T25" fmla="*/ 26 h 56"/>
                <a:gd name="T26" fmla="*/ 128 w 128"/>
                <a:gd name="T27" fmla="*/ 29 h 56"/>
                <a:gd name="T28" fmla="*/ 124 w 128"/>
                <a:gd name="T29" fmla="*/ 32 h 56"/>
                <a:gd name="T30" fmla="*/ 117 w 128"/>
                <a:gd name="T31" fmla="*/ 32 h 56"/>
                <a:gd name="T32" fmla="*/ 109 w 128"/>
                <a:gd name="T33" fmla="*/ 35 h 56"/>
                <a:gd name="T34" fmla="*/ 101 w 128"/>
                <a:gd name="T35" fmla="*/ 36 h 56"/>
                <a:gd name="T36" fmla="*/ 92 w 128"/>
                <a:gd name="T37" fmla="*/ 39 h 56"/>
                <a:gd name="T38" fmla="*/ 81 w 128"/>
                <a:gd name="T39" fmla="*/ 41 h 56"/>
                <a:gd name="T40" fmla="*/ 72 w 128"/>
                <a:gd name="T41" fmla="*/ 44 h 56"/>
                <a:gd name="T42" fmla="*/ 60 w 128"/>
                <a:gd name="T43" fmla="*/ 47 h 56"/>
                <a:gd name="T44" fmla="*/ 51 w 128"/>
                <a:gd name="T45" fmla="*/ 49 h 56"/>
                <a:gd name="T46" fmla="*/ 40 w 128"/>
                <a:gd name="T47" fmla="*/ 51 h 56"/>
                <a:gd name="T48" fmla="*/ 29 w 128"/>
                <a:gd name="T49" fmla="*/ 53 h 56"/>
                <a:gd name="T50" fmla="*/ 21 w 128"/>
                <a:gd name="T51" fmla="*/ 55 h 56"/>
                <a:gd name="T52" fmla="*/ 15 w 128"/>
                <a:gd name="T53" fmla="*/ 56 h 56"/>
                <a:gd name="T54" fmla="*/ 8 w 128"/>
                <a:gd name="T55" fmla="*/ 56 h 56"/>
                <a:gd name="T56" fmla="*/ 4 w 128"/>
                <a:gd name="T57" fmla="*/ 56 h 56"/>
                <a:gd name="T58" fmla="*/ 0 w 128"/>
                <a:gd name="T59" fmla="*/ 55 h 56"/>
                <a:gd name="T60" fmla="*/ 1 w 128"/>
                <a:gd name="T61" fmla="*/ 53 h 56"/>
                <a:gd name="T62" fmla="*/ 3 w 128"/>
                <a:gd name="T63" fmla="*/ 45 h 56"/>
                <a:gd name="T64" fmla="*/ 8 w 128"/>
                <a:gd name="T65" fmla="*/ 37 h 56"/>
                <a:gd name="T66" fmla="*/ 15 w 128"/>
                <a:gd name="T67" fmla="*/ 28 h 56"/>
                <a:gd name="T68" fmla="*/ 23 w 128"/>
                <a:gd name="T69" fmla="*/ 19 h 56"/>
                <a:gd name="T70" fmla="*/ 29 w 128"/>
                <a:gd name="T71" fmla="*/ 11 h 56"/>
                <a:gd name="T72" fmla="*/ 36 w 128"/>
                <a:gd name="T73" fmla="*/ 6 h 56"/>
                <a:gd name="T74" fmla="*/ 40 w 128"/>
                <a:gd name="T75" fmla="*/ 0 h 56"/>
                <a:gd name="T76" fmla="*/ 41 w 128"/>
                <a:gd name="T77" fmla="*/ 0 h 56"/>
                <a:gd name="T78" fmla="*/ 41 w 128"/>
                <a:gd name="T7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56">
                  <a:moveTo>
                    <a:pt x="41" y="0"/>
                  </a:moveTo>
                  <a:lnTo>
                    <a:pt x="49" y="0"/>
                  </a:lnTo>
                  <a:lnTo>
                    <a:pt x="59" y="3"/>
                  </a:lnTo>
                  <a:lnTo>
                    <a:pt x="67" y="4"/>
                  </a:lnTo>
                  <a:lnTo>
                    <a:pt x="76" y="7"/>
                  </a:lnTo>
                  <a:lnTo>
                    <a:pt x="84" y="10"/>
                  </a:lnTo>
                  <a:lnTo>
                    <a:pt x="92" y="12"/>
                  </a:lnTo>
                  <a:lnTo>
                    <a:pt x="100" y="14"/>
                  </a:lnTo>
                  <a:lnTo>
                    <a:pt x="109" y="18"/>
                  </a:lnTo>
                  <a:lnTo>
                    <a:pt x="115" y="19"/>
                  </a:lnTo>
                  <a:lnTo>
                    <a:pt x="120" y="22"/>
                  </a:lnTo>
                  <a:lnTo>
                    <a:pt x="123" y="24"/>
                  </a:lnTo>
                  <a:lnTo>
                    <a:pt x="127" y="26"/>
                  </a:lnTo>
                  <a:lnTo>
                    <a:pt x="128" y="29"/>
                  </a:lnTo>
                  <a:lnTo>
                    <a:pt x="124" y="32"/>
                  </a:lnTo>
                  <a:lnTo>
                    <a:pt x="117" y="32"/>
                  </a:lnTo>
                  <a:lnTo>
                    <a:pt x="109" y="35"/>
                  </a:lnTo>
                  <a:lnTo>
                    <a:pt x="101" y="36"/>
                  </a:lnTo>
                  <a:lnTo>
                    <a:pt x="92" y="39"/>
                  </a:lnTo>
                  <a:lnTo>
                    <a:pt x="81" y="41"/>
                  </a:lnTo>
                  <a:lnTo>
                    <a:pt x="72" y="44"/>
                  </a:lnTo>
                  <a:lnTo>
                    <a:pt x="60" y="47"/>
                  </a:lnTo>
                  <a:lnTo>
                    <a:pt x="51" y="49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21" y="55"/>
                  </a:lnTo>
                  <a:lnTo>
                    <a:pt x="15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3" y="45"/>
                  </a:lnTo>
                  <a:lnTo>
                    <a:pt x="8" y="37"/>
                  </a:lnTo>
                  <a:lnTo>
                    <a:pt x="15" y="28"/>
                  </a:lnTo>
                  <a:lnTo>
                    <a:pt x="23" y="19"/>
                  </a:lnTo>
                  <a:lnTo>
                    <a:pt x="29" y="11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4899" y="2255"/>
              <a:ext cx="10" cy="24"/>
            </a:xfrm>
            <a:custGeom>
              <a:avLst/>
              <a:gdLst>
                <a:gd name="T0" fmla="*/ 0 w 40"/>
                <a:gd name="T1" fmla="*/ 0 h 95"/>
                <a:gd name="T2" fmla="*/ 0 w 40"/>
                <a:gd name="T3" fmla="*/ 5 h 95"/>
                <a:gd name="T4" fmla="*/ 2 w 40"/>
                <a:gd name="T5" fmla="*/ 12 h 95"/>
                <a:gd name="T6" fmla="*/ 2 w 40"/>
                <a:gd name="T7" fmla="*/ 20 h 95"/>
                <a:gd name="T8" fmla="*/ 3 w 40"/>
                <a:gd name="T9" fmla="*/ 28 h 95"/>
                <a:gd name="T10" fmla="*/ 3 w 40"/>
                <a:gd name="T11" fmla="*/ 37 h 95"/>
                <a:gd name="T12" fmla="*/ 3 w 40"/>
                <a:gd name="T13" fmla="*/ 45 h 95"/>
                <a:gd name="T14" fmla="*/ 4 w 40"/>
                <a:gd name="T15" fmla="*/ 54 h 95"/>
                <a:gd name="T16" fmla="*/ 7 w 40"/>
                <a:gd name="T17" fmla="*/ 64 h 95"/>
                <a:gd name="T18" fmla="*/ 7 w 40"/>
                <a:gd name="T19" fmla="*/ 70 h 95"/>
                <a:gd name="T20" fmla="*/ 10 w 40"/>
                <a:gd name="T21" fmla="*/ 78 h 95"/>
                <a:gd name="T22" fmla="*/ 10 w 40"/>
                <a:gd name="T23" fmla="*/ 85 h 95"/>
                <a:gd name="T24" fmla="*/ 12 w 40"/>
                <a:gd name="T25" fmla="*/ 90 h 95"/>
                <a:gd name="T26" fmla="*/ 15 w 40"/>
                <a:gd name="T27" fmla="*/ 95 h 95"/>
                <a:gd name="T28" fmla="*/ 22 w 40"/>
                <a:gd name="T29" fmla="*/ 94 h 95"/>
                <a:gd name="T30" fmla="*/ 22 w 40"/>
                <a:gd name="T31" fmla="*/ 89 h 95"/>
                <a:gd name="T32" fmla="*/ 24 w 40"/>
                <a:gd name="T33" fmla="*/ 82 h 95"/>
                <a:gd name="T34" fmla="*/ 27 w 40"/>
                <a:gd name="T35" fmla="*/ 76 h 95"/>
                <a:gd name="T36" fmla="*/ 28 w 40"/>
                <a:gd name="T37" fmla="*/ 70 h 95"/>
                <a:gd name="T38" fmla="*/ 30 w 40"/>
                <a:gd name="T39" fmla="*/ 61 h 95"/>
                <a:gd name="T40" fmla="*/ 32 w 40"/>
                <a:gd name="T41" fmla="*/ 53 h 95"/>
                <a:gd name="T42" fmla="*/ 34 w 40"/>
                <a:gd name="T43" fmla="*/ 45 h 95"/>
                <a:gd name="T44" fmla="*/ 35 w 40"/>
                <a:gd name="T45" fmla="*/ 38 h 95"/>
                <a:gd name="T46" fmla="*/ 35 w 40"/>
                <a:gd name="T47" fmla="*/ 29 h 95"/>
                <a:gd name="T48" fmla="*/ 36 w 40"/>
                <a:gd name="T49" fmla="*/ 22 h 95"/>
                <a:gd name="T50" fmla="*/ 38 w 40"/>
                <a:gd name="T51" fmla="*/ 14 h 95"/>
                <a:gd name="T52" fmla="*/ 39 w 40"/>
                <a:gd name="T53" fmla="*/ 10 h 95"/>
                <a:gd name="T54" fmla="*/ 40 w 40"/>
                <a:gd name="T55" fmla="*/ 2 h 95"/>
                <a:gd name="T56" fmla="*/ 40 w 40"/>
                <a:gd name="T57" fmla="*/ 0 h 95"/>
                <a:gd name="T58" fmla="*/ 0 w 40"/>
                <a:gd name="T59" fmla="*/ 0 h 95"/>
                <a:gd name="T60" fmla="*/ 0 w 40"/>
                <a:gd name="T6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95">
                  <a:moveTo>
                    <a:pt x="0" y="0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3" y="28"/>
                  </a:lnTo>
                  <a:lnTo>
                    <a:pt x="3" y="37"/>
                  </a:lnTo>
                  <a:lnTo>
                    <a:pt x="3" y="45"/>
                  </a:lnTo>
                  <a:lnTo>
                    <a:pt x="4" y="54"/>
                  </a:lnTo>
                  <a:lnTo>
                    <a:pt x="7" y="64"/>
                  </a:lnTo>
                  <a:lnTo>
                    <a:pt x="7" y="70"/>
                  </a:lnTo>
                  <a:lnTo>
                    <a:pt x="10" y="78"/>
                  </a:lnTo>
                  <a:lnTo>
                    <a:pt x="10" y="85"/>
                  </a:lnTo>
                  <a:lnTo>
                    <a:pt x="12" y="90"/>
                  </a:lnTo>
                  <a:lnTo>
                    <a:pt x="15" y="95"/>
                  </a:lnTo>
                  <a:lnTo>
                    <a:pt x="22" y="94"/>
                  </a:lnTo>
                  <a:lnTo>
                    <a:pt x="22" y="89"/>
                  </a:lnTo>
                  <a:lnTo>
                    <a:pt x="24" y="82"/>
                  </a:lnTo>
                  <a:lnTo>
                    <a:pt x="27" y="76"/>
                  </a:lnTo>
                  <a:lnTo>
                    <a:pt x="28" y="70"/>
                  </a:lnTo>
                  <a:lnTo>
                    <a:pt x="30" y="61"/>
                  </a:lnTo>
                  <a:lnTo>
                    <a:pt x="32" y="53"/>
                  </a:lnTo>
                  <a:lnTo>
                    <a:pt x="34" y="45"/>
                  </a:lnTo>
                  <a:lnTo>
                    <a:pt x="35" y="38"/>
                  </a:lnTo>
                  <a:lnTo>
                    <a:pt x="35" y="29"/>
                  </a:lnTo>
                  <a:lnTo>
                    <a:pt x="36" y="22"/>
                  </a:lnTo>
                  <a:lnTo>
                    <a:pt x="38" y="14"/>
                  </a:lnTo>
                  <a:lnTo>
                    <a:pt x="39" y="10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4896" y="2189"/>
              <a:ext cx="22" cy="19"/>
            </a:xfrm>
            <a:custGeom>
              <a:avLst/>
              <a:gdLst>
                <a:gd name="T0" fmla="*/ 52 w 88"/>
                <a:gd name="T1" fmla="*/ 0 h 79"/>
                <a:gd name="T2" fmla="*/ 54 w 88"/>
                <a:gd name="T3" fmla="*/ 4 h 79"/>
                <a:gd name="T4" fmla="*/ 58 w 88"/>
                <a:gd name="T5" fmla="*/ 10 h 79"/>
                <a:gd name="T6" fmla="*/ 60 w 88"/>
                <a:gd name="T7" fmla="*/ 15 h 79"/>
                <a:gd name="T8" fmla="*/ 64 w 88"/>
                <a:gd name="T9" fmla="*/ 22 h 79"/>
                <a:gd name="T10" fmla="*/ 67 w 88"/>
                <a:gd name="T11" fmla="*/ 28 h 79"/>
                <a:gd name="T12" fmla="*/ 71 w 88"/>
                <a:gd name="T13" fmla="*/ 36 h 79"/>
                <a:gd name="T14" fmla="*/ 75 w 88"/>
                <a:gd name="T15" fmla="*/ 43 h 79"/>
                <a:gd name="T16" fmla="*/ 79 w 88"/>
                <a:gd name="T17" fmla="*/ 50 h 79"/>
                <a:gd name="T18" fmla="*/ 82 w 88"/>
                <a:gd name="T19" fmla="*/ 55 h 79"/>
                <a:gd name="T20" fmla="*/ 84 w 88"/>
                <a:gd name="T21" fmla="*/ 62 h 79"/>
                <a:gd name="T22" fmla="*/ 86 w 88"/>
                <a:gd name="T23" fmla="*/ 67 h 79"/>
                <a:gd name="T24" fmla="*/ 88 w 88"/>
                <a:gd name="T25" fmla="*/ 72 h 79"/>
                <a:gd name="T26" fmla="*/ 87 w 88"/>
                <a:gd name="T27" fmla="*/ 78 h 79"/>
                <a:gd name="T28" fmla="*/ 82 w 88"/>
                <a:gd name="T29" fmla="*/ 79 h 79"/>
                <a:gd name="T30" fmla="*/ 76 w 88"/>
                <a:gd name="T31" fmla="*/ 75 h 79"/>
                <a:gd name="T32" fmla="*/ 70 w 88"/>
                <a:gd name="T33" fmla="*/ 74 h 79"/>
                <a:gd name="T34" fmla="*/ 64 w 88"/>
                <a:gd name="T35" fmla="*/ 70 h 79"/>
                <a:gd name="T36" fmla="*/ 58 w 88"/>
                <a:gd name="T37" fmla="*/ 67 h 79"/>
                <a:gd name="T38" fmla="*/ 51 w 88"/>
                <a:gd name="T39" fmla="*/ 62 h 79"/>
                <a:gd name="T40" fmla="*/ 44 w 88"/>
                <a:gd name="T41" fmla="*/ 58 h 79"/>
                <a:gd name="T42" fmla="*/ 38 w 88"/>
                <a:gd name="T43" fmla="*/ 52 h 79"/>
                <a:gd name="T44" fmla="*/ 31 w 88"/>
                <a:gd name="T45" fmla="*/ 48 h 79"/>
                <a:gd name="T46" fmla="*/ 24 w 88"/>
                <a:gd name="T47" fmla="*/ 43 h 79"/>
                <a:gd name="T48" fmla="*/ 18 w 88"/>
                <a:gd name="T49" fmla="*/ 39 h 79"/>
                <a:gd name="T50" fmla="*/ 12 w 88"/>
                <a:gd name="T51" fmla="*/ 36 h 79"/>
                <a:gd name="T52" fmla="*/ 10 w 88"/>
                <a:gd name="T53" fmla="*/ 32 h 79"/>
                <a:gd name="T54" fmla="*/ 3 w 88"/>
                <a:gd name="T55" fmla="*/ 27 h 79"/>
                <a:gd name="T56" fmla="*/ 0 w 88"/>
                <a:gd name="T57" fmla="*/ 26 h 79"/>
                <a:gd name="T58" fmla="*/ 52 w 88"/>
                <a:gd name="T59" fmla="*/ 0 h 79"/>
                <a:gd name="T60" fmla="*/ 52 w 88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79">
                  <a:moveTo>
                    <a:pt x="52" y="0"/>
                  </a:moveTo>
                  <a:lnTo>
                    <a:pt x="54" y="4"/>
                  </a:lnTo>
                  <a:lnTo>
                    <a:pt x="58" y="10"/>
                  </a:lnTo>
                  <a:lnTo>
                    <a:pt x="60" y="15"/>
                  </a:lnTo>
                  <a:lnTo>
                    <a:pt x="64" y="22"/>
                  </a:lnTo>
                  <a:lnTo>
                    <a:pt x="67" y="28"/>
                  </a:lnTo>
                  <a:lnTo>
                    <a:pt x="71" y="36"/>
                  </a:lnTo>
                  <a:lnTo>
                    <a:pt x="75" y="43"/>
                  </a:lnTo>
                  <a:lnTo>
                    <a:pt x="79" y="50"/>
                  </a:lnTo>
                  <a:lnTo>
                    <a:pt x="82" y="55"/>
                  </a:lnTo>
                  <a:lnTo>
                    <a:pt x="84" y="62"/>
                  </a:lnTo>
                  <a:lnTo>
                    <a:pt x="86" y="67"/>
                  </a:lnTo>
                  <a:lnTo>
                    <a:pt x="88" y="72"/>
                  </a:lnTo>
                  <a:lnTo>
                    <a:pt x="87" y="78"/>
                  </a:lnTo>
                  <a:lnTo>
                    <a:pt x="82" y="79"/>
                  </a:lnTo>
                  <a:lnTo>
                    <a:pt x="76" y="75"/>
                  </a:lnTo>
                  <a:lnTo>
                    <a:pt x="70" y="74"/>
                  </a:lnTo>
                  <a:lnTo>
                    <a:pt x="64" y="70"/>
                  </a:lnTo>
                  <a:lnTo>
                    <a:pt x="58" y="67"/>
                  </a:lnTo>
                  <a:lnTo>
                    <a:pt x="51" y="62"/>
                  </a:lnTo>
                  <a:lnTo>
                    <a:pt x="44" y="58"/>
                  </a:lnTo>
                  <a:lnTo>
                    <a:pt x="38" y="52"/>
                  </a:lnTo>
                  <a:lnTo>
                    <a:pt x="31" y="48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2" y="36"/>
                  </a:lnTo>
                  <a:lnTo>
                    <a:pt x="10" y="32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4838" y="2261"/>
              <a:ext cx="22" cy="15"/>
            </a:xfrm>
            <a:custGeom>
              <a:avLst/>
              <a:gdLst>
                <a:gd name="T0" fmla="*/ 24 w 89"/>
                <a:gd name="T1" fmla="*/ 0 h 57"/>
                <a:gd name="T2" fmla="*/ 28 w 89"/>
                <a:gd name="T3" fmla="*/ 0 h 57"/>
                <a:gd name="T4" fmla="*/ 33 w 89"/>
                <a:gd name="T5" fmla="*/ 1 h 57"/>
                <a:gd name="T6" fmla="*/ 39 w 89"/>
                <a:gd name="T7" fmla="*/ 3 h 57"/>
                <a:gd name="T8" fmla="*/ 45 w 89"/>
                <a:gd name="T9" fmla="*/ 4 h 57"/>
                <a:gd name="T10" fmla="*/ 52 w 89"/>
                <a:gd name="T11" fmla="*/ 5 h 57"/>
                <a:gd name="T12" fmla="*/ 59 w 89"/>
                <a:gd name="T13" fmla="*/ 8 h 57"/>
                <a:gd name="T14" fmla="*/ 65 w 89"/>
                <a:gd name="T15" fmla="*/ 8 h 57"/>
                <a:gd name="T16" fmla="*/ 72 w 89"/>
                <a:gd name="T17" fmla="*/ 12 h 57"/>
                <a:gd name="T18" fmla="*/ 81 w 89"/>
                <a:gd name="T19" fmla="*/ 15 h 57"/>
                <a:gd name="T20" fmla="*/ 88 w 89"/>
                <a:gd name="T21" fmla="*/ 20 h 57"/>
                <a:gd name="T22" fmla="*/ 89 w 89"/>
                <a:gd name="T23" fmla="*/ 24 h 57"/>
                <a:gd name="T24" fmla="*/ 85 w 89"/>
                <a:gd name="T25" fmla="*/ 28 h 57"/>
                <a:gd name="T26" fmla="*/ 79 w 89"/>
                <a:gd name="T27" fmla="*/ 28 h 57"/>
                <a:gd name="T28" fmla="*/ 73 w 89"/>
                <a:gd name="T29" fmla="*/ 31 h 57"/>
                <a:gd name="T30" fmla="*/ 67 w 89"/>
                <a:gd name="T31" fmla="*/ 33 h 57"/>
                <a:gd name="T32" fmla="*/ 61 w 89"/>
                <a:gd name="T33" fmla="*/ 35 h 57"/>
                <a:gd name="T34" fmla="*/ 53 w 89"/>
                <a:gd name="T35" fmla="*/ 37 h 57"/>
                <a:gd name="T36" fmla="*/ 47 w 89"/>
                <a:gd name="T37" fmla="*/ 39 h 57"/>
                <a:gd name="T38" fmla="*/ 40 w 89"/>
                <a:gd name="T39" fmla="*/ 41 h 57"/>
                <a:gd name="T40" fmla="*/ 33 w 89"/>
                <a:gd name="T41" fmla="*/ 45 h 57"/>
                <a:gd name="T42" fmla="*/ 27 w 89"/>
                <a:gd name="T43" fmla="*/ 45 h 57"/>
                <a:gd name="T44" fmla="*/ 20 w 89"/>
                <a:gd name="T45" fmla="*/ 48 h 57"/>
                <a:gd name="T46" fmla="*/ 13 w 89"/>
                <a:gd name="T47" fmla="*/ 51 h 57"/>
                <a:gd name="T48" fmla="*/ 11 w 89"/>
                <a:gd name="T49" fmla="*/ 52 h 57"/>
                <a:gd name="T50" fmla="*/ 3 w 89"/>
                <a:gd name="T51" fmla="*/ 55 h 57"/>
                <a:gd name="T52" fmla="*/ 0 w 89"/>
                <a:gd name="T53" fmla="*/ 57 h 57"/>
                <a:gd name="T54" fmla="*/ 24 w 89"/>
                <a:gd name="T55" fmla="*/ 0 h 57"/>
                <a:gd name="T56" fmla="*/ 24 w 8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57">
                  <a:moveTo>
                    <a:pt x="24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52" y="5"/>
                  </a:lnTo>
                  <a:lnTo>
                    <a:pt x="59" y="8"/>
                  </a:lnTo>
                  <a:lnTo>
                    <a:pt x="65" y="8"/>
                  </a:lnTo>
                  <a:lnTo>
                    <a:pt x="72" y="12"/>
                  </a:lnTo>
                  <a:lnTo>
                    <a:pt x="81" y="15"/>
                  </a:lnTo>
                  <a:lnTo>
                    <a:pt x="88" y="20"/>
                  </a:lnTo>
                  <a:lnTo>
                    <a:pt x="89" y="24"/>
                  </a:lnTo>
                  <a:lnTo>
                    <a:pt x="85" y="28"/>
                  </a:lnTo>
                  <a:lnTo>
                    <a:pt x="79" y="28"/>
                  </a:lnTo>
                  <a:lnTo>
                    <a:pt x="73" y="31"/>
                  </a:lnTo>
                  <a:lnTo>
                    <a:pt x="67" y="33"/>
                  </a:lnTo>
                  <a:lnTo>
                    <a:pt x="61" y="35"/>
                  </a:lnTo>
                  <a:lnTo>
                    <a:pt x="53" y="37"/>
                  </a:lnTo>
                  <a:lnTo>
                    <a:pt x="47" y="39"/>
                  </a:lnTo>
                  <a:lnTo>
                    <a:pt x="40" y="41"/>
                  </a:lnTo>
                  <a:lnTo>
                    <a:pt x="33" y="45"/>
                  </a:lnTo>
                  <a:lnTo>
                    <a:pt x="27" y="45"/>
                  </a:lnTo>
                  <a:lnTo>
                    <a:pt x="20" y="48"/>
                  </a:lnTo>
                  <a:lnTo>
                    <a:pt x="13" y="51"/>
                  </a:lnTo>
                  <a:lnTo>
                    <a:pt x="11" y="52"/>
                  </a:lnTo>
                  <a:lnTo>
                    <a:pt x="3" y="55"/>
                  </a:lnTo>
                  <a:lnTo>
                    <a:pt x="0" y="57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4793" y="2099"/>
              <a:ext cx="11" cy="23"/>
            </a:xfrm>
            <a:custGeom>
              <a:avLst/>
              <a:gdLst>
                <a:gd name="T0" fmla="*/ 3 w 43"/>
                <a:gd name="T1" fmla="*/ 0 h 95"/>
                <a:gd name="T2" fmla="*/ 2 w 43"/>
                <a:gd name="T3" fmla="*/ 5 h 95"/>
                <a:gd name="T4" fmla="*/ 0 w 43"/>
                <a:gd name="T5" fmla="*/ 12 h 95"/>
                <a:gd name="T6" fmla="*/ 0 w 43"/>
                <a:gd name="T7" fmla="*/ 20 h 95"/>
                <a:gd name="T8" fmla="*/ 0 w 43"/>
                <a:gd name="T9" fmla="*/ 28 h 95"/>
                <a:gd name="T10" fmla="*/ 0 w 43"/>
                <a:gd name="T11" fmla="*/ 35 h 95"/>
                <a:gd name="T12" fmla="*/ 2 w 43"/>
                <a:gd name="T13" fmla="*/ 43 h 95"/>
                <a:gd name="T14" fmla="*/ 2 w 43"/>
                <a:gd name="T15" fmla="*/ 51 h 95"/>
                <a:gd name="T16" fmla="*/ 3 w 43"/>
                <a:gd name="T17" fmla="*/ 59 h 95"/>
                <a:gd name="T18" fmla="*/ 3 w 43"/>
                <a:gd name="T19" fmla="*/ 65 h 95"/>
                <a:gd name="T20" fmla="*/ 4 w 43"/>
                <a:gd name="T21" fmla="*/ 72 h 95"/>
                <a:gd name="T22" fmla="*/ 4 w 43"/>
                <a:gd name="T23" fmla="*/ 77 h 95"/>
                <a:gd name="T24" fmla="*/ 6 w 43"/>
                <a:gd name="T25" fmla="*/ 83 h 95"/>
                <a:gd name="T26" fmla="*/ 7 w 43"/>
                <a:gd name="T27" fmla="*/ 91 h 95"/>
                <a:gd name="T28" fmla="*/ 7 w 43"/>
                <a:gd name="T29" fmla="*/ 95 h 95"/>
                <a:gd name="T30" fmla="*/ 43 w 43"/>
                <a:gd name="T31" fmla="*/ 47 h 95"/>
                <a:gd name="T32" fmla="*/ 3 w 43"/>
                <a:gd name="T33" fmla="*/ 0 h 95"/>
                <a:gd name="T34" fmla="*/ 3 w 43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95">
                  <a:moveTo>
                    <a:pt x="3" y="0"/>
                  </a:moveTo>
                  <a:lnTo>
                    <a:pt x="2" y="5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2" y="51"/>
                  </a:lnTo>
                  <a:lnTo>
                    <a:pt x="3" y="59"/>
                  </a:lnTo>
                  <a:lnTo>
                    <a:pt x="3" y="65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6" y="83"/>
                  </a:lnTo>
                  <a:lnTo>
                    <a:pt x="7" y="91"/>
                  </a:lnTo>
                  <a:lnTo>
                    <a:pt x="7" y="95"/>
                  </a:lnTo>
                  <a:lnTo>
                    <a:pt x="43" y="4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4482" y="2181"/>
              <a:ext cx="21" cy="20"/>
            </a:xfrm>
            <a:custGeom>
              <a:avLst/>
              <a:gdLst>
                <a:gd name="T0" fmla="*/ 0 w 82"/>
                <a:gd name="T1" fmla="*/ 0 h 81"/>
                <a:gd name="T2" fmla="*/ 28 w 82"/>
                <a:gd name="T3" fmla="*/ 81 h 81"/>
                <a:gd name="T4" fmla="*/ 82 w 82"/>
                <a:gd name="T5" fmla="*/ 15 h 81"/>
                <a:gd name="T6" fmla="*/ 0 w 82"/>
                <a:gd name="T7" fmla="*/ 0 h 81"/>
                <a:gd name="T8" fmla="*/ 0 w 8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8" y="81"/>
                  </a:lnTo>
                  <a:lnTo>
                    <a:pt x="8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4710" y="2186"/>
              <a:ext cx="23" cy="18"/>
            </a:xfrm>
            <a:custGeom>
              <a:avLst/>
              <a:gdLst>
                <a:gd name="T0" fmla="*/ 9 w 91"/>
                <a:gd name="T1" fmla="*/ 0 h 74"/>
                <a:gd name="T2" fmla="*/ 91 w 91"/>
                <a:gd name="T3" fmla="*/ 8 h 74"/>
                <a:gd name="T4" fmla="*/ 0 w 91"/>
                <a:gd name="T5" fmla="*/ 74 h 74"/>
                <a:gd name="T6" fmla="*/ 9 w 91"/>
                <a:gd name="T7" fmla="*/ 0 h 74"/>
                <a:gd name="T8" fmla="*/ 9 w 9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4">
                  <a:moveTo>
                    <a:pt x="9" y="0"/>
                  </a:moveTo>
                  <a:lnTo>
                    <a:pt x="91" y="8"/>
                  </a:lnTo>
                  <a:lnTo>
                    <a:pt x="0" y="7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4801" y="2015"/>
              <a:ext cx="23" cy="14"/>
            </a:xfrm>
            <a:custGeom>
              <a:avLst/>
              <a:gdLst>
                <a:gd name="T0" fmla="*/ 8 w 92"/>
                <a:gd name="T1" fmla="*/ 1 h 57"/>
                <a:gd name="T2" fmla="*/ 11 w 92"/>
                <a:gd name="T3" fmla="*/ 0 h 57"/>
                <a:gd name="T4" fmla="*/ 16 w 92"/>
                <a:gd name="T5" fmla="*/ 0 h 57"/>
                <a:gd name="T6" fmla="*/ 23 w 92"/>
                <a:gd name="T7" fmla="*/ 0 h 57"/>
                <a:gd name="T8" fmla="*/ 31 w 92"/>
                <a:gd name="T9" fmla="*/ 1 h 57"/>
                <a:gd name="T10" fmla="*/ 37 w 92"/>
                <a:gd name="T11" fmla="*/ 2 h 57"/>
                <a:gd name="T12" fmla="*/ 45 w 92"/>
                <a:gd name="T13" fmla="*/ 5 h 57"/>
                <a:gd name="T14" fmla="*/ 55 w 92"/>
                <a:gd name="T15" fmla="*/ 8 h 57"/>
                <a:gd name="T16" fmla="*/ 63 w 92"/>
                <a:gd name="T17" fmla="*/ 12 h 57"/>
                <a:gd name="T18" fmla="*/ 69 w 92"/>
                <a:gd name="T19" fmla="*/ 13 h 57"/>
                <a:gd name="T20" fmla="*/ 77 w 92"/>
                <a:gd name="T21" fmla="*/ 17 h 57"/>
                <a:gd name="T22" fmla="*/ 83 w 92"/>
                <a:gd name="T23" fmla="*/ 20 h 57"/>
                <a:gd name="T24" fmla="*/ 88 w 92"/>
                <a:gd name="T25" fmla="*/ 24 h 57"/>
                <a:gd name="T26" fmla="*/ 92 w 92"/>
                <a:gd name="T27" fmla="*/ 29 h 57"/>
                <a:gd name="T28" fmla="*/ 91 w 92"/>
                <a:gd name="T29" fmla="*/ 33 h 57"/>
                <a:gd name="T30" fmla="*/ 85 w 92"/>
                <a:gd name="T31" fmla="*/ 34 h 57"/>
                <a:gd name="T32" fmla="*/ 80 w 92"/>
                <a:gd name="T33" fmla="*/ 37 h 57"/>
                <a:gd name="T34" fmla="*/ 73 w 92"/>
                <a:gd name="T35" fmla="*/ 38 h 57"/>
                <a:gd name="T36" fmla="*/ 67 w 92"/>
                <a:gd name="T37" fmla="*/ 40 h 57"/>
                <a:gd name="T38" fmla="*/ 60 w 92"/>
                <a:gd name="T39" fmla="*/ 41 h 57"/>
                <a:gd name="T40" fmla="*/ 52 w 92"/>
                <a:gd name="T41" fmla="*/ 44 h 57"/>
                <a:gd name="T42" fmla="*/ 44 w 92"/>
                <a:gd name="T43" fmla="*/ 45 h 57"/>
                <a:gd name="T44" fmla="*/ 37 w 92"/>
                <a:gd name="T45" fmla="*/ 49 h 57"/>
                <a:gd name="T46" fmla="*/ 31 w 92"/>
                <a:gd name="T47" fmla="*/ 50 h 57"/>
                <a:gd name="T48" fmla="*/ 23 w 92"/>
                <a:gd name="T49" fmla="*/ 50 h 57"/>
                <a:gd name="T50" fmla="*/ 16 w 92"/>
                <a:gd name="T51" fmla="*/ 52 h 57"/>
                <a:gd name="T52" fmla="*/ 12 w 92"/>
                <a:gd name="T53" fmla="*/ 54 h 57"/>
                <a:gd name="T54" fmla="*/ 3 w 92"/>
                <a:gd name="T55" fmla="*/ 57 h 57"/>
                <a:gd name="T56" fmla="*/ 0 w 92"/>
                <a:gd name="T57" fmla="*/ 57 h 57"/>
                <a:gd name="T58" fmla="*/ 8 w 92"/>
                <a:gd name="T59" fmla="*/ 1 h 57"/>
                <a:gd name="T60" fmla="*/ 8 w 92"/>
                <a:gd name="T6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57">
                  <a:moveTo>
                    <a:pt x="8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55" y="8"/>
                  </a:lnTo>
                  <a:lnTo>
                    <a:pt x="63" y="12"/>
                  </a:lnTo>
                  <a:lnTo>
                    <a:pt x="69" y="13"/>
                  </a:lnTo>
                  <a:lnTo>
                    <a:pt x="77" y="17"/>
                  </a:lnTo>
                  <a:lnTo>
                    <a:pt x="83" y="20"/>
                  </a:lnTo>
                  <a:lnTo>
                    <a:pt x="88" y="24"/>
                  </a:lnTo>
                  <a:lnTo>
                    <a:pt x="92" y="29"/>
                  </a:lnTo>
                  <a:lnTo>
                    <a:pt x="91" y="33"/>
                  </a:lnTo>
                  <a:lnTo>
                    <a:pt x="85" y="34"/>
                  </a:lnTo>
                  <a:lnTo>
                    <a:pt x="80" y="37"/>
                  </a:lnTo>
                  <a:lnTo>
                    <a:pt x="73" y="38"/>
                  </a:lnTo>
                  <a:lnTo>
                    <a:pt x="67" y="40"/>
                  </a:lnTo>
                  <a:lnTo>
                    <a:pt x="60" y="41"/>
                  </a:lnTo>
                  <a:lnTo>
                    <a:pt x="52" y="44"/>
                  </a:lnTo>
                  <a:lnTo>
                    <a:pt x="44" y="45"/>
                  </a:lnTo>
                  <a:lnTo>
                    <a:pt x="37" y="49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4876" y="2018"/>
              <a:ext cx="32" cy="15"/>
            </a:xfrm>
            <a:custGeom>
              <a:avLst/>
              <a:gdLst>
                <a:gd name="T0" fmla="*/ 0 w 128"/>
                <a:gd name="T1" fmla="*/ 1 h 58"/>
                <a:gd name="T2" fmla="*/ 2 w 128"/>
                <a:gd name="T3" fmla="*/ 0 h 58"/>
                <a:gd name="T4" fmla="*/ 9 w 128"/>
                <a:gd name="T5" fmla="*/ 0 h 58"/>
                <a:gd name="T6" fmla="*/ 17 w 128"/>
                <a:gd name="T7" fmla="*/ 0 h 58"/>
                <a:gd name="T8" fmla="*/ 26 w 128"/>
                <a:gd name="T9" fmla="*/ 1 h 58"/>
                <a:gd name="T10" fmla="*/ 36 w 128"/>
                <a:gd name="T11" fmla="*/ 1 h 58"/>
                <a:gd name="T12" fmla="*/ 46 w 128"/>
                <a:gd name="T13" fmla="*/ 1 h 58"/>
                <a:gd name="T14" fmla="*/ 57 w 128"/>
                <a:gd name="T15" fmla="*/ 2 h 58"/>
                <a:gd name="T16" fmla="*/ 69 w 128"/>
                <a:gd name="T17" fmla="*/ 5 h 58"/>
                <a:gd name="T18" fmla="*/ 80 w 128"/>
                <a:gd name="T19" fmla="*/ 6 h 58"/>
                <a:gd name="T20" fmla="*/ 90 w 128"/>
                <a:gd name="T21" fmla="*/ 8 h 58"/>
                <a:gd name="T22" fmla="*/ 98 w 128"/>
                <a:gd name="T23" fmla="*/ 8 h 58"/>
                <a:gd name="T24" fmla="*/ 109 w 128"/>
                <a:gd name="T25" fmla="*/ 10 h 58"/>
                <a:gd name="T26" fmla="*/ 116 w 128"/>
                <a:gd name="T27" fmla="*/ 12 h 58"/>
                <a:gd name="T28" fmla="*/ 121 w 128"/>
                <a:gd name="T29" fmla="*/ 13 h 58"/>
                <a:gd name="T30" fmla="*/ 125 w 128"/>
                <a:gd name="T31" fmla="*/ 13 h 58"/>
                <a:gd name="T32" fmla="*/ 128 w 128"/>
                <a:gd name="T33" fmla="*/ 13 h 58"/>
                <a:gd name="T34" fmla="*/ 54 w 128"/>
                <a:gd name="T35" fmla="*/ 58 h 58"/>
                <a:gd name="T36" fmla="*/ 0 w 128"/>
                <a:gd name="T37" fmla="*/ 1 h 58"/>
                <a:gd name="T38" fmla="*/ 0 w 128"/>
                <a:gd name="T3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8">
                  <a:moveTo>
                    <a:pt x="0" y="1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7" y="2"/>
                  </a:lnTo>
                  <a:lnTo>
                    <a:pt x="69" y="5"/>
                  </a:lnTo>
                  <a:lnTo>
                    <a:pt x="80" y="6"/>
                  </a:lnTo>
                  <a:lnTo>
                    <a:pt x="90" y="8"/>
                  </a:lnTo>
                  <a:lnTo>
                    <a:pt x="98" y="8"/>
                  </a:lnTo>
                  <a:lnTo>
                    <a:pt x="109" y="10"/>
                  </a:lnTo>
                  <a:lnTo>
                    <a:pt x="116" y="12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28" y="13"/>
                  </a:lnTo>
                  <a:lnTo>
                    <a:pt x="54" y="5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4942" y="2015"/>
              <a:ext cx="17" cy="19"/>
            </a:xfrm>
            <a:custGeom>
              <a:avLst/>
              <a:gdLst>
                <a:gd name="T0" fmla="*/ 0 w 66"/>
                <a:gd name="T1" fmla="*/ 8 h 73"/>
                <a:gd name="T2" fmla="*/ 32 w 66"/>
                <a:gd name="T3" fmla="*/ 73 h 73"/>
                <a:gd name="T4" fmla="*/ 66 w 66"/>
                <a:gd name="T5" fmla="*/ 0 h 73"/>
                <a:gd name="T6" fmla="*/ 0 w 66"/>
                <a:gd name="T7" fmla="*/ 8 h 73"/>
                <a:gd name="T8" fmla="*/ 0 w 66"/>
                <a:gd name="T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3">
                  <a:moveTo>
                    <a:pt x="0" y="8"/>
                  </a:moveTo>
                  <a:lnTo>
                    <a:pt x="32" y="73"/>
                  </a:lnTo>
                  <a:lnTo>
                    <a:pt x="6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4323" y="2373"/>
              <a:ext cx="13" cy="14"/>
            </a:xfrm>
            <a:custGeom>
              <a:avLst/>
              <a:gdLst>
                <a:gd name="T0" fmla="*/ 37 w 52"/>
                <a:gd name="T1" fmla="*/ 0 h 59"/>
                <a:gd name="T2" fmla="*/ 32 w 52"/>
                <a:gd name="T3" fmla="*/ 3 h 59"/>
                <a:gd name="T4" fmla="*/ 27 w 52"/>
                <a:gd name="T5" fmla="*/ 10 h 59"/>
                <a:gd name="T6" fmla="*/ 20 w 52"/>
                <a:gd name="T7" fmla="*/ 16 h 59"/>
                <a:gd name="T8" fmla="*/ 13 w 52"/>
                <a:gd name="T9" fmla="*/ 24 h 59"/>
                <a:gd name="T10" fmla="*/ 7 w 52"/>
                <a:gd name="T11" fmla="*/ 32 h 59"/>
                <a:gd name="T12" fmla="*/ 3 w 52"/>
                <a:gd name="T13" fmla="*/ 39 h 59"/>
                <a:gd name="T14" fmla="*/ 0 w 52"/>
                <a:gd name="T15" fmla="*/ 43 h 59"/>
                <a:gd name="T16" fmla="*/ 4 w 52"/>
                <a:gd name="T17" fmla="*/ 46 h 59"/>
                <a:gd name="T18" fmla="*/ 8 w 52"/>
                <a:gd name="T19" fmla="*/ 44 h 59"/>
                <a:gd name="T20" fmla="*/ 15 w 52"/>
                <a:gd name="T21" fmla="*/ 48 h 59"/>
                <a:gd name="T22" fmla="*/ 23 w 52"/>
                <a:gd name="T23" fmla="*/ 50 h 59"/>
                <a:gd name="T24" fmla="*/ 32 w 52"/>
                <a:gd name="T25" fmla="*/ 55 h 59"/>
                <a:gd name="T26" fmla="*/ 39 w 52"/>
                <a:gd name="T27" fmla="*/ 56 h 59"/>
                <a:gd name="T28" fmla="*/ 45 w 52"/>
                <a:gd name="T29" fmla="*/ 59 h 59"/>
                <a:gd name="T30" fmla="*/ 49 w 52"/>
                <a:gd name="T31" fmla="*/ 59 h 59"/>
                <a:gd name="T32" fmla="*/ 52 w 52"/>
                <a:gd name="T33" fmla="*/ 56 h 59"/>
                <a:gd name="T34" fmla="*/ 49 w 52"/>
                <a:gd name="T35" fmla="*/ 50 h 59"/>
                <a:gd name="T36" fmla="*/ 47 w 52"/>
                <a:gd name="T37" fmla="*/ 42 h 59"/>
                <a:gd name="T38" fmla="*/ 44 w 52"/>
                <a:gd name="T39" fmla="*/ 32 h 59"/>
                <a:gd name="T40" fmla="*/ 43 w 52"/>
                <a:gd name="T41" fmla="*/ 24 h 59"/>
                <a:gd name="T42" fmla="*/ 40 w 52"/>
                <a:gd name="T43" fmla="*/ 14 h 59"/>
                <a:gd name="T44" fmla="*/ 39 w 52"/>
                <a:gd name="T45" fmla="*/ 7 h 59"/>
                <a:gd name="T46" fmla="*/ 37 w 52"/>
                <a:gd name="T47" fmla="*/ 2 h 59"/>
                <a:gd name="T48" fmla="*/ 37 w 52"/>
                <a:gd name="T49" fmla="*/ 0 h 59"/>
                <a:gd name="T50" fmla="*/ 37 w 52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59">
                  <a:moveTo>
                    <a:pt x="37" y="0"/>
                  </a:moveTo>
                  <a:lnTo>
                    <a:pt x="32" y="3"/>
                  </a:lnTo>
                  <a:lnTo>
                    <a:pt x="27" y="10"/>
                  </a:lnTo>
                  <a:lnTo>
                    <a:pt x="20" y="16"/>
                  </a:lnTo>
                  <a:lnTo>
                    <a:pt x="13" y="24"/>
                  </a:lnTo>
                  <a:lnTo>
                    <a:pt x="7" y="32"/>
                  </a:lnTo>
                  <a:lnTo>
                    <a:pt x="3" y="39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5" y="48"/>
                  </a:lnTo>
                  <a:lnTo>
                    <a:pt x="23" y="50"/>
                  </a:lnTo>
                  <a:lnTo>
                    <a:pt x="32" y="55"/>
                  </a:lnTo>
                  <a:lnTo>
                    <a:pt x="39" y="56"/>
                  </a:lnTo>
                  <a:lnTo>
                    <a:pt x="45" y="59"/>
                  </a:lnTo>
                  <a:lnTo>
                    <a:pt x="49" y="59"/>
                  </a:lnTo>
                  <a:lnTo>
                    <a:pt x="52" y="56"/>
                  </a:lnTo>
                  <a:lnTo>
                    <a:pt x="49" y="50"/>
                  </a:lnTo>
                  <a:lnTo>
                    <a:pt x="47" y="42"/>
                  </a:lnTo>
                  <a:lnTo>
                    <a:pt x="44" y="32"/>
                  </a:lnTo>
                  <a:lnTo>
                    <a:pt x="43" y="24"/>
                  </a:lnTo>
                  <a:lnTo>
                    <a:pt x="40" y="14"/>
                  </a:lnTo>
                  <a:lnTo>
                    <a:pt x="39" y="7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4344" y="2408"/>
              <a:ext cx="18" cy="14"/>
            </a:xfrm>
            <a:custGeom>
              <a:avLst/>
              <a:gdLst>
                <a:gd name="T0" fmla="*/ 27 w 72"/>
                <a:gd name="T1" fmla="*/ 0 h 57"/>
                <a:gd name="T2" fmla="*/ 72 w 72"/>
                <a:gd name="T3" fmla="*/ 57 h 57"/>
                <a:gd name="T4" fmla="*/ 65 w 72"/>
                <a:gd name="T5" fmla="*/ 55 h 57"/>
                <a:gd name="T6" fmla="*/ 60 w 72"/>
                <a:gd name="T7" fmla="*/ 53 h 57"/>
                <a:gd name="T8" fmla="*/ 53 w 72"/>
                <a:gd name="T9" fmla="*/ 51 h 57"/>
                <a:gd name="T10" fmla="*/ 48 w 72"/>
                <a:gd name="T11" fmla="*/ 49 h 57"/>
                <a:gd name="T12" fmla="*/ 41 w 72"/>
                <a:gd name="T13" fmla="*/ 48 h 57"/>
                <a:gd name="T14" fmla="*/ 36 w 72"/>
                <a:gd name="T15" fmla="*/ 47 h 57"/>
                <a:gd name="T16" fmla="*/ 29 w 72"/>
                <a:gd name="T17" fmla="*/ 44 h 57"/>
                <a:gd name="T18" fmla="*/ 24 w 72"/>
                <a:gd name="T19" fmla="*/ 44 h 57"/>
                <a:gd name="T20" fmla="*/ 12 w 72"/>
                <a:gd name="T21" fmla="*/ 41 h 57"/>
                <a:gd name="T22" fmla="*/ 5 w 72"/>
                <a:gd name="T23" fmla="*/ 39 h 57"/>
                <a:gd name="T24" fmla="*/ 0 w 72"/>
                <a:gd name="T25" fmla="*/ 37 h 57"/>
                <a:gd name="T26" fmla="*/ 1 w 72"/>
                <a:gd name="T27" fmla="*/ 36 h 57"/>
                <a:gd name="T28" fmla="*/ 27 w 72"/>
                <a:gd name="T29" fmla="*/ 0 h 57"/>
                <a:gd name="T30" fmla="*/ 27 w 72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57">
                  <a:moveTo>
                    <a:pt x="27" y="0"/>
                  </a:moveTo>
                  <a:lnTo>
                    <a:pt x="72" y="57"/>
                  </a:lnTo>
                  <a:lnTo>
                    <a:pt x="65" y="55"/>
                  </a:lnTo>
                  <a:lnTo>
                    <a:pt x="60" y="53"/>
                  </a:lnTo>
                  <a:lnTo>
                    <a:pt x="53" y="51"/>
                  </a:lnTo>
                  <a:lnTo>
                    <a:pt x="48" y="49"/>
                  </a:lnTo>
                  <a:lnTo>
                    <a:pt x="41" y="48"/>
                  </a:lnTo>
                  <a:lnTo>
                    <a:pt x="36" y="47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12" y="41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4305" y="2393"/>
              <a:ext cx="13" cy="17"/>
            </a:xfrm>
            <a:custGeom>
              <a:avLst/>
              <a:gdLst>
                <a:gd name="T0" fmla="*/ 32 w 52"/>
                <a:gd name="T1" fmla="*/ 0 h 68"/>
                <a:gd name="T2" fmla="*/ 33 w 52"/>
                <a:gd name="T3" fmla="*/ 6 h 68"/>
                <a:gd name="T4" fmla="*/ 39 w 52"/>
                <a:gd name="T5" fmla="*/ 15 h 68"/>
                <a:gd name="T6" fmla="*/ 40 w 52"/>
                <a:gd name="T7" fmla="*/ 20 h 68"/>
                <a:gd name="T8" fmla="*/ 43 w 52"/>
                <a:gd name="T9" fmla="*/ 27 h 68"/>
                <a:gd name="T10" fmla="*/ 45 w 52"/>
                <a:gd name="T11" fmla="*/ 34 h 68"/>
                <a:gd name="T12" fmla="*/ 48 w 52"/>
                <a:gd name="T13" fmla="*/ 42 h 68"/>
                <a:gd name="T14" fmla="*/ 49 w 52"/>
                <a:gd name="T15" fmla="*/ 47 h 68"/>
                <a:gd name="T16" fmla="*/ 51 w 52"/>
                <a:gd name="T17" fmla="*/ 54 h 68"/>
                <a:gd name="T18" fmla="*/ 51 w 52"/>
                <a:gd name="T19" fmla="*/ 58 h 68"/>
                <a:gd name="T20" fmla="*/ 52 w 52"/>
                <a:gd name="T21" fmla="*/ 63 h 68"/>
                <a:gd name="T22" fmla="*/ 51 w 52"/>
                <a:gd name="T23" fmla="*/ 68 h 68"/>
                <a:gd name="T24" fmla="*/ 48 w 52"/>
                <a:gd name="T25" fmla="*/ 67 h 68"/>
                <a:gd name="T26" fmla="*/ 40 w 52"/>
                <a:gd name="T27" fmla="*/ 60 h 68"/>
                <a:gd name="T28" fmla="*/ 32 w 52"/>
                <a:gd name="T29" fmla="*/ 55 h 68"/>
                <a:gd name="T30" fmla="*/ 24 w 52"/>
                <a:gd name="T31" fmla="*/ 48 h 68"/>
                <a:gd name="T32" fmla="*/ 17 w 52"/>
                <a:gd name="T33" fmla="*/ 42 h 68"/>
                <a:gd name="T34" fmla="*/ 9 w 52"/>
                <a:gd name="T35" fmla="*/ 36 h 68"/>
                <a:gd name="T36" fmla="*/ 4 w 52"/>
                <a:gd name="T37" fmla="*/ 31 h 68"/>
                <a:gd name="T38" fmla="*/ 0 w 52"/>
                <a:gd name="T39" fmla="*/ 27 h 68"/>
                <a:gd name="T40" fmla="*/ 0 w 52"/>
                <a:gd name="T41" fmla="*/ 27 h 68"/>
                <a:gd name="T42" fmla="*/ 32 w 52"/>
                <a:gd name="T43" fmla="*/ 0 h 68"/>
                <a:gd name="T44" fmla="*/ 32 w 52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68">
                  <a:moveTo>
                    <a:pt x="32" y="0"/>
                  </a:moveTo>
                  <a:lnTo>
                    <a:pt x="33" y="6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3" y="27"/>
                  </a:lnTo>
                  <a:lnTo>
                    <a:pt x="45" y="34"/>
                  </a:lnTo>
                  <a:lnTo>
                    <a:pt x="48" y="42"/>
                  </a:lnTo>
                  <a:lnTo>
                    <a:pt x="49" y="47"/>
                  </a:lnTo>
                  <a:lnTo>
                    <a:pt x="51" y="54"/>
                  </a:lnTo>
                  <a:lnTo>
                    <a:pt x="51" y="58"/>
                  </a:lnTo>
                  <a:lnTo>
                    <a:pt x="52" y="63"/>
                  </a:lnTo>
                  <a:lnTo>
                    <a:pt x="51" y="68"/>
                  </a:lnTo>
                  <a:lnTo>
                    <a:pt x="48" y="67"/>
                  </a:lnTo>
                  <a:lnTo>
                    <a:pt x="40" y="60"/>
                  </a:lnTo>
                  <a:lnTo>
                    <a:pt x="32" y="55"/>
                  </a:lnTo>
                  <a:lnTo>
                    <a:pt x="24" y="48"/>
                  </a:lnTo>
                  <a:lnTo>
                    <a:pt x="17" y="42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4347" y="2389"/>
              <a:ext cx="15" cy="12"/>
            </a:xfrm>
            <a:custGeom>
              <a:avLst/>
              <a:gdLst>
                <a:gd name="T0" fmla="*/ 37 w 59"/>
                <a:gd name="T1" fmla="*/ 0 h 48"/>
                <a:gd name="T2" fmla="*/ 31 w 59"/>
                <a:gd name="T3" fmla="*/ 3 h 48"/>
                <a:gd name="T4" fmla="*/ 25 w 59"/>
                <a:gd name="T5" fmla="*/ 9 h 48"/>
                <a:gd name="T6" fmla="*/ 17 w 59"/>
                <a:gd name="T7" fmla="*/ 17 h 48"/>
                <a:gd name="T8" fmla="*/ 11 w 59"/>
                <a:gd name="T9" fmla="*/ 25 h 48"/>
                <a:gd name="T10" fmla="*/ 4 w 59"/>
                <a:gd name="T11" fmla="*/ 33 h 48"/>
                <a:gd name="T12" fmla="*/ 1 w 59"/>
                <a:gd name="T13" fmla="*/ 41 h 48"/>
                <a:gd name="T14" fmla="*/ 0 w 59"/>
                <a:gd name="T15" fmla="*/ 45 h 48"/>
                <a:gd name="T16" fmla="*/ 4 w 59"/>
                <a:gd name="T17" fmla="*/ 48 h 48"/>
                <a:gd name="T18" fmla="*/ 11 w 59"/>
                <a:gd name="T19" fmla="*/ 45 h 48"/>
                <a:gd name="T20" fmla="*/ 17 w 59"/>
                <a:gd name="T21" fmla="*/ 43 h 48"/>
                <a:gd name="T22" fmla="*/ 27 w 59"/>
                <a:gd name="T23" fmla="*/ 40 h 48"/>
                <a:gd name="T24" fmla="*/ 36 w 59"/>
                <a:gd name="T25" fmla="*/ 37 h 48"/>
                <a:gd name="T26" fmla="*/ 44 w 59"/>
                <a:gd name="T27" fmla="*/ 35 h 48"/>
                <a:gd name="T28" fmla="*/ 52 w 59"/>
                <a:gd name="T29" fmla="*/ 32 h 48"/>
                <a:gd name="T30" fmla="*/ 56 w 59"/>
                <a:gd name="T31" fmla="*/ 31 h 48"/>
                <a:gd name="T32" fmla="*/ 59 w 59"/>
                <a:gd name="T33" fmla="*/ 31 h 48"/>
                <a:gd name="T34" fmla="*/ 37 w 59"/>
                <a:gd name="T35" fmla="*/ 0 h 48"/>
                <a:gd name="T36" fmla="*/ 37 w 59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48">
                  <a:moveTo>
                    <a:pt x="37" y="0"/>
                  </a:moveTo>
                  <a:lnTo>
                    <a:pt x="31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5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4" y="48"/>
                  </a:lnTo>
                  <a:lnTo>
                    <a:pt x="11" y="45"/>
                  </a:lnTo>
                  <a:lnTo>
                    <a:pt x="17" y="43"/>
                  </a:lnTo>
                  <a:lnTo>
                    <a:pt x="27" y="40"/>
                  </a:lnTo>
                  <a:lnTo>
                    <a:pt x="36" y="37"/>
                  </a:lnTo>
                  <a:lnTo>
                    <a:pt x="44" y="35"/>
                  </a:lnTo>
                  <a:lnTo>
                    <a:pt x="52" y="32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4398" y="2385"/>
              <a:ext cx="8" cy="17"/>
            </a:xfrm>
            <a:custGeom>
              <a:avLst/>
              <a:gdLst>
                <a:gd name="T0" fmla="*/ 27 w 32"/>
                <a:gd name="T1" fmla="*/ 0 h 68"/>
                <a:gd name="T2" fmla="*/ 27 w 32"/>
                <a:gd name="T3" fmla="*/ 7 h 68"/>
                <a:gd name="T4" fmla="*/ 30 w 32"/>
                <a:gd name="T5" fmla="*/ 17 h 68"/>
                <a:gd name="T6" fmla="*/ 30 w 32"/>
                <a:gd name="T7" fmla="*/ 23 h 68"/>
                <a:gd name="T8" fmla="*/ 31 w 32"/>
                <a:gd name="T9" fmla="*/ 29 h 68"/>
                <a:gd name="T10" fmla="*/ 31 w 32"/>
                <a:gd name="T11" fmla="*/ 35 h 68"/>
                <a:gd name="T12" fmla="*/ 32 w 32"/>
                <a:gd name="T13" fmla="*/ 41 h 68"/>
                <a:gd name="T14" fmla="*/ 32 w 32"/>
                <a:gd name="T15" fmla="*/ 53 h 68"/>
                <a:gd name="T16" fmla="*/ 32 w 32"/>
                <a:gd name="T17" fmla="*/ 61 h 68"/>
                <a:gd name="T18" fmla="*/ 31 w 32"/>
                <a:gd name="T19" fmla="*/ 67 h 68"/>
                <a:gd name="T20" fmla="*/ 30 w 32"/>
                <a:gd name="T21" fmla="*/ 68 h 68"/>
                <a:gd name="T22" fmla="*/ 24 w 32"/>
                <a:gd name="T23" fmla="*/ 63 h 68"/>
                <a:gd name="T24" fmla="*/ 19 w 32"/>
                <a:gd name="T25" fmla="*/ 56 h 68"/>
                <a:gd name="T26" fmla="*/ 14 w 32"/>
                <a:gd name="T27" fmla="*/ 47 h 68"/>
                <a:gd name="T28" fmla="*/ 10 w 32"/>
                <a:gd name="T29" fmla="*/ 39 h 68"/>
                <a:gd name="T30" fmla="*/ 6 w 32"/>
                <a:gd name="T31" fmla="*/ 28 h 68"/>
                <a:gd name="T32" fmla="*/ 2 w 32"/>
                <a:gd name="T33" fmla="*/ 21 h 68"/>
                <a:gd name="T34" fmla="*/ 0 w 32"/>
                <a:gd name="T35" fmla="*/ 15 h 68"/>
                <a:gd name="T36" fmla="*/ 0 w 32"/>
                <a:gd name="T37" fmla="*/ 13 h 68"/>
                <a:gd name="T38" fmla="*/ 27 w 32"/>
                <a:gd name="T39" fmla="*/ 0 h 68"/>
                <a:gd name="T40" fmla="*/ 27 w 32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8">
                  <a:moveTo>
                    <a:pt x="27" y="0"/>
                  </a:moveTo>
                  <a:lnTo>
                    <a:pt x="27" y="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1" y="29"/>
                  </a:lnTo>
                  <a:lnTo>
                    <a:pt x="31" y="35"/>
                  </a:lnTo>
                  <a:lnTo>
                    <a:pt x="32" y="41"/>
                  </a:lnTo>
                  <a:lnTo>
                    <a:pt x="32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30" y="68"/>
                  </a:lnTo>
                  <a:lnTo>
                    <a:pt x="24" y="63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4404" y="2421"/>
              <a:ext cx="11" cy="24"/>
            </a:xfrm>
            <a:custGeom>
              <a:avLst/>
              <a:gdLst>
                <a:gd name="T0" fmla="*/ 18 w 44"/>
                <a:gd name="T1" fmla="*/ 0 h 97"/>
                <a:gd name="T2" fmla="*/ 14 w 44"/>
                <a:gd name="T3" fmla="*/ 4 h 97"/>
                <a:gd name="T4" fmla="*/ 10 w 44"/>
                <a:gd name="T5" fmla="*/ 13 h 97"/>
                <a:gd name="T6" fmla="*/ 7 w 44"/>
                <a:gd name="T7" fmla="*/ 18 h 97"/>
                <a:gd name="T8" fmla="*/ 6 w 44"/>
                <a:gd name="T9" fmla="*/ 25 h 97"/>
                <a:gd name="T10" fmla="*/ 3 w 44"/>
                <a:gd name="T11" fmla="*/ 32 h 97"/>
                <a:gd name="T12" fmla="*/ 3 w 44"/>
                <a:gd name="T13" fmla="*/ 38 h 97"/>
                <a:gd name="T14" fmla="*/ 2 w 44"/>
                <a:gd name="T15" fmla="*/ 44 h 97"/>
                <a:gd name="T16" fmla="*/ 0 w 44"/>
                <a:gd name="T17" fmla="*/ 50 h 97"/>
                <a:gd name="T18" fmla="*/ 0 w 44"/>
                <a:gd name="T19" fmla="*/ 56 h 97"/>
                <a:gd name="T20" fmla="*/ 0 w 44"/>
                <a:gd name="T21" fmla="*/ 62 h 97"/>
                <a:gd name="T22" fmla="*/ 2 w 44"/>
                <a:gd name="T23" fmla="*/ 70 h 97"/>
                <a:gd name="T24" fmla="*/ 6 w 44"/>
                <a:gd name="T25" fmla="*/ 74 h 97"/>
                <a:gd name="T26" fmla="*/ 10 w 44"/>
                <a:gd name="T27" fmla="*/ 76 h 97"/>
                <a:gd name="T28" fmla="*/ 16 w 44"/>
                <a:gd name="T29" fmla="*/ 80 h 97"/>
                <a:gd name="T30" fmla="*/ 23 w 44"/>
                <a:gd name="T31" fmla="*/ 84 h 97"/>
                <a:gd name="T32" fmla="*/ 31 w 44"/>
                <a:gd name="T33" fmla="*/ 89 h 97"/>
                <a:gd name="T34" fmla="*/ 36 w 44"/>
                <a:gd name="T35" fmla="*/ 93 h 97"/>
                <a:gd name="T36" fmla="*/ 40 w 44"/>
                <a:gd name="T37" fmla="*/ 96 h 97"/>
                <a:gd name="T38" fmla="*/ 44 w 44"/>
                <a:gd name="T39" fmla="*/ 97 h 97"/>
                <a:gd name="T40" fmla="*/ 44 w 44"/>
                <a:gd name="T41" fmla="*/ 96 h 97"/>
                <a:gd name="T42" fmla="*/ 42 w 44"/>
                <a:gd name="T43" fmla="*/ 93 h 97"/>
                <a:gd name="T44" fmla="*/ 40 w 44"/>
                <a:gd name="T45" fmla="*/ 88 h 97"/>
                <a:gd name="T46" fmla="*/ 38 w 44"/>
                <a:gd name="T47" fmla="*/ 81 h 97"/>
                <a:gd name="T48" fmla="*/ 38 w 44"/>
                <a:gd name="T49" fmla="*/ 76 h 97"/>
                <a:gd name="T50" fmla="*/ 35 w 44"/>
                <a:gd name="T51" fmla="*/ 68 h 97"/>
                <a:gd name="T52" fmla="*/ 32 w 44"/>
                <a:gd name="T53" fmla="*/ 61 h 97"/>
                <a:gd name="T54" fmla="*/ 31 w 44"/>
                <a:gd name="T55" fmla="*/ 52 h 97"/>
                <a:gd name="T56" fmla="*/ 28 w 44"/>
                <a:gd name="T57" fmla="*/ 44 h 97"/>
                <a:gd name="T58" fmla="*/ 26 w 44"/>
                <a:gd name="T59" fmla="*/ 34 h 97"/>
                <a:gd name="T60" fmla="*/ 24 w 44"/>
                <a:gd name="T61" fmla="*/ 26 h 97"/>
                <a:gd name="T62" fmla="*/ 22 w 44"/>
                <a:gd name="T63" fmla="*/ 18 h 97"/>
                <a:gd name="T64" fmla="*/ 20 w 44"/>
                <a:gd name="T65" fmla="*/ 13 h 97"/>
                <a:gd name="T66" fmla="*/ 18 w 44"/>
                <a:gd name="T67" fmla="*/ 2 h 97"/>
                <a:gd name="T68" fmla="*/ 18 w 44"/>
                <a:gd name="T69" fmla="*/ 0 h 97"/>
                <a:gd name="T70" fmla="*/ 18 w 44"/>
                <a:gd name="T7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97">
                  <a:moveTo>
                    <a:pt x="18" y="0"/>
                  </a:moveTo>
                  <a:lnTo>
                    <a:pt x="14" y="4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3" y="38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6" y="80"/>
                  </a:lnTo>
                  <a:lnTo>
                    <a:pt x="23" y="84"/>
                  </a:lnTo>
                  <a:lnTo>
                    <a:pt x="31" y="89"/>
                  </a:lnTo>
                  <a:lnTo>
                    <a:pt x="36" y="93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40" y="88"/>
                  </a:lnTo>
                  <a:lnTo>
                    <a:pt x="38" y="81"/>
                  </a:lnTo>
                  <a:lnTo>
                    <a:pt x="38" y="76"/>
                  </a:lnTo>
                  <a:lnTo>
                    <a:pt x="35" y="68"/>
                  </a:lnTo>
                  <a:lnTo>
                    <a:pt x="32" y="61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0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4344" y="2360"/>
              <a:ext cx="13" cy="16"/>
            </a:xfrm>
            <a:custGeom>
              <a:avLst/>
              <a:gdLst>
                <a:gd name="T0" fmla="*/ 0 w 54"/>
                <a:gd name="T1" fmla="*/ 7 h 64"/>
                <a:gd name="T2" fmla="*/ 1 w 54"/>
                <a:gd name="T3" fmla="*/ 8 h 64"/>
                <a:gd name="T4" fmla="*/ 6 w 54"/>
                <a:gd name="T5" fmla="*/ 16 h 64"/>
                <a:gd name="T6" fmla="*/ 10 w 54"/>
                <a:gd name="T7" fmla="*/ 20 h 64"/>
                <a:gd name="T8" fmla="*/ 16 w 54"/>
                <a:gd name="T9" fmla="*/ 27 h 64"/>
                <a:gd name="T10" fmla="*/ 20 w 54"/>
                <a:gd name="T11" fmla="*/ 32 h 64"/>
                <a:gd name="T12" fmla="*/ 26 w 54"/>
                <a:gd name="T13" fmla="*/ 39 h 64"/>
                <a:gd name="T14" fmla="*/ 30 w 54"/>
                <a:gd name="T15" fmla="*/ 44 h 64"/>
                <a:gd name="T16" fmla="*/ 36 w 54"/>
                <a:gd name="T17" fmla="*/ 49 h 64"/>
                <a:gd name="T18" fmla="*/ 41 w 54"/>
                <a:gd name="T19" fmla="*/ 54 h 64"/>
                <a:gd name="T20" fmla="*/ 45 w 54"/>
                <a:gd name="T21" fmla="*/ 58 h 64"/>
                <a:gd name="T22" fmla="*/ 52 w 54"/>
                <a:gd name="T23" fmla="*/ 64 h 64"/>
                <a:gd name="T24" fmla="*/ 54 w 54"/>
                <a:gd name="T25" fmla="*/ 62 h 64"/>
                <a:gd name="T26" fmla="*/ 53 w 54"/>
                <a:gd name="T27" fmla="*/ 56 h 64"/>
                <a:gd name="T28" fmla="*/ 52 w 54"/>
                <a:gd name="T29" fmla="*/ 46 h 64"/>
                <a:gd name="T30" fmla="*/ 48 w 54"/>
                <a:gd name="T31" fmla="*/ 36 h 64"/>
                <a:gd name="T32" fmla="*/ 45 w 54"/>
                <a:gd name="T33" fmla="*/ 25 h 64"/>
                <a:gd name="T34" fmla="*/ 42 w 54"/>
                <a:gd name="T35" fmla="*/ 15 h 64"/>
                <a:gd name="T36" fmla="*/ 38 w 54"/>
                <a:gd name="T37" fmla="*/ 7 h 64"/>
                <a:gd name="T38" fmla="*/ 36 w 54"/>
                <a:gd name="T39" fmla="*/ 0 h 64"/>
                <a:gd name="T40" fmla="*/ 36 w 54"/>
                <a:gd name="T41" fmla="*/ 0 h 64"/>
                <a:gd name="T42" fmla="*/ 0 w 54"/>
                <a:gd name="T43" fmla="*/ 7 h 64"/>
                <a:gd name="T44" fmla="*/ 0 w 54"/>
                <a:gd name="T4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4">
                  <a:moveTo>
                    <a:pt x="0" y="7"/>
                  </a:moveTo>
                  <a:lnTo>
                    <a:pt x="1" y="8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6" y="27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0" y="44"/>
                  </a:lnTo>
                  <a:lnTo>
                    <a:pt x="36" y="49"/>
                  </a:lnTo>
                  <a:lnTo>
                    <a:pt x="41" y="54"/>
                  </a:lnTo>
                  <a:lnTo>
                    <a:pt x="45" y="58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3" y="56"/>
                  </a:lnTo>
                  <a:lnTo>
                    <a:pt x="52" y="46"/>
                  </a:lnTo>
                  <a:lnTo>
                    <a:pt x="48" y="36"/>
                  </a:lnTo>
                  <a:lnTo>
                    <a:pt x="45" y="25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4667" y="1857"/>
              <a:ext cx="21" cy="15"/>
            </a:xfrm>
            <a:custGeom>
              <a:avLst/>
              <a:gdLst>
                <a:gd name="T0" fmla="*/ 40 w 83"/>
                <a:gd name="T1" fmla="*/ 0 h 63"/>
                <a:gd name="T2" fmla="*/ 46 w 83"/>
                <a:gd name="T3" fmla="*/ 2 h 63"/>
                <a:gd name="T4" fmla="*/ 55 w 83"/>
                <a:gd name="T5" fmla="*/ 4 h 63"/>
                <a:gd name="T6" fmla="*/ 64 w 83"/>
                <a:gd name="T7" fmla="*/ 7 h 63"/>
                <a:gd name="T8" fmla="*/ 72 w 83"/>
                <a:gd name="T9" fmla="*/ 11 h 63"/>
                <a:gd name="T10" fmla="*/ 79 w 83"/>
                <a:gd name="T11" fmla="*/ 13 h 63"/>
                <a:gd name="T12" fmla="*/ 83 w 83"/>
                <a:gd name="T13" fmla="*/ 17 h 63"/>
                <a:gd name="T14" fmla="*/ 83 w 83"/>
                <a:gd name="T15" fmla="*/ 21 h 63"/>
                <a:gd name="T16" fmla="*/ 80 w 83"/>
                <a:gd name="T17" fmla="*/ 29 h 63"/>
                <a:gd name="T18" fmla="*/ 76 w 83"/>
                <a:gd name="T19" fmla="*/ 31 h 63"/>
                <a:gd name="T20" fmla="*/ 71 w 83"/>
                <a:gd name="T21" fmla="*/ 35 h 63"/>
                <a:gd name="T22" fmla="*/ 66 w 83"/>
                <a:gd name="T23" fmla="*/ 37 h 63"/>
                <a:gd name="T24" fmla="*/ 59 w 83"/>
                <a:gd name="T25" fmla="*/ 41 h 63"/>
                <a:gd name="T26" fmla="*/ 52 w 83"/>
                <a:gd name="T27" fmla="*/ 44 h 63"/>
                <a:gd name="T28" fmla="*/ 46 w 83"/>
                <a:gd name="T29" fmla="*/ 47 h 63"/>
                <a:gd name="T30" fmla="*/ 39 w 83"/>
                <a:gd name="T31" fmla="*/ 51 h 63"/>
                <a:gd name="T32" fmla="*/ 32 w 83"/>
                <a:gd name="T33" fmla="*/ 55 h 63"/>
                <a:gd name="T34" fmla="*/ 24 w 83"/>
                <a:gd name="T35" fmla="*/ 57 h 63"/>
                <a:gd name="T36" fmla="*/ 18 w 83"/>
                <a:gd name="T37" fmla="*/ 60 h 63"/>
                <a:gd name="T38" fmla="*/ 11 w 83"/>
                <a:gd name="T39" fmla="*/ 60 h 63"/>
                <a:gd name="T40" fmla="*/ 8 w 83"/>
                <a:gd name="T41" fmla="*/ 63 h 63"/>
                <a:gd name="T42" fmla="*/ 2 w 83"/>
                <a:gd name="T43" fmla="*/ 63 h 63"/>
                <a:gd name="T44" fmla="*/ 0 w 83"/>
                <a:gd name="T45" fmla="*/ 61 h 63"/>
                <a:gd name="T46" fmla="*/ 3 w 83"/>
                <a:gd name="T47" fmla="*/ 55 h 63"/>
                <a:gd name="T48" fmla="*/ 8 w 83"/>
                <a:gd name="T49" fmla="*/ 47 h 63"/>
                <a:gd name="T50" fmla="*/ 11 w 83"/>
                <a:gd name="T51" fmla="*/ 41 h 63"/>
                <a:gd name="T52" fmla="*/ 14 w 83"/>
                <a:gd name="T53" fmla="*/ 35 h 63"/>
                <a:gd name="T54" fmla="*/ 16 w 83"/>
                <a:gd name="T55" fmla="*/ 29 h 63"/>
                <a:gd name="T56" fmla="*/ 22 w 83"/>
                <a:gd name="T57" fmla="*/ 25 h 63"/>
                <a:gd name="T58" fmla="*/ 27 w 83"/>
                <a:gd name="T59" fmla="*/ 16 h 63"/>
                <a:gd name="T60" fmla="*/ 34 w 83"/>
                <a:gd name="T61" fmla="*/ 8 h 63"/>
                <a:gd name="T62" fmla="*/ 38 w 83"/>
                <a:gd name="T63" fmla="*/ 2 h 63"/>
                <a:gd name="T64" fmla="*/ 40 w 83"/>
                <a:gd name="T65" fmla="*/ 0 h 63"/>
                <a:gd name="T66" fmla="*/ 40 w 83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63">
                  <a:moveTo>
                    <a:pt x="40" y="0"/>
                  </a:moveTo>
                  <a:lnTo>
                    <a:pt x="46" y="2"/>
                  </a:lnTo>
                  <a:lnTo>
                    <a:pt x="55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9" y="13"/>
                  </a:lnTo>
                  <a:lnTo>
                    <a:pt x="83" y="17"/>
                  </a:lnTo>
                  <a:lnTo>
                    <a:pt x="83" y="21"/>
                  </a:lnTo>
                  <a:lnTo>
                    <a:pt x="80" y="29"/>
                  </a:lnTo>
                  <a:lnTo>
                    <a:pt x="76" y="31"/>
                  </a:lnTo>
                  <a:lnTo>
                    <a:pt x="71" y="35"/>
                  </a:lnTo>
                  <a:lnTo>
                    <a:pt x="66" y="37"/>
                  </a:lnTo>
                  <a:lnTo>
                    <a:pt x="59" y="41"/>
                  </a:lnTo>
                  <a:lnTo>
                    <a:pt x="52" y="44"/>
                  </a:lnTo>
                  <a:lnTo>
                    <a:pt x="46" y="47"/>
                  </a:lnTo>
                  <a:lnTo>
                    <a:pt x="39" y="51"/>
                  </a:lnTo>
                  <a:lnTo>
                    <a:pt x="32" y="55"/>
                  </a:lnTo>
                  <a:lnTo>
                    <a:pt x="24" y="57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8" y="63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3" y="55"/>
                  </a:lnTo>
                  <a:lnTo>
                    <a:pt x="8" y="47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29"/>
                  </a:lnTo>
                  <a:lnTo>
                    <a:pt x="22" y="25"/>
                  </a:lnTo>
                  <a:lnTo>
                    <a:pt x="27" y="16"/>
                  </a:lnTo>
                  <a:lnTo>
                    <a:pt x="34" y="8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4692" y="1876"/>
              <a:ext cx="12" cy="18"/>
            </a:xfrm>
            <a:custGeom>
              <a:avLst/>
              <a:gdLst>
                <a:gd name="T0" fmla="*/ 27 w 49"/>
                <a:gd name="T1" fmla="*/ 0 h 74"/>
                <a:gd name="T2" fmla="*/ 28 w 49"/>
                <a:gd name="T3" fmla="*/ 7 h 74"/>
                <a:gd name="T4" fmla="*/ 31 w 49"/>
                <a:gd name="T5" fmla="*/ 14 h 74"/>
                <a:gd name="T6" fmla="*/ 33 w 49"/>
                <a:gd name="T7" fmla="*/ 22 h 74"/>
                <a:gd name="T8" fmla="*/ 36 w 49"/>
                <a:gd name="T9" fmla="*/ 30 h 74"/>
                <a:gd name="T10" fmla="*/ 39 w 49"/>
                <a:gd name="T11" fmla="*/ 36 h 74"/>
                <a:gd name="T12" fmla="*/ 41 w 49"/>
                <a:gd name="T13" fmla="*/ 43 h 74"/>
                <a:gd name="T14" fmla="*/ 44 w 49"/>
                <a:gd name="T15" fmla="*/ 50 h 74"/>
                <a:gd name="T16" fmla="*/ 45 w 49"/>
                <a:gd name="T17" fmla="*/ 55 h 74"/>
                <a:gd name="T18" fmla="*/ 48 w 49"/>
                <a:gd name="T19" fmla="*/ 64 h 74"/>
                <a:gd name="T20" fmla="*/ 49 w 49"/>
                <a:gd name="T21" fmla="*/ 71 h 74"/>
                <a:gd name="T22" fmla="*/ 45 w 49"/>
                <a:gd name="T23" fmla="*/ 74 h 74"/>
                <a:gd name="T24" fmla="*/ 39 w 49"/>
                <a:gd name="T25" fmla="*/ 72 h 74"/>
                <a:gd name="T26" fmla="*/ 29 w 49"/>
                <a:gd name="T27" fmla="*/ 64 h 74"/>
                <a:gd name="T28" fmla="*/ 21 w 49"/>
                <a:gd name="T29" fmla="*/ 58 h 74"/>
                <a:gd name="T30" fmla="*/ 15 w 49"/>
                <a:gd name="T31" fmla="*/ 50 h 74"/>
                <a:gd name="T32" fmla="*/ 9 w 49"/>
                <a:gd name="T33" fmla="*/ 43 h 74"/>
                <a:gd name="T34" fmla="*/ 4 w 49"/>
                <a:gd name="T35" fmla="*/ 35 h 74"/>
                <a:gd name="T36" fmla="*/ 3 w 49"/>
                <a:gd name="T37" fmla="*/ 30 h 74"/>
                <a:gd name="T38" fmla="*/ 0 w 49"/>
                <a:gd name="T39" fmla="*/ 24 h 74"/>
                <a:gd name="T40" fmla="*/ 0 w 49"/>
                <a:gd name="T41" fmla="*/ 24 h 74"/>
                <a:gd name="T42" fmla="*/ 27 w 49"/>
                <a:gd name="T43" fmla="*/ 0 h 74"/>
                <a:gd name="T44" fmla="*/ 27 w 49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74">
                  <a:moveTo>
                    <a:pt x="27" y="0"/>
                  </a:moveTo>
                  <a:lnTo>
                    <a:pt x="28" y="7"/>
                  </a:lnTo>
                  <a:lnTo>
                    <a:pt x="31" y="14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9" y="36"/>
                  </a:lnTo>
                  <a:lnTo>
                    <a:pt x="41" y="43"/>
                  </a:lnTo>
                  <a:lnTo>
                    <a:pt x="44" y="50"/>
                  </a:lnTo>
                  <a:lnTo>
                    <a:pt x="45" y="55"/>
                  </a:lnTo>
                  <a:lnTo>
                    <a:pt x="48" y="64"/>
                  </a:lnTo>
                  <a:lnTo>
                    <a:pt x="49" y="71"/>
                  </a:lnTo>
                  <a:lnTo>
                    <a:pt x="45" y="74"/>
                  </a:lnTo>
                  <a:lnTo>
                    <a:pt x="39" y="72"/>
                  </a:lnTo>
                  <a:lnTo>
                    <a:pt x="29" y="64"/>
                  </a:lnTo>
                  <a:lnTo>
                    <a:pt x="21" y="58"/>
                  </a:lnTo>
                  <a:lnTo>
                    <a:pt x="15" y="50"/>
                  </a:lnTo>
                  <a:lnTo>
                    <a:pt x="9" y="43"/>
                  </a:lnTo>
                  <a:lnTo>
                    <a:pt x="4" y="35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4640" y="1896"/>
              <a:ext cx="15" cy="19"/>
            </a:xfrm>
            <a:custGeom>
              <a:avLst/>
              <a:gdLst>
                <a:gd name="T0" fmla="*/ 0 w 61"/>
                <a:gd name="T1" fmla="*/ 5 h 73"/>
                <a:gd name="T2" fmla="*/ 0 w 61"/>
                <a:gd name="T3" fmla="*/ 9 h 73"/>
                <a:gd name="T4" fmla="*/ 0 w 61"/>
                <a:gd name="T5" fmla="*/ 15 h 73"/>
                <a:gd name="T6" fmla="*/ 0 w 61"/>
                <a:gd name="T7" fmla="*/ 21 h 73"/>
                <a:gd name="T8" fmla="*/ 1 w 61"/>
                <a:gd name="T9" fmla="*/ 28 h 73"/>
                <a:gd name="T10" fmla="*/ 1 w 61"/>
                <a:gd name="T11" fmla="*/ 33 h 73"/>
                <a:gd name="T12" fmla="*/ 1 w 61"/>
                <a:gd name="T13" fmla="*/ 40 h 73"/>
                <a:gd name="T14" fmla="*/ 1 w 61"/>
                <a:gd name="T15" fmla="*/ 46 h 73"/>
                <a:gd name="T16" fmla="*/ 1 w 61"/>
                <a:gd name="T17" fmla="*/ 52 h 73"/>
                <a:gd name="T18" fmla="*/ 1 w 61"/>
                <a:gd name="T19" fmla="*/ 61 h 73"/>
                <a:gd name="T20" fmla="*/ 4 w 61"/>
                <a:gd name="T21" fmla="*/ 69 h 73"/>
                <a:gd name="T22" fmla="*/ 5 w 61"/>
                <a:gd name="T23" fmla="*/ 73 h 73"/>
                <a:gd name="T24" fmla="*/ 10 w 61"/>
                <a:gd name="T25" fmla="*/ 73 h 73"/>
                <a:gd name="T26" fmla="*/ 13 w 61"/>
                <a:gd name="T27" fmla="*/ 70 h 73"/>
                <a:gd name="T28" fmla="*/ 17 w 61"/>
                <a:gd name="T29" fmla="*/ 66 h 73"/>
                <a:gd name="T30" fmla="*/ 21 w 61"/>
                <a:gd name="T31" fmla="*/ 61 h 73"/>
                <a:gd name="T32" fmla="*/ 25 w 61"/>
                <a:gd name="T33" fmla="*/ 57 h 73"/>
                <a:gd name="T34" fmla="*/ 29 w 61"/>
                <a:gd name="T35" fmla="*/ 50 h 73"/>
                <a:gd name="T36" fmla="*/ 36 w 61"/>
                <a:gd name="T37" fmla="*/ 45 h 73"/>
                <a:gd name="T38" fmla="*/ 40 w 61"/>
                <a:gd name="T39" fmla="*/ 38 h 73"/>
                <a:gd name="T40" fmla="*/ 45 w 61"/>
                <a:gd name="T41" fmla="*/ 33 h 73"/>
                <a:gd name="T42" fmla="*/ 48 w 61"/>
                <a:gd name="T43" fmla="*/ 27 h 73"/>
                <a:gd name="T44" fmla="*/ 53 w 61"/>
                <a:gd name="T45" fmla="*/ 20 h 73"/>
                <a:gd name="T46" fmla="*/ 56 w 61"/>
                <a:gd name="T47" fmla="*/ 13 h 73"/>
                <a:gd name="T48" fmla="*/ 60 w 61"/>
                <a:gd name="T49" fmla="*/ 9 h 73"/>
                <a:gd name="T50" fmla="*/ 61 w 61"/>
                <a:gd name="T51" fmla="*/ 3 h 73"/>
                <a:gd name="T52" fmla="*/ 60 w 61"/>
                <a:gd name="T53" fmla="*/ 0 h 73"/>
                <a:gd name="T54" fmla="*/ 53 w 61"/>
                <a:gd name="T55" fmla="*/ 0 h 73"/>
                <a:gd name="T56" fmla="*/ 45 w 61"/>
                <a:gd name="T57" fmla="*/ 0 h 73"/>
                <a:gd name="T58" fmla="*/ 36 w 61"/>
                <a:gd name="T59" fmla="*/ 1 h 73"/>
                <a:gd name="T60" fmla="*/ 25 w 61"/>
                <a:gd name="T61" fmla="*/ 3 h 73"/>
                <a:gd name="T62" fmla="*/ 16 w 61"/>
                <a:gd name="T63" fmla="*/ 3 h 73"/>
                <a:gd name="T64" fmla="*/ 8 w 61"/>
                <a:gd name="T65" fmla="*/ 3 h 73"/>
                <a:gd name="T66" fmla="*/ 1 w 61"/>
                <a:gd name="T67" fmla="*/ 4 h 73"/>
                <a:gd name="T68" fmla="*/ 0 w 61"/>
                <a:gd name="T69" fmla="*/ 5 h 73"/>
                <a:gd name="T70" fmla="*/ 0 w 61"/>
                <a:gd name="T7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" h="73">
                  <a:moveTo>
                    <a:pt x="0" y="5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1" y="61"/>
                  </a:lnTo>
                  <a:lnTo>
                    <a:pt x="4" y="69"/>
                  </a:lnTo>
                  <a:lnTo>
                    <a:pt x="5" y="73"/>
                  </a:lnTo>
                  <a:lnTo>
                    <a:pt x="10" y="73"/>
                  </a:lnTo>
                  <a:lnTo>
                    <a:pt x="13" y="70"/>
                  </a:lnTo>
                  <a:lnTo>
                    <a:pt x="17" y="66"/>
                  </a:lnTo>
                  <a:lnTo>
                    <a:pt x="21" y="61"/>
                  </a:lnTo>
                  <a:lnTo>
                    <a:pt x="25" y="57"/>
                  </a:lnTo>
                  <a:lnTo>
                    <a:pt x="29" y="50"/>
                  </a:lnTo>
                  <a:lnTo>
                    <a:pt x="36" y="45"/>
                  </a:lnTo>
                  <a:lnTo>
                    <a:pt x="40" y="38"/>
                  </a:lnTo>
                  <a:lnTo>
                    <a:pt x="45" y="33"/>
                  </a:lnTo>
                  <a:lnTo>
                    <a:pt x="48" y="27"/>
                  </a:lnTo>
                  <a:lnTo>
                    <a:pt x="53" y="20"/>
                  </a:lnTo>
                  <a:lnTo>
                    <a:pt x="56" y="13"/>
                  </a:lnTo>
                  <a:lnTo>
                    <a:pt x="60" y="9"/>
                  </a:lnTo>
                  <a:lnTo>
                    <a:pt x="61" y="3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5" y="3"/>
                  </a:lnTo>
                  <a:lnTo>
                    <a:pt x="16" y="3"/>
                  </a:lnTo>
                  <a:lnTo>
                    <a:pt x="8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4718" y="1893"/>
              <a:ext cx="23" cy="16"/>
            </a:xfrm>
            <a:custGeom>
              <a:avLst/>
              <a:gdLst>
                <a:gd name="T0" fmla="*/ 45 w 92"/>
                <a:gd name="T1" fmla="*/ 0 h 63"/>
                <a:gd name="T2" fmla="*/ 48 w 92"/>
                <a:gd name="T3" fmla="*/ 4 h 63"/>
                <a:gd name="T4" fmla="*/ 52 w 92"/>
                <a:gd name="T5" fmla="*/ 9 h 63"/>
                <a:gd name="T6" fmla="*/ 56 w 92"/>
                <a:gd name="T7" fmla="*/ 13 h 63"/>
                <a:gd name="T8" fmla="*/ 61 w 92"/>
                <a:gd name="T9" fmla="*/ 20 h 63"/>
                <a:gd name="T10" fmla="*/ 65 w 92"/>
                <a:gd name="T11" fmla="*/ 25 h 63"/>
                <a:gd name="T12" fmla="*/ 70 w 92"/>
                <a:gd name="T13" fmla="*/ 30 h 63"/>
                <a:gd name="T14" fmla="*/ 76 w 92"/>
                <a:gd name="T15" fmla="*/ 36 h 63"/>
                <a:gd name="T16" fmla="*/ 81 w 92"/>
                <a:gd name="T17" fmla="*/ 41 h 63"/>
                <a:gd name="T18" fmla="*/ 88 w 92"/>
                <a:gd name="T19" fmla="*/ 50 h 63"/>
                <a:gd name="T20" fmla="*/ 92 w 92"/>
                <a:gd name="T21" fmla="*/ 58 h 63"/>
                <a:gd name="T22" fmla="*/ 90 w 92"/>
                <a:gd name="T23" fmla="*/ 62 h 63"/>
                <a:gd name="T24" fmla="*/ 85 w 92"/>
                <a:gd name="T25" fmla="*/ 63 h 63"/>
                <a:gd name="T26" fmla="*/ 78 w 92"/>
                <a:gd name="T27" fmla="*/ 61 h 63"/>
                <a:gd name="T28" fmla="*/ 73 w 92"/>
                <a:gd name="T29" fmla="*/ 59 h 63"/>
                <a:gd name="T30" fmla="*/ 65 w 92"/>
                <a:gd name="T31" fmla="*/ 59 h 63"/>
                <a:gd name="T32" fmla="*/ 58 w 92"/>
                <a:gd name="T33" fmla="*/ 58 h 63"/>
                <a:gd name="T34" fmla="*/ 52 w 92"/>
                <a:gd name="T35" fmla="*/ 55 h 63"/>
                <a:gd name="T36" fmla="*/ 44 w 92"/>
                <a:gd name="T37" fmla="*/ 54 h 63"/>
                <a:gd name="T38" fmla="*/ 36 w 92"/>
                <a:gd name="T39" fmla="*/ 53 h 63"/>
                <a:gd name="T40" fmla="*/ 29 w 92"/>
                <a:gd name="T41" fmla="*/ 51 h 63"/>
                <a:gd name="T42" fmla="*/ 21 w 92"/>
                <a:gd name="T43" fmla="*/ 49 h 63"/>
                <a:gd name="T44" fmla="*/ 16 w 92"/>
                <a:gd name="T45" fmla="*/ 47 h 63"/>
                <a:gd name="T46" fmla="*/ 10 w 92"/>
                <a:gd name="T47" fmla="*/ 46 h 63"/>
                <a:gd name="T48" fmla="*/ 6 w 92"/>
                <a:gd name="T49" fmla="*/ 45 h 63"/>
                <a:gd name="T50" fmla="*/ 0 w 92"/>
                <a:gd name="T51" fmla="*/ 41 h 63"/>
                <a:gd name="T52" fmla="*/ 1 w 92"/>
                <a:gd name="T53" fmla="*/ 41 h 63"/>
                <a:gd name="T54" fmla="*/ 4 w 92"/>
                <a:gd name="T55" fmla="*/ 38 h 63"/>
                <a:gd name="T56" fmla="*/ 10 w 92"/>
                <a:gd name="T57" fmla="*/ 34 h 63"/>
                <a:gd name="T58" fmla="*/ 17 w 92"/>
                <a:gd name="T59" fmla="*/ 26 h 63"/>
                <a:gd name="T60" fmla="*/ 26 w 92"/>
                <a:gd name="T61" fmla="*/ 20 h 63"/>
                <a:gd name="T62" fmla="*/ 32 w 92"/>
                <a:gd name="T63" fmla="*/ 12 h 63"/>
                <a:gd name="T64" fmla="*/ 38 w 92"/>
                <a:gd name="T65" fmla="*/ 5 h 63"/>
                <a:gd name="T66" fmla="*/ 42 w 92"/>
                <a:gd name="T67" fmla="*/ 1 h 63"/>
                <a:gd name="T68" fmla="*/ 45 w 92"/>
                <a:gd name="T69" fmla="*/ 0 h 63"/>
                <a:gd name="T70" fmla="*/ 45 w 92"/>
                <a:gd name="T7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63">
                  <a:moveTo>
                    <a:pt x="45" y="0"/>
                  </a:moveTo>
                  <a:lnTo>
                    <a:pt x="48" y="4"/>
                  </a:lnTo>
                  <a:lnTo>
                    <a:pt x="52" y="9"/>
                  </a:lnTo>
                  <a:lnTo>
                    <a:pt x="56" y="13"/>
                  </a:lnTo>
                  <a:lnTo>
                    <a:pt x="61" y="20"/>
                  </a:lnTo>
                  <a:lnTo>
                    <a:pt x="65" y="25"/>
                  </a:lnTo>
                  <a:lnTo>
                    <a:pt x="70" y="30"/>
                  </a:lnTo>
                  <a:lnTo>
                    <a:pt x="76" y="36"/>
                  </a:lnTo>
                  <a:lnTo>
                    <a:pt x="81" y="41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90" y="62"/>
                  </a:lnTo>
                  <a:lnTo>
                    <a:pt x="85" y="63"/>
                  </a:lnTo>
                  <a:lnTo>
                    <a:pt x="78" y="61"/>
                  </a:lnTo>
                  <a:lnTo>
                    <a:pt x="73" y="59"/>
                  </a:lnTo>
                  <a:lnTo>
                    <a:pt x="65" y="59"/>
                  </a:lnTo>
                  <a:lnTo>
                    <a:pt x="58" y="58"/>
                  </a:lnTo>
                  <a:lnTo>
                    <a:pt x="52" y="55"/>
                  </a:lnTo>
                  <a:lnTo>
                    <a:pt x="44" y="54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1" y="49"/>
                  </a:lnTo>
                  <a:lnTo>
                    <a:pt x="16" y="47"/>
                  </a:lnTo>
                  <a:lnTo>
                    <a:pt x="10" y="46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17" y="26"/>
                  </a:lnTo>
                  <a:lnTo>
                    <a:pt x="26" y="20"/>
                  </a:lnTo>
                  <a:lnTo>
                    <a:pt x="32" y="12"/>
                  </a:lnTo>
                  <a:lnTo>
                    <a:pt x="38" y="5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4726" y="1846"/>
              <a:ext cx="14" cy="20"/>
            </a:xfrm>
            <a:custGeom>
              <a:avLst/>
              <a:gdLst>
                <a:gd name="T0" fmla="*/ 13 w 57"/>
                <a:gd name="T1" fmla="*/ 0 h 81"/>
                <a:gd name="T2" fmla="*/ 12 w 57"/>
                <a:gd name="T3" fmla="*/ 2 h 81"/>
                <a:gd name="T4" fmla="*/ 10 w 57"/>
                <a:gd name="T5" fmla="*/ 6 h 81"/>
                <a:gd name="T6" fmla="*/ 9 w 57"/>
                <a:gd name="T7" fmla="*/ 12 h 81"/>
                <a:gd name="T8" fmla="*/ 8 w 57"/>
                <a:gd name="T9" fmla="*/ 18 h 81"/>
                <a:gd name="T10" fmla="*/ 6 w 57"/>
                <a:gd name="T11" fmla="*/ 25 h 81"/>
                <a:gd name="T12" fmla="*/ 5 w 57"/>
                <a:gd name="T13" fmla="*/ 33 h 81"/>
                <a:gd name="T14" fmla="*/ 2 w 57"/>
                <a:gd name="T15" fmla="*/ 40 h 81"/>
                <a:gd name="T16" fmla="*/ 2 w 57"/>
                <a:gd name="T17" fmla="*/ 47 h 81"/>
                <a:gd name="T18" fmla="*/ 1 w 57"/>
                <a:gd name="T19" fmla="*/ 54 h 81"/>
                <a:gd name="T20" fmla="*/ 0 w 57"/>
                <a:gd name="T21" fmla="*/ 62 h 81"/>
                <a:gd name="T22" fmla="*/ 0 w 57"/>
                <a:gd name="T23" fmla="*/ 67 h 81"/>
                <a:gd name="T24" fmla="*/ 0 w 57"/>
                <a:gd name="T25" fmla="*/ 74 h 81"/>
                <a:gd name="T26" fmla="*/ 1 w 57"/>
                <a:gd name="T27" fmla="*/ 79 h 81"/>
                <a:gd name="T28" fmla="*/ 6 w 57"/>
                <a:gd name="T29" fmla="*/ 81 h 81"/>
                <a:gd name="T30" fmla="*/ 8 w 57"/>
                <a:gd name="T31" fmla="*/ 77 h 81"/>
                <a:gd name="T32" fmla="*/ 12 w 57"/>
                <a:gd name="T33" fmla="*/ 74 h 81"/>
                <a:gd name="T34" fmla="*/ 16 w 57"/>
                <a:gd name="T35" fmla="*/ 70 h 81"/>
                <a:gd name="T36" fmla="*/ 21 w 57"/>
                <a:gd name="T37" fmla="*/ 66 h 81"/>
                <a:gd name="T38" fmla="*/ 26 w 57"/>
                <a:gd name="T39" fmla="*/ 61 h 81"/>
                <a:gd name="T40" fmla="*/ 30 w 57"/>
                <a:gd name="T41" fmla="*/ 57 h 81"/>
                <a:gd name="T42" fmla="*/ 34 w 57"/>
                <a:gd name="T43" fmla="*/ 53 h 81"/>
                <a:gd name="T44" fmla="*/ 40 w 57"/>
                <a:gd name="T45" fmla="*/ 47 h 81"/>
                <a:gd name="T46" fmla="*/ 44 w 57"/>
                <a:gd name="T47" fmla="*/ 41 h 81"/>
                <a:gd name="T48" fmla="*/ 48 w 57"/>
                <a:gd name="T49" fmla="*/ 37 h 81"/>
                <a:gd name="T50" fmla="*/ 52 w 57"/>
                <a:gd name="T51" fmla="*/ 32 h 81"/>
                <a:gd name="T52" fmla="*/ 54 w 57"/>
                <a:gd name="T53" fmla="*/ 28 h 81"/>
                <a:gd name="T54" fmla="*/ 57 w 57"/>
                <a:gd name="T55" fmla="*/ 22 h 81"/>
                <a:gd name="T56" fmla="*/ 57 w 57"/>
                <a:gd name="T57" fmla="*/ 18 h 81"/>
                <a:gd name="T58" fmla="*/ 52 w 57"/>
                <a:gd name="T59" fmla="*/ 16 h 81"/>
                <a:gd name="T60" fmla="*/ 45 w 57"/>
                <a:gd name="T61" fmla="*/ 12 h 81"/>
                <a:gd name="T62" fmla="*/ 38 w 57"/>
                <a:gd name="T63" fmla="*/ 9 h 81"/>
                <a:gd name="T64" fmla="*/ 32 w 57"/>
                <a:gd name="T65" fmla="*/ 6 h 81"/>
                <a:gd name="T66" fmla="*/ 24 w 57"/>
                <a:gd name="T67" fmla="*/ 4 h 81"/>
                <a:gd name="T68" fmla="*/ 18 w 57"/>
                <a:gd name="T69" fmla="*/ 1 h 81"/>
                <a:gd name="T70" fmla="*/ 14 w 57"/>
                <a:gd name="T71" fmla="*/ 0 h 81"/>
                <a:gd name="T72" fmla="*/ 13 w 57"/>
                <a:gd name="T73" fmla="*/ 0 h 81"/>
                <a:gd name="T74" fmla="*/ 13 w 57"/>
                <a:gd name="T7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81">
                  <a:moveTo>
                    <a:pt x="13" y="0"/>
                  </a:moveTo>
                  <a:lnTo>
                    <a:pt x="12" y="2"/>
                  </a:lnTo>
                  <a:lnTo>
                    <a:pt x="10" y="6"/>
                  </a:lnTo>
                  <a:lnTo>
                    <a:pt x="9" y="12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2" y="40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6" y="81"/>
                  </a:lnTo>
                  <a:lnTo>
                    <a:pt x="8" y="77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21" y="66"/>
                  </a:lnTo>
                  <a:lnTo>
                    <a:pt x="26" y="61"/>
                  </a:lnTo>
                  <a:lnTo>
                    <a:pt x="30" y="57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4" y="41"/>
                  </a:lnTo>
                  <a:lnTo>
                    <a:pt x="48" y="37"/>
                  </a:lnTo>
                  <a:lnTo>
                    <a:pt x="52" y="32"/>
                  </a:lnTo>
                  <a:lnTo>
                    <a:pt x="54" y="28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2" y="16"/>
                  </a:lnTo>
                  <a:lnTo>
                    <a:pt x="45" y="12"/>
                  </a:lnTo>
                  <a:lnTo>
                    <a:pt x="38" y="9"/>
                  </a:lnTo>
                  <a:lnTo>
                    <a:pt x="32" y="6"/>
                  </a:lnTo>
                  <a:lnTo>
                    <a:pt x="24" y="4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4740" y="1866"/>
              <a:ext cx="21" cy="15"/>
            </a:xfrm>
            <a:custGeom>
              <a:avLst/>
              <a:gdLst>
                <a:gd name="T0" fmla="*/ 80 w 83"/>
                <a:gd name="T1" fmla="*/ 0 h 60"/>
                <a:gd name="T2" fmla="*/ 73 w 83"/>
                <a:gd name="T3" fmla="*/ 2 h 60"/>
                <a:gd name="T4" fmla="*/ 67 w 83"/>
                <a:gd name="T5" fmla="*/ 6 h 60"/>
                <a:gd name="T6" fmla="*/ 60 w 83"/>
                <a:gd name="T7" fmla="*/ 10 h 60"/>
                <a:gd name="T8" fmla="*/ 52 w 83"/>
                <a:gd name="T9" fmla="*/ 16 h 60"/>
                <a:gd name="T10" fmla="*/ 44 w 83"/>
                <a:gd name="T11" fmla="*/ 20 h 60"/>
                <a:gd name="T12" fmla="*/ 36 w 83"/>
                <a:gd name="T13" fmla="*/ 25 h 60"/>
                <a:gd name="T14" fmla="*/ 31 w 83"/>
                <a:gd name="T15" fmla="*/ 28 h 60"/>
                <a:gd name="T16" fmla="*/ 24 w 83"/>
                <a:gd name="T17" fmla="*/ 33 h 60"/>
                <a:gd name="T18" fmla="*/ 17 w 83"/>
                <a:gd name="T19" fmla="*/ 37 h 60"/>
                <a:gd name="T20" fmla="*/ 12 w 83"/>
                <a:gd name="T21" fmla="*/ 40 h 60"/>
                <a:gd name="T22" fmla="*/ 7 w 83"/>
                <a:gd name="T23" fmla="*/ 44 h 60"/>
                <a:gd name="T24" fmla="*/ 4 w 83"/>
                <a:gd name="T25" fmla="*/ 48 h 60"/>
                <a:gd name="T26" fmla="*/ 0 w 83"/>
                <a:gd name="T27" fmla="*/ 53 h 60"/>
                <a:gd name="T28" fmla="*/ 5 w 83"/>
                <a:gd name="T29" fmla="*/ 57 h 60"/>
                <a:gd name="T30" fmla="*/ 12 w 83"/>
                <a:gd name="T31" fmla="*/ 58 h 60"/>
                <a:gd name="T32" fmla="*/ 24 w 83"/>
                <a:gd name="T33" fmla="*/ 60 h 60"/>
                <a:gd name="T34" fmla="*/ 29 w 83"/>
                <a:gd name="T35" fmla="*/ 58 h 60"/>
                <a:gd name="T36" fmla="*/ 36 w 83"/>
                <a:gd name="T37" fmla="*/ 58 h 60"/>
                <a:gd name="T38" fmla="*/ 43 w 83"/>
                <a:gd name="T39" fmla="*/ 58 h 60"/>
                <a:gd name="T40" fmla="*/ 48 w 83"/>
                <a:gd name="T41" fmla="*/ 58 h 60"/>
                <a:gd name="T42" fmla="*/ 60 w 83"/>
                <a:gd name="T43" fmla="*/ 57 h 60"/>
                <a:gd name="T44" fmla="*/ 71 w 83"/>
                <a:gd name="T45" fmla="*/ 56 h 60"/>
                <a:gd name="T46" fmla="*/ 79 w 83"/>
                <a:gd name="T47" fmla="*/ 52 h 60"/>
                <a:gd name="T48" fmla="*/ 83 w 83"/>
                <a:gd name="T49" fmla="*/ 49 h 60"/>
                <a:gd name="T50" fmla="*/ 83 w 83"/>
                <a:gd name="T51" fmla="*/ 42 h 60"/>
                <a:gd name="T52" fmla="*/ 83 w 83"/>
                <a:gd name="T53" fmla="*/ 36 h 60"/>
                <a:gd name="T54" fmla="*/ 83 w 83"/>
                <a:gd name="T55" fmla="*/ 28 h 60"/>
                <a:gd name="T56" fmla="*/ 83 w 83"/>
                <a:gd name="T57" fmla="*/ 21 h 60"/>
                <a:gd name="T58" fmla="*/ 81 w 83"/>
                <a:gd name="T59" fmla="*/ 12 h 60"/>
                <a:gd name="T60" fmla="*/ 80 w 83"/>
                <a:gd name="T61" fmla="*/ 5 h 60"/>
                <a:gd name="T62" fmla="*/ 80 w 83"/>
                <a:gd name="T63" fmla="*/ 1 h 60"/>
                <a:gd name="T64" fmla="*/ 80 w 83"/>
                <a:gd name="T65" fmla="*/ 0 h 60"/>
                <a:gd name="T66" fmla="*/ 80 w 83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60">
                  <a:moveTo>
                    <a:pt x="80" y="0"/>
                  </a:moveTo>
                  <a:lnTo>
                    <a:pt x="73" y="2"/>
                  </a:lnTo>
                  <a:lnTo>
                    <a:pt x="67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0"/>
                  </a:lnTo>
                  <a:lnTo>
                    <a:pt x="36" y="25"/>
                  </a:lnTo>
                  <a:lnTo>
                    <a:pt x="31" y="28"/>
                  </a:lnTo>
                  <a:lnTo>
                    <a:pt x="24" y="33"/>
                  </a:lnTo>
                  <a:lnTo>
                    <a:pt x="17" y="37"/>
                  </a:lnTo>
                  <a:lnTo>
                    <a:pt x="12" y="40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0" y="53"/>
                  </a:lnTo>
                  <a:lnTo>
                    <a:pt x="5" y="57"/>
                  </a:lnTo>
                  <a:lnTo>
                    <a:pt x="12" y="58"/>
                  </a:lnTo>
                  <a:lnTo>
                    <a:pt x="24" y="60"/>
                  </a:lnTo>
                  <a:lnTo>
                    <a:pt x="29" y="58"/>
                  </a:lnTo>
                  <a:lnTo>
                    <a:pt x="36" y="58"/>
                  </a:lnTo>
                  <a:lnTo>
                    <a:pt x="43" y="58"/>
                  </a:lnTo>
                  <a:lnTo>
                    <a:pt x="48" y="58"/>
                  </a:lnTo>
                  <a:lnTo>
                    <a:pt x="60" y="57"/>
                  </a:lnTo>
                  <a:lnTo>
                    <a:pt x="71" y="56"/>
                  </a:lnTo>
                  <a:lnTo>
                    <a:pt x="79" y="52"/>
                  </a:lnTo>
                  <a:lnTo>
                    <a:pt x="83" y="49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83" y="28"/>
                  </a:lnTo>
                  <a:lnTo>
                    <a:pt x="83" y="21"/>
                  </a:lnTo>
                  <a:lnTo>
                    <a:pt x="81" y="12"/>
                  </a:lnTo>
                  <a:lnTo>
                    <a:pt x="80" y="5"/>
                  </a:lnTo>
                  <a:lnTo>
                    <a:pt x="80" y="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4767" y="1895"/>
              <a:ext cx="17" cy="17"/>
            </a:xfrm>
            <a:custGeom>
              <a:avLst/>
              <a:gdLst>
                <a:gd name="T0" fmla="*/ 33 w 69"/>
                <a:gd name="T1" fmla="*/ 0 h 65"/>
                <a:gd name="T2" fmla="*/ 28 w 69"/>
                <a:gd name="T3" fmla="*/ 5 h 65"/>
                <a:gd name="T4" fmla="*/ 25 w 69"/>
                <a:gd name="T5" fmla="*/ 12 h 65"/>
                <a:gd name="T6" fmla="*/ 21 w 69"/>
                <a:gd name="T7" fmla="*/ 19 h 65"/>
                <a:gd name="T8" fmla="*/ 17 w 69"/>
                <a:gd name="T9" fmla="*/ 25 h 65"/>
                <a:gd name="T10" fmla="*/ 14 w 69"/>
                <a:gd name="T11" fmla="*/ 31 h 65"/>
                <a:gd name="T12" fmla="*/ 10 w 69"/>
                <a:gd name="T13" fmla="*/ 36 h 65"/>
                <a:gd name="T14" fmla="*/ 8 w 69"/>
                <a:gd name="T15" fmla="*/ 41 h 65"/>
                <a:gd name="T16" fmla="*/ 5 w 69"/>
                <a:gd name="T17" fmla="*/ 46 h 65"/>
                <a:gd name="T18" fmla="*/ 1 w 69"/>
                <a:gd name="T19" fmla="*/ 54 h 65"/>
                <a:gd name="T20" fmla="*/ 0 w 69"/>
                <a:gd name="T21" fmla="*/ 61 h 65"/>
                <a:gd name="T22" fmla="*/ 2 w 69"/>
                <a:gd name="T23" fmla="*/ 64 h 65"/>
                <a:gd name="T24" fmla="*/ 9 w 69"/>
                <a:gd name="T25" fmla="*/ 65 h 65"/>
                <a:gd name="T26" fmla="*/ 18 w 69"/>
                <a:gd name="T27" fmla="*/ 62 h 65"/>
                <a:gd name="T28" fmla="*/ 30 w 69"/>
                <a:gd name="T29" fmla="*/ 60 h 65"/>
                <a:gd name="T30" fmla="*/ 41 w 69"/>
                <a:gd name="T31" fmla="*/ 56 h 65"/>
                <a:gd name="T32" fmla="*/ 52 w 69"/>
                <a:gd name="T33" fmla="*/ 52 h 65"/>
                <a:gd name="T34" fmla="*/ 61 w 69"/>
                <a:gd name="T35" fmla="*/ 46 h 65"/>
                <a:gd name="T36" fmla="*/ 66 w 69"/>
                <a:gd name="T37" fmla="*/ 42 h 65"/>
                <a:gd name="T38" fmla="*/ 69 w 69"/>
                <a:gd name="T39" fmla="*/ 37 h 65"/>
                <a:gd name="T40" fmla="*/ 69 w 69"/>
                <a:gd name="T41" fmla="*/ 32 h 65"/>
                <a:gd name="T42" fmla="*/ 64 w 69"/>
                <a:gd name="T43" fmla="*/ 25 h 65"/>
                <a:gd name="T44" fmla="*/ 58 w 69"/>
                <a:gd name="T45" fmla="*/ 20 h 65"/>
                <a:gd name="T46" fmla="*/ 52 w 69"/>
                <a:gd name="T47" fmla="*/ 15 h 65"/>
                <a:gd name="T48" fmla="*/ 46 w 69"/>
                <a:gd name="T49" fmla="*/ 11 h 65"/>
                <a:gd name="T50" fmla="*/ 40 w 69"/>
                <a:gd name="T51" fmla="*/ 5 h 65"/>
                <a:gd name="T52" fmla="*/ 36 w 69"/>
                <a:gd name="T53" fmla="*/ 1 h 65"/>
                <a:gd name="T54" fmla="*/ 33 w 69"/>
                <a:gd name="T55" fmla="*/ 0 h 65"/>
                <a:gd name="T56" fmla="*/ 33 w 69"/>
                <a:gd name="T5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65">
                  <a:moveTo>
                    <a:pt x="33" y="0"/>
                  </a:moveTo>
                  <a:lnTo>
                    <a:pt x="28" y="5"/>
                  </a:lnTo>
                  <a:lnTo>
                    <a:pt x="25" y="12"/>
                  </a:lnTo>
                  <a:lnTo>
                    <a:pt x="21" y="19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5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9" y="65"/>
                  </a:lnTo>
                  <a:lnTo>
                    <a:pt x="18" y="62"/>
                  </a:lnTo>
                  <a:lnTo>
                    <a:pt x="30" y="60"/>
                  </a:lnTo>
                  <a:lnTo>
                    <a:pt x="41" y="56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9" y="37"/>
                  </a:lnTo>
                  <a:lnTo>
                    <a:pt x="69" y="32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2" y="15"/>
                  </a:lnTo>
                  <a:lnTo>
                    <a:pt x="46" y="11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4793" y="1853"/>
              <a:ext cx="14" cy="13"/>
            </a:xfrm>
            <a:custGeom>
              <a:avLst/>
              <a:gdLst>
                <a:gd name="T0" fmla="*/ 16 w 57"/>
                <a:gd name="T1" fmla="*/ 0 h 53"/>
                <a:gd name="T2" fmla="*/ 13 w 57"/>
                <a:gd name="T3" fmla="*/ 8 h 53"/>
                <a:gd name="T4" fmla="*/ 9 w 57"/>
                <a:gd name="T5" fmla="*/ 19 h 53"/>
                <a:gd name="T6" fmla="*/ 6 w 57"/>
                <a:gd name="T7" fmla="*/ 27 h 53"/>
                <a:gd name="T8" fmla="*/ 2 w 57"/>
                <a:gd name="T9" fmla="*/ 37 h 53"/>
                <a:gd name="T10" fmla="*/ 0 w 57"/>
                <a:gd name="T11" fmla="*/ 44 h 53"/>
                <a:gd name="T12" fmla="*/ 1 w 57"/>
                <a:gd name="T13" fmla="*/ 49 h 53"/>
                <a:gd name="T14" fmla="*/ 4 w 57"/>
                <a:gd name="T15" fmla="*/ 52 h 53"/>
                <a:gd name="T16" fmla="*/ 10 w 57"/>
                <a:gd name="T17" fmla="*/ 53 h 53"/>
                <a:gd name="T18" fmla="*/ 18 w 57"/>
                <a:gd name="T19" fmla="*/ 51 h 53"/>
                <a:gd name="T20" fmla="*/ 28 w 57"/>
                <a:gd name="T21" fmla="*/ 47 h 53"/>
                <a:gd name="T22" fmla="*/ 37 w 57"/>
                <a:gd name="T23" fmla="*/ 41 h 53"/>
                <a:gd name="T24" fmla="*/ 45 w 57"/>
                <a:gd name="T25" fmla="*/ 37 h 53"/>
                <a:gd name="T26" fmla="*/ 52 w 57"/>
                <a:gd name="T27" fmla="*/ 32 h 53"/>
                <a:gd name="T28" fmla="*/ 57 w 57"/>
                <a:gd name="T29" fmla="*/ 27 h 53"/>
                <a:gd name="T30" fmla="*/ 57 w 57"/>
                <a:gd name="T31" fmla="*/ 21 h 53"/>
                <a:gd name="T32" fmla="*/ 53 w 57"/>
                <a:gd name="T33" fmla="*/ 19 h 53"/>
                <a:gd name="T34" fmla="*/ 45 w 57"/>
                <a:gd name="T35" fmla="*/ 15 h 53"/>
                <a:gd name="T36" fmla="*/ 40 w 57"/>
                <a:gd name="T37" fmla="*/ 11 h 53"/>
                <a:gd name="T38" fmla="*/ 33 w 57"/>
                <a:gd name="T39" fmla="*/ 8 h 53"/>
                <a:gd name="T40" fmla="*/ 26 w 57"/>
                <a:gd name="T41" fmla="*/ 6 h 53"/>
                <a:gd name="T42" fmla="*/ 18 w 57"/>
                <a:gd name="T43" fmla="*/ 2 h 53"/>
                <a:gd name="T44" fmla="*/ 16 w 57"/>
                <a:gd name="T45" fmla="*/ 0 h 53"/>
                <a:gd name="T46" fmla="*/ 16 w 57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3">
                  <a:moveTo>
                    <a:pt x="16" y="0"/>
                  </a:moveTo>
                  <a:lnTo>
                    <a:pt x="13" y="8"/>
                  </a:lnTo>
                  <a:lnTo>
                    <a:pt x="9" y="19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4" y="52"/>
                  </a:lnTo>
                  <a:lnTo>
                    <a:pt x="10" y="53"/>
                  </a:lnTo>
                  <a:lnTo>
                    <a:pt x="18" y="51"/>
                  </a:lnTo>
                  <a:lnTo>
                    <a:pt x="28" y="47"/>
                  </a:lnTo>
                  <a:lnTo>
                    <a:pt x="37" y="41"/>
                  </a:lnTo>
                  <a:lnTo>
                    <a:pt x="45" y="37"/>
                  </a:lnTo>
                  <a:lnTo>
                    <a:pt x="52" y="32"/>
                  </a:lnTo>
                  <a:lnTo>
                    <a:pt x="57" y="27"/>
                  </a:lnTo>
                  <a:lnTo>
                    <a:pt x="57" y="21"/>
                  </a:lnTo>
                  <a:lnTo>
                    <a:pt x="53" y="19"/>
                  </a:lnTo>
                  <a:lnTo>
                    <a:pt x="45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798" y="1879"/>
              <a:ext cx="12" cy="15"/>
            </a:xfrm>
            <a:custGeom>
              <a:avLst/>
              <a:gdLst>
                <a:gd name="T0" fmla="*/ 1 w 48"/>
                <a:gd name="T1" fmla="*/ 0 h 63"/>
                <a:gd name="T2" fmla="*/ 8 w 48"/>
                <a:gd name="T3" fmla="*/ 4 h 63"/>
                <a:gd name="T4" fmla="*/ 18 w 48"/>
                <a:gd name="T5" fmla="*/ 11 h 63"/>
                <a:gd name="T6" fmla="*/ 26 w 48"/>
                <a:gd name="T7" fmla="*/ 17 h 63"/>
                <a:gd name="T8" fmla="*/ 37 w 48"/>
                <a:gd name="T9" fmla="*/ 27 h 63"/>
                <a:gd name="T10" fmla="*/ 44 w 48"/>
                <a:gd name="T11" fmla="*/ 33 h 63"/>
                <a:gd name="T12" fmla="*/ 48 w 48"/>
                <a:gd name="T13" fmla="*/ 39 h 63"/>
                <a:gd name="T14" fmla="*/ 48 w 48"/>
                <a:gd name="T15" fmla="*/ 44 h 63"/>
                <a:gd name="T16" fmla="*/ 45 w 48"/>
                <a:gd name="T17" fmla="*/ 49 h 63"/>
                <a:gd name="T18" fmla="*/ 38 w 48"/>
                <a:gd name="T19" fmla="*/ 51 h 63"/>
                <a:gd name="T20" fmla="*/ 33 w 48"/>
                <a:gd name="T21" fmla="*/ 55 h 63"/>
                <a:gd name="T22" fmla="*/ 28 w 48"/>
                <a:gd name="T23" fmla="*/ 57 h 63"/>
                <a:gd name="T24" fmla="*/ 24 w 48"/>
                <a:gd name="T25" fmla="*/ 61 h 63"/>
                <a:gd name="T26" fmla="*/ 18 w 48"/>
                <a:gd name="T27" fmla="*/ 63 h 63"/>
                <a:gd name="T28" fmla="*/ 13 w 48"/>
                <a:gd name="T29" fmla="*/ 63 h 63"/>
                <a:gd name="T30" fmla="*/ 9 w 48"/>
                <a:gd name="T31" fmla="*/ 59 h 63"/>
                <a:gd name="T32" fmla="*/ 6 w 48"/>
                <a:gd name="T33" fmla="*/ 53 h 63"/>
                <a:gd name="T34" fmla="*/ 1 w 48"/>
                <a:gd name="T35" fmla="*/ 44 h 63"/>
                <a:gd name="T36" fmla="*/ 1 w 48"/>
                <a:gd name="T37" fmla="*/ 36 h 63"/>
                <a:gd name="T38" fmla="*/ 0 w 48"/>
                <a:gd name="T39" fmla="*/ 27 h 63"/>
                <a:gd name="T40" fmla="*/ 0 w 48"/>
                <a:gd name="T41" fmla="*/ 19 h 63"/>
                <a:gd name="T42" fmla="*/ 0 w 48"/>
                <a:gd name="T43" fmla="*/ 9 h 63"/>
                <a:gd name="T44" fmla="*/ 0 w 48"/>
                <a:gd name="T45" fmla="*/ 4 h 63"/>
                <a:gd name="T46" fmla="*/ 0 w 48"/>
                <a:gd name="T47" fmla="*/ 0 h 63"/>
                <a:gd name="T48" fmla="*/ 1 w 48"/>
                <a:gd name="T49" fmla="*/ 0 h 63"/>
                <a:gd name="T50" fmla="*/ 1 w 48"/>
                <a:gd name="T5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63">
                  <a:moveTo>
                    <a:pt x="1" y="0"/>
                  </a:moveTo>
                  <a:lnTo>
                    <a:pt x="8" y="4"/>
                  </a:lnTo>
                  <a:lnTo>
                    <a:pt x="18" y="11"/>
                  </a:lnTo>
                  <a:lnTo>
                    <a:pt x="26" y="17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8" y="39"/>
                  </a:lnTo>
                  <a:lnTo>
                    <a:pt x="48" y="44"/>
                  </a:lnTo>
                  <a:lnTo>
                    <a:pt x="45" y="49"/>
                  </a:lnTo>
                  <a:lnTo>
                    <a:pt x="38" y="51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854" y="1897"/>
              <a:ext cx="12" cy="16"/>
            </a:xfrm>
            <a:custGeom>
              <a:avLst/>
              <a:gdLst>
                <a:gd name="T0" fmla="*/ 14 w 49"/>
                <a:gd name="T1" fmla="*/ 0 h 62"/>
                <a:gd name="T2" fmla="*/ 9 w 49"/>
                <a:gd name="T3" fmla="*/ 8 h 62"/>
                <a:gd name="T4" fmla="*/ 5 w 49"/>
                <a:gd name="T5" fmla="*/ 18 h 62"/>
                <a:gd name="T6" fmla="*/ 2 w 49"/>
                <a:gd name="T7" fmla="*/ 30 h 62"/>
                <a:gd name="T8" fmla="*/ 1 w 49"/>
                <a:gd name="T9" fmla="*/ 42 h 62"/>
                <a:gd name="T10" fmla="*/ 0 w 49"/>
                <a:gd name="T11" fmla="*/ 50 h 62"/>
                <a:gd name="T12" fmla="*/ 0 w 49"/>
                <a:gd name="T13" fmla="*/ 58 h 62"/>
                <a:gd name="T14" fmla="*/ 1 w 49"/>
                <a:gd name="T15" fmla="*/ 62 h 62"/>
                <a:gd name="T16" fmla="*/ 5 w 49"/>
                <a:gd name="T17" fmla="*/ 62 h 62"/>
                <a:gd name="T18" fmla="*/ 9 w 49"/>
                <a:gd name="T19" fmla="*/ 55 h 62"/>
                <a:gd name="T20" fmla="*/ 16 w 49"/>
                <a:gd name="T21" fmla="*/ 50 h 62"/>
                <a:gd name="T22" fmla="*/ 25 w 49"/>
                <a:gd name="T23" fmla="*/ 43 h 62"/>
                <a:gd name="T24" fmla="*/ 33 w 49"/>
                <a:gd name="T25" fmla="*/ 35 h 62"/>
                <a:gd name="T26" fmla="*/ 38 w 49"/>
                <a:gd name="T27" fmla="*/ 27 h 62"/>
                <a:gd name="T28" fmla="*/ 45 w 49"/>
                <a:gd name="T29" fmla="*/ 22 h 62"/>
                <a:gd name="T30" fmla="*/ 49 w 49"/>
                <a:gd name="T31" fmla="*/ 17 h 62"/>
                <a:gd name="T32" fmla="*/ 49 w 49"/>
                <a:gd name="T33" fmla="*/ 16 h 62"/>
                <a:gd name="T34" fmla="*/ 45 w 49"/>
                <a:gd name="T35" fmla="*/ 13 h 62"/>
                <a:gd name="T36" fmla="*/ 38 w 49"/>
                <a:gd name="T37" fmla="*/ 10 h 62"/>
                <a:gd name="T38" fmla="*/ 33 w 49"/>
                <a:gd name="T39" fmla="*/ 8 h 62"/>
                <a:gd name="T40" fmla="*/ 28 w 49"/>
                <a:gd name="T41" fmla="*/ 6 h 62"/>
                <a:gd name="T42" fmla="*/ 17 w 49"/>
                <a:gd name="T43" fmla="*/ 1 h 62"/>
                <a:gd name="T44" fmla="*/ 14 w 49"/>
                <a:gd name="T45" fmla="*/ 0 h 62"/>
                <a:gd name="T46" fmla="*/ 14 w 49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62">
                  <a:moveTo>
                    <a:pt x="14" y="0"/>
                  </a:moveTo>
                  <a:lnTo>
                    <a:pt x="9" y="8"/>
                  </a:lnTo>
                  <a:lnTo>
                    <a:pt x="5" y="18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5" y="62"/>
                  </a:lnTo>
                  <a:lnTo>
                    <a:pt x="9" y="55"/>
                  </a:lnTo>
                  <a:lnTo>
                    <a:pt x="16" y="50"/>
                  </a:lnTo>
                  <a:lnTo>
                    <a:pt x="25" y="43"/>
                  </a:lnTo>
                  <a:lnTo>
                    <a:pt x="33" y="35"/>
                  </a:lnTo>
                  <a:lnTo>
                    <a:pt x="38" y="27"/>
                  </a:lnTo>
                  <a:lnTo>
                    <a:pt x="45" y="22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5" y="13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831" y="1923"/>
              <a:ext cx="19" cy="12"/>
            </a:xfrm>
            <a:custGeom>
              <a:avLst/>
              <a:gdLst>
                <a:gd name="T0" fmla="*/ 41 w 76"/>
                <a:gd name="T1" fmla="*/ 0 h 50"/>
                <a:gd name="T2" fmla="*/ 43 w 76"/>
                <a:gd name="T3" fmla="*/ 0 h 50"/>
                <a:gd name="T4" fmla="*/ 47 w 76"/>
                <a:gd name="T5" fmla="*/ 2 h 50"/>
                <a:gd name="T6" fmla="*/ 53 w 76"/>
                <a:gd name="T7" fmla="*/ 6 h 50"/>
                <a:gd name="T8" fmla="*/ 61 w 76"/>
                <a:gd name="T9" fmla="*/ 11 h 50"/>
                <a:gd name="T10" fmla="*/ 67 w 76"/>
                <a:gd name="T11" fmla="*/ 14 h 50"/>
                <a:gd name="T12" fmla="*/ 73 w 76"/>
                <a:gd name="T13" fmla="*/ 19 h 50"/>
                <a:gd name="T14" fmla="*/ 76 w 76"/>
                <a:gd name="T15" fmla="*/ 22 h 50"/>
                <a:gd name="T16" fmla="*/ 76 w 76"/>
                <a:gd name="T17" fmla="*/ 26 h 50"/>
                <a:gd name="T18" fmla="*/ 69 w 76"/>
                <a:gd name="T19" fmla="*/ 28 h 50"/>
                <a:gd name="T20" fmla="*/ 60 w 76"/>
                <a:gd name="T21" fmla="*/ 32 h 50"/>
                <a:gd name="T22" fmla="*/ 53 w 76"/>
                <a:gd name="T23" fmla="*/ 35 h 50"/>
                <a:gd name="T24" fmla="*/ 47 w 76"/>
                <a:gd name="T25" fmla="*/ 38 h 50"/>
                <a:gd name="T26" fmla="*/ 40 w 76"/>
                <a:gd name="T27" fmla="*/ 39 h 50"/>
                <a:gd name="T28" fmla="*/ 33 w 76"/>
                <a:gd name="T29" fmla="*/ 43 h 50"/>
                <a:gd name="T30" fmla="*/ 27 w 76"/>
                <a:gd name="T31" fmla="*/ 44 h 50"/>
                <a:gd name="T32" fmla="*/ 20 w 76"/>
                <a:gd name="T33" fmla="*/ 46 h 50"/>
                <a:gd name="T34" fmla="*/ 13 w 76"/>
                <a:gd name="T35" fmla="*/ 47 h 50"/>
                <a:gd name="T36" fmla="*/ 8 w 76"/>
                <a:gd name="T37" fmla="*/ 50 h 50"/>
                <a:gd name="T38" fmla="*/ 1 w 76"/>
                <a:gd name="T39" fmla="*/ 50 h 50"/>
                <a:gd name="T40" fmla="*/ 0 w 76"/>
                <a:gd name="T41" fmla="*/ 50 h 50"/>
                <a:gd name="T42" fmla="*/ 1 w 76"/>
                <a:gd name="T43" fmla="*/ 44 h 50"/>
                <a:gd name="T44" fmla="*/ 7 w 76"/>
                <a:gd name="T45" fmla="*/ 38 h 50"/>
                <a:gd name="T46" fmla="*/ 13 w 76"/>
                <a:gd name="T47" fmla="*/ 28 h 50"/>
                <a:gd name="T48" fmla="*/ 20 w 76"/>
                <a:gd name="T49" fmla="*/ 20 h 50"/>
                <a:gd name="T50" fmla="*/ 27 w 76"/>
                <a:gd name="T51" fmla="*/ 12 h 50"/>
                <a:gd name="T52" fmla="*/ 35 w 76"/>
                <a:gd name="T53" fmla="*/ 6 h 50"/>
                <a:gd name="T54" fmla="*/ 39 w 76"/>
                <a:gd name="T55" fmla="*/ 2 h 50"/>
                <a:gd name="T56" fmla="*/ 41 w 76"/>
                <a:gd name="T57" fmla="*/ 0 h 50"/>
                <a:gd name="T58" fmla="*/ 41 w 76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50">
                  <a:moveTo>
                    <a:pt x="41" y="0"/>
                  </a:moveTo>
                  <a:lnTo>
                    <a:pt x="43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61" y="11"/>
                  </a:lnTo>
                  <a:lnTo>
                    <a:pt x="67" y="14"/>
                  </a:lnTo>
                  <a:lnTo>
                    <a:pt x="73" y="19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0" y="32"/>
                  </a:lnTo>
                  <a:lnTo>
                    <a:pt x="53" y="35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3" y="43"/>
                  </a:lnTo>
                  <a:lnTo>
                    <a:pt x="27" y="44"/>
                  </a:lnTo>
                  <a:lnTo>
                    <a:pt x="20" y="46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7" y="38"/>
                  </a:lnTo>
                  <a:lnTo>
                    <a:pt x="13" y="28"/>
                  </a:lnTo>
                  <a:lnTo>
                    <a:pt x="20" y="20"/>
                  </a:lnTo>
                  <a:lnTo>
                    <a:pt x="27" y="12"/>
                  </a:lnTo>
                  <a:lnTo>
                    <a:pt x="35" y="6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4867" y="1864"/>
              <a:ext cx="14" cy="14"/>
            </a:xfrm>
            <a:custGeom>
              <a:avLst/>
              <a:gdLst>
                <a:gd name="T0" fmla="*/ 33 w 57"/>
                <a:gd name="T1" fmla="*/ 0 h 54"/>
                <a:gd name="T2" fmla="*/ 36 w 57"/>
                <a:gd name="T3" fmla="*/ 4 h 54"/>
                <a:gd name="T4" fmla="*/ 42 w 57"/>
                <a:gd name="T5" fmla="*/ 12 h 54"/>
                <a:gd name="T6" fmla="*/ 46 w 57"/>
                <a:gd name="T7" fmla="*/ 21 h 54"/>
                <a:gd name="T8" fmla="*/ 52 w 57"/>
                <a:gd name="T9" fmla="*/ 30 h 54"/>
                <a:gd name="T10" fmla="*/ 54 w 57"/>
                <a:gd name="T11" fmla="*/ 38 h 54"/>
                <a:gd name="T12" fmla="*/ 57 w 57"/>
                <a:gd name="T13" fmla="*/ 46 h 54"/>
                <a:gd name="T14" fmla="*/ 57 w 57"/>
                <a:gd name="T15" fmla="*/ 52 h 54"/>
                <a:gd name="T16" fmla="*/ 56 w 57"/>
                <a:gd name="T17" fmla="*/ 54 h 54"/>
                <a:gd name="T18" fmla="*/ 49 w 57"/>
                <a:gd name="T19" fmla="*/ 53 h 54"/>
                <a:gd name="T20" fmla="*/ 42 w 57"/>
                <a:gd name="T21" fmla="*/ 53 h 54"/>
                <a:gd name="T22" fmla="*/ 32 w 57"/>
                <a:gd name="T23" fmla="*/ 52 h 54"/>
                <a:gd name="T24" fmla="*/ 24 w 57"/>
                <a:gd name="T25" fmla="*/ 50 h 54"/>
                <a:gd name="T26" fmla="*/ 13 w 57"/>
                <a:gd name="T27" fmla="*/ 46 h 54"/>
                <a:gd name="T28" fmla="*/ 6 w 57"/>
                <a:gd name="T29" fmla="*/ 46 h 54"/>
                <a:gd name="T30" fmla="*/ 1 w 57"/>
                <a:gd name="T31" fmla="*/ 45 h 54"/>
                <a:gd name="T32" fmla="*/ 0 w 57"/>
                <a:gd name="T33" fmla="*/ 45 h 54"/>
                <a:gd name="T34" fmla="*/ 33 w 57"/>
                <a:gd name="T35" fmla="*/ 0 h 54"/>
                <a:gd name="T36" fmla="*/ 33 w 57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4">
                  <a:moveTo>
                    <a:pt x="33" y="0"/>
                  </a:moveTo>
                  <a:lnTo>
                    <a:pt x="36" y="4"/>
                  </a:lnTo>
                  <a:lnTo>
                    <a:pt x="42" y="12"/>
                  </a:lnTo>
                  <a:lnTo>
                    <a:pt x="46" y="21"/>
                  </a:lnTo>
                  <a:lnTo>
                    <a:pt x="52" y="30"/>
                  </a:lnTo>
                  <a:lnTo>
                    <a:pt x="54" y="38"/>
                  </a:lnTo>
                  <a:lnTo>
                    <a:pt x="57" y="46"/>
                  </a:lnTo>
                  <a:lnTo>
                    <a:pt x="57" y="52"/>
                  </a:lnTo>
                  <a:lnTo>
                    <a:pt x="56" y="54"/>
                  </a:lnTo>
                  <a:lnTo>
                    <a:pt x="49" y="53"/>
                  </a:lnTo>
                  <a:lnTo>
                    <a:pt x="42" y="53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13" y="46"/>
                  </a:lnTo>
                  <a:lnTo>
                    <a:pt x="6" y="46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8" name="Group 166"/>
          <p:cNvGrpSpPr>
            <a:grpSpLocks noChangeAspect="1"/>
          </p:cNvGrpSpPr>
          <p:nvPr/>
        </p:nvGrpSpPr>
        <p:grpSpPr bwMode="auto">
          <a:xfrm flipH="1">
            <a:off x="533400" y="2832100"/>
            <a:ext cx="1325563" cy="1184275"/>
            <a:chOff x="810" y="1784"/>
            <a:chExt cx="835" cy="746"/>
          </a:xfrm>
        </p:grpSpPr>
        <p:sp>
          <p:nvSpPr>
            <p:cNvPr id="169" name="AutoShape 165"/>
            <p:cNvSpPr>
              <a:spLocks noChangeAspect="1" noChangeArrowheads="1" noTextEdit="1"/>
            </p:cNvSpPr>
            <p:nvPr/>
          </p:nvSpPr>
          <p:spPr bwMode="auto">
            <a:xfrm>
              <a:off x="810" y="1784"/>
              <a:ext cx="83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1175" y="1813"/>
              <a:ext cx="298" cy="170"/>
            </a:xfrm>
            <a:custGeom>
              <a:avLst/>
              <a:gdLst>
                <a:gd name="T0" fmla="*/ 149 w 1193"/>
                <a:gd name="T1" fmla="*/ 647 h 680"/>
                <a:gd name="T2" fmla="*/ 176 w 1193"/>
                <a:gd name="T3" fmla="*/ 622 h 680"/>
                <a:gd name="T4" fmla="*/ 217 w 1193"/>
                <a:gd name="T5" fmla="*/ 586 h 680"/>
                <a:gd name="T6" fmla="*/ 267 w 1193"/>
                <a:gd name="T7" fmla="*/ 539 h 680"/>
                <a:gd name="T8" fmla="*/ 327 w 1193"/>
                <a:gd name="T9" fmla="*/ 485 h 680"/>
                <a:gd name="T10" fmla="*/ 391 w 1193"/>
                <a:gd name="T11" fmla="*/ 429 h 680"/>
                <a:gd name="T12" fmla="*/ 455 w 1193"/>
                <a:gd name="T13" fmla="*/ 371 h 680"/>
                <a:gd name="T14" fmla="*/ 519 w 1193"/>
                <a:gd name="T15" fmla="*/ 316 h 680"/>
                <a:gd name="T16" fmla="*/ 577 w 1193"/>
                <a:gd name="T17" fmla="*/ 262 h 680"/>
                <a:gd name="T18" fmla="*/ 629 w 1193"/>
                <a:gd name="T19" fmla="*/ 220 h 680"/>
                <a:gd name="T20" fmla="*/ 671 w 1193"/>
                <a:gd name="T21" fmla="*/ 186 h 680"/>
                <a:gd name="T22" fmla="*/ 699 w 1193"/>
                <a:gd name="T23" fmla="*/ 168 h 680"/>
                <a:gd name="T24" fmla="*/ 723 w 1193"/>
                <a:gd name="T25" fmla="*/ 166 h 680"/>
                <a:gd name="T26" fmla="*/ 768 w 1193"/>
                <a:gd name="T27" fmla="*/ 170 h 680"/>
                <a:gd name="T28" fmla="*/ 805 w 1193"/>
                <a:gd name="T29" fmla="*/ 172 h 680"/>
                <a:gd name="T30" fmla="*/ 849 w 1193"/>
                <a:gd name="T31" fmla="*/ 173 h 680"/>
                <a:gd name="T32" fmla="*/ 893 w 1193"/>
                <a:gd name="T33" fmla="*/ 173 h 680"/>
                <a:gd name="T34" fmla="*/ 941 w 1193"/>
                <a:gd name="T35" fmla="*/ 176 h 680"/>
                <a:gd name="T36" fmla="*/ 985 w 1193"/>
                <a:gd name="T37" fmla="*/ 176 h 680"/>
                <a:gd name="T38" fmla="*/ 1028 w 1193"/>
                <a:gd name="T39" fmla="*/ 177 h 680"/>
                <a:gd name="T40" fmla="*/ 1064 w 1193"/>
                <a:gd name="T41" fmla="*/ 178 h 680"/>
                <a:gd name="T42" fmla="*/ 1103 w 1193"/>
                <a:gd name="T43" fmla="*/ 178 h 680"/>
                <a:gd name="T44" fmla="*/ 1193 w 1193"/>
                <a:gd name="T45" fmla="*/ 0 h 680"/>
                <a:gd name="T46" fmla="*/ 1169 w 1193"/>
                <a:gd name="T47" fmla="*/ 0 h 680"/>
                <a:gd name="T48" fmla="*/ 1127 w 1193"/>
                <a:gd name="T49" fmla="*/ 3 h 680"/>
                <a:gd name="T50" fmla="*/ 1092 w 1193"/>
                <a:gd name="T51" fmla="*/ 5 h 680"/>
                <a:gd name="T52" fmla="*/ 1055 w 1193"/>
                <a:gd name="T53" fmla="*/ 11 h 680"/>
                <a:gd name="T54" fmla="*/ 1016 w 1193"/>
                <a:gd name="T55" fmla="*/ 13 h 680"/>
                <a:gd name="T56" fmla="*/ 975 w 1193"/>
                <a:gd name="T57" fmla="*/ 16 h 680"/>
                <a:gd name="T58" fmla="*/ 937 w 1193"/>
                <a:gd name="T59" fmla="*/ 19 h 680"/>
                <a:gd name="T60" fmla="*/ 904 w 1193"/>
                <a:gd name="T61" fmla="*/ 23 h 680"/>
                <a:gd name="T62" fmla="*/ 869 w 1193"/>
                <a:gd name="T63" fmla="*/ 24 h 680"/>
                <a:gd name="T64" fmla="*/ 839 w 1193"/>
                <a:gd name="T65" fmla="*/ 28 h 680"/>
                <a:gd name="T66" fmla="*/ 809 w 1193"/>
                <a:gd name="T67" fmla="*/ 23 h 680"/>
                <a:gd name="T68" fmla="*/ 768 w 1193"/>
                <a:gd name="T69" fmla="*/ 19 h 680"/>
                <a:gd name="T70" fmla="*/ 711 w 1193"/>
                <a:gd name="T71" fmla="*/ 12 h 680"/>
                <a:gd name="T72" fmla="*/ 641 w 1193"/>
                <a:gd name="T73" fmla="*/ 8 h 680"/>
                <a:gd name="T74" fmla="*/ 565 w 1193"/>
                <a:gd name="T75" fmla="*/ 7 h 680"/>
                <a:gd name="T76" fmla="*/ 485 w 1193"/>
                <a:gd name="T77" fmla="*/ 9 h 680"/>
                <a:gd name="T78" fmla="*/ 401 w 1193"/>
                <a:gd name="T79" fmla="*/ 15 h 680"/>
                <a:gd name="T80" fmla="*/ 321 w 1193"/>
                <a:gd name="T81" fmla="*/ 29 h 680"/>
                <a:gd name="T82" fmla="*/ 244 w 1193"/>
                <a:gd name="T83" fmla="*/ 51 h 680"/>
                <a:gd name="T84" fmla="*/ 176 w 1193"/>
                <a:gd name="T85" fmla="*/ 83 h 680"/>
                <a:gd name="T86" fmla="*/ 120 w 1193"/>
                <a:gd name="T87" fmla="*/ 125 h 680"/>
                <a:gd name="T88" fmla="*/ 76 w 1193"/>
                <a:gd name="T89" fmla="*/ 181 h 680"/>
                <a:gd name="T90" fmla="*/ 49 w 1193"/>
                <a:gd name="T91" fmla="*/ 248 h 680"/>
                <a:gd name="T92" fmla="*/ 31 w 1193"/>
                <a:gd name="T93" fmla="*/ 312 h 680"/>
                <a:gd name="T94" fmla="*/ 15 w 1193"/>
                <a:gd name="T95" fmla="*/ 369 h 680"/>
                <a:gd name="T96" fmla="*/ 7 w 1193"/>
                <a:gd name="T97" fmla="*/ 425 h 680"/>
                <a:gd name="T98" fmla="*/ 1 w 1193"/>
                <a:gd name="T99" fmla="*/ 475 h 680"/>
                <a:gd name="T100" fmla="*/ 0 w 1193"/>
                <a:gd name="T101" fmla="*/ 521 h 680"/>
                <a:gd name="T102" fmla="*/ 1 w 1193"/>
                <a:gd name="T103" fmla="*/ 559 h 680"/>
                <a:gd name="T104" fmla="*/ 4 w 1193"/>
                <a:gd name="T105" fmla="*/ 594 h 680"/>
                <a:gd name="T106" fmla="*/ 9 w 1193"/>
                <a:gd name="T107" fmla="*/ 636 h 680"/>
                <a:gd name="T108" fmla="*/ 20 w 1193"/>
                <a:gd name="T109" fmla="*/ 67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3" h="680">
                  <a:moveTo>
                    <a:pt x="23" y="680"/>
                  </a:moveTo>
                  <a:lnTo>
                    <a:pt x="143" y="656"/>
                  </a:lnTo>
                  <a:lnTo>
                    <a:pt x="144" y="655"/>
                  </a:lnTo>
                  <a:lnTo>
                    <a:pt x="148" y="650"/>
                  </a:lnTo>
                  <a:lnTo>
                    <a:pt x="149" y="647"/>
                  </a:lnTo>
                  <a:lnTo>
                    <a:pt x="155" y="643"/>
                  </a:lnTo>
                  <a:lnTo>
                    <a:pt x="159" y="639"/>
                  </a:lnTo>
                  <a:lnTo>
                    <a:pt x="165" y="635"/>
                  </a:lnTo>
                  <a:lnTo>
                    <a:pt x="169" y="628"/>
                  </a:lnTo>
                  <a:lnTo>
                    <a:pt x="176" y="622"/>
                  </a:lnTo>
                  <a:lnTo>
                    <a:pt x="183" y="615"/>
                  </a:lnTo>
                  <a:lnTo>
                    <a:pt x="192" y="610"/>
                  </a:lnTo>
                  <a:lnTo>
                    <a:pt x="199" y="600"/>
                  </a:lnTo>
                  <a:lnTo>
                    <a:pt x="207" y="594"/>
                  </a:lnTo>
                  <a:lnTo>
                    <a:pt x="217" y="586"/>
                  </a:lnTo>
                  <a:lnTo>
                    <a:pt x="227" y="578"/>
                  </a:lnTo>
                  <a:lnTo>
                    <a:pt x="236" y="568"/>
                  </a:lnTo>
                  <a:lnTo>
                    <a:pt x="245" y="558"/>
                  </a:lnTo>
                  <a:lnTo>
                    <a:pt x="256" y="548"/>
                  </a:lnTo>
                  <a:lnTo>
                    <a:pt x="267" y="539"/>
                  </a:lnTo>
                  <a:lnTo>
                    <a:pt x="277" y="527"/>
                  </a:lnTo>
                  <a:lnTo>
                    <a:pt x="291" y="518"/>
                  </a:lnTo>
                  <a:lnTo>
                    <a:pt x="301" y="507"/>
                  </a:lnTo>
                  <a:lnTo>
                    <a:pt x="315" y="497"/>
                  </a:lnTo>
                  <a:lnTo>
                    <a:pt x="327" y="485"/>
                  </a:lnTo>
                  <a:lnTo>
                    <a:pt x="339" y="474"/>
                  </a:lnTo>
                  <a:lnTo>
                    <a:pt x="351" y="463"/>
                  </a:lnTo>
                  <a:lnTo>
                    <a:pt x="364" y="453"/>
                  </a:lnTo>
                  <a:lnTo>
                    <a:pt x="377" y="441"/>
                  </a:lnTo>
                  <a:lnTo>
                    <a:pt x="391" y="429"/>
                  </a:lnTo>
                  <a:lnTo>
                    <a:pt x="404" y="418"/>
                  </a:lnTo>
                  <a:lnTo>
                    <a:pt x="417" y="407"/>
                  </a:lnTo>
                  <a:lnTo>
                    <a:pt x="429" y="394"/>
                  </a:lnTo>
                  <a:lnTo>
                    <a:pt x="443" y="383"/>
                  </a:lnTo>
                  <a:lnTo>
                    <a:pt x="455" y="371"/>
                  </a:lnTo>
                  <a:lnTo>
                    <a:pt x="467" y="361"/>
                  </a:lnTo>
                  <a:lnTo>
                    <a:pt x="479" y="349"/>
                  </a:lnTo>
                  <a:lnTo>
                    <a:pt x="492" y="337"/>
                  </a:lnTo>
                  <a:lnTo>
                    <a:pt x="505" y="325"/>
                  </a:lnTo>
                  <a:lnTo>
                    <a:pt x="519" y="316"/>
                  </a:lnTo>
                  <a:lnTo>
                    <a:pt x="529" y="304"/>
                  </a:lnTo>
                  <a:lnTo>
                    <a:pt x="541" y="293"/>
                  </a:lnTo>
                  <a:lnTo>
                    <a:pt x="553" y="282"/>
                  </a:lnTo>
                  <a:lnTo>
                    <a:pt x="565" y="273"/>
                  </a:lnTo>
                  <a:lnTo>
                    <a:pt x="577" y="262"/>
                  </a:lnTo>
                  <a:lnTo>
                    <a:pt x="588" y="253"/>
                  </a:lnTo>
                  <a:lnTo>
                    <a:pt x="600" y="245"/>
                  </a:lnTo>
                  <a:lnTo>
                    <a:pt x="611" y="237"/>
                  </a:lnTo>
                  <a:lnTo>
                    <a:pt x="619" y="226"/>
                  </a:lnTo>
                  <a:lnTo>
                    <a:pt x="629" y="220"/>
                  </a:lnTo>
                  <a:lnTo>
                    <a:pt x="637" y="212"/>
                  </a:lnTo>
                  <a:lnTo>
                    <a:pt x="648" y="205"/>
                  </a:lnTo>
                  <a:lnTo>
                    <a:pt x="656" y="198"/>
                  </a:lnTo>
                  <a:lnTo>
                    <a:pt x="663" y="192"/>
                  </a:lnTo>
                  <a:lnTo>
                    <a:pt x="671" y="186"/>
                  </a:lnTo>
                  <a:lnTo>
                    <a:pt x="679" y="182"/>
                  </a:lnTo>
                  <a:lnTo>
                    <a:pt x="684" y="177"/>
                  </a:lnTo>
                  <a:lnTo>
                    <a:pt x="689" y="173"/>
                  </a:lnTo>
                  <a:lnTo>
                    <a:pt x="693" y="170"/>
                  </a:lnTo>
                  <a:lnTo>
                    <a:pt x="699" y="168"/>
                  </a:lnTo>
                  <a:lnTo>
                    <a:pt x="705" y="165"/>
                  </a:lnTo>
                  <a:lnTo>
                    <a:pt x="711" y="165"/>
                  </a:lnTo>
                  <a:lnTo>
                    <a:pt x="712" y="165"/>
                  </a:lnTo>
                  <a:lnTo>
                    <a:pt x="717" y="166"/>
                  </a:lnTo>
                  <a:lnTo>
                    <a:pt x="723" y="166"/>
                  </a:lnTo>
                  <a:lnTo>
                    <a:pt x="733" y="168"/>
                  </a:lnTo>
                  <a:lnTo>
                    <a:pt x="743" y="168"/>
                  </a:lnTo>
                  <a:lnTo>
                    <a:pt x="755" y="169"/>
                  </a:lnTo>
                  <a:lnTo>
                    <a:pt x="761" y="169"/>
                  </a:lnTo>
                  <a:lnTo>
                    <a:pt x="768" y="170"/>
                  </a:lnTo>
                  <a:lnTo>
                    <a:pt x="776" y="170"/>
                  </a:lnTo>
                  <a:lnTo>
                    <a:pt x="784" y="172"/>
                  </a:lnTo>
                  <a:lnTo>
                    <a:pt x="791" y="172"/>
                  </a:lnTo>
                  <a:lnTo>
                    <a:pt x="797" y="172"/>
                  </a:lnTo>
                  <a:lnTo>
                    <a:pt x="805" y="172"/>
                  </a:lnTo>
                  <a:lnTo>
                    <a:pt x="815" y="172"/>
                  </a:lnTo>
                  <a:lnTo>
                    <a:pt x="821" y="172"/>
                  </a:lnTo>
                  <a:lnTo>
                    <a:pt x="831" y="172"/>
                  </a:lnTo>
                  <a:lnTo>
                    <a:pt x="839" y="172"/>
                  </a:lnTo>
                  <a:lnTo>
                    <a:pt x="849" y="173"/>
                  </a:lnTo>
                  <a:lnTo>
                    <a:pt x="857" y="173"/>
                  </a:lnTo>
                  <a:lnTo>
                    <a:pt x="867" y="173"/>
                  </a:lnTo>
                  <a:lnTo>
                    <a:pt x="876" y="173"/>
                  </a:lnTo>
                  <a:lnTo>
                    <a:pt x="885" y="173"/>
                  </a:lnTo>
                  <a:lnTo>
                    <a:pt x="893" y="173"/>
                  </a:lnTo>
                  <a:lnTo>
                    <a:pt x="904" y="174"/>
                  </a:lnTo>
                  <a:lnTo>
                    <a:pt x="913" y="174"/>
                  </a:lnTo>
                  <a:lnTo>
                    <a:pt x="924" y="176"/>
                  </a:lnTo>
                  <a:lnTo>
                    <a:pt x="932" y="176"/>
                  </a:lnTo>
                  <a:lnTo>
                    <a:pt x="941" y="176"/>
                  </a:lnTo>
                  <a:lnTo>
                    <a:pt x="949" y="176"/>
                  </a:lnTo>
                  <a:lnTo>
                    <a:pt x="960" y="176"/>
                  </a:lnTo>
                  <a:lnTo>
                    <a:pt x="968" y="176"/>
                  </a:lnTo>
                  <a:lnTo>
                    <a:pt x="977" y="176"/>
                  </a:lnTo>
                  <a:lnTo>
                    <a:pt x="985" y="176"/>
                  </a:lnTo>
                  <a:lnTo>
                    <a:pt x="996" y="177"/>
                  </a:lnTo>
                  <a:lnTo>
                    <a:pt x="1004" y="177"/>
                  </a:lnTo>
                  <a:lnTo>
                    <a:pt x="1012" y="177"/>
                  </a:lnTo>
                  <a:lnTo>
                    <a:pt x="1020" y="177"/>
                  </a:lnTo>
                  <a:lnTo>
                    <a:pt x="1028" y="177"/>
                  </a:lnTo>
                  <a:lnTo>
                    <a:pt x="1036" y="177"/>
                  </a:lnTo>
                  <a:lnTo>
                    <a:pt x="1044" y="177"/>
                  </a:lnTo>
                  <a:lnTo>
                    <a:pt x="1052" y="177"/>
                  </a:lnTo>
                  <a:lnTo>
                    <a:pt x="1059" y="178"/>
                  </a:lnTo>
                  <a:lnTo>
                    <a:pt x="1064" y="178"/>
                  </a:lnTo>
                  <a:lnTo>
                    <a:pt x="1071" y="178"/>
                  </a:lnTo>
                  <a:lnTo>
                    <a:pt x="1077" y="178"/>
                  </a:lnTo>
                  <a:lnTo>
                    <a:pt x="1083" y="178"/>
                  </a:lnTo>
                  <a:lnTo>
                    <a:pt x="1093" y="178"/>
                  </a:lnTo>
                  <a:lnTo>
                    <a:pt x="1103" y="178"/>
                  </a:lnTo>
                  <a:lnTo>
                    <a:pt x="1109" y="178"/>
                  </a:lnTo>
                  <a:lnTo>
                    <a:pt x="1115" y="178"/>
                  </a:lnTo>
                  <a:lnTo>
                    <a:pt x="1119" y="178"/>
                  </a:lnTo>
                  <a:lnTo>
                    <a:pt x="1120" y="180"/>
                  </a:lnTo>
                  <a:lnTo>
                    <a:pt x="1193" y="0"/>
                  </a:lnTo>
                  <a:lnTo>
                    <a:pt x="1191" y="0"/>
                  </a:lnTo>
                  <a:lnTo>
                    <a:pt x="1188" y="0"/>
                  </a:lnTo>
                  <a:lnTo>
                    <a:pt x="1183" y="0"/>
                  </a:lnTo>
                  <a:lnTo>
                    <a:pt x="1177" y="0"/>
                  </a:lnTo>
                  <a:lnTo>
                    <a:pt x="1169" y="0"/>
                  </a:lnTo>
                  <a:lnTo>
                    <a:pt x="1161" y="0"/>
                  </a:lnTo>
                  <a:lnTo>
                    <a:pt x="1149" y="1"/>
                  </a:lnTo>
                  <a:lnTo>
                    <a:pt x="1140" y="3"/>
                  </a:lnTo>
                  <a:lnTo>
                    <a:pt x="1133" y="3"/>
                  </a:lnTo>
                  <a:lnTo>
                    <a:pt x="1127" y="3"/>
                  </a:lnTo>
                  <a:lnTo>
                    <a:pt x="1120" y="4"/>
                  </a:lnTo>
                  <a:lnTo>
                    <a:pt x="1113" y="5"/>
                  </a:lnTo>
                  <a:lnTo>
                    <a:pt x="1107" y="5"/>
                  </a:lnTo>
                  <a:lnTo>
                    <a:pt x="1100" y="5"/>
                  </a:lnTo>
                  <a:lnTo>
                    <a:pt x="1092" y="5"/>
                  </a:lnTo>
                  <a:lnTo>
                    <a:pt x="1085" y="7"/>
                  </a:lnTo>
                  <a:lnTo>
                    <a:pt x="1077" y="7"/>
                  </a:lnTo>
                  <a:lnTo>
                    <a:pt x="1071" y="8"/>
                  </a:lnTo>
                  <a:lnTo>
                    <a:pt x="1061" y="9"/>
                  </a:lnTo>
                  <a:lnTo>
                    <a:pt x="1055" y="11"/>
                  </a:lnTo>
                  <a:lnTo>
                    <a:pt x="1047" y="11"/>
                  </a:lnTo>
                  <a:lnTo>
                    <a:pt x="1040" y="12"/>
                  </a:lnTo>
                  <a:lnTo>
                    <a:pt x="1031" y="12"/>
                  </a:lnTo>
                  <a:lnTo>
                    <a:pt x="1024" y="13"/>
                  </a:lnTo>
                  <a:lnTo>
                    <a:pt x="1016" y="13"/>
                  </a:lnTo>
                  <a:lnTo>
                    <a:pt x="1008" y="13"/>
                  </a:lnTo>
                  <a:lnTo>
                    <a:pt x="999" y="15"/>
                  </a:lnTo>
                  <a:lnTo>
                    <a:pt x="992" y="16"/>
                  </a:lnTo>
                  <a:lnTo>
                    <a:pt x="983" y="16"/>
                  </a:lnTo>
                  <a:lnTo>
                    <a:pt x="975" y="16"/>
                  </a:lnTo>
                  <a:lnTo>
                    <a:pt x="967" y="17"/>
                  </a:lnTo>
                  <a:lnTo>
                    <a:pt x="961" y="19"/>
                  </a:lnTo>
                  <a:lnTo>
                    <a:pt x="952" y="19"/>
                  </a:lnTo>
                  <a:lnTo>
                    <a:pt x="944" y="19"/>
                  </a:lnTo>
                  <a:lnTo>
                    <a:pt x="937" y="19"/>
                  </a:lnTo>
                  <a:lnTo>
                    <a:pt x="931" y="20"/>
                  </a:lnTo>
                  <a:lnTo>
                    <a:pt x="923" y="20"/>
                  </a:lnTo>
                  <a:lnTo>
                    <a:pt x="916" y="20"/>
                  </a:lnTo>
                  <a:lnTo>
                    <a:pt x="909" y="21"/>
                  </a:lnTo>
                  <a:lnTo>
                    <a:pt x="904" y="23"/>
                  </a:lnTo>
                  <a:lnTo>
                    <a:pt x="897" y="23"/>
                  </a:lnTo>
                  <a:lnTo>
                    <a:pt x="891" y="23"/>
                  </a:lnTo>
                  <a:lnTo>
                    <a:pt x="884" y="23"/>
                  </a:lnTo>
                  <a:lnTo>
                    <a:pt x="880" y="24"/>
                  </a:lnTo>
                  <a:lnTo>
                    <a:pt x="869" y="24"/>
                  </a:lnTo>
                  <a:lnTo>
                    <a:pt x="860" y="25"/>
                  </a:lnTo>
                  <a:lnTo>
                    <a:pt x="852" y="25"/>
                  </a:lnTo>
                  <a:lnTo>
                    <a:pt x="845" y="27"/>
                  </a:lnTo>
                  <a:lnTo>
                    <a:pt x="841" y="27"/>
                  </a:lnTo>
                  <a:lnTo>
                    <a:pt x="839" y="28"/>
                  </a:lnTo>
                  <a:lnTo>
                    <a:pt x="833" y="27"/>
                  </a:lnTo>
                  <a:lnTo>
                    <a:pt x="827" y="25"/>
                  </a:lnTo>
                  <a:lnTo>
                    <a:pt x="821" y="24"/>
                  </a:lnTo>
                  <a:lnTo>
                    <a:pt x="816" y="24"/>
                  </a:lnTo>
                  <a:lnTo>
                    <a:pt x="809" y="23"/>
                  </a:lnTo>
                  <a:lnTo>
                    <a:pt x="803" y="23"/>
                  </a:lnTo>
                  <a:lnTo>
                    <a:pt x="795" y="20"/>
                  </a:lnTo>
                  <a:lnTo>
                    <a:pt x="787" y="20"/>
                  </a:lnTo>
                  <a:lnTo>
                    <a:pt x="777" y="19"/>
                  </a:lnTo>
                  <a:lnTo>
                    <a:pt x="768" y="19"/>
                  </a:lnTo>
                  <a:lnTo>
                    <a:pt x="757" y="17"/>
                  </a:lnTo>
                  <a:lnTo>
                    <a:pt x="747" y="16"/>
                  </a:lnTo>
                  <a:lnTo>
                    <a:pt x="735" y="15"/>
                  </a:lnTo>
                  <a:lnTo>
                    <a:pt x="723" y="15"/>
                  </a:lnTo>
                  <a:lnTo>
                    <a:pt x="711" y="12"/>
                  </a:lnTo>
                  <a:lnTo>
                    <a:pt x="697" y="12"/>
                  </a:lnTo>
                  <a:lnTo>
                    <a:pt x="684" y="11"/>
                  </a:lnTo>
                  <a:lnTo>
                    <a:pt x="671" y="11"/>
                  </a:lnTo>
                  <a:lnTo>
                    <a:pt x="656" y="9"/>
                  </a:lnTo>
                  <a:lnTo>
                    <a:pt x="641" y="8"/>
                  </a:lnTo>
                  <a:lnTo>
                    <a:pt x="627" y="8"/>
                  </a:lnTo>
                  <a:lnTo>
                    <a:pt x="613" y="8"/>
                  </a:lnTo>
                  <a:lnTo>
                    <a:pt x="596" y="7"/>
                  </a:lnTo>
                  <a:lnTo>
                    <a:pt x="581" y="7"/>
                  </a:lnTo>
                  <a:lnTo>
                    <a:pt x="565" y="7"/>
                  </a:lnTo>
                  <a:lnTo>
                    <a:pt x="551" y="7"/>
                  </a:lnTo>
                  <a:lnTo>
                    <a:pt x="533" y="7"/>
                  </a:lnTo>
                  <a:lnTo>
                    <a:pt x="517" y="7"/>
                  </a:lnTo>
                  <a:lnTo>
                    <a:pt x="501" y="8"/>
                  </a:lnTo>
                  <a:lnTo>
                    <a:pt x="485" y="9"/>
                  </a:lnTo>
                  <a:lnTo>
                    <a:pt x="468" y="9"/>
                  </a:lnTo>
                  <a:lnTo>
                    <a:pt x="452" y="11"/>
                  </a:lnTo>
                  <a:lnTo>
                    <a:pt x="435" y="12"/>
                  </a:lnTo>
                  <a:lnTo>
                    <a:pt x="417" y="13"/>
                  </a:lnTo>
                  <a:lnTo>
                    <a:pt x="401" y="15"/>
                  </a:lnTo>
                  <a:lnTo>
                    <a:pt x="385" y="17"/>
                  </a:lnTo>
                  <a:lnTo>
                    <a:pt x="369" y="20"/>
                  </a:lnTo>
                  <a:lnTo>
                    <a:pt x="353" y="24"/>
                  </a:lnTo>
                  <a:lnTo>
                    <a:pt x="337" y="25"/>
                  </a:lnTo>
                  <a:lnTo>
                    <a:pt x="321" y="29"/>
                  </a:lnTo>
                  <a:lnTo>
                    <a:pt x="304" y="32"/>
                  </a:lnTo>
                  <a:lnTo>
                    <a:pt x="289" y="36"/>
                  </a:lnTo>
                  <a:lnTo>
                    <a:pt x="273" y="41"/>
                  </a:lnTo>
                  <a:lnTo>
                    <a:pt x="260" y="47"/>
                  </a:lnTo>
                  <a:lnTo>
                    <a:pt x="244" y="51"/>
                  </a:lnTo>
                  <a:lnTo>
                    <a:pt x="231" y="57"/>
                  </a:lnTo>
                  <a:lnTo>
                    <a:pt x="216" y="63"/>
                  </a:lnTo>
                  <a:lnTo>
                    <a:pt x="201" y="68"/>
                  </a:lnTo>
                  <a:lnTo>
                    <a:pt x="188" y="75"/>
                  </a:lnTo>
                  <a:lnTo>
                    <a:pt x="176" y="83"/>
                  </a:lnTo>
                  <a:lnTo>
                    <a:pt x="163" y="89"/>
                  </a:lnTo>
                  <a:lnTo>
                    <a:pt x="151" y="97"/>
                  </a:lnTo>
                  <a:lnTo>
                    <a:pt x="140" y="107"/>
                  </a:lnTo>
                  <a:lnTo>
                    <a:pt x="131" y="116"/>
                  </a:lnTo>
                  <a:lnTo>
                    <a:pt x="120" y="125"/>
                  </a:lnTo>
                  <a:lnTo>
                    <a:pt x="109" y="135"/>
                  </a:lnTo>
                  <a:lnTo>
                    <a:pt x="100" y="147"/>
                  </a:lnTo>
                  <a:lnTo>
                    <a:pt x="92" y="157"/>
                  </a:lnTo>
                  <a:lnTo>
                    <a:pt x="83" y="168"/>
                  </a:lnTo>
                  <a:lnTo>
                    <a:pt x="76" y="181"/>
                  </a:lnTo>
                  <a:lnTo>
                    <a:pt x="71" y="194"/>
                  </a:lnTo>
                  <a:lnTo>
                    <a:pt x="65" y="208"/>
                  </a:lnTo>
                  <a:lnTo>
                    <a:pt x="59" y="221"/>
                  </a:lnTo>
                  <a:lnTo>
                    <a:pt x="55" y="234"/>
                  </a:lnTo>
                  <a:lnTo>
                    <a:pt x="49" y="248"/>
                  </a:lnTo>
                  <a:lnTo>
                    <a:pt x="47" y="261"/>
                  </a:lnTo>
                  <a:lnTo>
                    <a:pt x="40" y="273"/>
                  </a:lnTo>
                  <a:lnTo>
                    <a:pt x="37" y="286"/>
                  </a:lnTo>
                  <a:lnTo>
                    <a:pt x="35" y="298"/>
                  </a:lnTo>
                  <a:lnTo>
                    <a:pt x="31" y="312"/>
                  </a:lnTo>
                  <a:lnTo>
                    <a:pt x="27" y="322"/>
                  </a:lnTo>
                  <a:lnTo>
                    <a:pt x="23" y="334"/>
                  </a:lnTo>
                  <a:lnTo>
                    <a:pt x="20" y="346"/>
                  </a:lnTo>
                  <a:lnTo>
                    <a:pt x="17" y="358"/>
                  </a:lnTo>
                  <a:lnTo>
                    <a:pt x="15" y="369"/>
                  </a:lnTo>
                  <a:lnTo>
                    <a:pt x="13" y="381"/>
                  </a:lnTo>
                  <a:lnTo>
                    <a:pt x="11" y="393"/>
                  </a:lnTo>
                  <a:lnTo>
                    <a:pt x="9" y="403"/>
                  </a:lnTo>
                  <a:lnTo>
                    <a:pt x="8" y="414"/>
                  </a:lnTo>
                  <a:lnTo>
                    <a:pt x="7" y="425"/>
                  </a:lnTo>
                  <a:lnTo>
                    <a:pt x="4" y="434"/>
                  </a:lnTo>
                  <a:lnTo>
                    <a:pt x="4" y="446"/>
                  </a:lnTo>
                  <a:lnTo>
                    <a:pt x="3" y="455"/>
                  </a:lnTo>
                  <a:lnTo>
                    <a:pt x="1" y="465"/>
                  </a:lnTo>
                  <a:lnTo>
                    <a:pt x="1" y="475"/>
                  </a:lnTo>
                  <a:lnTo>
                    <a:pt x="1" y="485"/>
                  </a:lnTo>
                  <a:lnTo>
                    <a:pt x="0" y="493"/>
                  </a:lnTo>
                  <a:lnTo>
                    <a:pt x="0" y="502"/>
                  </a:lnTo>
                  <a:lnTo>
                    <a:pt x="0" y="510"/>
                  </a:lnTo>
                  <a:lnTo>
                    <a:pt x="0" y="521"/>
                  </a:lnTo>
                  <a:lnTo>
                    <a:pt x="0" y="527"/>
                  </a:lnTo>
                  <a:lnTo>
                    <a:pt x="0" y="536"/>
                  </a:lnTo>
                  <a:lnTo>
                    <a:pt x="0" y="544"/>
                  </a:lnTo>
                  <a:lnTo>
                    <a:pt x="1" y="552"/>
                  </a:lnTo>
                  <a:lnTo>
                    <a:pt x="1" y="559"/>
                  </a:lnTo>
                  <a:lnTo>
                    <a:pt x="1" y="567"/>
                  </a:lnTo>
                  <a:lnTo>
                    <a:pt x="1" y="574"/>
                  </a:lnTo>
                  <a:lnTo>
                    <a:pt x="3" y="582"/>
                  </a:lnTo>
                  <a:lnTo>
                    <a:pt x="3" y="587"/>
                  </a:lnTo>
                  <a:lnTo>
                    <a:pt x="4" y="594"/>
                  </a:lnTo>
                  <a:lnTo>
                    <a:pt x="4" y="600"/>
                  </a:lnTo>
                  <a:lnTo>
                    <a:pt x="5" y="606"/>
                  </a:lnTo>
                  <a:lnTo>
                    <a:pt x="7" y="618"/>
                  </a:lnTo>
                  <a:lnTo>
                    <a:pt x="9" y="628"/>
                  </a:lnTo>
                  <a:lnTo>
                    <a:pt x="9" y="636"/>
                  </a:lnTo>
                  <a:lnTo>
                    <a:pt x="13" y="647"/>
                  </a:lnTo>
                  <a:lnTo>
                    <a:pt x="15" y="654"/>
                  </a:lnTo>
                  <a:lnTo>
                    <a:pt x="16" y="662"/>
                  </a:lnTo>
                  <a:lnTo>
                    <a:pt x="17" y="667"/>
                  </a:lnTo>
                  <a:lnTo>
                    <a:pt x="20" y="672"/>
                  </a:lnTo>
                  <a:lnTo>
                    <a:pt x="21" y="678"/>
                  </a:lnTo>
                  <a:lnTo>
                    <a:pt x="23" y="680"/>
                  </a:lnTo>
                  <a:lnTo>
                    <a:pt x="23" y="6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8"/>
            <p:cNvSpPr>
              <a:spLocks/>
            </p:cNvSpPr>
            <p:nvPr/>
          </p:nvSpPr>
          <p:spPr bwMode="auto">
            <a:xfrm>
              <a:off x="852" y="1991"/>
              <a:ext cx="722" cy="463"/>
            </a:xfrm>
            <a:custGeom>
              <a:avLst/>
              <a:gdLst>
                <a:gd name="T0" fmla="*/ 1581 w 2890"/>
                <a:gd name="T1" fmla="*/ 616 h 1852"/>
                <a:gd name="T2" fmla="*/ 1570 w 2890"/>
                <a:gd name="T3" fmla="*/ 541 h 1852"/>
                <a:gd name="T4" fmla="*/ 1553 w 2890"/>
                <a:gd name="T5" fmla="*/ 436 h 1852"/>
                <a:gd name="T6" fmla="*/ 1530 w 2890"/>
                <a:gd name="T7" fmla="*/ 322 h 1852"/>
                <a:gd name="T8" fmla="*/ 1506 w 2890"/>
                <a:gd name="T9" fmla="*/ 220 h 1852"/>
                <a:gd name="T10" fmla="*/ 1474 w 2890"/>
                <a:gd name="T11" fmla="*/ 147 h 1852"/>
                <a:gd name="T12" fmla="*/ 1406 w 2890"/>
                <a:gd name="T13" fmla="*/ 139 h 1852"/>
                <a:gd name="T14" fmla="*/ 1322 w 2890"/>
                <a:gd name="T15" fmla="*/ 138 h 1852"/>
                <a:gd name="T16" fmla="*/ 1260 w 2890"/>
                <a:gd name="T17" fmla="*/ 138 h 1852"/>
                <a:gd name="T18" fmla="*/ 1253 w 2890"/>
                <a:gd name="T19" fmla="*/ 198 h 1852"/>
                <a:gd name="T20" fmla="*/ 1244 w 2890"/>
                <a:gd name="T21" fmla="*/ 295 h 1852"/>
                <a:gd name="T22" fmla="*/ 1232 w 2890"/>
                <a:gd name="T23" fmla="*/ 411 h 1852"/>
                <a:gd name="T24" fmla="*/ 1218 w 2890"/>
                <a:gd name="T25" fmla="*/ 520 h 1852"/>
                <a:gd name="T26" fmla="*/ 1206 w 2890"/>
                <a:gd name="T27" fmla="*/ 602 h 1852"/>
                <a:gd name="T28" fmla="*/ 1166 w 2890"/>
                <a:gd name="T29" fmla="*/ 638 h 1852"/>
                <a:gd name="T30" fmla="*/ 1077 w 2890"/>
                <a:gd name="T31" fmla="*/ 644 h 1852"/>
                <a:gd name="T32" fmla="*/ 953 w 2890"/>
                <a:gd name="T33" fmla="*/ 653 h 1852"/>
                <a:gd name="T34" fmla="*/ 812 w 2890"/>
                <a:gd name="T35" fmla="*/ 662 h 1852"/>
                <a:gd name="T36" fmla="*/ 681 w 2890"/>
                <a:gd name="T37" fmla="*/ 673 h 1852"/>
                <a:gd name="T38" fmla="*/ 577 w 2890"/>
                <a:gd name="T39" fmla="*/ 681 h 1852"/>
                <a:gd name="T40" fmla="*/ 497 w 2890"/>
                <a:gd name="T41" fmla="*/ 702 h 1852"/>
                <a:gd name="T42" fmla="*/ 441 w 2890"/>
                <a:gd name="T43" fmla="*/ 754 h 1852"/>
                <a:gd name="T44" fmla="*/ 386 w 2890"/>
                <a:gd name="T45" fmla="*/ 833 h 1852"/>
                <a:gd name="T46" fmla="*/ 340 w 2890"/>
                <a:gd name="T47" fmla="*/ 927 h 1852"/>
                <a:gd name="T48" fmla="*/ 308 w 2890"/>
                <a:gd name="T49" fmla="*/ 1030 h 1852"/>
                <a:gd name="T50" fmla="*/ 294 w 2890"/>
                <a:gd name="T51" fmla="*/ 1128 h 1852"/>
                <a:gd name="T52" fmla="*/ 214 w 2890"/>
                <a:gd name="T53" fmla="*/ 1724 h 1852"/>
                <a:gd name="T54" fmla="*/ 698 w 2890"/>
                <a:gd name="T55" fmla="*/ 1511 h 1852"/>
                <a:gd name="T56" fmla="*/ 720 w 2890"/>
                <a:gd name="T57" fmla="*/ 1591 h 1852"/>
                <a:gd name="T58" fmla="*/ 753 w 2890"/>
                <a:gd name="T59" fmla="*/ 1683 h 1852"/>
                <a:gd name="T60" fmla="*/ 809 w 2890"/>
                <a:gd name="T61" fmla="*/ 1767 h 1852"/>
                <a:gd name="T62" fmla="*/ 882 w 2890"/>
                <a:gd name="T63" fmla="*/ 1824 h 1852"/>
                <a:gd name="T64" fmla="*/ 982 w 2890"/>
                <a:gd name="T65" fmla="*/ 1834 h 1852"/>
                <a:gd name="T66" fmla="*/ 1077 w 2890"/>
                <a:gd name="T67" fmla="*/ 1799 h 1852"/>
                <a:gd name="T68" fmla="*/ 1149 w 2890"/>
                <a:gd name="T69" fmla="*/ 1747 h 1852"/>
                <a:gd name="T70" fmla="*/ 1196 w 2890"/>
                <a:gd name="T71" fmla="*/ 1691 h 1852"/>
                <a:gd name="T72" fmla="*/ 1234 w 2890"/>
                <a:gd name="T73" fmla="*/ 1614 h 1852"/>
                <a:gd name="T74" fmla="*/ 1426 w 2890"/>
                <a:gd name="T75" fmla="*/ 1573 h 1852"/>
                <a:gd name="T76" fmla="*/ 1450 w 2890"/>
                <a:gd name="T77" fmla="*/ 1630 h 1852"/>
                <a:gd name="T78" fmla="*/ 1485 w 2890"/>
                <a:gd name="T79" fmla="*/ 1698 h 1852"/>
                <a:gd name="T80" fmla="*/ 1533 w 2890"/>
                <a:gd name="T81" fmla="*/ 1768 h 1852"/>
                <a:gd name="T82" fmla="*/ 1592 w 2890"/>
                <a:gd name="T83" fmla="*/ 1827 h 1852"/>
                <a:gd name="T84" fmla="*/ 1657 w 2890"/>
                <a:gd name="T85" fmla="*/ 1852 h 1852"/>
                <a:gd name="T86" fmla="*/ 1728 w 2890"/>
                <a:gd name="T87" fmla="*/ 1831 h 1852"/>
                <a:gd name="T88" fmla="*/ 1792 w 2890"/>
                <a:gd name="T89" fmla="*/ 1780 h 1852"/>
                <a:gd name="T90" fmla="*/ 1850 w 2890"/>
                <a:gd name="T91" fmla="*/ 1719 h 1852"/>
                <a:gd name="T92" fmla="*/ 1900 w 2890"/>
                <a:gd name="T93" fmla="*/ 1655 h 1852"/>
                <a:gd name="T94" fmla="*/ 1936 w 2890"/>
                <a:gd name="T95" fmla="*/ 1594 h 1852"/>
                <a:gd name="T96" fmla="*/ 2126 w 2890"/>
                <a:gd name="T97" fmla="*/ 1543 h 1852"/>
                <a:gd name="T98" fmla="*/ 2156 w 2890"/>
                <a:gd name="T99" fmla="*/ 1611 h 1852"/>
                <a:gd name="T100" fmla="*/ 2193 w 2890"/>
                <a:gd name="T101" fmla="*/ 1677 h 1852"/>
                <a:gd name="T102" fmla="*/ 2241 w 2890"/>
                <a:gd name="T103" fmla="*/ 1743 h 1852"/>
                <a:gd name="T104" fmla="*/ 2302 w 2890"/>
                <a:gd name="T105" fmla="*/ 1796 h 1852"/>
                <a:gd name="T106" fmla="*/ 2372 w 2890"/>
                <a:gd name="T107" fmla="*/ 1824 h 1852"/>
                <a:gd name="T108" fmla="*/ 2446 w 2890"/>
                <a:gd name="T109" fmla="*/ 1815 h 1852"/>
                <a:gd name="T110" fmla="*/ 2510 w 2890"/>
                <a:gd name="T111" fmla="*/ 1787 h 1852"/>
                <a:gd name="T112" fmla="*/ 2584 w 2890"/>
                <a:gd name="T113" fmla="*/ 1719 h 1852"/>
                <a:gd name="T114" fmla="*/ 2632 w 2890"/>
                <a:gd name="T115" fmla="*/ 1631 h 1852"/>
                <a:gd name="T116" fmla="*/ 2650 w 2890"/>
                <a:gd name="T117" fmla="*/ 1571 h 1852"/>
                <a:gd name="T118" fmla="*/ 2689 w 2890"/>
                <a:gd name="T119" fmla="*/ 1505 h 1852"/>
                <a:gd name="T120" fmla="*/ 2728 w 2890"/>
                <a:gd name="T121" fmla="*/ 1450 h 1852"/>
                <a:gd name="T122" fmla="*/ 2784 w 2890"/>
                <a:gd name="T123" fmla="*/ 1373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90" h="1852">
                  <a:moveTo>
                    <a:pt x="2809" y="1338"/>
                  </a:moveTo>
                  <a:lnTo>
                    <a:pt x="2872" y="352"/>
                  </a:lnTo>
                  <a:lnTo>
                    <a:pt x="2890" y="4"/>
                  </a:lnTo>
                  <a:lnTo>
                    <a:pt x="1928" y="0"/>
                  </a:lnTo>
                  <a:lnTo>
                    <a:pt x="2008" y="652"/>
                  </a:lnTo>
                  <a:lnTo>
                    <a:pt x="1584" y="638"/>
                  </a:lnTo>
                  <a:lnTo>
                    <a:pt x="1584" y="636"/>
                  </a:lnTo>
                  <a:lnTo>
                    <a:pt x="1584" y="632"/>
                  </a:lnTo>
                  <a:lnTo>
                    <a:pt x="1582" y="625"/>
                  </a:lnTo>
                  <a:lnTo>
                    <a:pt x="1581" y="616"/>
                  </a:lnTo>
                  <a:lnTo>
                    <a:pt x="1580" y="609"/>
                  </a:lnTo>
                  <a:lnTo>
                    <a:pt x="1578" y="604"/>
                  </a:lnTo>
                  <a:lnTo>
                    <a:pt x="1577" y="597"/>
                  </a:lnTo>
                  <a:lnTo>
                    <a:pt x="1577" y="590"/>
                  </a:lnTo>
                  <a:lnTo>
                    <a:pt x="1576" y="582"/>
                  </a:lnTo>
                  <a:lnTo>
                    <a:pt x="1574" y="576"/>
                  </a:lnTo>
                  <a:lnTo>
                    <a:pt x="1573" y="568"/>
                  </a:lnTo>
                  <a:lnTo>
                    <a:pt x="1573" y="560"/>
                  </a:lnTo>
                  <a:lnTo>
                    <a:pt x="1570" y="551"/>
                  </a:lnTo>
                  <a:lnTo>
                    <a:pt x="1570" y="541"/>
                  </a:lnTo>
                  <a:lnTo>
                    <a:pt x="1568" y="532"/>
                  </a:lnTo>
                  <a:lnTo>
                    <a:pt x="1566" y="521"/>
                  </a:lnTo>
                  <a:lnTo>
                    <a:pt x="1565" y="511"/>
                  </a:lnTo>
                  <a:lnTo>
                    <a:pt x="1564" y="501"/>
                  </a:lnTo>
                  <a:lnTo>
                    <a:pt x="1561" y="491"/>
                  </a:lnTo>
                  <a:lnTo>
                    <a:pt x="1560" y="481"/>
                  </a:lnTo>
                  <a:lnTo>
                    <a:pt x="1558" y="469"/>
                  </a:lnTo>
                  <a:lnTo>
                    <a:pt x="1556" y="459"/>
                  </a:lnTo>
                  <a:lnTo>
                    <a:pt x="1553" y="448"/>
                  </a:lnTo>
                  <a:lnTo>
                    <a:pt x="1553" y="436"/>
                  </a:lnTo>
                  <a:lnTo>
                    <a:pt x="1550" y="424"/>
                  </a:lnTo>
                  <a:lnTo>
                    <a:pt x="1549" y="413"/>
                  </a:lnTo>
                  <a:lnTo>
                    <a:pt x="1546" y="403"/>
                  </a:lnTo>
                  <a:lnTo>
                    <a:pt x="1546" y="392"/>
                  </a:lnTo>
                  <a:lnTo>
                    <a:pt x="1542" y="379"/>
                  </a:lnTo>
                  <a:lnTo>
                    <a:pt x="1540" y="368"/>
                  </a:lnTo>
                  <a:lnTo>
                    <a:pt x="1538" y="356"/>
                  </a:lnTo>
                  <a:lnTo>
                    <a:pt x="1536" y="344"/>
                  </a:lnTo>
                  <a:lnTo>
                    <a:pt x="1533" y="332"/>
                  </a:lnTo>
                  <a:lnTo>
                    <a:pt x="1530" y="322"/>
                  </a:lnTo>
                  <a:lnTo>
                    <a:pt x="1529" y="310"/>
                  </a:lnTo>
                  <a:lnTo>
                    <a:pt x="1526" y="300"/>
                  </a:lnTo>
                  <a:lnTo>
                    <a:pt x="1522" y="288"/>
                  </a:lnTo>
                  <a:lnTo>
                    <a:pt x="1521" y="278"/>
                  </a:lnTo>
                  <a:lnTo>
                    <a:pt x="1518" y="268"/>
                  </a:lnTo>
                  <a:lnTo>
                    <a:pt x="1516" y="258"/>
                  </a:lnTo>
                  <a:lnTo>
                    <a:pt x="1513" y="248"/>
                  </a:lnTo>
                  <a:lnTo>
                    <a:pt x="1510" y="239"/>
                  </a:lnTo>
                  <a:lnTo>
                    <a:pt x="1509" y="228"/>
                  </a:lnTo>
                  <a:lnTo>
                    <a:pt x="1506" y="220"/>
                  </a:lnTo>
                  <a:lnTo>
                    <a:pt x="1504" y="211"/>
                  </a:lnTo>
                  <a:lnTo>
                    <a:pt x="1501" y="203"/>
                  </a:lnTo>
                  <a:lnTo>
                    <a:pt x="1498" y="195"/>
                  </a:lnTo>
                  <a:lnTo>
                    <a:pt x="1496" y="189"/>
                  </a:lnTo>
                  <a:lnTo>
                    <a:pt x="1492" y="181"/>
                  </a:lnTo>
                  <a:lnTo>
                    <a:pt x="1490" y="174"/>
                  </a:lnTo>
                  <a:lnTo>
                    <a:pt x="1488" y="169"/>
                  </a:lnTo>
                  <a:lnTo>
                    <a:pt x="1485" y="165"/>
                  </a:lnTo>
                  <a:lnTo>
                    <a:pt x="1480" y="154"/>
                  </a:lnTo>
                  <a:lnTo>
                    <a:pt x="1474" y="147"/>
                  </a:lnTo>
                  <a:lnTo>
                    <a:pt x="1469" y="143"/>
                  </a:lnTo>
                  <a:lnTo>
                    <a:pt x="1465" y="142"/>
                  </a:lnTo>
                  <a:lnTo>
                    <a:pt x="1458" y="142"/>
                  </a:lnTo>
                  <a:lnTo>
                    <a:pt x="1452" y="142"/>
                  </a:lnTo>
                  <a:lnTo>
                    <a:pt x="1445" y="141"/>
                  </a:lnTo>
                  <a:lnTo>
                    <a:pt x="1438" y="141"/>
                  </a:lnTo>
                  <a:lnTo>
                    <a:pt x="1430" y="139"/>
                  </a:lnTo>
                  <a:lnTo>
                    <a:pt x="1422" y="139"/>
                  </a:lnTo>
                  <a:lnTo>
                    <a:pt x="1414" y="139"/>
                  </a:lnTo>
                  <a:lnTo>
                    <a:pt x="1406" y="139"/>
                  </a:lnTo>
                  <a:lnTo>
                    <a:pt x="1398" y="138"/>
                  </a:lnTo>
                  <a:lnTo>
                    <a:pt x="1389" y="138"/>
                  </a:lnTo>
                  <a:lnTo>
                    <a:pt x="1381" y="138"/>
                  </a:lnTo>
                  <a:lnTo>
                    <a:pt x="1373" y="138"/>
                  </a:lnTo>
                  <a:lnTo>
                    <a:pt x="1364" y="138"/>
                  </a:lnTo>
                  <a:lnTo>
                    <a:pt x="1357" y="138"/>
                  </a:lnTo>
                  <a:lnTo>
                    <a:pt x="1348" y="138"/>
                  </a:lnTo>
                  <a:lnTo>
                    <a:pt x="1340" y="138"/>
                  </a:lnTo>
                  <a:lnTo>
                    <a:pt x="1330" y="138"/>
                  </a:lnTo>
                  <a:lnTo>
                    <a:pt x="1322" y="138"/>
                  </a:lnTo>
                  <a:lnTo>
                    <a:pt x="1314" y="138"/>
                  </a:lnTo>
                  <a:lnTo>
                    <a:pt x="1308" y="138"/>
                  </a:lnTo>
                  <a:lnTo>
                    <a:pt x="1301" y="138"/>
                  </a:lnTo>
                  <a:lnTo>
                    <a:pt x="1294" y="138"/>
                  </a:lnTo>
                  <a:lnTo>
                    <a:pt x="1288" y="138"/>
                  </a:lnTo>
                  <a:lnTo>
                    <a:pt x="1282" y="138"/>
                  </a:lnTo>
                  <a:lnTo>
                    <a:pt x="1272" y="138"/>
                  </a:lnTo>
                  <a:lnTo>
                    <a:pt x="1265" y="138"/>
                  </a:lnTo>
                  <a:lnTo>
                    <a:pt x="1260" y="138"/>
                  </a:lnTo>
                  <a:lnTo>
                    <a:pt x="1260" y="138"/>
                  </a:lnTo>
                  <a:lnTo>
                    <a:pt x="1258" y="139"/>
                  </a:lnTo>
                  <a:lnTo>
                    <a:pt x="1258" y="143"/>
                  </a:lnTo>
                  <a:lnTo>
                    <a:pt x="1257" y="149"/>
                  </a:lnTo>
                  <a:lnTo>
                    <a:pt x="1257" y="159"/>
                  </a:lnTo>
                  <a:lnTo>
                    <a:pt x="1256" y="163"/>
                  </a:lnTo>
                  <a:lnTo>
                    <a:pt x="1254" y="169"/>
                  </a:lnTo>
                  <a:lnTo>
                    <a:pt x="1254" y="175"/>
                  </a:lnTo>
                  <a:lnTo>
                    <a:pt x="1254" y="183"/>
                  </a:lnTo>
                  <a:lnTo>
                    <a:pt x="1253" y="190"/>
                  </a:lnTo>
                  <a:lnTo>
                    <a:pt x="1253" y="198"/>
                  </a:lnTo>
                  <a:lnTo>
                    <a:pt x="1252" y="206"/>
                  </a:lnTo>
                  <a:lnTo>
                    <a:pt x="1252" y="215"/>
                  </a:lnTo>
                  <a:lnTo>
                    <a:pt x="1249" y="223"/>
                  </a:lnTo>
                  <a:lnTo>
                    <a:pt x="1249" y="234"/>
                  </a:lnTo>
                  <a:lnTo>
                    <a:pt x="1248" y="243"/>
                  </a:lnTo>
                  <a:lnTo>
                    <a:pt x="1248" y="252"/>
                  </a:lnTo>
                  <a:lnTo>
                    <a:pt x="1246" y="263"/>
                  </a:lnTo>
                  <a:lnTo>
                    <a:pt x="1245" y="272"/>
                  </a:lnTo>
                  <a:lnTo>
                    <a:pt x="1244" y="283"/>
                  </a:lnTo>
                  <a:lnTo>
                    <a:pt x="1244" y="295"/>
                  </a:lnTo>
                  <a:lnTo>
                    <a:pt x="1242" y="306"/>
                  </a:lnTo>
                  <a:lnTo>
                    <a:pt x="1241" y="318"/>
                  </a:lnTo>
                  <a:lnTo>
                    <a:pt x="1240" y="328"/>
                  </a:lnTo>
                  <a:lnTo>
                    <a:pt x="1240" y="340"/>
                  </a:lnTo>
                  <a:lnTo>
                    <a:pt x="1237" y="351"/>
                  </a:lnTo>
                  <a:lnTo>
                    <a:pt x="1236" y="363"/>
                  </a:lnTo>
                  <a:lnTo>
                    <a:pt x="1236" y="375"/>
                  </a:lnTo>
                  <a:lnTo>
                    <a:pt x="1236" y="387"/>
                  </a:lnTo>
                  <a:lnTo>
                    <a:pt x="1233" y="399"/>
                  </a:lnTo>
                  <a:lnTo>
                    <a:pt x="1232" y="411"/>
                  </a:lnTo>
                  <a:lnTo>
                    <a:pt x="1229" y="421"/>
                  </a:lnTo>
                  <a:lnTo>
                    <a:pt x="1229" y="433"/>
                  </a:lnTo>
                  <a:lnTo>
                    <a:pt x="1228" y="444"/>
                  </a:lnTo>
                  <a:lnTo>
                    <a:pt x="1226" y="455"/>
                  </a:lnTo>
                  <a:lnTo>
                    <a:pt x="1224" y="467"/>
                  </a:lnTo>
                  <a:lnTo>
                    <a:pt x="1224" y="479"/>
                  </a:lnTo>
                  <a:lnTo>
                    <a:pt x="1222" y="488"/>
                  </a:lnTo>
                  <a:lnTo>
                    <a:pt x="1221" y="499"/>
                  </a:lnTo>
                  <a:lnTo>
                    <a:pt x="1220" y="509"/>
                  </a:lnTo>
                  <a:lnTo>
                    <a:pt x="1218" y="520"/>
                  </a:lnTo>
                  <a:lnTo>
                    <a:pt x="1217" y="529"/>
                  </a:lnTo>
                  <a:lnTo>
                    <a:pt x="1217" y="540"/>
                  </a:lnTo>
                  <a:lnTo>
                    <a:pt x="1214" y="549"/>
                  </a:lnTo>
                  <a:lnTo>
                    <a:pt x="1214" y="559"/>
                  </a:lnTo>
                  <a:lnTo>
                    <a:pt x="1212" y="567"/>
                  </a:lnTo>
                  <a:lnTo>
                    <a:pt x="1212" y="574"/>
                  </a:lnTo>
                  <a:lnTo>
                    <a:pt x="1210" y="582"/>
                  </a:lnTo>
                  <a:lnTo>
                    <a:pt x="1209" y="590"/>
                  </a:lnTo>
                  <a:lnTo>
                    <a:pt x="1206" y="596"/>
                  </a:lnTo>
                  <a:lnTo>
                    <a:pt x="1206" y="602"/>
                  </a:lnTo>
                  <a:lnTo>
                    <a:pt x="1205" y="609"/>
                  </a:lnTo>
                  <a:lnTo>
                    <a:pt x="1205" y="616"/>
                  </a:lnTo>
                  <a:lnTo>
                    <a:pt x="1201" y="625"/>
                  </a:lnTo>
                  <a:lnTo>
                    <a:pt x="1200" y="632"/>
                  </a:lnTo>
                  <a:lnTo>
                    <a:pt x="1198" y="636"/>
                  </a:lnTo>
                  <a:lnTo>
                    <a:pt x="1197" y="638"/>
                  </a:lnTo>
                  <a:lnTo>
                    <a:pt x="1193" y="638"/>
                  </a:lnTo>
                  <a:lnTo>
                    <a:pt x="1186" y="638"/>
                  </a:lnTo>
                  <a:lnTo>
                    <a:pt x="1176" y="638"/>
                  </a:lnTo>
                  <a:lnTo>
                    <a:pt x="1166" y="638"/>
                  </a:lnTo>
                  <a:lnTo>
                    <a:pt x="1158" y="638"/>
                  </a:lnTo>
                  <a:lnTo>
                    <a:pt x="1152" y="638"/>
                  </a:lnTo>
                  <a:lnTo>
                    <a:pt x="1144" y="638"/>
                  </a:lnTo>
                  <a:lnTo>
                    <a:pt x="1137" y="640"/>
                  </a:lnTo>
                  <a:lnTo>
                    <a:pt x="1126" y="640"/>
                  </a:lnTo>
                  <a:lnTo>
                    <a:pt x="1118" y="641"/>
                  </a:lnTo>
                  <a:lnTo>
                    <a:pt x="1108" y="642"/>
                  </a:lnTo>
                  <a:lnTo>
                    <a:pt x="1100" y="644"/>
                  </a:lnTo>
                  <a:lnTo>
                    <a:pt x="1089" y="644"/>
                  </a:lnTo>
                  <a:lnTo>
                    <a:pt x="1077" y="644"/>
                  </a:lnTo>
                  <a:lnTo>
                    <a:pt x="1065" y="644"/>
                  </a:lnTo>
                  <a:lnTo>
                    <a:pt x="1054" y="645"/>
                  </a:lnTo>
                  <a:lnTo>
                    <a:pt x="1042" y="645"/>
                  </a:lnTo>
                  <a:lnTo>
                    <a:pt x="1030" y="646"/>
                  </a:lnTo>
                  <a:lnTo>
                    <a:pt x="1017" y="648"/>
                  </a:lnTo>
                  <a:lnTo>
                    <a:pt x="1005" y="649"/>
                  </a:lnTo>
                  <a:lnTo>
                    <a:pt x="992" y="649"/>
                  </a:lnTo>
                  <a:lnTo>
                    <a:pt x="980" y="650"/>
                  </a:lnTo>
                  <a:lnTo>
                    <a:pt x="966" y="650"/>
                  </a:lnTo>
                  <a:lnTo>
                    <a:pt x="953" y="653"/>
                  </a:lnTo>
                  <a:lnTo>
                    <a:pt x="938" y="653"/>
                  </a:lnTo>
                  <a:lnTo>
                    <a:pt x="925" y="654"/>
                  </a:lnTo>
                  <a:lnTo>
                    <a:pt x="912" y="656"/>
                  </a:lnTo>
                  <a:lnTo>
                    <a:pt x="898" y="657"/>
                  </a:lnTo>
                  <a:lnTo>
                    <a:pt x="882" y="657"/>
                  </a:lnTo>
                  <a:lnTo>
                    <a:pt x="869" y="658"/>
                  </a:lnTo>
                  <a:lnTo>
                    <a:pt x="854" y="660"/>
                  </a:lnTo>
                  <a:lnTo>
                    <a:pt x="840" y="661"/>
                  </a:lnTo>
                  <a:lnTo>
                    <a:pt x="826" y="661"/>
                  </a:lnTo>
                  <a:lnTo>
                    <a:pt x="812" y="662"/>
                  </a:lnTo>
                  <a:lnTo>
                    <a:pt x="797" y="662"/>
                  </a:lnTo>
                  <a:lnTo>
                    <a:pt x="784" y="665"/>
                  </a:lnTo>
                  <a:lnTo>
                    <a:pt x="770" y="665"/>
                  </a:lnTo>
                  <a:lnTo>
                    <a:pt x="757" y="666"/>
                  </a:lnTo>
                  <a:lnTo>
                    <a:pt x="744" y="668"/>
                  </a:lnTo>
                  <a:lnTo>
                    <a:pt x="730" y="669"/>
                  </a:lnTo>
                  <a:lnTo>
                    <a:pt x="717" y="669"/>
                  </a:lnTo>
                  <a:lnTo>
                    <a:pt x="705" y="670"/>
                  </a:lnTo>
                  <a:lnTo>
                    <a:pt x="692" y="670"/>
                  </a:lnTo>
                  <a:lnTo>
                    <a:pt x="681" y="673"/>
                  </a:lnTo>
                  <a:lnTo>
                    <a:pt x="668" y="673"/>
                  </a:lnTo>
                  <a:lnTo>
                    <a:pt x="656" y="674"/>
                  </a:lnTo>
                  <a:lnTo>
                    <a:pt x="644" y="674"/>
                  </a:lnTo>
                  <a:lnTo>
                    <a:pt x="633" y="676"/>
                  </a:lnTo>
                  <a:lnTo>
                    <a:pt x="622" y="676"/>
                  </a:lnTo>
                  <a:lnTo>
                    <a:pt x="613" y="677"/>
                  </a:lnTo>
                  <a:lnTo>
                    <a:pt x="602" y="678"/>
                  </a:lnTo>
                  <a:lnTo>
                    <a:pt x="594" y="680"/>
                  </a:lnTo>
                  <a:lnTo>
                    <a:pt x="584" y="680"/>
                  </a:lnTo>
                  <a:lnTo>
                    <a:pt x="577" y="681"/>
                  </a:lnTo>
                  <a:lnTo>
                    <a:pt x="568" y="681"/>
                  </a:lnTo>
                  <a:lnTo>
                    <a:pt x="561" y="682"/>
                  </a:lnTo>
                  <a:lnTo>
                    <a:pt x="553" y="682"/>
                  </a:lnTo>
                  <a:lnTo>
                    <a:pt x="548" y="684"/>
                  </a:lnTo>
                  <a:lnTo>
                    <a:pt x="541" y="685"/>
                  </a:lnTo>
                  <a:lnTo>
                    <a:pt x="538" y="686"/>
                  </a:lnTo>
                  <a:lnTo>
                    <a:pt x="528" y="686"/>
                  </a:lnTo>
                  <a:lnTo>
                    <a:pt x="517" y="690"/>
                  </a:lnTo>
                  <a:lnTo>
                    <a:pt x="506" y="694"/>
                  </a:lnTo>
                  <a:lnTo>
                    <a:pt x="497" y="702"/>
                  </a:lnTo>
                  <a:lnTo>
                    <a:pt x="490" y="705"/>
                  </a:lnTo>
                  <a:lnTo>
                    <a:pt x="485" y="709"/>
                  </a:lnTo>
                  <a:lnTo>
                    <a:pt x="480" y="713"/>
                  </a:lnTo>
                  <a:lnTo>
                    <a:pt x="474" y="718"/>
                  </a:lnTo>
                  <a:lnTo>
                    <a:pt x="468" y="724"/>
                  </a:lnTo>
                  <a:lnTo>
                    <a:pt x="462" y="729"/>
                  </a:lnTo>
                  <a:lnTo>
                    <a:pt x="457" y="736"/>
                  </a:lnTo>
                  <a:lnTo>
                    <a:pt x="453" y="742"/>
                  </a:lnTo>
                  <a:lnTo>
                    <a:pt x="446" y="748"/>
                  </a:lnTo>
                  <a:lnTo>
                    <a:pt x="441" y="754"/>
                  </a:lnTo>
                  <a:lnTo>
                    <a:pt x="436" y="761"/>
                  </a:lnTo>
                  <a:lnTo>
                    <a:pt x="430" y="767"/>
                  </a:lnTo>
                  <a:lnTo>
                    <a:pt x="424" y="774"/>
                  </a:lnTo>
                  <a:lnTo>
                    <a:pt x="418" y="782"/>
                  </a:lnTo>
                  <a:lnTo>
                    <a:pt x="412" y="790"/>
                  </a:lnTo>
                  <a:lnTo>
                    <a:pt x="408" y="798"/>
                  </a:lnTo>
                  <a:lnTo>
                    <a:pt x="401" y="806"/>
                  </a:lnTo>
                  <a:lnTo>
                    <a:pt x="397" y="815"/>
                  </a:lnTo>
                  <a:lnTo>
                    <a:pt x="390" y="822"/>
                  </a:lnTo>
                  <a:lnTo>
                    <a:pt x="386" y="833"/>
                  </a:lnTo>
                  <a:lnTo>
                    <a:pt x="381" y="841"/>
                  </a:lnTo>
                  <a:lnTo>
                    <a:pt x="376" y="850"/>
                  </a:lnTo>
                  <a:lnTo>
                    <a:pt x="370" y="859"/>
                  </a:lnTo>
                  <a:lnTo>
                    <a:pt x="368" y="870"/>
                  </a:lnTo>
                  <a:lnTo>
                    <a:pt x="362" y="878"/>
                  </a:lnTo>
                  <a:lnTo>
                    <a:pt x="357" y="889"/>
                  </a:lnTo>
                  <a:lnTo>
                    <a:pt x="352" y="898"/>
                  </a:lnTo>
                  <a:lnTo>
                    <a:pt x="348" y="907"/>
                  </a:lnTo>
                  <a:lnTo>
                    <a:pt x="344" y="918"/>
                  </a:lnTo>
                  <a:lnTo>
                    <a:pt x="340" y="927"/>
                  </a:lnTo>
                  <a:lnTo>
                    <a:pt x="334" y="938"/>
                  </a:lnTo>
                  <a:lnTo>
                    <a:pt x="332" y="948"/>
                  </a:lnTo>
                  <a:lnTo>
                    <a:pt x="326" y="958"/>
                  </a:lnTo>
                  <a:lnTo>
                    <a:pt x="324" y="968"/>
                  </a:lnTo>
                  <a:lnTo>
                    <a:pt x="321" y="978"/>
                  </a:lnTo>
                  <a:lnTo>
                    <a:pt x="317" y="988"/>
                  </a:lnTo>
                  <a:lnTo>
                    <a:pt x="314" y="999"/>
                  </a:lnTo>
                  <a:lnTo>
                    <a:pt x="310" y="1008"/>
                  </a:lnTo>
                  <a:lnTo>
                    <a:pt x="309" y="1019"/>
                  </a:lnTo>
                  <a:lnTo>
                    <a:pt x="308" y="1030"/>
                  </a:lnTo>
                  <a:lnTo>
                    <a:pt x="304" y="1040"/>
                  </a:lnTo>
                  <a:lnTo>
                    <a:pt x="302" y="1050"/>
                  </a:lnTo>
                  <a:lnTo>
                    <a:pt x="300" y="1060"/>
                  </a:lnTo>
                  <a:lnTo>
                    <a:pt x="298" y="1070"/>
                  </a:lnTo>
                  <a:lnTo>
                    <a:pt x="296" y="1079"/>
                  </a:lnTo>
                  <a:lnTo>
                    <a:pt x="296" y="1090"/>
                  </a:lnTo>
                  <a:lnTo>
                    <a:pt x="296" y="1099"/>
                  </a:lnTo>
                  <a:lnTo>
                    <a:pt x="296" y="1110"/>
                  </a:lnTo>
                  <a:lnTo>
                    <a:pt x="294" y="1119"/>
                  </a:lnTo>
                  <a:lnTo>
                    <a:pt x="294" y="1128"/>
                  </a:lnTo>
                  <a:lnTo>
                    <a:pt x="294" y="1139"/>
                  </a:lnTo>
                  <a:lnTo>
                    <a:pt x="296" y="1148"/>
                  </a:lnTo>
                  <a:lnTo>
                    <a:pt x="296" y="1157"/>
                  </a:lnTo>
                  <a:lnTo>
                    <a:pt x="296" y="1167"/>
                  </a:lnTo>
                  <a:lnTo>
                    <a:pt x="297" y="1176"/>
                  </a:lnTo>
                  <a:lnTo>
                    <a:pt x="301" y="1185"/>
                  </a:lnTo>
                  <a:lnTo>
                    <a:pt x="320" y="1320"/>
                  </a:lnTo>
                  <a:lnTo>
                    <a:pt x="0" y="1625"/>
                  </a:lnTo>
                  <a:lnTo>
                    <a:pt x="62" y="1682"/>
                  </a:lnTo>
                  <a:lnTo>
                    <a:pt x="214" y="1724"/>
                  </a:lnTo>
                  <a:lnTo>
                    <a:pt x="534" y="1453"/>
                  </a:lnTo>
                  <a:lnTo>
                    <a:pt x="692" y="1462"/>
                  </a:lnTo>
                  <a:lnTo>
                    <a:pt x="692" y="1462"/>
                  </a:lnTo>
                  <a:lnTo>
                    <a:pt x="692" y="1466"/>
                  </a:lnTo>
                  <a:lnTo>
                    <a:pt x="692" y="1472"/>
                  </a:lnTo>
                  <a:lnTo>
                    <a:pt x="693" y="1480"/>
                  </a:lnTo>
                  <a:lnTo>
                    <a:pt x="694" y="1489"/>
                  </a:lnTo>
                  <a:lnTo>
                    <a:pt x="697" y="1500"/>
                  </a:lnTo>
                  <a:lnTo>
                    <a:pt x="697" y="1505"/>
                  </a:lnTo>
                  <a:lnTo>
                    <a:pt x="698" y="1511"/>
                  </a:lnTo>
                  <a:lnTo>
                    <a:pt x="700" y="1519"/>
                  </a:lnTo>
                  <a:lnTo>
                    <a:pt x="702" y="1526"/>
                  </a:lnTo>
                  <a:lnTo>
                    <a:pt x="704" y="1533"/>
                  </a:lnTo>
                  <a:lnTo>
                    <a:pt x="705" y="1541"/>
                  </a:lnTo>
                  <a:lnTo>
                    <a:pt x="706" y="1549"/>
                  </a:lnTo>
                  <a:lnTo>
                    <a:pt x="709" y="1557"/>
                  </a:lnTo>
                  <a:lnTo>
                    <a:pt x="712" y="1565"/>
                  </a:lnTo>
                  <a:lnTo>
                    <a:pt x="713" y="1574"/>
                  </a:lnTo>
                  <a:lnTo>
                    <a:pt x="717" y="1582"/>
                  </a:lnTo>
                  <a:lnTo>
                    <a:pt x="720" y="1591"/>
                  </a:lnTo>
                  <a:lnTo>
                    <a:pt x="722" y="1601"/>
                  </a:lnTo>
                  <a:lnTo>
                    <a:pt x="724" y="1609"/>
                  </a:lnTo>
                  <a:lnTo>
                    <a:pt x="728" y="1618"/>
                  </a:lnTo>
                  <a:lnTo>
                    <a:pt x="732" y="1627"/>
                  </a:lnTo>
                  <a:lnTo>
                    <a:pt x="736" y="1637"/>
                  </a:lnTo>
                  <a:lnTo>
                    <a:pt x="738" y="1646"/>
                  </a:lnTo>
                  <a:lnTo>
                    <a:pt x="742" y="1655"/>
                  </a:lnTo>
                  <a:lnTo>
                    <a:pt x="748" y="1666"/>
                  </a:lnTo>
                  <a:lnTo>
                    <a:pt x="750" y="1674"/>
                  </a:lnTo>
                  <a:lnTo>
                    <a:pt x="753" y="1683"/>
                  </a:lnTo>
                  <a:lnTo>
                    <a:pt x="758" y="1692"/>
                  </a:lnTo>
                  <a:lnTo>
                    <a:pt x="764" y="1700"/>
                  </a:lnTo>
                  <a:lnTo>
                    <a:pt x="768" y="1710"/>
                  </a:lnTo>
                  <a:lnTo>
                    <a:pt x="773" y="1718"/>
                  </a:lnTo>
                  <a:lnTo>
                    <a:pt x="778" y="1727"/>
                  </a:lnTo>
                  <a:lnTo>
                    <a:pt x="784" y="1736"/>
                  </a:lnTo>
                  <a:lnTo>
                    <a:pt x="790" y="1744"/>
                  </a:lnTo>
                  <a:lnTo>
                    <a:pt x="796" y="1752"/>
                  </a:lnTo>
                  <a:lnTo>
                    <a:pt x="802" y="1759"/>
                  </a:lnTo>
                  <a:lnTo>
                    <a:pt x="809" y="1767"/>
                  </a:lnTo>
                  <a:lnTo>
                    <a:pt x="814" y="1774"/>
                  </a:lnTo>
                  <a:lnTo>
                    <a:pt x="821" y="1782"/>
                  </a:lnTo>
                  <a:lnTo>
                    <a:pt x="828" y="1788"/>
                  </a:lnTo>
                  <a:lnTo>
                    <a:pt x="836" y="1796"/>
                  </a:lnTo>
                  <a:lnTo>
                    <a:pt x="842" y="1802"/>
                  </a:lnTo>
                  <a:lnTo>
                    <a:pt x="849" y="1807"/>
                  </a:lnTo>
                  <a:lnTo>
                    <a:pt x="857" y="1811"/>
                  </a:lnTo>
                  <a:lnTo>
                    <a:pt x="865" y="1816"/>
                  </a:lnTo>
                  <a:lnTo>
                    <a:pt x="873" y="1820"/>
                  </a:lnTo>
                  <a:lnTo>
                    <a:pt x="882" y="1824"/>
                  </a:lnTo>
                  <a:lnTo>
                    <a:pt x="890" y="1827"/>
                  </a:lnTo>
                  <a:lnTo>
                    <a:pt x="901" y="1831"/>
                  </a:lnTo>
                  <a:lnTo>
                    <a:pt x="909" y="1832"/>
                  </a:lnTo>
                  <a:lnTo>
                    <a:pt x="918" y="1834"/>
                  </a:lnTo>
                  <a:lnTo>
                    <a:pt x="928" y="1835"/>
                  </a:lnTo>
                  <a:lnTo>
                    <a:pt x="938" y="1838"/>
                  </a:lnTo>
                  <a:lnTo>
                    <a:pt x="949" y="1836"/>
                  </a:lnTo>
                  <a:lnTo>
                    <a:pt x="960" y="1836"/>
                  </a:lnTo>
                  <a:lnTo>
                    <a:pt x="970" y="1835"/>
                  </a:lnTo>
                  <a:lnTo>
                    <a:pt x="982" y="1834"/>
                  </a:lnTo>
                  <a:lnTo>
                    <a:pt x="992" y="1831"/>
                  </a:lnTo>
                  <a:lnTo>
                    <a:pt x="1004" y="1827"/>
                  </a:lnTo>
                  <a:lnTo>
                    <a:pt x="1013" y="1824"/>
                  </a:lnTo>
                  <a:lnTo>
                    <a:pt x="1024" y="1822"/>
                  </a:lnTo>
                  <a:lnTo>
                    <a:pt x="1033" y="1818"/>
                  </a:lnTo>
                  <a:lnTo>
                    <a:pt x="1042" y="1815"/>
                  </a:lnTo>
                  <a:lnTo>
                    <a:pt x="1052" y="1811"/>
                  </a:lnTo>
                  <a:lnTo>
                    <a:pt x="1061" y="1808"/>
                  </a:lnTo>
                  <a:lnTo>
                    <a:pt x="1069" y="1803"/>
                  </a:lnTo>
                  <a:lnTo>
                    <a:pt x="1077" y="1799"/>
                  </a:lnTo>
                  <a:lnTo>
                    <a:pt x="1085" y="1794"/>
                  </a:lnTo>
                  <a:lnTo>
                    <a:pt x="1094" y="1790"/>
                  </a:lnTo>
                  <a:lnTo>
                    <a:pt x="1101" y="1784"/>
                  </a:lnTo>
                  <a:lnTo>
                    <a:pt x="1109" y="1780"/>
                  </a:lnTo>
                  <a:lnTo>
                    <a:pt x="1117" y="1775"/>
                  </a:lnTo>
                  <a:lnTo>
                    <a:pt x="1125" y="1771"/>
                  </a:lnTo>
                  <a:lnTo>
                    <a:pt x="1130" y="1764"/>
                  </a:lnTo>
                  <a:lnTo>
                    <a:pt x="1137" y="1759"/>
                  </a:lnTo>
                  <a:lnTo>
                    <a:pt x="1142" y="1754"/>
                  </a:lnTo>
                  <a:lnTo>
                    <a:pt x="1149" y="1747"/>
                  </a:lnTo>
                  <a:lnTo>
                    <a:pt x="1154" y="1742"/>
                  </a:lnTo>
                  <a:lnTo>
                    <a:pt x="1160" y="1736"/>
                  </a:lnTo>
                  <a:lnTo>
                    <a:pt x="1165" y="1731"/>
                  </a:lnTo>
                  <a:lnTo>
                    <a:pt x="1170" y="1726"/>
                  </a:lnTo>
                  <a:lnTo>
                    <a:pt x="1174" y="1719"/>
                  </a:lnTo>
                  <a:lnTo>
                    <a:pt x="1180" y="1714"/>
                  </a:lnTo>
                  <a:lnTo>
                    <a:pt x="1184" y="1708"/>
                  </a:lnTo>
                  <a:lnTo>
                    <a:pt x="1188" y="1703"/>
                  </a:lnTo>
                  <a:lnTo>
                    <a:pt x="1192" y="1696"/>
                  </a:lnTo>
                  <a:lnTo>
                    <a:pt x="1196" y="1691"/>
                  </a:lnTo>
                  <a:lnTo>
                    <a:pt x="1200" y="1686"/>
                  </a:lnTo>
                  <a:lnTo>
                    <a:pt x="1205" y="1681"/>
                  </a:lnTo>
                  <a:lnTo>
                    <a:pt x="1206" y="1674"/>
                  </a:lnTo>
                  <a:lnTo>
                    <a:pt x="1210" y="1667"/>
                  </a:lnTo>
                  <a:lnTo>
                    <a:pt x="1213" y="1662"/>
                  </a:lnTo>
                  <a:lnTo>
                    <a:pt x="1217" y="1657"/>
                  </a:lnTo>
                  <a:lnTo>
                    <a:pt x="1221" y="1645"/>
                  </a:lnTo>
                  <a:lnTo>
                    <a:pt x="1226" y="1635"/>
                  </a:lnTo>
                  <a:lnTo>
                    <a:pt x="1229" y="1625"/>
                  </a:lnTo>
                  <a:lnTo>
                    <a:pt x="1234" y="1614"/>
                  </a:lnTo>
                  <a:lnTo>
                    <a:pt x="1237" y="1606"/>
                  </a:lnTo>
                  <a:lnTo>
                    <a:pt x="1241" y="1598"/>
                  </a:lnTo>
                  <a:lnTo>
                    <a:pt x="1242" y="1589"/>
                  </a:lnTo>
                  <a:lnTo>
                    <a:pt x="1244" y="1582"/>
                  </a:lnTo>
                  <a:lnTo>
                    <a:pt x="1245" y="1575"/>
                  </a:lnTo>
                  <a:lnTo>
                    <a:pt x="1248" y="1571"/>
                  </a:lnTo>
                  <a:lnTo>
                    <a:pt x="1248" y="1565"/>
                  </a:lnTo>
                  <a:lnTo>
                    <a:pt x="1249" y="1563"/>
                  </a:lnTo>
                  <a:lnTo>
                    <a:pt x="1426" y="1573"/>
                  </a:lnTo>
                  <a:lnTo>
                    <a:pt x="1426" y="1573"/>
                  </a:lnTo>
                  <a:lnTo>
                    <a:pt x="1428" y="1575"/>
                  </a:lnTo>
                  <a:lnTo>
                    <a:pt x="1429" y="1579"/>
                  </a:lnTo>
                  <a:lnTo>
                    <a:pt x="1432" y="1587"/>
                  </a:lnTo>
                  <a:lnTo>
                    <a:pt x="1434" y="1594"/>
                  </a:lnTo>
                  <a:lnTo>
                    <a:pt x="1438" y="1602"/>
                  </a:lnTo>
                  <a:lnTo>
                    <a:pt x="1440" y="1606"/>
                  </a:lnTo>
                  <a:lnTo>
                    <a:pt x="1442" y="1613"/>
                  </a:lnTo>
                  <a:lnTo>
                    <a:pt x="1445" y="1618"/>
                  </a:lnTo>
                  <a:lnTo>
                    <a:pt x="1449" y="1625"/>
                  </a:lnTo>
                  <a:lnTo>
                    <a:pt x="1450" y="1630"/>
                  </a:lnTo>
                  <a:lnTo>
                    <a:pt x="1453" y="1635"/>
                  </a:lnTo>
                  <a:lnTo>
                    <a:pt x="1456" y="1642"/>
                  </a:lnTo>
                  <a:lnTo>
                    <a:pt x="1460" y="1649"/>
                  </a:lnTo>
                  <a:lnTo>
                    <a:pt x="1462" y="1655"/>
                  </a:lnTo>
                  <a:lnTo>
                    <a:pt x="1466" y="1662"/>
                  </a:lnTo>
                  <a:lnTo>
                    <a:pt x="1469" y="1669"/>
                  </a:lnTo>
                  <a:lnTo>
                    <a:pt x="1473" y="1677"/>
                  </a:lnTo>
                  <a:lnTo>
                    <a:pt x="1477" y="1683"/>
                  </a:lnTo>
                  <a:lnTo>
                    <a:pt x="1481" y="1690"/>
                  </a:lnTo>
                  <a:lnTo>
                    <a:pt x="1485" y="1698"/>
                  </a:lnTo>
                  <a:lnTo>
                    <a:pt x="1490" y="1704"/>
                  </a:lnTo>
                  <a:lnTo>
                    <a:pt x="1494" y="1711"/>
                  </a:lnTo>
                  <a:lnTo>
                    <a:pt x="1500" y="1719"/>
                  </a:lnTo>
                  <a:lnTo>
                    <a:pt x="1504" y="1727"/>
                  </a:lnTo>
                  <a:lnTo>
                    <a:pt x="1510" y="1735"/>
                  </a:lnTo>
                  <a:lnTo>
                    <a:pt x="1513" y="1742"/>
                  </a:lnTo>
                  <a:lnTo>
                    <a:pt x="1518" y="1747"/>
                  </a:lnTo>
                  <a:lnTo>
                    <a:pt x="1522" y="1754"/>
                  </a:lnTo>
                  <a:lnTo>
                    <a:pt x="1529" y="1762"/>
                  </a:lnTo>
                  <a:lnTo>
                    <a:pt x="1533" y="1768"/>
                  </a:lnTo>
                  <a:lnTo>
                    <a:pt x="1540" y="1775"/>
                  </a:lnTo>
                  <a:lnTo>
                    <a:pt x="1544" y="1782"/>
                  </a:lnTo>
                  <a:lnTo>
                    <a:pt x="1550" y="1788"/>
                  </a:lnTo>
                  <a:lnTo>
                    <a:pt x="1556" y="1794"/>
                  </a:lnTo>
                  <a:lnTo>
                    <a:pt x="1561" y="1800"/>
                  </a:lnTo>
                  <a:lnTo>
                    <a:pt x="1566" y="1806"/>
                  </a:lnTo>
                  <a:lnTo>
                    <a:pt x="1573" y="1811"/>
                  </a:lnTo>
                  <a:lnTo>
                    <a:pt x="1578" y="1815"/>
                  </a:lnTo>
                  <a:lnTo>
                    <a:pt x="1585" y="1822"/>
                  </a:lnTo>
                  <a:lnTo>
                    <a:pt x="1592" y="1827"/>
                  </a:lnTo>
                  <a:lnTo>
                    <a:pt x="1598" y="1832"/>
                  </a:lnTo>
                  <a:lnTo>
                    <a:pt x="1604" y="1835"/>
                  </a:lnTo>
                  <a:lnTo>
                    <a:pt x="1610" y="1839"/>
                  </a:lnTo>
                  <a:lnTo>
                    <a:pt x="1617" y="1842"/>
                  </a:lnTo>
                  <a:lnTo>
                    <a:pt x="1624" y="1846"/>
                  </a:lnTo>
                  <a:lnTo>
                    <a:pt x="1630" y="1846"/>
                  </a:lnTo>
                  <a:lnTo>
                    <a:pt x="1637" y="1848"/>
                  </a:lnTo>
                  <a:lnTo>
                    <a:pt x="1644" y="1851"/>
                  </a:lnTo>
                  <a:lnTo>
                    <a:pt x="1650" y="1852"/>
                  </a:lnTo>
                  <a:lnTo>
                    <a:pt x="1657" y="1852"/>
                  </a:lnTo>
                  <a:lnTo>
                    <a:pt x="1664" y="1852"/>
                  </a:lnTo>
                  <a:lnTo>
                    <a:pt x="1670" y="1852"/>
                  </a:lnTo>
                  <a:lnTo>
                    <a:pt x="1678" y="1852"/>
                  </a:lnTo>
                  <a:lnTo>
                    <a:pt x="1685" y="1850"/>
                  </a:lnTo>
                  <a:lnTo>
                    <a:pt x="1693" y="1848"/>
                  </a:lnTo>
                  <a:lnTo>
                    <a:pt x="1700" y="1846"/>
                  </a:lnTo>
                  <a:lnTo>
                    <a:pt x="1708" y="1844"/>
                  </a:lnTo>
                  <a:lnTo>
                    <a:pt x="1714" y="1839"/>
                  </a:lnTo>
                  <a:lnTo>
                    <a:pt x="1721" y="1835"/>
                  </a:lnTo>
                  <a:lnTo>
                    <a:pt x="1728" y="1831"/>
                  </a:lnTo>
                  <a:lnTo>
                    <a:pt x="1734" y="1827"/>
                  </a:lnTo>
                  <a:lnTo>
                    <a:pt x="1741" y="1822"/>
                  </a:lnTo>
                  <a:lnTo>
                    <a:pt x="1748" y="1818"/>
                  </a:lnTo>
                  <a:lnTo>
                    <a:pt x="1754" y="1814"/>
                  </a:lnTo>
                  <a:lnTo>
                    <a:pt x="1761" y="1808"/>
                  </a:lnTo>
                  <a:lnTo>
                    <a:pt x="1766" y="1803"/>
                  </a:lnTo>
                  <a:lnTo>
                    <a:pt x="1773" y="1798"/>
                  </a:lnTo>
                  <a:lnTo>
                    <a:pt x="1780" y="1792"/>
                  </a:lnTo>
                  <a:lnTo>
                    <a:pt x="1786" y="1787"/>
                  </a:lnTo>
                  <a:lnTo>
                    <a:pt x="1792" y="1780"/>
                  </a:lnTo>
                  <a:lnTo>
                    <a:pt x="1798" y="1775"/>
                  </a:lnTo>
                  <a:lnTo>
                    <a:pt x="1805" y="1770"/>
                  </a:lnTo>
                  <a:lnTo>
                    <a:pt x="1812" y="1764"/>
                  </a:lnTo>
                  <a:lnTo>
                    <a:pt x="1817" y="1758"/>
                  </a:lnTo>
                  <a:lnTo>
                    <a:pt x="1822" y="1751"/>
                  </a:lnTo>
                  <a:lnTo>
                    <a:pt x="1828" y="1744"/>
                  </a:lnTo>
                  <a:lnTo>
                    <a:pt x="1833" y="1739"/>
                  </a:lnTo>
                  <a:lnTo>
                    <a:pt x="1840" y="1732"/>
                  </a:lnTo>
                  <a:lnTo>
                    <a:pt x="1845" y="1726"/>
                  </a:lnTo>
                  <a:lnTo>
                    <a:pt x="1850" y="1719"/>
                  </a:lnTo>
                  <a:lnTo>
                    <a:pt x="1857" y="1714"/>
                  </a:lnTo>
                  <a:lnTo>
                    <a:pt x="1861" y="1707"/>
                  </a:lnTo>
                  <a:lnTo>
                    <a:pt x="1866" y="1700"/>
                  </a:lnTo>
                  <a:lnTo>
                    <a:pt x="1870" y="1694"/>
                  </a:lnTo>
                  <a:lnTo>
                    <a:pt x="1876" y="1687"/>
                  </a:lnTo>
                  <a:lnTo>
                    <a:pt x="1881" y="1681"/>
                  </a:lnTo>
                  <a:lnTo>
                    <a:pt x="1886" y="1674"/>
                  </a:lnTo>
                  <a:lnTo>
                    <a:pt x="1890" y="1667"/>
                  </a:lnTo>
                  <a:lnTo>
                    <a:pt x="1896" y="1662"/>
                  </a:lnTo>
                  <a:lnTo>
                    <a:pt x="1900" y="1655"/>
                  </a:lnTo>
                  <a:lnTo>
                    <a:pt x="1904" y="1650"/>
                  </a:lnTo>
                  <a:lnTo>
                    <a:pt x="1906" y="1643"/>
                  </a:lnTo>
                  <a:lnTo>
                    <a:pt x="1912" y="1637"/>
                  </a:lnTo>
                  <a:lnTo>
                    <a:pt x="1914" y="1630"/>
                  </a:lnTo>
                  <a:lnTo>
                    <a:pt x="1918" y="1623"/>
                  </a:lnTo>
                  <a:lnTo>
                    <a:pt x="1922" y="1618"/>
                  </a:lnTo>
                  <a:lnTo>
                    <a:pt x="1926" y="1613"/>
                  </a:lnTo>
                  <a:lnTo>
                    <a:pt x="1929" y="1606"/>
                  </a:lnTo>
                  <a:lnTo>
                    <a:pt x="1932" y="1601"/>
                  </a:lnTo>
                  <a:lnTo>
                    <a:pt x="1936" y="1594"/>
                  </a:lnTo>
                  <a:lnTo>
                    <a:pt x="1938" y="1590"/>
                  </a:lnTo>
                  <a:lnTo>
                    <a:pt x="1944" y="1581"/>
                  </a:lnTo>
                  <a:lnTo>
                    <a:pt x="1949" y="1571"/>
                  </a:lnTo>
                  <a:lnTo>
                    <a:pt x="1953" y="1562"/>
                  </a:lnTo>
                  <a:lnTo>
                    <a:pt x="1957" y="1555"/>
                  </a:lnTo>
                  <a:lnTo>
                    <a:pt x="1961" y="1549"/>
                  </a:lnTo>
                  <a:lnTo>
                    <a:pt x="1965" y="1545"/>
                  </a:lnTo>
                  <a:lnTo>
                    <a:pt x="1968" y="1537"/>
                  </a:lnTo>
                  <a:lnTo>
                    <a:pt x="1970" y="1534"/>
                  </a:lnTo>
                  <a:lnTo>
                    <a:pt x="2126" y="1543"/>
                  </a:lnTo>
                  <a:lnTo>
                    <a:pt x="2126" y="1545"/>
                  </a:lnTo>
                  <a:lnTo>
                    <a:pt x="2132" y="1555"/>
                  </a:lnTo>
                  <a:lnTo>
                    <a:pt x="2133" y="1562"/>
                  </a:lnTo>
                  <a:lnTo>
                    <a:pt x="2137" y="1570"/>
                  </a:lnTo>
                  <a:lnTo>
                    <a:pt x="2141" y="1578"/>
                  </a:lnTo>
                  <a:lnTo>
                    <a:pt x="2146" y="1589"/>
                  </a:lnTo>
                  <a:lnTo>
                    <a:pt x="2148" y="1594"/>
                  </a:lnTo>
                  <a:lnTo>
                    <a:pt x="2150" y="1599"/>
                  </a:lnTo>
                  <a:lnTo>
                    <a:pt x="2153" y="1605"/>
                  </a:lnTo>
                  <a:lnTo>
                    <a:pt x="2156" y="1611"/>
                  </a:lnTo>
                  <a:lnTo>
                    <a:pt x="2158" y="1617"/>
                  </a:lnTo>
                  <a:lnTo>
                    <a:pt x="2162" y="1623"/>
                  </a:lnTo>
                  <a:lnTo>
                    <a:pt x="2165" y="1630"/>
                  </a:lnTo>
                  <a:lnTo>
                    <a:pt x="2169" y="1637"/>
                  </a:lnTo>
                  <a:lnTo>
                    <a:pt x="2173" y="1643"/>
                  </a:lnTo>
                  <a:lnTo>
                    <a:pt x="2176" y="1650"/>
                  </a:lnTo>
                  <a:lnTo>
                    <a:pt x="2181" y="1655"/>
                  </a:lnTo>
                  <a:lnTo>
                    <a:pt x="2185" y="1662"/>
                  </a:lnTo>
                  <a:lnTo>
                    <a:pt x="2188" y="1669"/>
                  </a:lnTo>
                  <a:lnTo>
                    <a:pt x="2193" y="1677"/>
                  </a:lnTo>
                  <a:lnTo>
                    <a:pt x="2197" y="1683"/>
                  </a:lnTo>
                  <a:lnTo>
                    <a:pt x="2202" y="1691"/>
                  </a:lnTo>
                  <a:lnTo>
                    <a:pt x="2205" y="1698"/>
                  </a:lnTo>
                  <a:lnTo>
                    <a:pt x="2212" y="1704"/>
                  </a:lnTo>
                  <a:lnTo>
                    <a:pt x="2216" y="1711"/>
                  </a:lnTo>
                  <a:lnTo>
                    <a:pt x="2221" y="1716"/>
                  </a:lnTo>
                  <a:lnTo>
                    <a:pt x="2225" y="1723"/>
                  </a:lnTo>
                  <a:lnTo>
                    <a:pt x="2230" y="1730"/>
                  </a:lnTo>
                  <a:lnTo>
                    <a:pt x="2236" y="1736"/>
                  </a:lnTo>
                  <a:lnTo>
                    <a:pt x="2241" y="1743"/>
                  </a:lnTo>
                  <a:lnTo>
                    <a:pt x="2248" y="1748"/>
                  </a:lnTo>
                  <a:lnTo>
                    <a:pt x="2253" y="1754"/>
                  </a:lnTo>
                  <a:lnTo>
                    <a:pt x="2258" y="1759"/>
                  </a:lnTo>
                  <a:lnTo>
                    <a:pt x="2265" y="1766"/>
                  </a:lnTo>
                  <a:lnTo>
                    <a:pt x="2270" y="1772"/>
                  </a:lnTo>
                  <a:lnTo>
                    <a:pt x="2277" y="1778"/>
                  </a:lnTo>
                  <a:lnTo>
                    <a:pt x="2284" y="1783"/>
                  </a:lnTo>
                  <a:lnTo>
                    <a:pt x="2290" y="1788"/>
                  </a:lnTo>
                  <a:lnTo>
                    <a:pt x="2296" y="1792"/>
                  </a:lnTo>
                  <a:lnTo>
                    <a:pt x="2302" y="1796"/>
                  </a:lnTo>
                  <a:lnTo>
                    <a:pt x="2309" y="1800"/>
                  </a:lnTo>
                  <a:lnTo>
                    <a:pt x="2316" y="1804"/>
                  </a:lnTo>
                  <a:lnTo>
                    <a:pt x="2321" y="1808"/>
                  </a:lnTo>
                  <a:lnTo>
                    <a:pt x="2329" y="1811"/>
                  </a:lnTo>
                  <a:lnTo>
                    <a:pt x="2336" y="1815"/>
                  </a:lnTo>
                  <a:lnTo>
                    <a:pt x="2344" y="1818"/>
                  </a:lnTo>
                  <a:lnTo>
                    <a:pt x="2350" y="1819"/>
                  </a:lnTo>
                  <a:lnTo>
                    <a:pt x="2357" y="1822"/>
                  </a:lnTo>
                  <a:lnTo>
                    <a:pt x="2364" y="1822"/>
                  </a:lnTo>
                  <a:lnTo>
                    <a:pt x="2372" y="1824"/>
                  </a:lnTo>
                  <a:lnTo>
                    <a:pt x="2380" y="1824"/>
                  </a:lnTo>
                  <a:lnTo>
                    <a:pt x="2388" y="1826"/>
                  </a:lnTo>
                  <a:lnTo>
                    <a:pt x="2394" y="1826"/>
                  </a:lnTo>
                  <a:lnTo>
                    <a:pt x="2404" y="1826"/>
                  </a:lnTo>
                  <a:lnTo>
                    <a:pt x="2410" y="1823"/>
                  </a:lnTo>
                  <a:lnTo>
                    <a:pt x="2418" y="1822"/>
                  </a:lnTo>
                  <a:lnTo>
                    <a:pt x="2425" y="1820"/>
                  </a:lnTo>
                  <a:lnTo>
                    <a:pt x="2433" y="1819"/>
                  </a:lnTo>
                  <a:lnTo>
                    <a:pt x="2440" y="1816"/>
                  </a:lnTo>
                  <a:lnTo>
                    <a:pt x="2446" y="1815"/>
                  </a:lnTo>
                  <a:lnTo>
                    <a:pt x="2453" y="1812"/>
                  </a:lnTo>
                  <a:lnTo>
                    <a:pt x="2461" y="1811"/>
                  </a:lnTo>
                  <a:lnTo>
                    <a:pt x="2466" y="1808"/>
                  </a:lnTo>
                  <a:lnTo>
                    <a:pt x="2473" y="1804"/>
                  </a:lnTo>
                  <a:lnTo>
                    <a:pt x="2480" y="1802"/>
                  </a:lnTo>
                  <a:lnTo>
                    <a:pt x="2486" y="1799"/>
                  </a:lnTo>
                  <a:lnTo>
                    <a:pt x="2492" y="1796"/>
                  </a:lnTo>
                  <a:lnTo>
                    <a:pt x="2498" y="1792"/>
                  </a:lnTo>
                  <a:lnTo>
                    <a:pt x="2504" y="1790"/>
                  </a:lnTo>
                  <a:lnTo>
                    <a:pt x="2510" y="1787"/>
                  </a:lnTo>
                  <a:lnTo>
                    <a:pt x="2514" y="1783"/>
                  </a:lnTo>
                  <a:lnTo>
                    <a:pt x="2520" y="1778"/>
                  </a:lnTo>
                  <a:lnTo>
                    <a:pt x="2525" y="1774"/>
                  </a:lnTo>
                  <a:lnTo>
                    <a:pt x="2530" y="1771"/>
                  </a:lnTo>
                  <a:lnTo>
                    <a:pt x="2541" y="1762"/>
                  </a:lnTo>
                  <a:lnTo>
                    <a:pt x="2550" y="1754"/>
                  </a:lnTo>
                  <a:lnTo>
                    <a:pt x="2558" y="1746"/>
                  </a:lnTo>
                  <a:lnTo>
                    <a:pt x="2566" y="1736"/>
                  </a:lnTo>
                  <a:lnTo>
                    <a:pt x="2574" y="1728"/>
                  </a:lnTo>
                  <a:lnTo>
                    <a:pt x="2584" y="1719"/>
                  </a:lnTo>
                  <a:lnTo>
                    <a:pt x="2589" y="1710"/>
                  </a:lnTo>
                  <a:lnTo>
                    <a:pt x="2596" y="1699"/>
                  </a:lnTo>
                  <a:lnTo>
                    <a:pt x="2601" y="1690"/>
                  </a:lnTo>
                  <a:lnTo>
                    <a:pt x="2608" y="1681"/>
                  </a:lnTo>
                  <a:lnTo>
                    <a:pt x="2612" y="1671"/>
                  </a:lnTo>
                  <a:lnTo>
                    <a:pt x="2617" y="1663"/>
                  </a:lnTo>
                  <a:lnTo>
                    <a:pt x="2621" y="1655"/>
                  </a:lnTo>
                  <a:lnTo>
                    <a:pt x="2626" y="1647"/>
                  </a:lnTo>
                  <a:lnTo>
                    <a:pt x="2628" y="1638"/>
                  </a:lnTo>
                  <a:lnTo>
                    <a:pt x="2632" y="1631"/>
                  </a:lnTo>
                  <a:lnTo>
                    <a:pt x="2633" y="1623"/>
                  </a:lnTo>
                  <a:lnTo>
                    <a:pt x="2637" y="1617"/>
                  </a:lnTo>
                  <a:lnTo>
                    <a:pt x="2638" y="1610"/>
                  </a:lnTo>
                  <a:lnTo>
                    <a:pt x="2640" y="1605"/>
                  </a:lnTo>
                  <a:lnTo>
                    <a:pt x="2641" y="1599"/>
                  </a:lnTo>
                  <a:lnTo>
                    <a:pt x="2642" y="1595"/>
                  </a:lnTo>
                  <a:lnTo>
                    <a:pt x="2642" y="1590"/>
                  </a:lnTo>
                  <a:lnTo>
                    <a:pt x="2644" y="1585"/>
                  </a:lnTo>
                  <a:lnTo>
                    <a:pt x="2646" y="1578"/>
                  </a:lnTo>
                  <a:lnTo>
                    <a:pt x="2650" y="1571"/>
                  </a:lnTo>
                  <a:lnTo>
                    <a:pt x="2653" y="1563"/>
                  </a:lnTo>
                  <a:lnTo>
                    <a:pt x="2658" y="1555"/>
                  </a:lnTo>
                  <a:lnTo>
                    <a:pt x="2662" y="1545"/>
                  </a:lnTo>
                  <a:lnTo>
                    <a:pt x="2669" y="1537"/>
                  </a:lnTo>
                  <a:lnTo>
                    <a:pt x="2672" y="1531"/>
                  </a:lnTo>
                  <a:lnTo>
                    <a:pt x="2674" y="1526"/>
                  </a:lnTo>
                  <a:lnTo>
                    <a:pt x="2678" y="1521"/>
                  </a:lnTo>
                  <a:lnTo>
                    <a:pt x="2681" y="1515"/>
                  </a:lnTo>
                  <a:lnTo>
                    <a:pt x="2685" y="1509"/>
                  </a:lnTo>
                  <a:lnTo>
                    <a:pt x="2689" y="1505"/>
                  </a:lnTo>
                  <a:lnTo>
                    <a:pt x="2693" y="1498"/>
                  </a:lnTo>
                  <a:lnTo>
                    <a:pt x="2697" y="1494"/>
                  </a:lnTo>
                  <a:lnTo>
                    <a:pt x="2700" y="1488"/>
                  </a:lnTo>
                  <a:lnTo>
                    <a:pt x="2704" y="1482"/>
                  </a:lnTo>
                  <a:lnTo>
                    <a:pt x="2706" y="1477"/>
                  </a:lnTo>
                  <a:lnTo>
                    <a:pt x="2712" y="1472"/>
                  </a:lnTo>
                  <a:lnTo>
                    <a:pt x="2714" y="1465"/>
                  </a:lnTo>
                  <a:lnTo>
                    <a:pt x="2718" y="1460"/>
                  </a:lnTo>
                  <a:lnTo>
                    <a:pt x="2724" y="1454"/>
                  </a:lnTo>
                  <a:lnTo>
                    <a:pt x="2728" y="1450"/>
                  </a:lnTo>
                  <a:lnTo>
                    <a:pt x="2730" y="1444"/>
                  </a:lnTo>
                  <a:lnTo>
                    <a:pt x="2734" y="1438"/>
                  </a:lnTo>
                  <a:lnTo>
                    <a:pt x="2737" y="1433"/>
                  </a:lnTo>
                  <a:lnTo>
                    <a:pt x="2742" y="1428"/>
                  </a:lnTo>
                  <a:lnTo>
                    <a:pt x="2749" y="1417"/>
                  </a:lnTo>
                  <a:lnTo>
                    <a:pt x="2757" y="1408"/>
                  </a:lnTo>
                  <a:lnTo>
                    <a:pt x="2764" y="1398"/>
                  </a:lnTo>
                  <a:lnTo>
                    <a:pt x="2770" y="1388"/>
                  </a:lnTo>
                  <a:lnTo>
                    <a:pt x="2777" y="1380"/>
                  </a:lnTo>
                  <a:lnTo>
                    <a:pt x="2784" y="1373"/>
                  </a:lnTo>
                  <a:lnTo>
                    <a:pt x="2788" y="1364"/>
                  </a:lnTo>
                  <a:lnTo>
                    <a:pt x="2793" y="1357"/>
                  </a:lnTo>
                  <a:lnTo>
                    <a:pt x="2797" y="1350"/>
                  </a:lnTo>
                  <a:lnTo>
                    <a:pt x="2802" y="1348"/>
                  </a:lnTo>
                  <a:lnTo>
                    <a:pt x="2808" y="1341"/>
                  </a:lnTo>
                  <a:lnTo>
                    <a:pt x="2809" y="1338"/>
                  </a:lnTo>
                  <a:lnTo>
                    <a:pt x="2809" y="1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1435" y="2316"/>
              <a:ext cx="125" cy="125"/>
            </a:xfrm>
            <a:custGeom>
              <a:avLst/>
              <a:gdLst>
                <a:gd name="T0" fmla="*/ 268 w 501"/>
                <a:gd name="T1" fmla="*/ 500 h 503"/>
                <a:gd name="T2" fmla="*/ 293 w 501"/>
                <a:gd name="T3" fmla="*/ 496 h 503"/>
                <a:gd name="T4" fmla="*/ 317 w 501"/>
                <a:gd name="T5" fmla="*/ 490 h 503"/>
                <a:gd name="T6" fmla="*/ 341 w 501"/>
                <a:gd name="T7" fmla="*/ 483 h 503"/>
                <a:gd name="T8" fmla="*/ 362 w 501"/>
                <a:gd name="T9" fmla="*/ 472 h 503"/>
                <a:gd name="T10" fmla="*/ 398 w 501"/>
                <a:gd name="T11" fmla="*/ 451 h 503"/>
                <a:gd name="T12" fmla="*/ 434 w 501"/>
                <a:gd name="T13" fmla="*/ 418 h 503"/>
                <a:gd name="T14" fmla="*/ 464 w 501"/>
                <a:gd name="T15" fmla="*/ 379 h 503"/>
                <a:gd name="T16" fmla="*/ 477 w 501"/>
                <a:gd name="T17" fmla="*/ 353 h 503"/>
                <a:gd name="T18" fmla="*/ 486 w 501"/>
                <a:gd name="T19" fmla="*/ 330 h 503"/>
                <a:gd name="T20" fmla="*/ 494 w 501"/>
                <a:gd name="T21" fmla="*/ 306 h 503"/>
                <a:gd name="T22" fmla="*/ 498 w 501"/>
                <a:gd name="T23" fmla="*/ 281 h 503"/>
                <a:gd name="T24" fmla="*/ 501 w 501"/>
                <a:gd name="T25" fmla="*/ 257 h 503"/>
                <a:gd name="T26" fmla="*/ 500 w 501"/>
                <a:gd name="T27" fmla="*/ 231 h 503"/>
                <a:gd name="T28" fmla="*/ 496 w 501"/>
                <a:gd name="T29" fmla="*/ 205 h 503"/>
                <a:gd name="T30" fmla="*/ 489 w 501"/>
                <a:gd name="T31" fmla="*/ 181 h 503"/>
                <a:gd name="T32" fmla="*/ 477 w 501"/>
                <a:gd name="T33" fmla="*/ 146 h 503"/>
                <a:gd name="T34" fmla="*/ 464 w 501"/>
                <a:gd name="T35" fmla="*/ 120 h 503"/>
                <a:gd name="T36" fmla="*/ 434 w 501"/>
                <a:gd name="T37" fmla="*/ 81 h 503"/>
                <a:gd name="T38" fmla="*/ 413 w 501"/>
                <a:gd name="T39" fmla="*/ 60 h 503"/>
                <a:gd name="T40" fmla="*/ 384 w 501"/>
                <a:gd name="T41" fmla="*/ 38 h 503"/>
                <a:gd name="T42" fmla="*/ 357 w 501"/>
                <a:gd name="T43" fmla="*/ 24 h 503"/>
                <a:gd name="T44" fmla="*/ 329 w 501"/>
                <a:gd name="T45" fmla="*/ 12 h 503"/>
                <a:gd name="T46" fmla="*/ 305 w 501"/>
                <a:gd name="T47" fmla="*/ 5 h 503"/>
                <a:gd name="T48" fmla="*/ 280 w 501"/>
                <a:gd name="T49" fmla="*/ 0 h 503"/>
                <a:gd name="T50" fmla="*/ 256 w 501"/>
                <a:gd name="T51" fmla="*/ 0 h 503"/>
                <a:gd name="T52" fmla="*/ 230 w 501"/>
                <a:gd name="T53" fmla="*/ 0 h 503"/>
                <a:gd name="T54" fmla="*/ 204 w 501"/>
                <a:gd name="T55" fmla="*/ 3 h 503"/>
                <a:gd name="T56" fmla="*/ 180 w 501"/>
                <a:gd name="T57" fmla="*/ 8 h 503"/>
                <a:gd name="T58" fmla="*/ 140 w 501"/>
                <a:gd name="T59" fmla="*/ 24 h 503"/>
                <a:gd name="T60" fmla="*/ 98 w 501"/>
                <a:gd name="T61" fmla="*/ 49 h 503"/>
                <a:gd name="T62" fmla="*/ 62 w 501"/>
                <a:gd name="T63" fmla="*/ 81 h 503"/>
                <a:gd name="T64" fmla="*/ 34 w 501"/>
                <a:gd name="T65" fmla="*/ 120 h 503"/>
                <a:gd name="T66" fmla="*/ 13 w 501"/>
                <a:gd name="T67" fmla="*/ 164 h 503"/>
                <a:gd name="T68" fmla="*/ 4 w 501"/>
                <a:gd name="T69" fmla="*/ 193 h 503"/>
                <a:gd name="T70" fmla="*/ 0 w 501"/>
                <a:gd name="T71" fmla="*/ 218 h 503"/>
                <a:gd name="T72" fmla="*/ 0 w 501"/>
                <a:gd name="T73" fmla="*/ 245 h 503"/>
                <a:gd name="T74" fmla="*/ 0 w 501"/>
                <a:gd name="T75" fmla="*/ 269 h 503"/>
                <a:gd name="T76" fmla="*/ 1 w 501"/>
                <a:gd name="T77" fmla="*/ 294 h 503"/>
                <a:gd name="T78" fmla="*/ 8 w 501"/>
                <a:gd name="T79" fmla="*/ 318 h 503"/>
                <a:gd name="T80" fmla="*/ 14 w 501"/>
                <a:gd name="T81" fmla="*/ 342 h 503"/>
                <a:gd name="T82" fmla="*/ 32 w 501"/>
                <a:gd name="T83" fmla="*/ 374 h 503"/>
                <a:gd name="T84" fmla="*/ 48 w 501"/>
                <a:gd name="T85" fmla="*/ 399 h 503"/>
                <a:gd name="T86" fmla="*/ 68 w 501"/>
                <a:gd name="T87" fmla="*/ 423 h 503"/>
                <a:gd name="T88" fmla="*/ 98 w 501"/>
                <a:gd name="T89" fmla="*/ 451 h 503"/>
                <a:gd name="T90" fmla="*/ 134 w 501"/>
                <a:gd name="T91" fmla="*/ 472 h 503"/>
                <a:gd name="T92" fmla="*/ 162 w 501"/>
                <a:gd name="T93" fmla="*/ 484 h 503"/>
                <a:gd name="T94" fmla="*/ 192 w 501"/>
                <a:gd name="T95" fmla="*/ 495 h 503"/>
                <a:gd name="T96" fmla="*/ 217 w 501"/>
                <a:gd name="T97" fmla="*/ 499 h 503"/>
                <a:gd name="T98" fmla="*/ 244 w 501"/>
                <a:gd name="T9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1" h="503">
                  <a:moveTo>
                    <a:pt x="250" y="503"/>
                  </a:moveTo>
                  <a:lnTo>
                    <a:pt x="256" y="502"/>
                  </a:lnTo>
                  <a:lnTo>
                    <a:pt x="262" y="502"/>
                  </a:lnTo>
                  <a:lnTo>
                    <a:pt x="268" y="500"/>
                  </a:lnTo>
                  <a:lnTo>
                    <a:pt x="274" y="500"/>
                  </a:lnTo>
                  <a:lnTo>
                    <a:pt x="280" y="499"/>
                  </a:lnTo>
                  <a:lnTo>
                    <a:pt x="286" y="498"/>
                  </a:lnTo>
                  <a:lnTo>
                    <a:pt x="293" y="496"/>
                  </a:lnTo>
                  <a:lnTo>
                    <a:pt x="300" y="496"/>
                  </a:lnTo>
                  <a:lnTo>
                    <a:pt x="305" y="495"/>
                  </a:lnTo>
                  <a:lnTo>
                    <a:pt x="312" y="492"/>
                  </a:lnTo>
                  <a:lnTo>
                    <a:pt x="317" y="490"/>
                  </a:lnTo>
                  <a:lnTo>
                    <a:pt x="324" y="490"/>
                  </a:lnTo>
                  <a:lnTo>
                    <a:pt x="329" y="487"/>
                  </a:lnTo>
                  <a:lnTo>
                    <a:pt x="336" y="484"/>
                  </a:lnTo>
                  <a:lnTo>
                    <a:pt x="341" y="483"/>
                  </a:lnTo>
                  <a:lnTo>
                    <a:pt x="348" y="482"/>
                  </a:lnTo>
                  <a:lnTo>
                    <a:pt x="352" y="478"/>
                  </a:lnTo>
                  <a:lnTo>
                    <a:pt x="357" y="476"/>
                  </a:lnTo>
                  <a:lnTo>
                    <a:pt x="362" y="472"/>
                  </a:lnTo>
                  <a:lnTo>
                    <a:pt x="368" y="471"/>
                  </a:lnTo>
                  <a:lnTo>
                    <a:pt x="378" y="464"/>
                  </a:lnTo>
                  <a:lnTo>
                    <a:pt x="389" y="459"/>
                  </a:lnTo>
                  <a:lnTo>
                    <a:pt x="398" y="451"/>
                  </a:lnTo>
                  <a:lnTo>
                    <a:pt x="409" y="443"/>
                  </a:lnTo>
                  <a:lnTo>
                    <a:pt x="417" y="435"/>
                  </a:lnTo>
                  <a:lnTo>
                    <a:pt x="428" y="428"/>
                  </a:lnTo>
                  <a:lnTo>
                    <a:pt x="434" y="418"/>
                  </a:lnTo>
                  <a:lnTo>
                    <a:pt x="442" y="410"/>
                  </a:lnTo>
                  <a:lnTo>
                    <a:pt x="450" y="399"/>
                  </a:lnTo>
                  <a:lnTo>
                    <a:pt x="458" y="390"/>
                  </a:lnTo>
                  <a:lnTo>
                    <a:pt x="464" y="379"/>
                  </a:lnTo>
                  <a:lnTo>
                    <a:pt x="470" y="369"/>
                  </a:lnTo>
                  <a:lnTo>
                    <a:pt x="472" y="363"/>
                  </a:lnTo>
                  <a:lnTo>
                    <a:pt x="476" y="358"/>
                  </a:lnTo>
                  <a:lnTo>
                    <a:pt x="477" y="353"/>
                  </a:lnTo>
                  <a:lnTo>
                    <a:pt x="481" y="349"/>
                  </a:lnTo>
                  <a:lnTo>
                    <a:pt x="482" y="342"/>
                  </a:lnTo>
                  <a:lnTo>
                    <a:pt x="484" y="337"/>
                  </a:lnTo>
                  <a:lnTo>
                    <a:pt x="486" y="330"/>
                  </a:lnTo>
                  <a:lnTo>
                    <a:pt x="489" y="325"/>
                  </a:lnTo>
                  <a:lnTo>
                    <a:pt x="489" y="318"/>
                  </a:lnTo>
                  <a:lnTo>
                    <a:pt x="492" y="313"/>
                  </a:lnTo>
                  <a:lnTo>
                    <a:pt x="494" y="306"/>
                  </a:lnTo>
                  <a:lnTo>
                    <a:pt x="496" y="301"/>
                  </a:lnTo>
                  <a:lnTo>
                    <a:pt x="496" y="294"/>
                  </a:lnTo>
                  <a:lnTo>
                    <a:pt x="497" y="287"/>
                  </a:lnTo>
                  <a:lnTo>
                    <a:pt x="498" y="281"/>
                  </a:lnTo>
                  <a:lnTo>
                    <a:pt x="500" y="275"/>
                  </a:lnTo>
                  <a:lnTo>
                    <a:pt x="500" y="269"/>
                  </a:lnTo>
                  <a:lnTo>
                    <a:pt x="501" y="263"/>
                  </a:lnTo>
                  <a:lnTo>
                    <a:pt x="501" y="257"/>
                  </a:lnTo>
                  <a:lnTo>
                    <a:pt x="501" y="251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1"/>
                  </a:lnTo>
                  <a:lnTo>
                    <a:pt x="500" y="225"/>
                  </a:lnTo>
                  <a:lnTo>
                    <a:pt x="498" y="218"/>
                  </a:lnTo>
                  <a:lnTo>
                    <a:pt x="497" y="211"/>
                  </a:lnTo>
                  <a:lnTo>
                    <a:pt x="496" y="205"/>
                  </a:lnTo>
                  <a:lnTo>
                    <a:pt x="496" y="200"/>
                  </a:lnTo>
                  <a:lnTo>
                    <a:pt x="494" y="193"/>
                  </a:lnTo>
                  <a:lnTo>
                    <a:pt x="492" y="186"/>
                  </a:lnTo>
                  <a:lnTo>
                    <a:pt x="489" y="181"/>
                  </a:lnTo>
                  <a:lnTo>
                    <a:pt x="489" y="176"/>
                  </a:lnTo>
                  <a:lnTo>
                    <a:pt x="484" y="164"/>
                  </a:lnTo>
                  <a:lnTo>
                    <a:pt x="481" y="153"/>
                  </a:lnTo>
                  <a:lnTo>
                    <a:pt x="477" y="146"/>
                  </a:lnTo>
                  <a:lnTo>
                    <a:pt x="476" y="141"/>
                  </a:lnTo>
                  <a:lnTo>
                    <a:pt x="472" y="134"/>
                  </a:lnTo>
                  <a:lnTo>
                    <a:pt x="470" y="129"/>
                  </a:lnTo>
                  <a:lnTo>
                    <a:pt x="464" y="120"/>
                  </a:lnTo>
                  <a:lnTo>
                    <a:pt x="458" y="110"/>
                  </a:lnTo>
                  <a:lnTo>
                    <a:pt x="450" y="100"/>
                  </a:lnTo>
                  <a:lnTo>
                    <a:pt x="442" y="90"/>
                  </a:lnTo>
                  <a:lnTo>
                    <a:pt x="434" y="81"/>
                  </a:lnTo>
                  <a:lnTo>
                    <a:pt x="428" y="73"/>
                  </a:lnTo>
                  <a:lnTo>
                    <a:pt x="422" y="68"/>
                  </a:lnTo>
                  <a:lnTo>
                    <a:pt x="417" y="64"/>
                  </a:lnTo>
                  <a:lnTo>
                    <a:pt x="413" y="60"/>
                  </a:lnTo>
                  <a:lnTo>
                    <a:pt x="409" y="56"/>
                  </a:lnTo>
                  <a:lnTo>
                    <a:pt x="398" y="49"/>
                  </a:lnTo>
                  <a:lnTo>
                    <a:pt x="389" y="42"/>
                  </a:lnTo>
                  <a:lnTo>
                    <a:pt x="384" y="38"/>
                  </a:lnTo>
                  <a:lnTo>
                    <a:pt x="378" y="36"/>
                  </a:lnTo>
                  <a:lnTo>
                    <a:pt x="373" y="32"/>
                  </a:lnTo>
                  <a:lnTo>
                    <a:pt x="368" y="29"/>
                  </a:lnTo>
                  <a:lnTo>
                    <a:pt x="357" y="24"/>
                  </a:lnTo>
                  <a:lnTo>
                    <a:pt x="348" y="18"/>
                  </a:lnTo>
                  <a:lnTo>
                    <a:pt x="341" y="16"/>
                  </a:lnTo>
                  <a:lnTo>
                    <a:pt x="336" y="13"/>
                  </a:lnTo>
                  <a:lnTo>
                    <a:pt x="329" y="12"/>
                  </a:lnTo>
                  <a:lnTo>
                    <a:pt x="324" y="11"/>
                  </a:lnTo>
                  <a:lnTo>
                    <a:pt x="317" y="8"/>
                  </a:lnTo>
                  <a:lnTo>
                    <a:pt x="312" y="7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3" y="3"/>
                  </a:lnTo>
                  <a:lnTo>
                    <a:pt x="286" y="1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0" y="0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10" y="1"/>
                  </a:lnTo>
                  <a:lnTo>
                    <a:pt x="204" y="3"/>
                  </a:lnTo>
                  <a:lnTo>
                    <a:pt x="198" y="5"/>
                  </a:lnTo>
                  <a:lnTo>
                    <a:pt x="192" y="5"/>
                  </a:lnTo>
                  <a:lnTo>
                    <a:pt x="185" y="7"/>
                  </a:lnTo>
                  <a:lnTo>
                    <a:pt x="180" y="8"/>
                  </a:lnTo>
                  <a:lnTo>
                    <a:pt x="174" y="11"/>
                  </a:lnTo>
                  <a:lnTo>
                    <a:pt x="162" y="13"/>
                  </a:lnTo>
                  <a:lnTo>
                    <a:pt x="152" y="18"/>
                  </a:lnTo>
                  <a:lnTo>
                    <a:pt x="140" y="24"/>
                  </a:lnTo>
                  <a:lnTo>
                    <a:pt x="129" y="29"/>
                  </a:lnTo>
                  <a:lnTo>
                    <a:pt x="118" y="36"/>
                  </a:lnTo>
                  <a:lnTo>
                    <a:pt x="109" y="42"/>
                  </a:lnTo>
                  <a:lnTo>
                    <a:pt x="98" y="49"/>
                  </a:lnTo>
                  <a:lnTo>
                    <a:pt x="89" y="56"/>
                  </a:lnTo>
                  <a:lnTo>
                    <a:pt x="81" y="64"/>
                  </a:lnTo>
                  <a:lnTo>
                    <a:pt x="73" y="73"/>
                  </a:lnTo>
                  <a:lnTo>
                    <a:pt x="62" y="81"/>
                  </a:lnTo>
                  <a:lnTo>
                    <a:pt x="56" y="90"/>
                  </a:lnTo>
                  <a:lnTo>
                    <a:pt x="48" y="100"/>
                  </a:lnTo>
                  <a:lnTo>
                    <a:pt x="41" y="110"/>
                  </a:lnTo>
                  <a:lnTo>
                    <a:pt x="34" y="120"/>
                  </a:lnTo>
                  <a:lnTo>
                    <a:pt x="28" y="129"/>
                  </a:lnTo>
                  <a:lnTo>
                    <a:pt x="22" y="141"/>
                  </a:lnTo>
                  <a:lnTo>
                    <a:pt x="18" y="153"/>
                  </a:lnTo>
                  <a:lnTo>
                    <a:pt x="13" y="164"/>
                  </a:lnTo>
                  <a:lnTo>
                    <a:pt x="9" y="176"/>
                  </a:lnTo>
                  <a:lnTo>
                    <a:pt x="8" y="181"/>
                  </a:lnTo>
                  <a:lnTo>
                    <a:pt x="6" y="186"/>
                  </a:lnTo>
                  <a:lnTo>
                    <a:pt x="4" y="193"/>
                  </a:lnTo>
                  <a:lnTo>
                    <a:pt x="4" y="200"/>
                  </a:lnTo>
                  <a:lnTo>
                    <a:pt x="1" y="205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1" y="294"/>
                  </a:lnTo>
                  <a:lnTo>
                    <a:pt x="4" y="301"/>
                  </a:lnTo>
                  <a:lnTo>
                    <a:pt x="4" y="306"/>
                  </a:lnTo>
                  <a:lnTo>
                    <a:pt x="6" y="313"/>
                  </a:lnTo>
                  <a:lnTo>
                    <a:pt x="8" y="318"/>
                  </a:lnTo>
                  <a:lnTo>
                    <a:pt x="9" y="325"/>
                  </a:lnTo>
                  <a:lnTo>
                    <a:pt x="10" y="330"/>
                  </a:lnTo>
                  <a:lnTo>
                    <a:pt x="13" y="337"/>
                  </a:lnTo>
                  <a:lnTo>
                    <a:pt x="14" y="342"/>
                  </a:lnTo>
                  <a:lnTo>
                    <a:pt x="18" y="349"/>
                  </a:lnTo>
                  <a:lnTo>
                    <a:pt x="22" y="358"/>
                  </a:lnTo>
                  <a:lnTo>
                    <a:pt x="28" y="369"/>
                  </a:lnTo>
                  <a:lnTo>
                    <a:pt x="32" y="374"/>
                  </a:lnTo>
                  <a:lnTo>
                    <a:pt x="34" y="379"/>
                  </a:lnTo>
                  <a:lnTo>
                    <a:pt x="38" y="385"/>
                  </a:lnTo>
                  <a:lnTo>
                    <a:pt x="41" y="390"/>
                  </a:lnTo>
                  <a:lnTo>
                    <a:pt x="48" y="399"/>
                  </a:lnTo>
                  <a:lnTo>
                    <a:pt x="56" y="410"/>
                  </a:lnTo>
                  <a:lnTo>
                    <a:pt x="58" y="414"/>
                  </a:lnTo>
                  <a:lnTo>
                    <a:pt x="62" y="418"/>
                  </a:lnTo>
                  <a:lnTo>
                    <a:pt x="68" y="423"/>
                  </a:lnTo>
                  <a:lnTo>
                    <a:pt x="73" y="428"/>
                  </a:lnTo>
                  <a:lnTo>
                    <a:pt x="81" y="435"/>
                  </a:lnTo>
                  <a:lnTo>
                    <a:pt x="89" y="443"/>
                  </a:lnTo>
                  <a:lnTo>
                    <a:pt x="98" y="451"/>
                  </a:lnTo>
                  <a:lnTo>
                    <a:pt x="109" y="459"/>
                  </a:lnTo>
                  <a:lnTo>
                    <a:pt x="118" y="464"/>
                  </a:lnTo>
                  <a:lnTo>
                    <a:pt x="129" y="471"/>
                  </a:lnTo>
                  <a:lnTo>
                    <a:pt x="134" y="472"/>
                  </a:lnTo>
                  <a:lnTo>
                    <a:pt x="140" y="476"/>
                  </a:lnTo>
                  <a:lnTo>
                    <a:pt x="145" y="478"/>
                  </a:lnTo>
                  <a:lnTo>
                    <a:pt x="152" y="482"/>
                  </a:lnTo>
                  <a:lnTo>
                    <a:pt x="162" y="484"/>
                  </a:lnTo>
                  <a:lnTo>
                    <a:pt x="174" y="490"/>
                  </a:lnTo>
                  <a:lnTo>
                    <a:pt x="180" y="490"/>
                  </a:lnTo>
                  <a:lnTo>
                    <a:pt x="185" y="492"/>
                  </a:lnTo>
                  <a:lnTo>
                    <a:pt x="192" y="495"/>
                  </a:lnTo>
                  <a:lnTo>
                    <a:pt x="198" y="496"/>
                  </a:lnTo>
                  <a:lnTo>
                    <a:pt x="204" y="496"/>
                  </a:lnTo>
                  <a:lnTo>
                    <a:pt x="210" y="498"/>
                  </a:lnTo>
                  <a:lnTo>
                    <a:pt x="217" y="499"/>
                  </a:lnTo>
                  <a:lnTo>
                    <a:pt x="224" y="500"/>
                  </a:lnTo>
                  <a:lnTo>
                    <a:pt x="230" y="500"/>
                  </a:lnTo>
                  <a:lnTo>
                    <a:pt x="237" y="502"/>
                  </a:lnTo>
                  <a:lnTo>
                    <a:pt x="244" y="502"/>
                  </a:lnTo>
                  <a:lnTo>
                    <a:pt x="250" y="503"/>
                  </a:lnTo>
                  <a:lnTo>
                    <a:pt x="250" y="503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0"/>
            <p:cNvSpPr>
              <a:spLocks/>
            </p:cNvSpPr>
            <p:nvPr/>
          </p:nvSpPr>
          <p:spPr bwMode="auto">
            <a:xfrm>
              <a:off x="1068" y="2325"/>
              <a:ext cx="125" cy="125"/>
            </a:xfrm>
            <a:custGeom>
              <a:avLst/>
              <a:gdLst>
                <a:gd name="T0" fmla="*/ 268 w 502"/>
                <a:gd name="T1" fmla="*/ 501 h 502"/>
                <a:gd name="T2" fmla="*/ 293 w 502"/>
                <a:gd name="T3" fmla="*/ 497 h 502"/>
                <a:gd name="T4" fmla="*/ 317 w 502"/>
                <a:gd name="T5" fmla="*/ 490 h 502"/>
                <a:gd name="T6" fmla="*/ 341 w 502"/>
                <a:gd name="T7" fmla="*/ 483 h 502"/>
                <a:gd name="T8" fmla="*/ 364 w 502"/>
                <a:gd name="T9" fmla="*/ 473 h 502"/>
                <a:gd name="T10" fmla="*/ 400 w 502"/>
                <a:gd name="T11" fmla="*/ 451 h 502"/>
                <a:gd name="T12" fmla="*/ 436 w 502"/>
                <a:gd name="T13" fmla="*/ 418 h 502"/>
                <a:gd name="T14" fmla="*/ 464 w 502"/>
                <a:gd name="T15" fmla="*/ 379 h 502"/>
                <a:gd name="T16" fmla="*/ 482 w 502"/>
                <a:gd name="T17" fmla="*/ 342 h 502"/>
                <a:gd name="T18" fmla="*/ 493 w 502"/>
                <a:gd name="T19" fmla="*/ 313 h 502"/>
                <a:gd name="T20" fmla="*/ 500 w 502"/>
                <a:gd name="T21" fmla="*/ 282 h 502"/>
                <a:gd name="T22" fmla="*/ 501 w 502"/>
                <a:gd name="T23" fmla="*/ 257 h 502"/>
                <a:gd name="T24" fmla="*/ 500 w 502"/>
                <a:gd name="T25" fmla="*/ 233 h 502"/>
                <a:gd name="T26" fmla="*/ 497 w 502"/>
                <a:gd name="T27" fmla="*/ 206 h 502"/>
                <a:gd name="T28" fmla="*/ 490 w 502"/>
                <a:gd name="T29" fmla="*/ 181 h 502"/>
                <a:gd name="T30" fmla="*/ 478 w 502"/>
                <a:gd name="T31" fmla="*/ 147 h 502"/>
                <a:gd name="T32" fmla="*/ 464 w 502"/>
                <a:gd name="T33" fmla="*/ 120 h 502"/>
                <a:gd name="T34" fmla="*/ 436 w 502"/>
                <a:gd name="T35" fmla="*/ 81 h 502"/>
                <a:gd name="T36" fmla="*/ 414 w 502"/>
                <a:gd name="T37" fmla="*/ 60 h 502"/>
                <a:gd name="T38" fmla="*/ 384 w 502"/>
                <a:gd name="T39" fmla="*/ 39 h 502"/>
                <a:gd name="T40" fmla="*/ 358 w 502"/>
                <a:gd name="T41" fmla="*/ 24 h 502"/>
                <a:gd name="T42" fmla="*/ 329 w 502"/>
                <a:gd name="T43" fmla="*/ 12 h 502"/>
                <a:gd name="T44" fmla="*/ 305 w 502"/>
                <a:gd name="T45" fmla="*/ 5 h 502"/>
                <a:gd name="T46" fmla="*/ 280 w 502"/>
                <a:gd name="T47" fmla="*/ 0 h 502"/>
                <a:gd name="T48" fmla="*/ 256 w 502"/>
                <a:gd name="T49" fmla="*/ 0 h 502"/>
                <a:gd name="T50" fmla="*/ 232 w 502"/>
                <a:gd name="T51" fmla="*/ 0 h 502"/>
                <a:gd name="T52" fmla="*/ 205 w 502"/>
                <a:gd name="T53" fmla="*/ 3 h 502"/>
                <a:gd name="T54" fmla="*/ 181 w 502"/>
                <a:gd name="T55" fmla="*/ 8 h 502"/>
                <a:gd name="T56" fmla="*/ 140 w 502"/>
                <a:gd name="T57" fmla="*/ 24 h 502"/>
                <a:gd name="T58" fmla="*/ 100 w 502"/>
                <a:gd name="T59" fmla="*/ 48 h 502"/>
                <a:gd name="T60" fmla="*/ 64 w 502"/>
                <a:gd name="T61" fmla="*/ 81 h 502"/>
                <a:gd name="T62" fmla="*/ 38 w 502"/>
                <a:gd name="T63" fmla="*/ 115 h 502"/>
                <a:gd name="T64" fmla="*/ 24 w 502"/>
                <a:gd name="T65" fmla="*/ 141 h 502"/>
                <a:gd name="T66" fmla="*/ 8 w 502"/>
                <a:gd name="T67" fmla="*/ 181 h 502"/>
                <a:gd name="T68" fmla="*/ 2 w 502"/>
                <a:gd name="T69" fmla="*/ 206 h 502"/>
                <a:gd name="T70" fmla="*/ 0 w 502"/>
                <a:gd name="T71" fmla="*/ 233 h 502"/>
                <a:gd name="T72" fmla="*/ 0 w 502"/>
                <a:gd name="T73" fmla="*/ 257 h 502"/>
                <a:gd name="T74" fmla="*/ 0 w 502"/>
                <a:gd name="T75" fmla="*/ 282 h 502"/>
                <a:gd name="T76" fmla="*/ 6 w 502"/>
                <a:gd name="T77" fmla="*/ 313 h 502"/>
                <a:gd name="T78" fmla="*/ 16 w 502"/>
                <a:gd name="T79" fmla="*/ 342 h 502"/>
                <a:gd name="T80" fmla="*/ 32 w 502"/>
                <a:gd name="T81" fmla="*/ 374 h 502"/>
                <a:gd name="T82" fmla="*/ 48 w 502"/>
                <a:gd name="T83" fmla="*/ 399 h 502"/>
                <a:gd name="T84" fmla="*/ 68 w 502"/>
                <a:gd name="T85" fmla="*/ 422 h 502"/>
                <a:gd name="T86" fmla="*/ 100 w 502"/>
                <a:gd name="T87" fmla="*/ 451 h 502"/>
                <a:gd name="T88" fmla="*/ 134 w 502"/>
                <a:gd name="T89" fmla="*/ 473 h 502"/>
                <a:gd name="T90" fmla="*/ 164 w 502"/>
                <a:gd name="T91" fmla="*/ 485 h 502"/>
                <a:gd name="T92" fmla="*/ 193 w 502"/>
                <a:gd name="T93" fmla="*/ 495 h 502"/>
                <a:gd name="T94" fmla="*/ 218 w 502"/>
                <a:gd name="T95" fmla="*/ 499 h 502"/>
                <a:gd name="T96" fmla="*/ 244 w 502"/>
                <a:gd name="T97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2" h="502">
                  <a:moveTo>
                    <a:pt x="250" y="502"/>
                  </a:moveTo>
                  <a:lnTo>
                    <a:pt x="256" y="502"/>
                  </a:lnTo>
                  <a:lnTo>
                    <a:pt x="262" y="502"/>
                  </a:lnTo>
                  <a:lnTo>
                    <a:pt x="268" y="501"/>
                  </a:lnTo>
                  <a:lnTo>
                    <a:pt x="274" y="501"/>
                  </a:lnTo>
                  <a:lnTo>
                    <a:pt x="280" y="499"/>
                  </a:lnTo>
                  <a:lnTo>
                    <a:pt x="286" y="498"/>
                  </a:lnTo>
                  <a:lnTo>
                    <a:pt x="293" y="497"/>
                  </a:lnTo>
                  <a:lnTo>
                    <a:pt x="300" y="497"/>
                  </a:lnTo>
                  <a:lnTo>
                    <a:pt x="305" y="495"/>
                  </a:lnTo>
                  <a:lnTo>
                    <a:pt x="312" y="493"/>
                  </a:lnTo>
                  <a:lnTo>
                    <a:pt x="317" y="490"/>
                  </a:lnTo>
                  <a:lnTo>
                    <a:pt x="324" y="490"/>
                  </a:lnTo>
                  <a:lnTo>
                    <a:pt x="329" y="487"/>
                  </a:lnTo>
                  <a:lnTo>
                    <a:pt x="336" y="485"/>
                  </a:lnTo>
                  <a:lnTo>
                    <a:pt x="341" y="483"/>
                  </a:lnTo>
                  <a:lnTo>
                    <a:pt x="348" y="482"/>
                  </a:lnTo>
                  <a:lnTo>
                    <a:pt x="353" y="478"/>
                  </a:lnTo>
                  <a:lnTo>
                    <a:pt x="358" y="477"/>
                  </a:lnTo>
                  <a:lnTo>
                    <a:pt x="364" y="473"/>
                  </a:lnTo>
                  <a:lnTo>
                    <a:pt x="369" y="471"/>
                  </a:lnTo>
                  <a:lnTo>
                    <a:pt x="378" y="465"/>
                  </a:lnTo>
                  <a:lnTo>
                    <a:pt x="390" y="459"/>
                  </a:lnTo>
                  <a:lnTo>
                    <a:pt x="400" y="451"/>
                  </a:lnTo>
                  <a:lnTo>
                    <a:pt x="409" y="443"/>
                  </a:lnTo>
                  <a:lnTo>
                    <a:pt x="418" y="435"/>
                  </a:lnTo>
                  <a:lnTo>
                    <a:pt x="428" y="429"/>
                  </a:lnTo>
                  <a:lnTo>
                    <a:pt x="436" y="418"/>
                  </a:lnTo>
                  <a:lnTo>
                    <a:pt x="444" y="410"/>
                  </a:lnTo>
                  <a:lnTo>
                    <a:pt x="450" y="399"/>
                  </a:lnTo>
                  <a:lnTo>
                    <a:pt x="458" y="391"/>
                  </a:lnTo>
                  <a:lnTo>
                    <a:pt x="464" y="379"/>
                  </a:lnTo>
                  <a:lnTo>
                    <a:pt x="470" y="370"/>
                  </a:lnTo>
                  <a:lnTo>
                    <a:pt x="476" y="359"/>
                  </a:lnTo>
                  <a:lnTo>
                    <a:pt x="481" y="349"/>
                  </a:lnTo>
                  <a:lnTo>
                    <a:pt x="482" y="342"/>
                  </a:lnTo>
                  <a:lnTo>
                    <a:pt x="485" y="337"/>
                  </a:lnTo>
                  <a:lnTo>
                    <a:pt x="488" y="330"/>
                  </a:lnTo>
                  <a:lnTo>
                    <a:pt x="489" y="325"/>
                  </a:lnTo>
                  <a:lnTo>
                    <a:pt x="493" y="313"/>
                  </a:lnTo>
                  <a:lnTo>
                    <a:pt x="497" y="301"/>
                  </a:lnTo>
                  <a:lnTo>
                    <a:pt x="497" y="294"/>
                  </a:lnTo>
                  <a:lnTo>
                    <a:pt x="498" y="288"/>
                  </a:lnTo>
                  <a:lnTo>
                    <a:pt x="500" y="282"/>
                  </a:lnTo>
                  <a:lnTo>
                    <a:pt x="500" y="276"/>
                  </a:lnTo>
                  <a:lnTo>
                    <a:pt x="500" y="269"/>
                  </a:lnTo>
                  <a:lnTo>
                    <a:pt x="501" y="264"/>
                  </a:lnTo>
                  <a:lnTo>
                    <a:pt x="501" y="257"/>
                  </a:lnTo>
                  <a:lnTo>
                    <a:pt x="502" y="252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3"/>
                  </a:lnTo>
                  <a:lnTo>
                    <a:pt x="500" y="226"/>
                  </a:lnTo>
                  <a:lnTo>
                    <a:pt x="500" y="220"/>
                  </a:lnTo>
                  <a:lnTo>
                    <a:pt x="498" y="213"/>
                  </a:lnTo>
                  <a:lnTo>
                    <a:pt x="497" y="206"/>
                  </a:lnTo>
                  <a:lnTo>
                    <a:pt x="497" y="201"/>
                  </a:lnTo>
                  <a:lnTo>
                    <a:pt x="494" y="194"/>
                  </a:lnTo>
                  <a:lnTo>
                    <a:pt x="493" y="188"/>
                  </a:lnTo>
                  <a:lnTo>
                    <a:pt x="490" y="181"/>
                  </a:lnTo>
                  <a:lnTo>
                    <a:pt x="489" y="176"/>
                  </a:lnTo>
                  <a:lnTo>
                    <a:pt x="485" y="164"/>
                  </a:lnTo>
                  <a:lnTo>
                    <a:pt x="481" y="153"/>
                  </a:lnTo>
                  <a:lnTo>
                    <a:pt x="478" y="147"/>
                  </a:lnTo>
                  <a:lnTo>
                    <a:pt x="476" y="141"/>
                  </a:lnTo>
                  <a:lnTo>
                    <a:pt x="473" y="136"/>
                  </a:lnTo>
                  <a:lnTo>
                    <a:pt x="470" y="131"/>
                  </a:lnTo>
                  <a:lnTo>
                    <a:pt x="464" y="120"/>
                  </a:lnTo>
                  <a:lnTo>
                    <a:pt x="458" y="111"/>
                  </a:lnTo>
                  <a:lnTo>
                    <a:pt x="450" y="100"/>
                  </a:lnTo>
                  <a:lnTo>
                    <a:pt x="444" y="91"/>
                  </a:lnTo>
                  <a:lnTo>
                    <a:pt x="436" y="81"/>
                  </a:lnTo>
                  <a:lnTo>
                    <a:pt x="428" y="73"/>
                  </a:lnTo>
                  <a:lnTo>
                    <a:pt x="422" y="68"/>
                  </a:lnTo>
                  <a:lnTo>
                    <a:pt x="418" y="64"/>
                  </a:lnTo>
                  <a:lnTo>
                    <a:pt x="414" y="60"/>
                  </a:lnTo>
                  <a:lnTo>
                    <a:pt x="409" y="56"/>
                  </a:lnTo>
                  <a:lnTo>
                    <a:pt x="400" y="48"/>
                  </a:lnTo>
                  <a:lnTo>
                    <a:pt x="390" y="43"/>
                  </a:lnTo>
                  <a:lnTo>
                    <a:pt x="384" y="39"/>
                  </a:lnTo>
                  <a:lnTo>
                    <a:pt x="378" y="36"/>
                  </a:lnTo>
                  <a:lnTo>
                    <a:pt x="373" y="32"/>
                  </a:lnTo>
                  <a:lnTo>
                    <a:pt x="369" y="29"/>
                  </a:lnTo>
                  <a:lnTo>
                    <a:pt x="358" y="24"/>
                  </a:lnTo>
                  <a:lnTo>
                    <a:pt x="348" y="19"/>
                  </a:lnTo>
                  <a:lnTo>
                    <a:pt x="341" y="16"/>
                  </a:lnTo>
                  <a:lnTo>
                    <a:pt x="336" y="13"/>
                  </a:lnTo>
                  <a:lnTo>
                    <a:pt x="329" y="12"/>
                  </a:lnTo>
                  <a:lnTo>
                    <a:pt x="324" y="11"/>
                  </a:lnTo>
                  <a:lnTo>
                    <a:pt x="317" y="8"/>
                  </a:lnTo>
                  <a:lnTo>
                    <a:pt x="312" y="7"/>
                  </a:lnTo>
                  <a:lnTo>
                    <a:pt x="305" y="5"/>
                  </a:lnTo>
                  <a:lnTo>
                    <a:pt x="300" y="5"/>
                  </a:lnTo>
                  <a:lnTo>
                    <a:pt x="293" y="3"/>
                  </a:lnTo>
                  <a:lnTo>
                    <a:pt x="286" y="1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2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8" y="0"/>
                  </a:lnTo>
                  <a:lnTo>
                    <a:pt x="212" y="1"/>
                  </a:lnTo>
                  <a:lnTo>
                    <a:pt x="205" y="3"/>
                  </a:lnTo>
                  <a:lnTo>
                    <a:pt x="200" y="5"/>
                  </a:lnTo>
                  <a:lnTo>
                    <a:pt x="193" y="5"/>
                  </a:lnTo>
                  <a:lnTo>
                    <a:pt x="186" y="7"/>
                  </a:lnTo>
                  <a:lnTo>
                    <a:pt x="181" y="8"/>
                  </a:lnTo>
                  <a:lnTo>
                    <a:pt x="176" y="11"/>
                  </a:lnTo>
                  <a:lnTo>
                    <a:pt x="164" y="13"/>
                  </a:lnTo>
                  <a:lnTo>
                    <a:pt x="152" y="19"/>
                  </a:lnTo>
                  <a:lnTo>
                    <a:pt x="140" y="24"/>
                  </a:lnTo>
                  <a:lnTo>
                    <a:pt x="129" y="29"/>
                  </a:lnTo>
                  <a:lnTo>
                    <a:pt x="120" y="36"/>
                  </a:lnTo>
                  <a:lnTo>
                    <a:pt x="109" y="43"/>
                  </a:lnTo>
                  <a:lnTo>
                    <a:pt x="100" y="48"/>
                  </a:lnTo>
                  <a:lnTo>
                    <a:pt x="90" y="56"/>
                  </a:lnTo>
                  <a:lnTo>
                    <a:pt x="81" y="64"/>
                  </a:lnTo>
                  <a:lnTo>
                    <a:pt x="73" y="73"/>
                  </a:lnTo>
                  <a:lnTo>
                    <a:pt x="64" y="81"/>
                  </a:lnTo>
                  <a:lnTo>
                    <a:pt x="56" y="91"/>
                  </a:lnTo>
                  <a:lnTo>
                    <a:pt x="48" y="100"/>
                  </a:lnTo>
                  <a:lnTo>
                    <a:pt x="42" y="111"/>
                  </a:lnTo>
                  <a:lnTo>
                    <a:pt x="38" y="115"/>
                  </a:lnTo>
                  <a:lnTo>
                    <a:pt x="36" y="120"/>
                  </a:lnTo>
                  <a:lnTo>
                    <a:pt x="32" y="125"/>
                  </a:lnTo>
                  <a:lnTo>
                    <a:pt x="29" y="131"/>
                  </a:lnTo>
                  <a:lnTo>
                    <a:pt x="24" y="141"/>
                  </a:lnTo>
                  <a:lnTo>
                    <a:pt x="18" y="153"/>
                  </a:lnTo>
                  <a:lnTo>
                    <a:pt x="13" y="164"/>
                  </a:lnTo>
                  <a:lnTo>
                    <a:pt x="10" y="176"/>
                  </a:lnTo>
                  <a:lnTo>
                    <a:pt x="8" y="181"/>
                  </a:lnTo>
                  <a:lnTo>
                    <a:pt x="6" y="188"/>
                  </a:lnTo>
                  <a:lnTo>
                    <a:pt x="5" y="194"/>
                  </a:lnTo>
                  <a:lnTo>
                    <a:pt x="5" y="201"/>
                  </a:lnTo>
                  <a:lnTo>
                    <a:pt x="2" y="206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1" y="288"/>
                  </a:lnTo>
                  <a:lnTo>
                    <a:pt x="2" y="294"/>
                  </a:lnTo>
                  <a:lnTo>
                    <a:pt x="5" y="301"/>
                  </a:lnTo>
                  <a:lnTo>
                    <a:pt x="6" y="313"/>
                  </a:lnTo>
                  <a:lnTo>
                    <a:pt x="10" y="325"/>
                  </a:lnTo>
                  <a:lnTo>
                    <a:pt x="12" y="330"/>
                  </a:lnTo>
                  <a:lnTo>
                    <a:pt x="13" y="337"/>
                  </a:lnTo>
                  <a:lnTo>
                    <a:pt x="16" y="342"/>
                  </a:lnTo>
                  <a:lnTo>
                    <a:pt x="18" y="349"/>
                  </a:lnTo>
                  <a:lnTo>
                    <a:pt x="24" y="359"/>
                  </a:lnTo>
                  <a:lnTo>
                    <a:pt x="29" y="370"/>
                  </a:lnTo>
                  <a:lnTo>
                    <a:pt x="32" y="374"/>
                  </a:lnTo>
                  <a:lnTo>
                    <a:pt x="36" y="379"/>
                  </a:lnTo>
                  <a:lnTo>
                    <a:pt x="38" y="386"/>
                  </a:lnTo>
                  <a:lnTo>
                    <a:pt x="42" y="391"/>
                  </a:lnTo>
                  <a:lnTo>
                    <a:pt x="48" y="399"/>
                  </a:lnTo>
                  <a:lnTo>
                    <a:pt x="56" y="410"/>
                  </a:lnTo>
                  <a:lnTo>
                    <a:pt x="60" y="414"/>
                  </a:lnTo>
                  <a:lnTo>
                    <a:pt x="64" y="418"/>
                  </a:lnTo>
                  <a:lnTo>
                    <a:pt x="68" y="422"/>
                  </a:lnTo>
                  <a:lnTo>
                    <a:pt x="73" y="429"/>
                  </a:lnTo>
                  <a:lnTo>
                    <a:pt x="81" y="435"/>
                  </a:lnTo>
                  <a:lnTo>
                    <a:pt x="90" y="443"/>
                  </a:lnTo>
                  <a:lnTo>
                    <a:pt x="100" y="451"/>
                  </a:lnTo>
                  <a:lnTo>
                    <a:pt x="109" y="459"/>
                  </a:lnTo>
                  <a:lnTo>
                    <a:pt x="120" y="465"/>
                  </a:lnTo>
                  <a:lnTo>
                    <a:pt x="129" y="471"/>
                  </a:lnTo>
                  <a:lnTo>
                    <a:pt x="134" y="473"/>
                  </a:lnTo>
                  <a:lnTo>
                    <a:pt x="140" y="477"/>
                  </a:lnTo>
                  <a:lnTo>
                    <a:pt x="145" y="478"/>
                  </a:lnTo>
                  <a:lnTo>
                    <a:pt x="152" y="482"/>
                  </a:lnTo>
                  <a:lnTo>
                    <a:pt x="164" y="485"/>
                  </a:lnTo>
                  <a:lnTo>
                    <a:pt x="176" y="490"/>
                  </a:lnTo>
                  <a:lnTo>
                    <a:pt x="181" y="490"/>
                  </a:lnTo>
                  <a:lnTo>
                    <a:pt x="186" y="493"/>
                  </a:lnTo>
                  <a:lnTo>
                    <a:pt x="193" y="495"/>
                  </a:lnTo>
                  <a:lnTo>
                    <a:pt x="200" y="497"/>
                  </a:lnTo>
                  <a:lnTo>
                    <a:pt x="205" y="497"/>
                  </a:lnTo>
                  <a:lnTo>
                    <a:pt x="212" y="498"/>
                  </a:lnTo>
                  <a:lnTo>
                    <a:pt x="218" y="499"/>
                  </a:lnTo>
                  <a:lnTo>
                    <a:pt x="225" y="501"/>
                  </a:lnTo>
                  <a:lnTo>
                    <a:pt x="232" y="501"/>
                  </a:lnTo>
                  <a:lnTo>
                    <a:pt x="237" y="502"/>
                  </a:lnTo>
                  <a:lnTo>
                    <a:pt x="244" y="502"/>
                  </a:lnTo>
                  <a:lnTo>
                    <a:pt x="250" y="502"/>
                  </a:lnTo>
                  <a:lnTo>
                    <a:pt x="250" y="502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1243" y="2319"/>
              <a:ext cx="126" cy="125"/>
            </a:xfrm>
            <a:custGeom>
              <a:avLst/>
              <a:gdLst>
                <a:gd name="T0" fmla="*/ 268 w 503"/>
                <a:gd name="T1" fmla="*/ 499 h 502"/>
                <a:gd name="T2" fmla="*/ 293 w 503"/>
                <a:gd name="T3" fmla="*/ 496 h 502"/>
                <a:gd name="T4" fmla="*/ 317 w 503"/>
                <a:gd name="T5" fmla="*/ 490 h 502"/>
                <a:gd name="T6" fmla="*/ 341 w 503"/>
                <a:gd name="T7" fmla="*/ 482 h 502"/>
                <a:gd name="T8" fmla="*/ 364 w 503"/>
                <a:gd name="T9" fmla="*/ 472 h 502"/>
                <a:gd name="T10" fmla="*/ 400 w 503"/>
                <a:gd name="T11" fmla="*/ 450 h 502"/>
                <a:gd name="T12" fmla="*/ 436 w 503"/>
                <a:gd name="T13" fmla="*/ 416 h 502"/>
                <a:gd name="T14" fmla="*/ 464 w 503"/>
                <a:gd name="T15" fmla="*/ 379 h 502"/>
                <a:gd name="T16" fmla="*/ 483 w 503"/>
                <a:gd name="T17" fmla="*/ 341 h 502"/>
                <a:gd name="T18" fmla="*/ 493 w 503"/>
                <a:gd name="T19" fmla="*/ 311 h 502"/>
                <a:gd name="T20" fmla="*/ 500 w 503"/>
                <a:gd name="T21" fmla="*/ 281 h 502"/>
                <a:gd name="T22" fmla="*/ 501 w 503"/>
                <a:gd name="T23" fmla="*/ 257 h 502"/>
                <a:gd name="T24" fmla="*/ 500 w 503"/>
                <a:gd name="T25" fmla="*/ 231 h 502"/>
                <a:gd name="T26" fmla="*/ 497 w 503"/>
                <a:gd name="T27" fmla="*/ 205 h 502"/>
                <a:gd name="T28" fmla="*/ 491 w 503"/>
                <a:gd name="T29" fmla="*/ 180 h 502"/>
                <a:gd name="T30" fmla="*/ 479 w 503"/>
                <a:gd name="T31" fmla="*/ 146 h 502"/>
                <a:gd name="T32" fmla="*/ 464 w 503"/>
                <a:gd name="T33" fmla="*/ 118 h 502"/>
                <a:gd name="T34" fmla="*/ 436 w 503"/>
                <a:gd name="T35" fmla="*/ 80 h 502"/>
                <a:gd name="T36" fmla="*/ 415 w 503"/>
                <a:gd name="T37" fmla="*/ 58 h 502"/>
                <a:gd name="T38" fmla="*/ 384 w 503"/>
                <a:gd name="T39" fmla="*/ 37 h 502"/>
                <a:gd name="T40" fmla="*/ 359 w 503"/>
                <a:gd name="T41" fmla="*/ 22 h 502"/>
                <a:gd name="T42" fmla="*/ 329 w 503"/>
                <a:gd name="T43" fmla="*/ 10 h 502"/>
                <a:gd name="T44" fmla="*/ 305 w 503"/>
                <a:gd name="T45" fmla="*/ 4 h 502"/>
                <a:gd name="T46" fmla="*/ 280 w 503"/>
                <a:gd name="T47" fmla="*/ 0 h 502"/>
                <a:gd name="T48" fmla="*/ 256 w 503"/>
                <a:gd name="T49" fmla="*/ 0 h 502"/>
                <a:gd name="T50" fmla="*/ 231 w 503"/>
                <a:gd name="T51" fmla="*/ 0 h 502"/>
                <a:gd name="T52" fmla="*/ 205 w 503"/>
                <a:gd name="T53" fmla="*/ 1 h 502"/>
                <a:gd name="T54" fmla="*/ 181 w 503"/>
                <a:gd name="T55" fmla="*/ 6 h 502"/>
                <a:gd name="T56" fmla="*/ 140 w 503"/>
                <a:gd name="T57" fmla="*/ 22 h 502"/>
                <a:gd name="T58" fmla="*/ 100 w 503"/>
                <a:gd name="T59" fmla="*/ 48 h 502"/>
                <a:gd name="T60" fmla="*/ 64 w 503"/>
                <a:gd name="T61" fmla="*/ 80 h 502"/>
                <a:gd name="T62" fmla="*/ 39 w 503"/>
                <a:gd name="T63" fmla="*/ 113 h 502"/>
                <a:gd name="T64" fmla="*/ 24 w 503"/>
                <a:gd name="T65" fmla="*/ 141 h 502"/>
                <a:gd name="T66" fmla="*/ 8 w 503"/>
                <a:gd name="T67" fmla="*/ 180 h 502"/>
                <a:gd name="T68" fmla="*/ 3 w 503"/>
                <a:gd name="T69" fmla="*/ 205 h 502"/>
                <a:gd name="T70" fmla="*/ 0 w 503"/>
                <a:gd name="T71" fmla="*/ 231 h 502"/>
                <a:gd name="T72" fmla="*/ 0 w 503"/>
                <a:gd name="T73" fmla="*/ 257 h 502"/>
                <a:gd name="T74" fmla="*/ 0 w 503"/>
                <a:gd name="T75" fmla="*/ 281 h 502"/>
                <a:gd name="T76" fmla="*/ 7 w 503"/>
                <a:gd name="T77" fmla="*/ 311 h 502"/>
                <a:gd name="T78" fmla="*/ 16 w 503"/>
                <a:gd name="T79" fmla="*/ 341 h 502"/>
                <a:gd name="T80" fmla="*/ 32 w 503"/>
                <a:gd name="T81" fmla="*/ 374 h 502"/>
                <a:gd name="T82" fmla="*/ 49 w 503"/>
                <a:gd name="T83" fmla="*/ 399 h 502"/>
                <a:gd name="T84" fmla="*/ 68 w 503"/>
                <a:gd name="T85" fmla="*/ 422 h 502"/>
                <a:gd name="T86" fmla="*/ 100 w 503"/>
                <a:gd name="T87" fmla="*/ 450 h 502"/>
                <a:gd name="T88" fmla="*/ 135 w 503"/>
                <a:gd name="T89" fmla="*/ 472 h 502"/>
                <a:gd name="T90" fmla="*/ 164 w 503"/>
                <a:gd name="T91" fmla="*/ 484 h 502"/>
                <a:gd name="T92" fmla="*/ 193 w 503"/>
                <a:gd name="T93" fmla="*/ 494 h 502"/>
                <a:gd name="T94" fmla="*/ 219 w 503"/>
                <a:gd name="T95" fmla="*/ 498 h 502"/>
                <a:gd name="T96" fmla="*/ 244 w 503"/>
                <a:gd name="T97" fmla="*/ 50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3" h="502">
                  <a:moveTo>
                    <a:pt x="251" y="502"/>
                  </a:moveTo>
                  <a:lnTo>
                    <a:pt x="256" y="500"/>
                  </a:lnTo>
                  <a:lnTo>
                    <a:pt x="263" y="500"/>
                  </a:lnTo>
                  <a:lnTo>
                    <a:pt x="268" y="499"/>
                  </a:lnTo>
                  <a:lnTo>
                    <a:pt x="275" y="499"/>
                  </a:lnTo>
                  <a:lnTo>
                    <a:pt x="280" y="498"/>
                  </a:lnTo>
                  <a:lnTo>
                    <a:pt x="287" y="496"/>
                  </a:lnTo>
                  <a:lnTo>
                    <a:pt x="293" y="496"/>
                  </a:lnTo>
                  <a:lnTo>
                    <a:pt x="300" y="496"/>
                  </a:lnTo>
                  <a:lnTo>
                    <a:pt x="305" y="494"/>
                  </a:lnTo>
                  <a:lnTo>
                    <a:pt x="312" y="491"/>
                  </a:lnTo>
                  <a:lnTo>
                    <a:pt x="317" y="490"/>
                  </a:lnTo>
                  <a:lnTo>
                    <a:pt x="324" y="488"/>
                  </a:lnTo>
                  <a:lnTo>
                    <a:pt x="329" y="486"/>
                  </a:lnTo>
                  <a:lnTo>
                    <a:pt x="336" y="484"/>
                  </a:lnTo>
                  <a:lnTo>
                    <a:pt x="341" y="482"/>
                  </a:lnTo>
                  <a:lnTo>
                    <a:pt x="348" y="480"/>
                  </a:lnTo>
                  <a:lnTo>
                    <a:pt x="353" y="478"/>
                  </a:lnTo>
                  <a:lnTo>
                    <a:pt x="359" y="475"/>
                  </a:lnTo>
                  <a:lnTo>
                    <a:pt x="364" y="472"/>
                  </a:lnTo>
                  <a:lnTo>
                    <a:pt x="369" y="470"/>
                  </a:lnTo>
                  <a:lnTo>
                    <a:pt x="379" y="463"/>
                  </a:lnTo>
                  <a:lnTo>
                    <a:pt x="391" y="458"/>
                  </a:lnTo>
                  <a:lnTo>
                    <a:pt x="400" y="450"/>
                  </a:lnTo>
                  <a:lnTo>
                    <a:pt x="409" y="442"/>
                  </a:lnTo>
                  <a:lnTo>
                    <a:pt x="419" y="435"/>
                  </a:lnTo>
                  <a:lnTo>
                    <a:pt x="428" y="427"/>
                  </a:lnTo>
                  <a:lnTo>
                    <a:pt x="436" y="416"/>
                  </a:lnTo>
                  <a:lnTo>
                    <a:pt x="444" y="408"/>
                  </a:lnTo>
                  <a:lnTo>
                    <a:pt x="451" y="399"/>
                  </a:lnTo>
                  <a:lnTo>
                    <a:pt x="459" y="390"/>
                  </a:lnTo>
                  <a:lnTo>
                    <a:pt x="464" y="379"/>
                  </a:lnTo>
                  <a:lnTo>
                    <a:pt x="471" y="369"/>
                  </a:lnTo>
                  <a:lnTo>
                    <a:pt x="476" y="358"/>
                  </a:lnTo>
                  <a:lnTo>
                    <a:pt x="481" y="347"/>
                  </a:lnTo>
                  <a:lnTo>
                    <a:pt x="483" y="341"/>
                  </a:lnTo>
                  <a:lnTo>
                    <a:pt x="485" y="335"/>
                  </a:lnTo>
                  <a:lnTo>
                    <a:pt x="488" y="329"/>
                  </a:lnTo>
                  <a:lnTo>
                    <a:pt x="489" y="323"/>
                  </a:lnTo>
                  <a:lnTo>
                    <a:pt x="493" y="311"/>
                  </a:lnTo>
                  <a:lnTo>
                    <a:pt x="497" y="301"/>
                  </a:lnTo>
                  <a:lnTo>
                    <a:pt x="497" y="294"/>
                  </a:lnTo>
                  <a:lnTo>
                    <a:pt x="499" y="287"/>
                  </a:lnTo>
                  <a:lnTo>
                    <a:pt x="500" y="281"/>
                  </a:lnTo>
                  <a:lnTo>
                    <a:pt x="500" y="275"/>
                  </a:lnTo>
                  <a:lnTo>
                    <a:pt x="500" y="269"/>
                  </a:lnTo>
                  <a:lnTo>
                    <a:pt x="501" y="263"/>
                  </a:lnTo>
                  <a:lnTo>
                    <a:pt x="501" y="257"/>
                  </a:lnTo>
                  <a:lnTo>
                    <a:pt x="503" y="251"/>
                  </a:lnTo>
                  <a:lnTo>
                    <a:pt x="501" y="245"/>
                  </a:lnTo>
                  <a:lnTo>
                    <a:pt x="501" y="238"/>
                  </a:lnTo>
                  <a:lnTo>
                    <a:pt x="500" y="231"/>
                  </a:lnTo>
                  <a:lnTo>
                    <a:pt x="500" y="225"/>
                  </a:lnTo>
                  <a:lnTo>
                    <a:pt x="500" y="218"/>
                  </a:lnTo>
                  <a:lnTo>
                    <a:pt x="499" y="211"/>
                  </a:lnTo>
                  <a:lnTo>
                    <a:pt x="497" y="205"/>
                  </a:lnTo>
                  <a:lnTo>
                    <a:pt x="497" y="199"/>
                  </a:lnTo>
                  <a:lnTo>
                    <a:pt x="495" y="193"/>
                  </a:lnTo>
                  <a:lnTo>
                    <a:pt x="493" y="186"/>
                  </a:lnTo>
                  <a:lnTo>
                    <a:pt x="491" y="180"/>
                  </a:lnTo>
                  <a:lnTo>
                    <a:pt x="489" y="174"/>
                  </a:lnTo>
                  <a:lnTo>
                    <a:pt x="485" y="162"/>
                  </a:lnTo>
                  <a:lnTo>
                    <a:pt x="481" y="153"/>
                  </a:lnTo>
                  <a:lnTo>
                    <a:pt x="479" y="146"/>
                  </a:lnTo>
                  <a:lnTo>
                    <a:pt x="476" y="141"/>
                  </a:lnTo>
                  <a:lnTo>
                    <a:pt x="473" y="136"/>
                  </a:lnTo>
                  <a:lnTo>
                    <a:pt x="471" y="129"/>
                  </a:lnTo>
                  <a:lnTo>
                    <a:pt x="464" y="118"/>
                  </a:lnTo>
                  <a:lnTo>
                    <a:pt x="459" y="109"/>
                  </a:lnTo>
                  <a:lnTo>
                    <a:pt x="451" y="98"/>
                  </a:lnTo>
                  <a:lnTo>
                    <a:pt x="444" y="89"/>
                  </a:lnTo>
                  <a:lnTo>
                    <a:pt x="436" y="80"/>
                  </a:lnTo>
                  <a:lnTo>
                    <a:pt x="428" y="73"/>
                  </a:lnTo>
                  <a:lnTo>
                    <a:pt x="423" y="68"/>
                  </a:lnTo>
                  <a:lnTo>
                    <a:pt x="419" y="62"/>
                  </a:lnTo>
                  <a:lnTo>
                    <a:pt x="415" y="58"/>
                  </a:lnTo>
                  <a:lnTo>
                    <a:pt x="409" y="56"/>
                  </a:lnTo>
                  <a:lnTo>
                    <a:pt x="400" y="48"/>
                  </a:lnTo>
                  <a:lnTo>
                    <a:pt x="391" y="41"/>
                  </a:lnTo>
                  <a:lnTo>
                    <a:pt x="384" y="37"/>
                  </a:lnTo>
                  <a:lnTo>
                    <a:pt x="379" y="34"/>
                  </a:lnTo>
                  <a:lnTo>
                    <a:pt x="373" y="30"/>
                  </a:lnTo>
                  <a:lnTo>
                    <a:pt x="369" y="28"/>
                  </a:lnTo>
                  <a:lnTo>
                    <a:pt x="359" y="22"/>
                  </a:lnTo>
                  <a:lnTo>
                    <a:pt x="348" y="18"/>
                  </a:lnTo>
                  <a:lnTo>
                    <a:pt x="341" y="14"/>
                  </a:lnTo>
                  <a:lnTo>
                    <a:pt x="336" y="12"/>
                  </a:lnTo>
                  <a:lnTo>
                    <a:pt x="329" y="10"/>
                  </a:lnTo>
                  <a:lnTo>
                    <a:pt x="324" y="9"/>
                  </a:lnTo>
                  <a:lnTo>
                    <a:pt x="317" y="6"/>
                  </a:lnTo>
                  <a:lnTo>
                    <a:pt x="312" y="6"/>
                  </a:lnTo>
                  <a:lnTo>
                    <a:pt x="305" y="4"/>
                  </a:lnTo>
                  <a:lnTo>
                    <a:pt x="300" y="4"/>
                  </a:lnTo>
                  <a:lnTo>
                    <a:pt x="293" y="1"/>
                  </a:lnTo>
                  <a:lnTo>
                    <a:pt x="287" y="0"/>
                  </a:lnTo>
                  <a:lnTo>
                    <a:pt x="280" y="0"/>
                  </a:lnTo>
                  <a:lnTo>
                    <a:pt x="275" y="0"/>
                  </a:lnTo>
                  <a:lnTo>
                    <a:pt x="268" y="0"/>
                  </a:lnTo>
                  <a:lnTo>
                    <a:pt x="263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9" y="0"/>
                  </a:lnTo>
                  <a:lnTo>
                    <a:pt x="212" y="0"/>
                  </a:lnTo>
                  <a:lnTo>
                    <a:pt x="205" y="1"/>
                  </a:lnTo>
                  <a:lnTo>
                    <a:pt x="200" y="4"/>
                  </a:lnTo>
                  <a:lnTo>
                    <a:pt x="193" y="4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76" y="9"/>
                  </a:lnTo>
                  <a:lnTo>
                    <a:pt x="164" y="12"/>
                  </a:lnTo>
                  <a:lnTo>
                    <a:pt x="152" y="18"/>
                  </a:lnTo>
                  <a:lnTo>
                    <a:pt x="140" y="22"/>
                  </a:lnTo>
                  <a:lnTo>
                    <a:pt x="129" y="28"/>
                  </a:lnTo>
                  <a:lnTo>
                    <a:pt x="120" y="34"/>
                  </a:lnTo>
                  <a:lnTo>
                    <a:pt x="109" y="41"/>
                  </a:lnTo>
                  <a:lnTo>
                    <a:pt x="100" y="48"/>
                  </a:lnTo>
                  <a:lnTo>
                    <a:pt x="91" y="56"/>
                  </a:lnTo>
                  <a:lnTo>
                    <a:pt x="81" y="62"/>
                  </a:lnTo>
                  <a:lnTo>
                    <a:pt x="73" y="73"/>
                  </a:lnTo>
                  <a:lnTo>
                    <a:pt x="64" y="80"/>
                  </a:lnTo>
                  <a:lnTo>
                    <a:pt x="56" y="89"/>
                  </a:lnTo>
                  <a:lnTo>
                    <a:pt x="49" y="98"/>
                  </a:lnTo>
                  <a:lnTo>
                    <a:pt x="43" y="109"/>
                  </a:lnTo>
                  <a:lnTo>
                    <a:pt x="39" y="113"/>
                  </a:lnTo>
                  <a:lnTo>
                    <a:pt x="36" y="118"/>
                  </a:lnTo>
                  <a:lnTo>
                    <a:pt x="32" y="124"/>
                  </a:lnTo>
                  <a:lnTo>
                    <a:pt x="29" y="129"/>
                  </a:lnTo>
                  <a:lnTo>
                    <a:pt x="24" y="141"/>
                  </a:lnTo>
                  <a:lnTo>
                    <a:pt x="19" y="153"/>
                  </a:lnTo>
                  <a:lnTo>
                    <a:pt x="13" y="162"/>
                  </a:lnTo>
                  <a:lnTo>
                    <a:pt x="11" y="174"/>
                  </a:lnTo>
                  <a:lnTo>
                    <a:pt x="8" y="180"/>
                  </a:lnTo>
                  <a:lnTo>
                    <a:pt x="7" y="186"/>
                  </a:lnTo>
                  <a:lnTo>
                    <a:pt x="5" y="193"/>
                  </a:lnTo>
                  <a:lnTo>
                    <a:pt x="5" y="199"/>
                  </a:lnTo>
                  <a:lnTo>
                    <a:pt x="3" y="205"/>
                  </a:lnTo>
                  <a:lnTo>
                    <a:pt x="1" y="211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7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0" y="281"/>
                  </a:lnTo>
                  <a:lnTo>
                    <a:pt x="1" y="287"/>
                  </a:lnTo>
                  <a:lnTo>
                    <a:pt x="3" y="294"/>
                  </a:lnTo>
                  <a:lnTo>
                    <a:pt x="5" y="301"/>
                  </a:lnTo>
                  <a:lnTo>
                    <a:pt x="7" y="311"/>
                  </a:lnTo>
                  <a:lnTo>
                    <a:pt x="11" y="323"/>
                  </a:lnTo>
                  <a:lnTo>
                    <a:pt x="12" y="329"/>
                  </a:lnTo>
                  <a:lnTo>
                    <a:pt x="13" y="335"/>
                  </a:lnTo>
                  <a:lnTo>
                    <a:pt x="16" y="341"/>
                  </a:lnTo>
                  <a:lnTo>
                    <a:pt x="19" y="347"/>
                  </a:lnTo>
                  <a:lnTo>
                    <a:pt x="24" y="358"/>
                  </a:lnTo>
                  <a:lnTo>
                    <a:pt x="29" y="369"/>
                  </a:lnTo>
                  <a:lnTo>
                    <a:pt x="32" y="374"/>
                  </a:lnTo>
                  <a:lnTo>
                    <a:pt x="36" y="379"/>
                  </a:lnTo>
                  <a:lnTo>
                    <a:pt x="39" y="384"/>
                  </a:lnTo>
                  <a:lnTo>
                    <a:pt x="43" y="390"/>
                  </a:lnTo>
                  <a:lnTo>
                    <a:pt x="49" y="399"/>
                  </a:lnTo>
                  <a:lnTo>
                    <a:pt x="56" y="408"/>
                  </a:lnTo>
                  <a:lnTo>
                    <a:pt x="60" y="412"/>
                  </a:lnTo>
                  <a:lnTo>
                    <a:pt x="64" y="416"/>
                  </a:lnTo>
                  <a:lnTo>
                    <a:pt x="68" y="422"/>
                  </a:lnTo>
                  <a:lnTo>
                    <a:pt x="73" y="427"/>
                  </a:lnTo>
                  <a:lnTo>
                    <a:pt x="81" y="435"/>
                  </a:lnTo>
                  <a:lnTo>
                    <a:pt x="91" y="442"/>
                  </a:lnTo>
                  <a:lnTo>
                    <a:pt x="100" y="450"/>
                  </a:lnTo>
                  <a:lnTo>
                    <a:pt x="109" y="458"/>
                  </a:lnTo>
                  <a:lnTo>
                    <a:pt x="120" y="463"/>
                  </a:lnTo>
                  <a:lnTo>
                    <a:pt x="129" y="470"/>
                  </a:lnTo>
                  <a:lnTo>
                    <a:pt x="135" y="472"/>
                  </a:lnTo>
                  <a:lnTo>
                    <a:pt x="140" y="475"/>
                  </a:lnTo>
                  <a:lnTo>
                    <a:pt x="145" y="478"/>
                  </a:lnTo>
                  <a:lnTo>
                    <a:pt x="152" y="480"/>
                  </a:lnTo>
                  <a:lnTo>
                    <a:pt x="164" y="484"/>
                  </a:lnTo>
                  <a:lnTo>
                    <a:pt x="176" y="488"/>
                  </a:lnTo>
                  <a:lnTo>
                    <a:pt x="181" y="490"/>
                  </a:lnTo>
                  <a:lnTo>
                    <a:pt x="187" y="491"/>
                  </a:lnTo>
                  <a:lnTo>
                    <a:pt x="193" y="494"/>
                  </a:lnTo>
                  <a:lnTo>
                    <a:pt x="200" y="496"/>
                  </a:lnTo>
                  <a:lnTo>
                    <a:pt x="205" y="496"/>
                  </a:lnTo>
                  <a:lnTo>
                    <a:pt x="212" y="496"/>
                  </a:lnTo>
                  <a:lnTo>
                    <a:pt x="219" y="498"/>
                  </a:lnTo>
                  <a:lnTo>
                    <a:pt x="225" y="499"/>
                  </a:lnTo>
                  <a:lnTo>
                    <a:pt x="231" y="499"/>
                  </a:lnTo>
                  <a:lnTo>
                    <a:pt x="237" y="500"/>
                  </a:lnTo>
                  <a:lnTo>
                    <a:pt x="244" y="500"/>
                  </a:lnTo>
                  <a:lnTo>
                    <a:pt x="251" y="502"/>
                  </a:lnTo>
                  <a:lnTo>
                    <a:pt x="251" y="502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3"/>
            <p:cNvSpPr>
              <a:spLocks/>
            </p:cNvSpPr>
            <p:nvPr/>
          </p:nvSpPr>
          <p:spPr bwMode="auto">
            <a:xfrm>
              <a:off x="1065" y="2366"/>
              <a:ext cx="430" cy="49"/>
            </a:xfrm>
            <a:custGeom>
              <a:avLst/>
              <a:gdLst>
                <a:gd name="T0" fmla="*/ 0 w 1720"/>
                <a:gd name="T1" fmla="*/ 89 h 195"/>
                <a:gd name="T2" fmla="*/ 25 w 1720"/>
                <a:gd name="T3" fmla="*/ 195 h 195"/>
                <a:gd name="T4" fmla="*/ 65 w 1720"/>
                <a:gd name="T5" fmla="*/ 195 h 195"/>
                <a:gd name="T6" fmla="*/ 106 w 1720"/>
                <a:gd name="T7" fmla="*/ 195 h 195"/>
                <a:gd name="T8" fmla="*/ 145 w 1720"/>
                <a:gd name="T9" fmla="*/ 195 h 195"/>
                <a:gd name="T10" fmla="*/ 188 w 1720"/>
                <a:gd name="T11" fmla="*/ 195 h 195"/>
                <a:gd name="T12" fmla="*/ 228 w 1720"/>
                <a:gd name="T13" fmla="*/ 195 h 195"/>
                <a:gd name="T14" fmla="*/ 268 w 1720"/>
                <a:gd name="T15" fmla="*/ 195 h 195"/>
                <a:gd name="T16" fmla="*/ 309 w 1720"/>
                <a:gd name="T17" fmla="*/ 195 h 195"/>
                <a:gd name="T18" fmla="*/ 349 w 1720"/>
                <a:gd name="T19" fmla="*/ 195 h 195"/>
                <a:gd name="T20" fmla="*/ 390 w 1720"/>
                <a:gd name="T21" fmla="*/ 195 h 195"/>
                <a:gd name="T22" fmla="*/ 432 w 1720"/>
                <a:gd name="T23" fmla="*/ 195 h 195"/>
                <a:gd name="T24" fmla="*/ 470 w 1720"/>
                <a:gd name="T25" fmla="*/ 195 h 195"/>
                <a:gd name="T26" fmla="*/ 512 w 1720"/>
                <a:gd name="T27" fmla="*/ 195 h 195"/>
                <a:gd name="T28" fmla="*/ 553 w 1720"/>
                <a:gd name="T29" fmla="*/ 195 h 195"/>
                <a:gd name="T30" fmla="*/ 593 w 1720"/>
                <a:gd name="T31" fmla="*/ 195 h 195"/>
                <a:gd name="T32" fmla="*/ 633 w 1720"/>
                <a:gd name="T33" fmla="*/ 195 h 195"/>
                <a:gd name="T34" fmla="*/ 674 w 1720"/>
                <a:gd name="T35" fmla="*/ 195 h 195"/>
                <a:gd name="T36" fmla="*/ 714 w 1720"/>
                <a:gd name="T37" fmla="*/ 195 h 195"/>
                <a:gd name="T38" fmla="*/ 756 w 1720"/>
                <a:gd name="T39" fmla="*/ 195 h 195"/>
                <a:gd name="T40" fmla="*/ 796 w 1720"/>
                <a:gd name="T41" fmla="*/ 195 h 195"/>
                <a:gd name="T42" fmla="*/ 837 w 1720"/>
                <a:gd name="T43" fmla="*/ 195 h 195"/>
                <a:gd name="T44" fmla="*/ 877 w 1720"/>
                <a:gd name="T45" fmla="*/ 192 h 195"/>
                <a:gd name="T46" fmla="*/ 917 w 1720"/>
                <a:gd name="T47" fmla="*/ 189 h 195"/>
                <a:gd name="T48" fmla="*/ 957 w 1720"/>
                <a:gd name="T49" fmla="*/ 185 h 195"/>
                <a:gd name="T50" fmla="*/ 997 w 1720"/>
                <a:gd name="T51" fmla="*/ 181 h 195"/>
                <a:gd name="T52" fmla="*/ 1037 w 1720"/>
                <a:gd name="T53" fmla="*/ 175 h 195"/>
                <a:gd name="T54" fmla="*/ 1078 w 1720"/>
                <a:gd name="T55" fmla="*/ 173 h 195"/>
                <a:gd name="T56" fmla="*/ 1117 w 1720"/>
                <a:gd name="T57" fmla="*/ 167 h 195"/>
                <a:gd name="T58" fmla="*/ 1158 w 1720"/>
                <a:gd name="T59" fmla="*/ 162 h 195"/>
                <a:gd name="T60" fmla="*/ 1198 w 1720"/>
                <a:gd name="T61" fmla="*/ 158 h 195"/>
                <a:gd name="T62" fmla="*/ 1237 w 1720"/>
                <a:gd name="T63" fmla="*/ 155 h 195"/>
                <a:gd name="T64" fmla="*/ 1278 w 1720"/>
                <a:gd name="T65" fmla="*/ 150 h 195"/>
                <a:gd name="T66" fmla="*/ 1318 w 1720"/>
                <a:gd name="T67" fmla="*/ 147 h 195"/>
                <a:gd name="T68" fmla="*/ 1358 w 1720"/>
                <a:gd name="T69" fmla="*/ 142 h 195"/>
                <a:gd name="T70" fmla="*/ 1398 w 1720"/>
                <a:gd name="T71" fmla="*/ 138 h 195"/>
                <a:gd name="T72" fmla="*/ 1438 w 1720"/>
                <a:gd name="T73" fmla="*/ 133 h 195"/>
                <a:gd name="T74" fmla="*/ 1478 w 1720"/>
                <a:gd name="T75" fmla="*/ 130 h 195"/>
                <a:gd name="T76" fmla="*/ 1518 w 1720"/>
                <a:gd name="T77" fmla="*/ 125 h 195"/>
                <a:gd name="T78" fmla="*/ 1558 w 1720"/>
                <a:gd name="T79" fmla="*/ 121 h 195"/>
                <a:gd name="T80" fmla="*/ 1598 w 1720"/>
                <a:gd name="T81" fmla="*/ 117 h 195"/>
                <a:gd name="T82" fmla="*/ 1640 w 1720"/>
                <a:gd name="T83" fmla="*/ 113 h 195"/>
                <a:gd name="T84" fmla="*/ 1678 w 1720"/>
                <a:gd name="T85" fmla="*/ 107 h 195"/>
                <a:gd name="T86" fmla="*/ 1720 w 1720"/>
                <a:gd name="T87" fmla="*/ 10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0" h="195">
                  <a:moveTo>
                    <a:pt x="1708" y="0"/>
                  </a:moveTo>
                  <a:lnTo>
                    <a:pt x="860" y="94"/>
                  </a:lnTo>
                  <a:lnTo>
                    <a:pt x="0" y="89"/>
                  </a:lnTo>
                  <a:lnTo>
                    <a:pt x="0" y="195"/>
                  </a:lnTo>
                  <a:lnTo>
                    <a:pt x="12" y="195"/>
                  </a:lnTo>
                  <a:lnTo>
                    <a:pt x="25" y="195"/>
                  </a:lnTo>
                  <a:lnTo>
                    <a:pt x="38" y="195"/>
                  </a:lnTo>
                  <a:lnTo>
                    <a:pt x="52" y="195"/>
                  </a:lnTo>
                  <a:lnTo>
                    <a:pt x="65" y="195"/>
                  </a:lnTo>
                  <a:lnTo>
                    <a:pt x="78" y="195"/>
                  </a:lnTo>
                  <a:lnTo>
                    <a:pt x="92" y="195"/>
                  </a:lnTo>
                  <a:lnTo>
                    <a:pt x="106" y="195"/>
                  </a:lnTo>
                  <a:lnTo>
                    <a:pt x="120" y="195"/>
                  </a:lnTo>
                  <a:lnTo>
                    <a:pt x="133" y="195"/>
                  </a:lnTo>
                  <a:lnTo>
                    <a:pt x="145" y="195"/>
                  </a:lnTo>
                  <a:lnTo>
                    <a:pt x="160" y="195"/>
                  </a:lnTo>
                  <a:lnTo>
                    <a:pt x="173" y="195"/>
                  </a:lnTo>
                  <a:lnTo>
                    <a:pt x="188" y="195"/>
                  </a:lnTo>
                  <a:lnTo>
                    <a:pt x="201" y="195"/>
                  </a:lnTo>
                  <a:lnTo>
                    <a:pt x="214" y="195"/>
                  </a:lnTo>
                  <a:lnTo>
                    <a:pt x="228" y="195"/>
                  </a:lnTo>
                  <a:lnTo>
                    <a:pt x="241" y="195"/>
                  </a:lnTo>
                  <a:lnTo>
                    <a:pt x="254" y="195"/>
                  </a:lnTo>
                  <a:lnTo>
                    <a:pt x="268" y="195"/>
                  </a:lnTo>
                  <a:lnTo>
                    <a:pt x="281" y="195"/>
                  </a:lnTo>
                  <a:lnTo>
                    <a:pt x="296" y="195"/>
                  </a:lnTo>
                  <a:lnTo>
                    <a:pt x="309" y="195"/>
                  </a:lnTo>
                  <a:lnTo>
                    <a:pt x="322" y="195"/>
                  </a:lnTo>
                  <a:lnTo>
                    <a:pt x="336" y="195"/>
                  </a:lnTo>
                  <a:lnTo>
                    <a:pt x="349" y="195"/>
                  </a:lnTo>
                  <a:lnTo>
                    <a:pt x="362" y="195"/>
                  </a:lnTo>
                  <a:lnTo>
                    <a:pt x="377" y="195"/>
                  </a:lnTo>
                  <a:lnTo>
                    <a:pt x="390" y="195"/>
                  </a:lnTo>
                  <a:lnTo>
                    <a:pt x="404" y="195"/>
                  </a:lnTo>
                  <a:lnTo>
                    <a:pt x="417" y="195"/>
                  </a:lnTo>
                  <a:lnTo>
                    <a:pt x="432" y="195"/>
                  </a:lnTo>
                  <a:lnTo>
                    <a:pt x="445" y="195"/>
                  </a:lnTo>
                  <a:lnTo>
                    <a:pt x="457" y="195"/>
                  </a:lnTo>
                  <a:lnTo>
                    <a:pt x="470" y="195"/>
                  </a:lnTo>
                  <a:lnTo>
                    <a:pt x="485" y="195"/>
                  </a:lnTo>
                  <a:lnTo>
                    <a:pt x="498" y="195"/>
                  </a:lnTo>
                  <a:lnTo>
                    <a:pt x="512" y="195"/>
                  </a:lnTo>
                  <a:lnTo>
                    <a:pt x="525" y="195"/>
                  </a:lnTo>
                  <a:lnTo>
                    <a:pt x="540" y="195"/>
                  </a:lnTo>
                  <a:lnTo>
                    <a:pt x="553" y="195"/>
                  </a:lnTo>
                  <a:lnTo>
                    <a:pt x="566" y="195"/>
                  </a:lnTo>
                  <a:lnTo>
                    <a:pt x="578" y="195"/>
                  </a:lnTo>
                  <a:lnTo>
                    <a:pt x="593" y="195"/>
                  </a:lnTo>
                  <a:lnTo>
                    <a:pt x="606" y="195"/>
                  </a:lnTo>
                  <a:lnTo>
                    <a:pt x="621" y="195"/>
                  </a:lnTo>
                  <a:lnTo>
                    <a:pt x="633" y="195"/>
                  </a:lnTo>
                  <a:lnTo>
                    <a:pt x="648" y="195"/>
                  </a:lnTo>
                  <a:lnTo>
                    <a:pt x="661" y="195"/>
                  </a:lnTo>
                  <a:lnTo>
                    <a:pt x="674" y="195"/>
                  </a:lnTo>
                  <a:lnTo>
                    <a:pt x="688" y="195"/>
                  </a:lnTo>
                  <a:lnTo>
                    <a:pt x="701" y="195"/>
                  </a:lnTo>
                  <a:lnTo>
                    <a:pt x="714" y="195"/>
                  </a:lnTo>
                  <a:lnTo>
                    <a:pt x="729" y="195"/>
                  </a:lnTo>
                  <a:lnTo>
                    <a:pt x="742" y="195"/>
                  </a:lnTo>
                  <a:lnTo>
                    <a:pt x="756" y="195"/>
                  </a:lnTo>
                  <a:lnTo>
                    <a:pt x="769" y="195"/>
                  </a:lnTo>
                  <a:lnTo>
                    <a:pt x="782" y="195"/>
                  </a:lnTo>
                  <a:lnTo>
                    <a:pt x="796" y="195"/>
                  </a:lnTo>
                  <a:lnTo>
                    <a:pt x="810" y="195"/>
                  </a:lnTo>
                  <a:lnTo>
                    <a:pt x="822" y="195"/>
                  </a:lnTo>
                  <a:lnTo>
                    <a:pt x="837" y="195"/>
                  </a:lnTo>
                  <a:lnTo>
                    <a:pt x="850" y="195"/>
                  </a:lnTo>
                  <a:lnTo>
                    <a:pt x="865" y="195"/>
                  </a:lnTo>
                  <a:lnTo>
                    <a:pt x="877" y="192"/>
                  </a:lnTo>
                  <a:lnTo>
                    <a:pt x="890" y="192"/>
                  </a:lnTo>
                  <a:lnTo>
                    <a:pt x="904" y="190"/>
                  </a:lnTo>
                  <a:lnTo>
                    <a:pt x="917" y="189"/>
                  </a:lnTo>
                  <a:lnTo>
                    <a:pt x="930" y="186"/>
                  </a:lnTo>
                  <a:lnTo>
                    <a:pt x="944" y="186"/>
                  </a:lnTo>
                  <a:lnTo>
                    <a:pt x="957" y="185"/>
                  </a:lnTo>
                  <a:lnTo>
                    <a:pt x="970" y="183"/>
                  </a:lnTo>
                  <a:lnTo>
                    <a:pt x="984" y="181"/>
                  </a:lnTo>
                  <a:lnTo>
                    <a:pt x="997" y="181"/>
                  </a:lnTo>
                  <a:lnTo>
                    <a:pt x="1010" y="178"/>
                  </a:lnTo>
                  <a:lnTo>
                    <a:pt x="1024" y="178"/>
                  </a:lnTo>
                  <a:lnTo>
                    <a:pt x="1037" y="175"/>
                  </a:lnTo>
                  <a:lnTo>
                    <a:pt x="1050" y="174"/>
                  </a:lnTo>
                  <a:lnTo>
                    <a:pt x="1064" y="173"/>
                  </a:lnTo>
                  <a:lnTo>
                    <a:pt x="1078" y="173"/>
                  </a:lnTo>
                  <a:lnTo>
                    <a:pt x="1092" y="170"/>
                  </a:lnTo>
                  <a:lnTo>
                    <a:pt x="1104" y="169"/>
                  </a:lnTo>
                  <a:lnTo>
                    <a:pt x="1117" y="167"/>
                  </a:lnTo>
                  <a:lnTo>
                    <a:pt x="1130" y="166"/>
                  </a:lnTo>
                  <a:lnTo>
                    <a:pt x="1144" y="163"/>
                  </a:lnTo>
                  <a:lnTo>
                    <a:pt x="1158" y="162"/>
                  </a:lnTo>
                  <a:lnTo>
                    <a:pt x="1170" y="162"/>
                  </a:lnTo>
                  <a:lnTo>
                    <a:pt x="1185" y="161"/>
                  </a:lnTo>
                  <a:lnTo>
                    <a:pt x="1198" y="158"/>
                  </a:lnTo>
                  <a:lnTo>
                    <a:pt x="1212" y="157"/>
                  </a:lnTo>
                  <a:lnTo>
                    <a:pt x="1225" y="155"/>
                  </a:lnTo>
                  <a:lnTo>
                    <a:pt x="1237" y="155"/>
                  </a:lnTo>
                  <a:lnTo>
                    <a:pt x="1250" y="153"/>
                  </a:lnTo>
                  <a:lnTo>
                    <a:pt x="1265" y="153"/>
                  </a:lnTo>
                  <a:lnTo>
                    <a:pt x="1278" y="150"/>
                  </a:lnTo>
                  <a:lnTo>
                    <a:pt x="1293" y="150"/>
                  </a:lnTo>
                  <a:lnTo>
                    <a:pt x="1305" y="149"/>
                  </a:lnTo>
                  <a:lnTo>
                    <a:pt x="1318" y="147"/>
                  </a:lnTo>
                  <a:lnTo>
                    <a:pt x="1332" y="145"/>
                  </a:lnTo>
                  <a:lnTo>
                    <a:pt x="1345" y="143"/>
                  </a:lnTo>
                  <a:lnTo>
                    <a:pt x="1358" y="142"/>
                  </a:lnTo>
                  <a:lnTo>
                    <a:pt x="1372" y="141"/>
                  </a:lnTo>
                  <a:lnTo>
                    <a:pt x="1384" y="139"/>
                  </a:lnTo>
                  <a:lnTo>
                    <a:pt x="1398" y="138"/>
                  </a:lnTo>
                  <a:lnTo>
                    <a:pt x="1412" y="137"/>
                  </a:lnTo>
                  <a:lnTo>
                    <a:pt x="1425" y="135"/>
                  </a:lnTo>
                  <a:lnTo>
                    <a:pt x="1438" y="133"/>
                  </a:lnTo>
                  <a:lnTo>
                    <a:pt x="1452" y="133"/>
                  </a:lnTo>
                  <a:lnTo>
                    <a:pt x="1465" y="131"/>
                  </a:lnTo>
                  <a:lnTo>
                    <a:pt x="1478" y="130"/>
                  </a:lnTo>
                  <a:lnTo>
                    <a:pt x="1492" y="127"/>
                  </a:lnTo>
                  <a:lnTo>
                    <a:pt x="1505" y="127"/>
                  </a:lnTo>
                  <a:lnTo>
                    <a:pt x="1518" y="125"/>
                  </a:lnTo>
                  <a:lnTo>
                    <a:pt x="1532" y="125"/>
                  </a:lnTo>
                  <a:lnTo>
                    <a:pt x="1545" y="122"/>
                  </a:lnTo>
                  <a:lnTo>
                    <a:pt x="1558" y="121"/>
                  </a:lnTo>
                  <a:lnTo>
                    <a:pt x="1572" y="119"/>
                  </a:lnTo>
                  <a:lnTo>
                    <a:pt x="1585" y="118"/>
                  </a:lnTo>
                  <a:lnTo>
                    <a:pt x="1598" y="117"/>
                  </a:lnTo>
                  <a:lnTo>
                    <a:pt x="1613" y="115"/>
                  </a:lnTo>
                  <a:lnTo>
                    <a:pt x="1626" y="113"/>
                  </a:lnTo>
                  <a:lnTo>
                    <a:pt x="1640" y="113"/>
                  </a:lnTo>
                  <a:lnTo>
                    <a:pt x="1652" y="111"/>
                  </a:lnTo>
                  <a:lnTo>
                    <a:pt x="1665" y="110"/>
                  </a:lnTo>
                  <a:lnTo>
                    <a:pt x="1678" y="107"/>
                  </a:lnTo>
                  <a:lnTo>
                    <a:pt x="1693" y="107"/>
                  </a:lnTo>
                  <a:lnTo>
                    <a:pt x="1706" y="106"/>
                  </a:lnTo>
                  <a:lnTo>
                    <a:pt x="1720" y="106"/>
                  </a:lnTo>
                  <a:lnTo>
                    <a:pt x="1708" y="0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4"/>
            <p:cNvSpPr>
              <a:spLocks/>
            </p:cNvSpPr>
            <p:nvPr/>
          </p:nvSpPr>
          <p:spPr bwMode="auto">
            <a:xfrm>
              <a:off x="1065" y="2343"/>
              <a:ext cx="431" cy="49"/>
            </a:xfrm>
            <a:custGeom>
              <a:avLst/>
              <a:gdLst>
                <a:gd name="T0" fmla="*/ 0 w 1722"/>
                <a:gd name="T1" fmla="*/ 89 h 196"/>
                <a:gd name="T2" fmla="*/ 27 w 1722"/>
                <a:gd name="T3" fmla="*/ 196 h 196"/>
                <a:gd name="T4" fmla="*/ 66 w 1722"/>
                <a:gd name="T5" fmla="*/ 196 h 196"/>
                <a:gd name="T6" fmla="*/ 107 w 1722"/>
                <a:gd name="T7" fmla="*/ 196 h 196"/>
                <a:gd name="T8" fmla="*/ 147 w 1722"/>
                <a:gd name="T9" fmla="*/ 196 h 196"/>
                <a:gd name="T10" fmla="*/ 188 w 1722"/>
                <a:gd name="T11" fmla="*/ 196 h 196"/>
                <a:gd name="T12" fmla="*/ 228 w 1722"/>
                <a:gd name="T13" fmla="*/ 196 h 196"/>
                <a:gd name="T14" fmla="*/ 270 w 1722"/>
                <a:gd name="T15" fmla="*/ 196 h 196"/>
                <a:gd name="T16" fmla="*/ 310 w 1722"/>
                <a:gd name="T17" fmla="*/ 196 h 196"/>
                <a:gd name="T18" fmla="*/ 351 w 1722"/>
                <a:gd name="T19" fmla="*/ 196 h 196"/>
                <a:gd name="T20" fmla="*/ 391 w 1722"/>
                <a:gd name="T21" fmla="*/ 196 h 196"/>
                <a:gd name="T22" fmla="*/ 432 w 1722"/>
                <a:gd name="T23" fmla="*/ 196 h 196"/>
                <a:gd name="T24" fmla="*/ 472 w 1722"/>
                <a:gd name="T25" fmla="*/ 196 h 196"/>
                <a:gd name="T26" fmla="*/ 514 w 1722"/>
                <a:gd name="T27" fmla="*/ 196 h 196"/>
                <a:gd name="T28" fmla="*/ 554 w 1722"/>
                <a:gd name="T29" fmla="*/ 196 h 196"/>
                <a:gd name="T30" fmla="*/ 595 w 1722"/>
                <a:gd name="T31" fmla="*/ 196 h 196"/>
                <a:gd name="T32" fmla="*/ 635 w 1722"/>
                <a:gd name="T33" fmla="*/ 196 h 196"/>
                <a:gd name="T34" fmla="*/ 675 w 1722"/>
                <a:gd name="T35" fmla="*/ 196 h 196"/>
                <a:gd name="T36" fmla="*/ 716 w 1722"/>
                <a:gd name="T37" fmla="*/ 196 h 196"/>
                <a:gd name="T38" fmla="*/ 758 w 1722"/>
                <a:gd name="T39" fmla="*/ 196 h 196"/>
                <a:gd name="T40" fmla="*/ 796 w 1722"/>
                <a:gd name="T41" fmla="*/ 196 h 196"/>
                <a:gd name="T42" fmla="*/ 839 w 1722"/>
                <a:gd name="T43" fmla="*/ 196 h 196"/>
                <a:gd name="T44" fmla="*/ 879 w 1722"/>
                <a:gd name="T45" fmla="*/ 193 h 196"/>
                <a:gd name="T46" fmla="*/ 918 w 1722"/>
                <a:gd name="T47" fmla="*/ 189 h 196"/>
                <a:gd name="T48" fmla="*/ 958 w 1722"/>
                <a:gd name="T49" fmla="*/ 185 h 196"/>
                <a:gd name="T50" fmla="*/ 998 w 1722"/>
                <a:gd name="T51" fmla="*/ 180 h 196"/>
                <a:gd name="T52" fmla="*/ 1039 w 1722"/>
                <a:gd name="T53" fmla="*/ 176 h 196"/>
                <a:gd name="T54" fmla="*/ 1079 w 1722"/>
                <a:gd name="T55" fmla="*/ 173 h 196"/>
                <a:gd name="T56" fmla="*/ 1119 w 1722"/>
                <a:gd name="T57" fmla="*/ 166 h 196"/>
                <a:gd name="T58" fmla="*/ 1159 w 1722"/>
                <a:gd name="T59" fmla="*/ 162 h 196"/>
                <a:gd name="T60" fmla="*/ 1199 w 1722"/>
                <a:gd name="T61" fmla="*/ 158 h 196"/>
                <a:gd name="T62" fmla="*/ 1239 w 1722"/>
                <a:gd name="T63" fmla="*/ 154 h 196"/>
                <a:gd name="T64" fmla="*/ 1279 w 1722"/>
                <a:gd name="T65" fmla="*/ 150 h 196"/>
                <a:gd name="T66" fmla="*/ 1320 w 1722"/>
                <a:gd name="T67" fmla="*/ 148 h 196"/>
                <a:gd name="T68" fmla="*/ 1359 w 1722"/>
                <a:gd name="T69" fmla="*/ 142 h 196"/>
                <a:gd name="T70" fmla="*/ 1400 w 1722"/>
                <a:gd name="T71" fmla="*/ 138 h 196"/>
                <a:gd name="T72" fmla="*/ 1439 w 1722"/>
                <a:gd name="T73" fmla="*/ 133 h 196"/>
                <a:gd name="T74" fmla="*/ 1479 w 1722"/>
                <a:gd name="T75" fmla="*/ 130 h 196"/>
                <a:gd name="T76" fmla="*/ 1520 w 1722"/>
                <a:gd name="T77" fmla="*/ 125 h 196"/>
                <a:gd name="T78" fmla="*/ 1559 w 1722"/>
                <a:gd name="T79" fmla="*/ 121 h 196"/>
                <a:gd name="T80" fmla="*/ 1600 w 1722"/>
                <a:gd name="T81" fmla="*/ 117 h 196"/>
                <a:gd name="T82" fmla="*/ 1640 w 1722"/>
                <a:gd name="T83" fmla="*/ 112 h 196"/>
                <a:gd name="T84" fmla="*/ 1680 w 1722"/>
                <a:gd name="T85" fmla="*/ 108 h 196"/>
                <a:gd name="T86" fmla="*/ 1722 w 1722"/>
                <a:gd name="T87" fmla="*/ 10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22" h="196">
                  <a:moveTo>
                    <a:pt x="1710" y="0"/>
                  </a:moveTo>
                  <a:lnTo>
                    <a:pt x="862" y="93"/>
                  </a:lnTo>
                  <a:lnTo>
                    <a:pt x="0" y="89"/>
                  </a:lnTo>
                  <a:lnTo>
                    <a:pt x="0" y="196"/>
                  </a:lnTo>
                  <a:lnTo>
                    <a:pt x="14" y="196"/>
                  </a:lnTo>
                  <a:lnTo>
                    <a:pt x="27" y="196"/>
                  </a:lnTo>
                  <a:lnTo>
                    <a:pt x="40" y="196"/>
                  </a:lnTo>
                  <a:lnTo>
                    <a:pt x="52" y="196"/>
                  </a:lnTo>
                  <a:lnTo>
                    <a:pt x="66" y="196"/>
                  </a:lnTo>
                  <a:lnTo>
                    <a:pt x="80" y="196"/>
                  </a:lnTo>
                  <a:lnTo>
                    <a:pt x="94" y="196"/>
                  </a:lnTo>
                  <a:lnTo>
                    <a:pt x="107" y="196"/>
                  </a:lnTo>
                  <a:lnTo>
                    <a:pt x="120" y="196"/>
                  </a:lnTo>
                  <a:lnTo>
                    <a:pt x="134" y="196"/>
                  </a:lnTo>
                  <a:lnTo>
                    <a:pt x="147" y="196"/>
                  </a:lnTo>
                  <a:lnTo>
                    <a:pt x="162" y="196"/>
                  </a:lnTo>
                  <a:lnTo>
                    <a:pt x="174" y="196"/>
                  </a:lnTo>
                  <a:lnTo>
                    <a:pt x="188" y="196"/>
                  </a:lnTo>
                  <a:lnTo>
                    <a:pt x="202" y="196"/>
                  </a:lnTo>
                  <a:lnTo>
                    <a:pt x="216" y="196"/>
                  </a:lnTo>
                  <a:lnTo>
                    <a:pt x="228" y="196"/>
                  </a:lnTo>
                  <a:lnTo>
                    <a:pt x="242" y="196"/>
                  </a:lnTo>
                  <a:lnTo>
                    <a:pt x="255" y="196"/>
                  </a:lnTo>
                  <a:lnTo>
                    <a:pt x="270" y="196"/>
                  </a:lnTo>
                  <a:lnTo>
                    <a:pt x="283" y="196"/>
                  </a:lnTo>
                  <a:lnTo>
                    <a:pt x="296" y="196"/>
                  </a:lnTo>
                  <a:lnTo>
                    <a:pt x="310" y="196"/>
                  </a:lnTo>
                  <a:lnTo>
                    <a:pt x="324" y="196"/>
                  </a:lnTo>
                  <a:lnTo>
                    <a:pt x="338" y="196"/>
                  </a:lnTo>
                  <a:lnTo>
                    <a:pt x="351" y="196"/>
                  </a:lnTo>
                  <a:lnTo>
                    <a:pt x="363" y="196"/>
                  </a:lnTo>
                  <a:lnTo>
                    <a:pt x="378" y="196"/>
                  </a:lnTo>
                  <a:lnTo>
                    <a:pt x="391" y="196"/>
                  </a:lnTo>
                  <a:lnTo>
                    <a:pt x="406" y="196"/>
                  </a:lnTo>
                  <a:lnTo>
                    <a:pt x="418" y="196"/>
                  </a:lnTo>
                  <a:lnTo>
                    <a:pt x="432" y="196"/>
                  </a:lnTo>
                  <a:lnTo>
                    <a:pt x="446" y="196"/>
                  </a:lnTo>
                  <a:lnTo>
                    <a:pt x="459" y="196"/>
                  </a:lnTo>
                  <a:lnTo>
                    <a:pt x="472" y="196"/>
                  </a:lnTo>
                  <a:lnTo>
                    <a:pt x="486" y="196"/>
                  </a:lnTo>
                  <a:lnTo>
                    <a:pt x="499" y="196"/>
                  </a:lnTo>
                  <a:lnTo>
                    <a:pt x="514" y="196"/>
                  </a:lnTo>
                  <a:lnTo>
                    <a:pt x="527" y="196"/>
                  </a:lnTo>
                  <a:lnTo>
                    <a:pt x="540" y="196"/>
                  </a:lnTo>
                  <a:lnTo>
                    <a:pt x="554" y="196"/>
                  </a:lnTo>
                  <a:lnTo>
                    <a:pt x="567" y="196"/>
                  </a:lnTo>
                  <a:lnTo>
                    <a:pt x="580" y="196"/>
                  </a:lnTo>
                  <a:lnTo>
                    <a:pt x="595" y="196"/>
                  </a:lnTo>
                  <a:lnTo>
                    <a:pt x="607" y="196"/>
                  </a:lnTo>
                  <a:lnTo>
                    <a:pt x="622" y="196"/>
                  </a:lnTo>
                  <a:lnTo>
                    <a:pt x="635" y="196"/>
                  </a:lnTo>
                  <a:lnTo>
                    <a:pt x="650" y="196"/>
                  </a:lnTo>
                  <a:lnTo>
                    <a:pt x="662" y="196"/>
                  </a:lnTo>
                  <a:lnTo>
                    <a:pt x="675" y="196"/>
                  </a:lnTo>
                  <a:lnTo>
                    <a:pt x="688" y="196"/>
                  </a:lnTo>
                  <a:lnTo>
                    <a:pt x="703" y="196"/>
                  </a:lnTo>
                  <a:lnTo>
                    <a:pt x="716" y="196"/>
                  </a:lnTo>
                  <a:lnTo>
                    <a:pt x="730" y="196"/>
                  </a:lnTo>
                  <a:lnTo>
                    <a:pt x="743" y="196"/>
                  </a:lnTo>
                  <a:lnTo>
                    <a:pt x="758" y="196"/>
                  </a:lnTo>
                  <a:lnTo>
                    <a:pt x="771" y="196"/>
                  </a:lnTo>
                  <a:lnTo>
                    <a:pt x="784" y="196"/>
                  </a:lnTo>
                  <a:lnTo>
                    <a:pt x="796" y="196"/>
                  </a:lnTo>
                  <a:lnTo>
                    <a:pt x="811" y="196"/>
                  </a:lnTo>
                  <a:lnTo>
                    <a:pt x="824" y="196"/>
                  </a:lnTo>
                  <a:lnTo>
                    <a:pt x="839" y="196"/>
                  </a:lnTo>
                  <a:lnTo>
                    <a:pt x="851" y="196"/>
                  </a:lnTo>
                  <a:lnTo>
                    <a:pt x="866" y="196"/>
                  </a:lnTo>
                  <a:lnTo>
                    <a:pt x="879" y="193"/>
                  </a:lnTo>
                  <a:lnTo>
                    <a:pt x="892" y="192"/>
                  </a:lnTo>
                  <a:lnTo>
                    <a:pt x="906" y="190"/>
                  </a:lnTo>
                  <a:lnTo>
                    <a:pt x="918" y="189"/>
                  </a:lnTo>
                  <a:lnTo>
                    <a:pt x="931" y="186"/>
                  </a:lnTo>
                  <a:lnTo>
                    <a:pt x="944" y="185"/>
                  </a:lnTo>
                  <a:lnTo>
                    <a:pt x="958" y="185"/>
                  </a:lnTo>
                  <a:lnTo>
                    <a:pt x="972" y="184"/>
                  </a:lnTo>
                  <a:lnTo>
                    <a:pt x="986" y="181"/>
                  </a:lnTo>
                  <a:lnTo>
                    <a:pt x="998" y="180"/>
                  </a:lnTo>
                  <a:lnTo>
                    <a:pt x="1011" y="178"/>
                  </a:lnTo>
                  <a:lnTo>
                    <a:pt x="1026" y="178"/>
                  </a:lnTo>
                  <a:lnTo>
                    <a:pt x="1039" y="176"/>
                  </a:lnTo>
                  <a:lnTo>
                    <a:pt x="1052" y="174"/>
                  </a:lnTo>
                  <a:lnTo>
                    <a:pt x="1064" y="173"/>
                  </a:lnTo>
                  <a:lnTo>
                    <a:pt x="1079" y="173"/>
                  </a:lnTo>
                  <a:lnTo>
                    <a:pt x="1092" y="170"/>
                  </a:lnTo>
                  <a:lnTo>
                    <a:pt x="1106" y="169"/>
                  </a:lnTo>
                  <a:lnTo>
                    <a:pt x="1119" y="166"/>
                  </a:lnTo>
                  <a:lnTo>
                    <a:pt x="1131" y="166"/>
                  </a:lnTo>
                  <a:lnTo>
                    <a:pt x="1144" y="164"/>
                  </a:lnTo>
                  <a:lnTo>
                    <a:pt x="1159" y="162"/>
                  </a:lnTo>
                  <a:lnTo>
                    <a:pt x="1172" y="161"/>
                  </a:lnTo>
                  <a:lnTo>
                    <a:pt x="1187" y="161"/>
                  </a:lnTo>
                  <a:lnTo>
                    <a:pt x="1199" y="158"/>
                  </a:lnTo>
                  <a:lnTo>
                    <a:pt x="1212" y="157"/>
                  </a:lnTo>
                  <a:lnTo>
                    <a:pt x="1226" y="156"/>
                  </a:lnTo>
                  <a:lnTo>
                    <a:pt x="1239" y="154"/>
                  </a:lnTo>
                  <a:lnTo>
                    <a:pt x="1252" y="153"/>
                  </a:lnTo>
                  <a:lnTo>
                    <a:pt x="1266" y="153"/>
                  </a:lnTo>
                  <a:lnTo>
                    <a:pt x="1279" y="150"/>
                  </a:lnTo>
                  <a:lnTo>
                    <a:pt x="1294" y="150"/>
                  </a:lnTo>
                  <a:lnTo>
                    <a:pt x="1307" y="148"/>
                  </a:lnTo>
                  <a:lnTo>
                    <a:pt x="1320" y="148"/>
                  </a:lnTo>
                  <a:lnTo>
                    <a:pt x="1332" y="145"/>
                  </a:lnTo>
                  <a:lnTo>
                    <a:pt x="1346" y="144"/>
                  </a:lnTo>
                  <a:lnTo>
                    <a:pt x="1359" y="142"/>
                  </a:lnTo>
                  <a:lnTo>
                    <a:pt x="1372" y="141"/>
                  </a:lnTo>
                  <a:lnTo>
                    <a:pt x="1386" y="140"/>
                  </a:lnTo>
                  <a:lnTo>
                    <a:pt x="1400" y="138"/>
                  </a:lnTo>
                  <a:lnTo>
                    <a:pt x="1412" y="136"/>
                  </a:lnTo>
                  <a:lnTo>
                    <a:pt x="1426" y="136"/>
                  </a:lnTo>
                  <a:lnTo>
                    <a:pt x="1439" y="133"/>
                  </a:lnTo>
                  <a:lnTo>
                    <a:pt x="1454" y="133"/>
                  </a:lnTo>
                  <a:lnTo>
                    <a:pt x="1467" y="130"/>
                  </a:lnTo>
                  <a:lnTo>
                    <a:pt x="1479" y="130"/>
                  </a:lnTo>
                  <a:lnTo>
                    <a:pt x="1492" y="128"/>
                  </a:lnTo>
                  <a:lnTo>
                    <a:pt x="1507" y="128"/>
                  </a:lnTo>
                  <a:lnTo>
                    <a:pt x="1520" y="125"/>
                  </a:lnTo>
                  <a:lnTo>
                    <a:pt x="1534" y="124"/>
                  </a:lnTo>
                  <a:lnTo>
                    <a:pt x="1547" y="122"/>
                  </a:lnTo>
                  <a:lnTo>
                    <a:pt x="1559" y="121"/>
                  </a:lnTo>
                  <a:lnTo>
                    <a:pt x="1572" y="118"/>
                  </a:lnTo>
                  <a:lnTo>
                    <a:pt x="1587" y="117"/>
                  </a:lnTo>
                  <a:lnTo>
                    <a:pt x="1600" y="117"/>
                  </a:lnTo>
                  <a:lnTo>
                    <a:pt x="1614" y="116"/>
                  </a:lnTo>
                  <a:lnTo>
                    <a:pt x="1627" y="113"/>
                  </a:lnTo>
                  <a:lnTo>
                    <a:pt x="1640" y="112"/>
                  </a:lnTo>
                  <a:lnTo>
                    <a:pt x="1654" y="112"/>
                  </a:lnTo>
                  <a:lnTo>
                    <a:pt x="1667" y="110"/>
                  </a:lnTo>
                  <a:lnTo>
                    <a:pt x="1680" y="108"/>
                  </a:lnTo>
                  <a:lnTo>
                    <a:pt x="1694" y="108"/>
                  </a:lnTo>
                  <a:lnTo>
                    <a:pt x="1707" y="105"/>
                  </a:lnTo>
                  <a:lnTo>
                    <a:pt x="1722" y="105"/>
                  </a:lnTo>
                  <a:lnTo>
                    <a:pt x="1710" y="0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1446" y="2050"/>
              <a:ext cx="89" cy="103"/>
            </a:xfrm>
            <a:custGeom>
              <a:avLst/>
              <a:gdLst>
                <a:gd name="T0" fmla="*/ 4 w 356"/>
                <a:gd name="T1" fmla="*/ 7 h 414"/>
                <a:gd name="T2" fmla="*/ 14 w 356"/>
                <a:gd name="T3" fmla="*/ 22 h 414"/>
                <a:gd name="T4" fmla="*/ 25 w 356"/>
                <a:gd name="T5" fmla="*/ 36 h 414"/>
                <a:gd name="T6" fmla="*/ 33 w 356"/>
                <a:gd name="T7" fmla="*/ 52 h 414"/>
                <a:gd name="T8" fmla="*/ 40 w 356"/>
                <a:gd name="T9" fmla="*/ 70 h 414"/>
                <a:gd name="T10" fmla="*/ 46 w 356"/>
                <a:gd name="T11" fmla="*/ 86 h 414"/>
                <a:gd name="T12" fmla="*/ 52 w 356"/>
                <a:gd name="T13" fmla="*/ 102 h 414"/>
                <a:gd name="T14" fmla="*/ 56 w 356"/>
                <a:gd name="T15" fmla="*/ 120 h 414"/>
                <a:gd name="T16" fmla="*/ 61 w 356"/>
                <a:gd name="T17" fmla="*/ 138 h 414"/>
                <a:gd name="T18" fmla="*/ 64 w 356"/>
                <a:gd name="T19" fmla="*/ 155 h 414"/>
                <a:gd name="T20" fmla="*/ 66 w 356"/>
                <a:gd name="T21" fmla="*/ 171 h 414"/>
                <a:gd name="T22" fmla="*/ 68 w 356"/>
                <a:gd name="T23" fmla="*/ 188 h 414"/>
                <a:gd name="T24" fmla="*/ 69 w 356"/>
                <a:gd name="T25" fmla="*/ 205 h 414"/>
                <a:gd name="T26" fmla="*/ 69 w 356"/>
                <a:gd name="T27" fmla="*/ 223 h 414"/>
                <a:gd name="T28" fmla="*/ 70 w 356"/>
                <a:gd name="T29" fmla="*/ 239 h 414"/>
                <a:gd name="T30" fmla="*/ 70 w 356"/>
                <a:gd name="T31" fmla="*/ 256 h 414"/>
                <a:gd name="T32" fmla="*/ 70 w 356"/>
                <a:gd name="T33" fmla="*/ 272 h 414"/>
                <a:gd name="T34" fmla="*/ 68 w 356"/>
                <a:gd name="T35" fmla="*/ 287 h 414"/>
                <a:gd name="T36" fmla="*/ 66 w 356"/>
                <a:gd name="T37" fmla="*/ 301 h 414"/>
                <a:gd name="T38" fmla="*/ 65 w 356"/>
                <a:gd name="T39" fmla="*/ 316 h 414"/>
                <a:gd name="T40" fmla="*/ 64 w 356"/>
                <a:gd name="T41" fmla="*/ 328 h 414"/>
                <a:gd name="T42" fmla="*/ 61 w 356"/>
                <a:gd name="T43" fmla="*/ 341 h 414"/>
                <a:gd name="T44" fmla="*/ 60 w 356"/>
                <a:gd name="T45" fmla="*/ 358 h 414"/>
                <a:gd name="T46" fmla="*/ 54 w 356"/>
                <a:gd name="T47" fmla="*/ 378 h 414"/>
                <a:gd name="T48" fmla="*/ 52 w 356"/>
                <a:gd name="T49" fmla="*/ 394 h 414"/>
                <a:gd name="T50" fmla="*/ 49 w 356"/>
                <a:gd name="T51" fmla="*/ 410 h 414"/>
                <a:gd name="T52" fmla="*/ 325 w 356"/>
                <a:gd name="T53" fmla="*/ 402 h 414"/>
                <a:gd name="T54" fmla="*/ 322 w 356"/>
                <a:gd name="T55" fmla="*/ 396 h 414"/>
                <a:gd name="T56" fmla="*/ 316 w 356"/>
                <a:gd name="T57" fmla="*/ 380 h 414"/>
                <a:gd name="T58" fmla="*/ 310 w 356"/>
                <a:gd name="T59" fmla="*/ 369 h 414"/>
                <a:gd name="T60" fmla="*/ 305 w 356"/>
                <a:gd name="T61" fmla="*/ 357 h 414"/>
                <a:gd name="T62" fmla="*/ 301 w 356"/>
                <a:gd name="T63" fmla="*/ 342 h 414"/>
                <a:gd name="T64" fmla="*/ 297 w 356"/>
                <a:gd name="T65" fmla="*/ 328 h 414"/>
                <a:gd name="T66" fmla="*/ 292 w 356"/>
                <a:gd name="T67" fmla="*/ 311 h 414"/>
                <a:gd name="T68" fmla="*/ 286 w 356"/>
                <a:gd name="T69" fmla="*/ 295 h 414"/>
                <a:gd name="T70" fmla="*/ 284 w 356"/>
                <a:gd name="T71" fmla="*/ 277 h 414"/>
                <a:gd name="T72" fmla="*/ 281 w 356"/>
                <a:gd name="T73" fmla="*/ 261 h 414"/>
                <a:gd name="T74" fmla="*/ 278 w 356"/>
                <a:gd name="T75" fmla="*/ 243 h 414"/>
                <a:gd name="T76" fmla="*/ 280 w 356"/>
                <a:gd name="T77" fmla="*/ 225 h 414"/>
                <a:gd name="T78" fmla="*/ 280 w 356"/>
                <a:gd name="T79" fmla="*/ 209 h 414"/>
                <a:gd name="T80" fmla="*/ 284 w 356"/>
                <a:gd name="T81" fmla="*/ 195 h 414"/>
                <a:gd name="T82" fmla="*/ 286 w 356"/>
                <a:gd name="T83" fmla="*/ 179 h 414"/>
                <a:gd name="T84" fmla="*/ 292 w 356"/>
                <a:gd name="T85" fmla="*/ 163 h 414"/>
                <a:gd name="T86" fmla="*/ 297 w 356"/>
                <a:gd name="T87" fmla="*/ 147 h 414"/>
                <a:gd name="T88" fmla="*/ 304 w 356"/>
                <a:gd name="T89" fmla="*/ 132 h 414"/>
                <a:gd name="T90" fmla="*/ 309 w 356"/>
                <a:gd name="T91" fmla="*/ 115 h 414"/>
                <a:gd name="T92" fmla="*/ 316 w 356"/>
                <a:gd name="T93" fmla="*/ 102 h 414"/>
                <a:gd name="T94" fmla="*/ 321 w 356"/>
                <a:gd name="T95" fmla="*/ 87 h 414"/>
                <a:gd name="T96" fmla="*/ 328 w 356"/>
                <a:gd name="T97" fmla="*/ 75 h 414"/>
                <a:gd name="T98" fmla="*/ 332 w 356"/>
                <a:gd name="T99" fmla="*/ 62 h 414"/>
                <a:gd name="T100" fmla="*/ 337 w 356"/>
                <a:gd name="T101" fmla="*/ 51 h 414"/>
                <a:gd name="T102" fmla="*/ 348 w 356"/>
                <a:gd name="T103" fmla="*/ 32 h 414"/>
                <a:gd name="T104" fmla="*/ 353 w 356"/>
                <a:gd name="T105" fmla="*/ 20 h 414"/>
                <a:gd name="T106" fmla="*/ 356 w 356"/>
                <a:gd name="T107" fmla="*/ 16 h 414"/>
                <a:gd name="T108" fmla="*/ 0 w 356"/>
                <a:gd name="T10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14">
                  <a:moveTo>
                    <a:pt x="0" y="0"/>
                  </a:moveTo>
                  <a:lnTo>
                    <a:pt x="4" y="7"/>
                  </a:lnTo>
                  <a:lnTo>
                    <a:pt x="9" y="14"/>
                  </a:lnTo>
                  <a:lnTo>
                    <a:pt x="14" y="22"/>
                  </a:lnTo>
                  <a:lnTo>
                    <a:pt x="20" y="28"/>
                  </a:lnTo>
                  <a:lnTo>
                    <a:pt x="25" y="36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37" y="62"/>
                  </a:lnTo>
                  <a:lnTo>
                    <a:pt x="40" y="70"/>
                  </a:lnTo>
                  <a:lnTo>
                    <a:pt x="42" y="78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2" y="102"/>
                  </a:lnTo>
                  <a:lnTo>
                    <a:pt x="54" y="112"/>
                  </a:lnTo>
                  <a:lnTo>
                    <a:pt x="56" y="120"/>
                  </a:lnTo>
                  <a:lnTo>
                    <a:pt x="60" y="130"/>
                  </a:lnTo>
                  <a:lnTo>
                    <a:pt x="61" y="138"/>
                  </a:lnTo>
                  <a:lnTo>
                    <a:pt x="62" y="146"/>
                  </a:lnTo>
                  <a:lnTo>
                    <a:pt x="64" y="155"/>
                  </a:lnTo>
                  <a:lnTo>
                    <a:pt x="66" y="163"/>
                  </a:lnTo>
                  <a:lnTo>
                    <a:pt x="66" y="171"/>
                  </a:lnTo>
                  <a:lnTo>
                    <a:pt x="66" y="181"/>
                  </a:lnTo>
                  <a:lnTo>
                    <a:pt x="68" y="188"/>
                  </a:lnTo>
                  <a:lnTo>
                    <a:pt x="69" y="199"/>
                  </a:lnTo>
                  <a:lnTo>
                    <a:pt x="69" y="205"/>
                  </a:lnTo>
                  <a:lnTo>
                    <a:pt x="69" y="215"/>
                  </a:lnTo>
                  <a:lnTo>
                    <a:pt x="69" y="223"/>
                  </a:lnTo>
                  <a:lnTo>
                    <a:pt x="70" y="231"/>
                  </a:lnTo>
                  <a:lnTo>
                    <a:pt x="70" y="239"/>
                  </a:lnTo>
                  <a:lnTo>
                    <a:pt x="70" y="248"/>
                  </a:lnTo>
                  <a:lnTo>
                    <a:pt x="70" y="256"/>
                  </a:lnTo>
                  <a:lnTo>
                    <a:pt x="72" y="265"/>
                  </a:lnTo>
                  <a:lnTo>
                    <a:pt x="70" y="272"/>
                  </a:lnTo>
                  <a:lnTo>
                    <a:pt x="69" y="279"/>
                  </a:lnTo>
                  <a:lnTo>
                    <a:pt x="68" y="287"/>
                  </a:lnTo>
                  <a:lnTo>
                    <a:pt x="68" y="295"/>
                  </a:lnTo>
                  <a:lnTo>
                    <a:pt x="66" y="301"/>
                  </a:lnTo>
                  <a:lnTo>
                    <a:pt x="66" y="309"/>
                  </a:lnTo>
                  <a:lnTo>
                    <a:pt x="65" y="316"/>
                  </a:lnTo>
                  <a:lnTo>
                    <a:pt x="65" y="323"/>
                  </a:lnTo>
                  <a:lnTo>
                    <a:pt x="64" y="328"/>
                  </a:lnTo>
                  <a:lnTo>
                    <a:pt x="62" y="335"/>
                  </a:lnTo>
                  <a:lnTo>
                    <a:pt x="61" y="341"/>
                  </a:lnTo>
                  <a:lnTo>
                    <a:pt x="61" y="348"/>
                  </a:lnTo>
                  <a:lnTo>
                    <a:pt x="60" y="358"/>
                  </a:lnTo>
                  <a:lnTo>
                    <a:pt x="58" y="370"/>
                  </a:lnTo>
                  <a:lnTo>
                    <a:pt x="54" y="378"/>
                  </a:lnTo>
                  <a:lnTo>
                    <a:pt x="54" y="388"/>
                  </a:lnTo>
                  <a:lnTo>
                    <a:pt x="52" y="394"/>
                  </a:lnTo>
                  <a:lnTo>
                    <a:pt x="50" y="402"/>
                  </a:lnTo>
                  <a:lnTo>
                    <a:pt x="49" y="410"/>
                  </a:lnTo>
                  <a:lnTo>
                    <a:pt x="49" y="414"/>
                  </a:lnTo>
                  <a:lnTo>
                    <a:pt x="325" y="402"/>
                  </a:lnTo>
                  <a:lnTo>
                    <a:pt x="324" y="400"/>
                  </a:lnTo>
                  <a:lnTo>
                    <a:pt x="322" y="396"/>
                  </a:lnTo>
                  <a:lnTo>
                    <a:pt x="318" y="389"/>
                  </a:lnTo>
                  <a:lnTo>
                    <a:pt x="316" y="380"/>
                  </a:lnTo>
                  <a:lnTo>
                    <a:pt x="312" y="374"/>
                  </a:lnTo>
                  <a:lnTo>
                    <a:pt x="310" y="369"/>
                  </a:lnTo>
                  <a:lnTo>
                    <a:pt x="308" y="362"/>
                  </a:lnTo>
                  <a:lnTo>
                    <a:pt x="305" y="357"/>
                  </a:lnTo>
                  <a:lnTo>
                    <a:pt x="304" y="349"/>
                  </a:lnTo>
                  <a:lnTo>
                    <a:pt x="301" y="342"/>
                  </a:lnTo>
                  <a:lnTo>
                    <a:pt x="298" y="335"/>
                  </a:lnTo>
                  <a:lnTo>
                    <a:pt x="297" y="328"/>
                  </a:lnTo>
                  <a:lnTo>
                    <a:pt x="293" y="320"/>
                  </a:lnTo>
                  <a:lnTo>
                    <a:pt x="292" y="311"/>
                  </a:lnTo>
                  <a:lnTo>
                    <a:pt x="289" y="303"/>
                  </a:lnTo>
                  <a:lnTo>
                    <a:pt x="286" y="295"/>
                  </a:lnTo>
                  <a:lnTo>
                    <a:pt x="285" y="285"/>
                  </a:lnTo>
                  <a:lnTo>
                    <a:pt x="284" y="277"/>
                  </a:lnTo>
                  <a:lnTo>
                    <a:pt x="281" y="268"/>
                  </a:lnTo>
                  <a:lnTo>
                    <a:pt x="281" y="261"/>
                  </a:lnTo>
                  <a:lnTo>
                    <a:pt x="280" y="251"/>
                  </a:lnTo>
                  <a:lnTo>
                    <a:pt x="278" y="243"/>
                  </a:lnTo>
                  <a:lnTo>
                    <a:pt x="278" y="233"/>
                  </a:lnTo>
                  <a:lnTo>
                    <a:pt x="280" y="225"/>
                  </a:lnTo>
                  <a:lnTo>
                    <a:pt x="280" y="217"/>
                  </a:lnTo>
                  <a:lnTo>
                    <a:pt x="280" y="209"/>
                  </a:lnTo>
                  <a:lnTo>
                    <a:pt x="281" y="201"/>
                  </a:lnTo>
                  <a:lnTo>
                    <a:pt x="284" y="195"/>
                  </a:lnTo>
                  <a:lnTo>
                    <a:pt x="285" y="187"/>
                  </a:lnTo>
                  <a:lnTo>
                    <a:pt x="286" y="179"/>
                  </a:lnTo>
                  <a:lnTo>
                    <a:pt x="288" y="169"/>
                  </a:lnTo>
                  <a:lnTo>
                    <a:pt x="292" y="163"/>
                  </a:lnTo>
                  <a:lnTo>
                    <a:pt x="293" y="155"/>
                  </a:lnTo>
                  <a:lnTo>
                    <a:pt x="297" y="147"/>
                  </a:lnTo>
                  <a:lnTo>
                    <a:pt x="300" y="139"/>
                  </a:lnTo>
                  <a:lnTo>
                    <a:pt x="304" y="132"/>
                  </a:lnTo>
                  <a:lnTo>
                    <a:pt x="305" y="123"/>
                  </a:lnTo>
                  <a:lnTo>
                    <a:pt x="309" y="115"/>
                  </a:lnTo>
                  <a:lnTo>
                    <a:pt x="312" y="108"/>
                  </a:lnTo>
                  <a:lnTo>
                    <a:pt x="316" y="102"/>
                  </a:lnTo>
                  <a:lnTo>
                    <a:pt x="317" y="94"/>
                  </a:lnTo>
                  <a:lnTo>
                    <a:pt x="321" y="87"/>
                  </a:lnTo>
                  <a:lnTo>
                    <a:pt x="324" y="80"/>
                  </a:lnTo>
                  <a:lnTo>
                    <a:pt x="328" y="75"/>
                  </a:lnTo>
                  <a:lnTo>
                    <a:pt x="329" y="68"/>
                  </a:lnTo>
                  <a:lnTo>
                    <a:pt x="332" y="62"/>
                  </a:lnTo>
                  <a:lnTo>
                    <a:pt x="334" y="55"/>
                  </a:lnTo>
                  <a:lnTo>
                    <a:pt x="337" y="51"/>
                  </a:lnTo>
                  <a:lnTo>
                    <a:pt x="341" y="40"/>
                  </a:lnTo>
                  <a:lnTo>
                    <a:pt x="348" y="32"/>
                  </a:lnTo>
                  <a:lnTo>
                    <a:pt x="349" y="24"/>
                  </a:lnTo>
                  <a:lnTo>
                    <a:pt x="353" y="20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6"/>
            <p:cNvSpPr>
              <a:spLocks/>
            </p:cNvSpPr>
            <p:nvPr/>
          </p:nvSpPr>
          <p:spPr bwMode="auto">
            <a:xfrm>
              <a:off x="1217" y="1822"/>
              <a:ext cx="297" cy="170"/>
            </a:xfrm>
            <a:custGeom>
              <a:avLst/>
              <a:gdLst>
                <a:gd name="T0" fmla="*/ 11 w 1189"/>
                <a:gd name="T1" fmla="*/ 655 h 681"/>
                <a:gd name="T2" fmla="*/ 5 w 1189"/>
                <a:gd name="T3" fmla="*/ 617 h 681"/>
                <a:gd name="T4" fmla="*/ 0 w 1189"/>
                <a:gd name="T5" fmla="*/ 561 h 681"/>
                <a:gd name="T6" fmla="*/ 0 w 1189"/>
                <a:gd name="T7" fmla="*/ 496 h 681"/>
                <a:gd name="T8" fmla="*/ 4 w 1189"/>
                <a:gd name="T9" fmla="*/ 425 h 681"/>
                <a:gd name="T10" fmla="*/ 15 w 1189"/>
                <a:gd name="T11" fmla="*/ 349 h 681"/>
                <a:gd name="T12" fmla="*/ 35 w 1189"/>
                <a:gd name="T13" fmla="*/ 273 h 681"/>
                <a:gd name="T14" fmla="*/ 68 w 1189"/>
                <a:gd name="T15" fmla="*/ 203 h 681"/>
                <a:gd name="T16" fmla="*/ 112 w 1189"/>
                <a:gd name="T17" fmla="*/ 139 h 681"/>
                <a:gd name="T18" fmla="*/ 173 w 1189"/>
                <a:gd name="T19" fmla="*/ 87 h 681"/>
                <a:gd name="T20" fmla="*/ 244 w 1189"/>
                <a:gd name="T21" fmla="*/ 47 h 681"/>
                <a:gd name="T22" fmla="*/ 308 w 1189"/>
                <a:gd name="T23" fmla="*/ 22 h 681"/>
                <a:gd name="T24" fmla="*/ 368 w 1189"/>
                <a:gd name="T25" fmla="*/ 4 h 681"/>
                <a:gd name="T26" fmla="*/ 421 w 1189"/>
                <a:gd name="T27" fmla="*/ 0 h 681"/>
                <a:gd name="T28" fmla="*/ 472 w 1189"/>
                <a:gd name="T29" fmla="*/ 3 h 681"/>
                <a:gd name="T30" fmla="*/ 519 w 1189"/>
                <a:gd name="T31" fmla="*/ 11 h 681"/>
                <a:gd name="T32" fmla="*/ 561 w 1189"/>
                <a:gd name="T33" fmla="*/ 26 h 681"/>
                <a:gd name="T34" fmla="*/ 600 w 1189"/>
                <a:gd name="T35" fmla="*/ 43 h 681"/>
                <a:gd name="T36" fmla="*/ 635 w 1189"/>
                <a:gd name="T37" fmla="*/ 59 h 681"/>
                <a:gd name="T38" fmla="*/ 668 w 1189"/>
                <a:gd name="T39" fmla="*/ 78 h 681"/>
                <a:gd name="T40" fmla="*/ 707 w 1189"/>
                <a:gd name="T41" fmla="*/ 96 h 681"/>
                <a:gd name="T42" fmla="*/ 767 w 1189"/>
                <a:gd name="T43" fmla="*/ 110 h 681"/>
                <a:gd name="T44" fmla="*/ 828 w 1189"/>
                <a:gd name="T45" fmla="*/ 104 h 681"/>
                <a:gd name="T46" fmla="*/ 887 w 1189"/>
                <a:gd name="T47" fmla="*/ 90 h 681"/>
                <a:gd name="T48" fmla="*/ 940 w 1189"/>
                <a:gd name="T49" fmla="*/ 71 h 681"/>
                <a:gd name="T50" fmla="*/ 984 w 1189"/>
                <a:gd name="T51" fmla="*/ 56 h 681"/>
                <a:gd name="T52" fmla="*/ 1025 w 1189"/>
                <a:gd name="T53" fmla="*/ 47 h 681"/>
                <a:gd name="T54" fmla="*/ 1073 w 1189"/>
                <a:gd name="T55" fmla="*/ 36 h 681"/>
                <a:gd name="T56" fmla="*/ 1121 w 1189"/>
                <a:gd name="T57" fmla="*/ 26 h 681"/>
                <a:gd name="T58" fmla="*/ 1160 w 1189"/>
                <a:gd name="T59" fmla="*/ 16 h 681"/>
                <a:gd name="T60" fmla="*/ 1187 w 1189"/>
                <a:gd name="T61" fmla="*/ 14 h 681"/>
                <a:gd name="T62" fmla="*/ 1169 w 1189"/>
                <a:gd name="T63" fmla="*/ 60 h 681"/>
                <a:gd name="T64" fmla="*/ 1156 w 1189"/>
                <a:gd name="T65" fmla="*/ 98 h 681"/>
                <a:gd name="T66" fmla="*/ 1137 w 1189"/>
                <a:gd name="T67" fmla="*/ 141 h 681"/>
                <a:gd name="T68" fmla="*/ 1116 w 1189"/>
                <a:gd name="T69" fmla="*/ 189 h 681"/>
                <a:gd name="T70" fmla="*/ 1092 w 1189"/>
                <a:gd name="T71" fmla="*/ 240 h 681"/>
                <a:gd name="T72" fmla="*/ 1065 w 1189"/>
                <a:gd name="T73" fmla="*/ 291 h 681"/>
                <a:gd name="T74" fmla="*/ 1035 w 1189"/>
                <a:gd name="T75" fmla="*/ 337 h 681"/>
                <a:gd name="T76" fmla="*/ 1001 w 1189"/>
                <a:gd name="T77" fmla="*/ 381 h 681"/>
                <a:gd name="T78" fmla="*/ 968 w 1189"/>
                <a:gd name="T79" fmla="*/ 420 h 681"/>
                <a:gd name="T80" fmla="*/ 931 w 1189"/>
                <a:gd name="T81" fmla="*/ 450 h 681"/>
                <a:gd name="T82" fmla="*/ 895 w 1189"/>
                <a:gd name="T83" fmla="*/ 476 h 681"/>
                <a:gd name="T84" fmla="*/ 857 w 1189"/>
                <a:gd name="T85" fmla="*/ 494 h 681"/>
                <a:gd name="T86" fmla="*/ 821 w 1189"/>
                <a:gd name="T87" fmla="*/ 509 h 681"/>
                <a:gd name="T88" fmla="*/ 783 w 1189"/>
                <a:gd name="T89" fmla="*/ 518 h 681"/>
                <a:gd name="T90" fmla="*/ 744 w 1189"/>
                <a:gd name="T91" fmla="*/ 523 h 681"/>
                <a:gd name="T92" fmla="*/ 704 w 1189"/>
                <a:gd name="T93" fmla="*/ 522 h 681"/>
                <a:gd name="T94" fmla="*/ 664 w 1189"/>
                <a:gd name="T95" fmla="*/ 517 h 681"/>
                <a:gd name="T96" fmla="*/ 623 w 1189"/>
                <a:gd name="T97" fmla="*/ 505 h 681"/>
                <a:gd name="T98" fmla="*/ 580 w 1189"/>
                <a:gd name="T99" fmla="*/ 490 h 681"/>
                <a:gd name="T100" fmla="*/ 536 w 1189"/>
                <a:gd name="T101" fmla="*/ 470 h 681"/>
                <a:gd name="T102" fmla="*/ 491 w 1189"/>
                <a:gd name="T103" fmla="*/ 457 h 681"/>
                <a:gd name="T104" fmla="*/ 445 w 1189"/>
                <a:gd name="T105" fmla="*/ 450 h 681"/>
                <a:gd name="T106" fmla="*/ 401 w 1189"/>
                <a:gd name="T107" fmla="*/ 448 h 681"/>
                <a:gd name="T108" fmla="*/ 356 w 1189"/>
                <a:gd name="T109" fmla="*/ 450 h 681"/>
                <a:gd name="T110" fmla="*/ 316 w 1189"/>
                <a:gd name="T111" fmla="*/ 457 h 681"/>
                <a:gd name="T112" fmla="*/ 276 w 1189"/>
                <a:gd name="T113" fmla="*/ 468 h 681"/>
                <a:gd name="T114" fmla="*/ 236 w 1189"/>
                <a:gd name="T115" fmla="*/ 484 h 681"/>
                <a:gd name="T116" fmla="*/ 180 w 1189"/>
                <a:gd name="T117" fmla="*/ 513 h 681"/>
                <a:gd name="T118" fmla="*/ 145 w 1189"/>
                <a:gd name="T119" fmla="*/ 543 h 681"/>
                <a:gd name="T120" fmla="*/ 123 w 1189"/>
                <a:gd name="T121" fmla="*/ 579 h 681"/>
                <a:gd name="T122" fmla="*/ 101 w 1189"/>
                <a:gd name="T123" fmla="*/ 629 h 681"/>
                <a:gd name="T124" fmla="*/ 92 w 1189"/>
                <a:gd name="T125" fmla="*/ 66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9" h="681">
                  <a:moveTo>
                    <a:pt x="15" y="681"/>
                  </a:moveTo>
                  <a:lnTo>
                    <a:pt x="13" y="678"/>
                  </a:lnTo>
                  <a:lnTo>
                    <a:pt x="12" y="675"/>
                  </a:lnTo>
                  <a:lnTo>
                    <a:pt x="12" y="669"/>
                  </a:lnTo>
                  <a:lnTo>
                    <a:pt x="12" y="661"/>
                  </a:lnTo>
                  <a:lnTo>
                    <a:pt x="11" y="655"/>
                  </a:lnTo>
                  <a:lnTo>
                    <a:pt x="9" y="650"/>
                  </a:lnTo>
                  <a:lnTo>
                    <a:pt x="8" y="643"/>
                  </a:lnTo>
                  <a:lnTo>
                    <a:pt x="8" y="638"/>
                  </a:lnTo>
                  <a:lnTo>
                    <a:pt x="7" y="630"/>
                  </a:lnTo>
                  <a:lnTo>
                    <a:pt x="7" y="623"/>
                  </a:lnTo>
                  <a:lnTo>
                    <a:pt x="5" y="617"/>
                  </a:lnTo>
                  <a:lnTo>
                    <a:pt x="5" y="609"/>
                  </a:lnTo>
                  <a:lnTo>
                    <a:pt x="4" y="598"/>
                  </a:lnTo>
                  <a:lnTo>
                    <a:pt x="3" y="590"/>
                  </a:lnTo>
                  <a:lnTo>
                    <a:pt x="1" y="579"/>
                  </a:lnTo>
                  <a:lnTo>
                    <a:pt x="1" y="571"/>
                  </a:lnTo>
                  <a:lnTo>
                    <a:pt x="0" y="561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518"/>
                  </a:lnTo>
                  <a:lnTo>
                    <a:pt x="0" y="507"/>
                  </a:lnTo>
                  <a:lnTo>
                    <a:pt x="0" y="496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0" y="461"/>
                  </a:lnTo>
                  <a:lnTo>
                    <a:pt x="1" y="449"/>
                  </a:lnTo>
                  <a:lnTo>
                    <a:pt x="4" y="438"/>
                  </a:lnTo>
                  <a:lnTo>
                    <a:pt x="4" y="425"/>
                  </a:lnTo>
                  <a:lnTo>
                    <a:pt x="5" y="413"/>
                  </a:lnTo>
                  <a:lnTo>
                    <a:pt x="7" y="400"/>
                  </a:lnTo>
                  <a:lnTo>
                    <a:pt x="8" y="388"/>
                  </a:lnTo>
                  <a:lnTo>
                    <a:pt x="9" y="374"/>
                  </a:lnTo>
                  <a:lnTo>
                    <a:pt x="12" y="362"/>
                  </a:lnTo>
                  <a:lnTo>
                    <a:pt x="15" y="349"/>
                  </a:lnTo>
                  <a:lnTo>
                    <a:pt x="19" y="337"/>
                  </a:lnTo>
                  <a:lnTo>
                    <a:pt x="20" y="324"/>
                  </a:lnTo>
                  <a:lnTo>
                    <a:pt x="24" y="311"/>
                  </a:lnTo>
                  <a:lnTo>
                    <a:pt x="27" y="299"/>
                  </a:lnTo>
                  <a:lnTo>
                    <a:pt x="31" y="287"/>
                  </a:lnTo>
                  <a:lnTo>
                    <a:pt x="35" y="273"/>
                  </a:lnTo>
                  <a:lnTo>
                    <a:pt x="40" y="261"/>
                  </a:lnTo>
                  <a:lnTo>
                    <a:pt x="44" y="249"/>
                  </a:lnTo>
                  <a:lnTo>
                    <a:pt x="51" y="239"/>
                  </a:lnTo>
                  <a:lnTo>
                    <a:pt x="55" y="225"/>
                  </a:lnTo>
                  <a:lnTo>
                    <a:pt x="61" y="215"/>
                  </a:lnTo>
                  <a:lnTo>
                    <a:pt x="68" y="203"/>
                  </a:lnTo>
                  <a:lnTo>
                    <a:pt x="73" y="192"/>
                  </a:lnTo>
                  <a:lnTo>
                    <a:pt x="80" y="180"/>
                  </a:lnTo>
                  <a:lnTo>
                    <a:pt x="87" y="169"/>
                  </a:lnTo>
                  <a:lnTo>
                    <a:pt x="95" y="159"/>
                  </a:lnTo>
                  <a:lnTo>
                    <a:pt x="104" y="149"/>
                  </a:lnTo>
                  <a:lnTo>
                    <a:pt x="112" y="139"/>
                  </a:lnTo>
                  <a:lnTo>
                    <a:pt x="121" y="130"/>
                  </a:lnTo>
                  <a:lnTo>
                    <a:pt x="131" y="120"/>
                  </a:lnTo>
                  <a:lnTo>
                    <a:pt x="140" y="111"/>
                  </a:lnTo>
                  <a:lnTo>
                    <a:pt x="151" y="102"/>
                  </a:lnTo>
                  <a:lnTo>
                    <a:pt x="163" y="95"/>
                  </a:lnTo>
                  <a:lnTo>
                    <a:pt x="173" y="87"/>
                  </a:lnTo>
                  <a:lnTo>
                    <a:pt x="187" y="80"/>
                  </a:lnTo>
                  <a:lnTo>
                    <a:pt x="197" y="72"/>
                  </a:lnTo>
                  <a:lnTo>
                    <a:pt x="209" y="66"/>
                  </a:lnTo>
                  <a:lnTo>
                    <a:pt x="220" y="59"/>
                  </a:lnTo>
                  <a:lnTo>
                    <a:pt x="232" y="52"/>
                  </a:lnTo>
                  <a:lnTo>
                    <a:pt x="244" y="47"/>
                  </a:lnTo>
                  <a:lnTo>
                    <a:pt x="255" y="42"/>
                  </a:lnTo>
                  <a:lnTo>
                    <a:pt x="265" y="36"/>
                  </a:lnTo>
                  <a:lnTo>
                    <a:pt x="277" y="34"/>
                  </a:lnTo>
                  <a:lnTo>
                    <a:pt x="287" y="28"/>
                  </a:lnTo>
                  <a:lnTo>
                    <a:pt x="299" y="24"/>
                  </a:lnTo>
                  <a:lnTo>
                    <a:pt x="308" y="22"/>
                  </a:lnTo>
                  <a:lnTo>
                    <a:pt x="319" y="18"/>
                  </a:lnTo>
                  <a:lnTo>
                    <a:pt x="329" y="15"/>
                  </a:lnTo>
                  <a:lnTo>
                    <a:pt x="339" y="11"/>
                  </a:lnTo>
                  <a:lnTo>
                    <a:pt x="348" y="10"/>
                  </a:lnTo>
                  <a:lnTo>
                    <a:pt x="360" y="8"/>
                  </a:lnTo>
                  <a:lnTo>
                    <a:pt x="368" y="4"/>
                  </a:lnTo>
                  <a:lnTo>
                    <a:pt x="377" y="3"/>
                  </a:lnTo>
                  <a:lnTo>
                    <a:pt x="385" y="2"/>
                  </a:lnTo>
                  <a:lnTo>
                    <a:pt x="396" y="2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6" y="0"/>
                  </a:lnTo>
                  <a:lnTo>
                    <a:pt x="464" y="3"/>
                  </a:lnTo>
                  <a:lnTo>
                    <a:pt x="472" y="3"/>
                  </a:lnTo>
                  <a:lnTo>
                    <a:pt x="481" y="4"/>
                  </a:lnTo>
                  <a:lnTo>
                    <a:pt x="488" y="6"/>
                  </a:lnTo>
                  <a:lnTo>
                    <a:pt x="497" y="8"/>
                  </a:lnTo>
                  <a:lnTo>
                    <a:pt x="504" y="8"/>
                  </a:lnTo>
                  <a:lnTo>
                    <a:pt x="512" y="10"/>
                  </a:lnTo>
                  <a:lnTo>
                    <a:pt x="519" y="11"/>
                  </a:lnTo>
                  <a:lnTo>
                    <a:pt x="525" y="14"/>
                  </a:lnTo>
                  <a:lnTo>
                    <a:pt x="532" y="16"/>
                  </a:lnTo>
                  <a:lnTo>
                    <a:pt x="540" y="18"/>
                  </a:lnTo>
                  <a:lnTo>
                    <a:pt x="547" y="20"/>
                  </a:lnTo>
                  <a:lnTo>
                    <a:pt x="555" y="23"/>
                  </a:lnTo>
                  <a:lnTo>
                    <a:pt x="561" y="26"/>
                  </a:lnTo>
                  <a:lnTo>
                    <a:pt x="568" y="28"/>
                  </a:lnTo>
                  <a:lnTo>
                    <a:pt x="573" y="30"/>
                  </a:lnTo>
                  <a:lnTo>
                    <a:pt x="580" y="34"/>
                  </a:lnTo>
                  <a:lnTo>
                    <a:pt x="587" y="36"/>
                  </a:lnTo>
                  <a:lnTo>
                    <a:pt x="593" y="40"/>
                  </a:lnTo>
                  <a:lnTo>
                    <a:pt x="600" y="43"/>
                  </a:lnTo>
                  <a:lnTo>
                    <a:pt x="607" y="47"/>
                  </a:lnTo>
                  <a:lnTo>
                    <a:pt x="612" y="48"/>
                  </a:lnTo>
                  <a:lnTo>
                    <a:pt x="617" y="52"/>
                  </a:lnTo>
                  <a:lnTo>
                    <a:pt x="623" y="54"/>
                  </a:lnTo>
                  <a:lnTo>
                    <a:pt x="629" y="58"/>
                  </a:lnTo>
                  <a:lnTo>
                    <a:pt x="635" y="59"/>
                  </a:lnTo>
                  <a:lnTo>
                    <a:pt x="640" y="63"/>
                  </a:lnTo>
                  <a:lnTo>
                    <a:pt x="647" y="66"/>
                  </a:lnTo>
                  <a:lnTo>
                    <a:pt x="653" y="70"/>
                  </a:lnTo>
                  <a:lnTo>
                    <a:pt x="657" y="71"/>
                  </a:lnTo>
                  <a:lnTo>
                    <a:pt x="664" y="75"/>
                  </a:lnTo>
                  <a:lnTo>
                    <a:pt x="668" y="78"/>
                  </a:lnTo>
                  <a:lnTo>
                    <a:pt x="675" y="82"/>
                  </a:lnTo>
                  <a:lnTo>
                    <a:pt x="679" y="83"/>
                  </a:lnTo>
                  <a:lnTo>
                    <a:pt x="685" y="87"/>
                  </a:lnTo>
                  <a:lnTo>
                    <a:pt x="689" y="90"/>
                  </a:lnTo>
                  <a:lnTo>
                    <a:pt x="696" y="94"/>
                  </a:lnTo>
                  <a:lnTo>
                    <a:pt x="707" y="96"/>
                  </a:lnTo>
                  <a:lnTo>
                    <a:pt x="716" y="102"/>
                  </a:lnTo>
                  <a:lnTo>
                    <a:pt x="725" y="103"/>
                  </a:lnTo>
                  <a:lnTo>
                    <a:pt x="736" y="107"/>
                  </a:lnTo>
                  <a:lnTo>
                    <a:pt x="745" y="108"/>
                  </a:lnTo>
                  <a:lnTo>
                    <a:pt x="756" y="110"/>
                  </a:lnTo>
                  <a:lnTo>
                    <a:pt x="767" y="110"/>
                  </a:lnTo>
                  <a:lnTo>
                    <a:pt x="777" y="111"/>
                  </a:lnTo>
                  <a:lnTo>
                    <a:pt x="787" y="110"/>
                  </a:lnTo>
                  <a:lnTo>
                    <a:pt x="797" y="108"/>
                  </a:lnTo>
                  <a:lnTo>
                    <a:pt x="807" y="108"/>
                  </a:lnTo>
                  <a:lnTo>
                    <a:pt x="817" y="107"/>
                  </a:lnTo>
                  <a:lnTo>
                    <a:pt x="828" y="104"/>
                  </a:lnTo>
                  <a:lnTo>
                    <a:pt x="839" y="102"/>
                  </a:lnTo>
                  <a:lnTo>
                    <a:pt x="848" y="100"/>
                  </a:lnTo>
                  <a:lnTo>
                    <a:pt x="860" y="99"/>
                  </a:lnTo>
                  <a:lnTo>
                    <a:pt x="868" y="95"/>
                  </a:lnTo>
                  <a:lnTo>
                    <a:pt x="879" y="92"/>
                  </a:lnTo>
                  <a:lnTo>
                    <a:pt x="887" y="90"/>
                  </a:lnTo>
                  <a:lnTo>
                    <a:pt x="896" y="86"/>
                  </a:lnTo>
                  <a:lnTo>
                    <a:pt x="905" y="83"/>
                  </a:lnTo>
                  <a:lnTo>
                    <a:pt x="915" y="79"/>
                  </a:lnTo>
                  <a:lnTo>
                    <a:pt x="923" y="76"/>
                  </a:lnTo>
                  <a:lnTo>
                    <a:pt x="933" y="74"/>
                  </a:lnTo>
                  <a:lnTo>
                    <a:pt x="940" y="71"/>
                  </a:lnTo>
                  <a:lnTo>
                    <a:pt x="948" y="67"/>
                  </a:lnTo>
                  <a:lnTo>
                    <a:pt x="956" y="64"/>
                  </a:lnTo>
                  <a:lnTo>
                    <a:pt x="964" y="63"/>
                  </a:lnTo>
                  <a:lnTo>
                    <a:pt x="969" y="59"/>
                  </a:lnTo>
                  <a:lnTo>
                    <a:pt x="977" y="59"/>
                  </a:lnTo>
                  <a:lnTo>
                    <a:pt x="984" y="56"/>
                  </a:lnTo>
                  <a:lnTo>
                    <a:pt x="992" y="56"/>
                  </a:lnTo>
                  <a:lnTo>
                    <a:pt x="997" y="54"/>
                  </a:lnTo>
                  <a:lnTo>
                    <a:pt x="1004" y="52"/>
                  </a:lnTo>
                  <a:lnTo>
                    <a:pt x="1011" y="51"/>
                  </a:lnTo>
                  <a:lnTo>
                    <a:pt x="1019" y="50"/>
                  </a:lnTo>
                  <a:lnTo>
                    <a:pt x="1025" y="47"/>
                  </a:lnTo>
                  <a:lnTo>
                    <a:pt x="1033" y="47"/>
                  </a:lnTo>
                  <a:lnTo>
                    <a:pt x="1041" y="44"/>
                  </a:lnTo>
                  <a:lnTo>
                    <a:pt x="1049" y="43"/>
                  </a:lnTo>
                  <a:lnTo>
                    <a:pt x="1057" y="40"/>
                  </a:lnTo>
                  <a:lnTo>
                    <a:pt x="1065" y="39"/>
                  </a:lnTo>
                  <a:lnTo>
                    <a:pt x="1073" y="36"/>
                  </a:lnTo>
                  <a:lnTo>
                    <a:pt x="1081" y="35"/>
                  </a:lnTo>
                  <a:lnTo>
                    <a:pt x="1089" y="34"/>
                  </a:lnTo>
                  <a:lnTo>
                    <a:pt x="1097" y="32"/>
                  </a:lnTo>
                  <a:lnTo>
                    <a:pt x="1105" y="30"/>
                  </a:lnTo>
                  <a:lnTo>
                    <a:pt x="1115" y="28"/>
                  </a:lnTo>
                  <a:lnTo>
                    <a:pt x="1121" y="26"/>
                  </a:lnTo>
                  <a:lnTo>
                    <a:pt x="1128" y="24"/>
                  </a:lnTo>
                  <a:lnTo>
                    <a:pt x="1135" y="22"/>
                  </a:lnTo>
                  <a:lnTo>
                    <a:pt x="1143" y="22"/>
                  </a:lnTo>
                  <a:lnTo>
                    <a:pt x="1148" y="19"/>
                  </a:lnTo>
                  <a:lnTo>
                    <a:pt x="1155" y="18"/>
                  </a:lnTo>
                  <a:lnTo>
                    <a:pt x="1160" y="16"/>
                  </a:lnTo>
                  <a:lnTo>
                    <a:pt x="1167" y="16"/>
                  </a:lnTo>
                  <a:lnTo>
                    <a:pt x="1176" y="12"/>
                  </a:lnTo>
                  <a:lnTo>
                    <a:pt x="1183" y="11"/>
                  </a:lnTo>
                  <a:lnTo>
                    <a:pt x="1187" y="11"/>
                  </a:lnTo>
                  <a:lnTo>
                    <a:pt x="1189" y="11"/>
                  </a:lnTo>
                  <a:lnTo>
                    <a:pt x="1187" y="14"/>
                  </a:lnTo>
                  <a:lnTo>
                    <a:pt x="1184" y="23"/>
                  </a:lnTo>
                  <a:lnTo>
                    <a:pt x="1181" y="28"/>
                  </a:lnTo>
                  <a:lnTo>
                    <a:pt x="1179" y="36"/>
                  </a:lnTo>
                  <a:lnTo>
                    <a:pt x="1176" y="46"/>
                  </a:lnTo>
                  <a:lnTo>
                    <a:pt x="1172" y="56"/>
                  </a:lnTo>
                  <a:lnTo>
                    <a:pt x="1169" y="60"/>
                  </a:lnTo>
                  <a:lnTo>
                    <a:pt x="1167" y="66"/>
                  </a:lnTo>
                  <a:lnTo>
                    <a:pt x="1165" y="72"/>
                  </a:lnTo>
                  <a:lnTo>
                    <a:pt x="1163" y="79"/>
                  </a:lnTo>
                  <a:lnTo>
                    <a:pt x="1160" y="84"/>
                  </a:lnTo>
                  <a:lnTo>
                    <a:pt x="1159" y="91"/>
                  </a:lnTo>
                  <a:lnTo>
                    <a:pt x="1156" y="98"/>
                  </a:lnTo>
                  <a:lnTo>
                    <a:pt x="1153" y="106"/>
                  </a:lnTo>
                  <a:lnTo>
                    <a:pt x="1151" y="112"/>
                  </a:lnTo>
                  <a:lnTo>
                    <a:pt x="1147" y="119"/>
                  </a:lnTo>
                  <a:lnTo>
                    <a:pt x="1144" y="127"/>
                  </a:lnTo>
                  <a:lnTo>
                    <a:pt x="1140" y="133"/>
                  </a:lnTo>
                  <a:lnTo>
                    <a:pt x="1137" y="141"/>
                  </a:lnTo>
                  <a:lnTo>
                    <a:pt x="1135" y="149"/>
                  </a:lnTo>
                  <a:lnTo>
                    <a:pt x="1131" y="157"/>
                  </a:lnTo>
                  <a:lnTo>
                    <a:pt x="1128" y="167"/>
                  </a:lnTo>
                  <a:lnTo>
                    <a:pt x="1124" y="173"/>
                  </a:lnTo>
                  <a:lnTo>
                    <a:pt x="1121" y="181"/>
                  </a:lnTo>
                  <a:lnTo>
                    <a:pt x="1116" y="189"/>
                  </a:lnTo>
                  <a:lnTo>
                    <a:pt x="1113" y="199"/>
                  </a:lnTo>
                  <a:lnTo>
                    <a:pt x="1109" y="205"/>
                  </a:lnTo>
                  <a:lnTo>
                    <a:pt x="1104" y="215"/>
                  </a:lnTo>
                  <a:lnTo>
                    <a:pt x="1100" y="223"/>
                  </a:lnTo>
                  <a:lnTo>
                    <a:pt x="1097" y="232"/>
                  </a:lnTo>
                  <a:lnTo>
                    <a:pt x="1092" y="240"/>
                  </a:lnTo>
                  <a:lnTo>
                    <a:pt x="1088" y="249"/>
                  </a:lnTo>
                  <a:lnTo>
                    <a:pt x="1083" y="256"/>
                  </a:lnTo>
                  <a:lnTo>
                    <a:pt x="1080" y="265"/>
                  </a:lnTo>
                  <a:lnTo>
                    <a:pt x="1073" y="273"/>
                  </a:lnTo>
                  <a:lnTo>
                    <a:pt x="1069" y="281"/>
                  </a:lnTo>
                  <a:lnTo>
                    <a:pt x="1065" y="291"/>
                  </a:lnTo>
                  <a:lnTo>
                    <a:pt x="1061" y="299"/>
                  </a:lnTo>
                  <a:lnTo>
                    <a:pt x="1055" y="307"/>
                  </a:lnTo>
                  <a:lnTo>
                    <a:pt x="1049" y="315"/>
                  </a:lnTo>
                  <a:lnTo>
                    <a:pt x="1044" y="321"/>
                  </a:lnTo>
                  <a:lnTo>
                    <a:pt x="1040" y="330"/>
                  </a:lnTo>
                  <a:lnTo>
                    <a:pt x="1035" y="337"/>
                  </a:lnTo>
                  <a:lnTo>
                    <a:pt x="1029" y="346"/>
                  </a:lnTo>
                  <a:lnTo>
                    <a:pt x="1024" y="352"/>
                  </a:lnTo>
                  <a:lnTo>
                    <a:pt x="1019" y="361"/>
                  </a:lnTo>
                  <a:lnTo>
                    <a:pt x="1012" y="368"/>
                  </a:lnTo>
                  <a:lnTo>
                    <a:pt x="1007" y="374"/>
                  </a:lnTo>
                  <a:lnTo>
                    <a:pt x="1001" y="381"/>
                  </a:lnTo>
                  <a:lnTo>
                    <a:pt x="996" y="389"/>
                  </a:lnTo>
                  <a:lnTo>
                    <a:pt x="991" y="396"/>
                  </a:lnTo>
                  <a:lnTo>
                    <a:pt x="985" y="401"/>
                  </a:lnTo>
                  <a:lnTo>
                    <a:pt x="980" y="408"/>
                  </a:lnTo>
                  <a:lnTo>
                    <a:pt x="975" y="414"/>
                  </a:lnTo>
                  <a:lnTo>
                    <a:pt x="968" y="420"/>
                  </a:lnTo>
                  <a:lnTo>
                    <a:pt x="961" y="425"/>
                  </a:lnTo>
                  <a:lnTo>
                    <a:pt x="955" y="430"/>
                  </a:lnTo>
                  <a:lnTo>
                    <a:pt x="949" y="436"/>
                  </a:lnTo>
                  <a:lnTo>
                    <a:pt x="943" y="440"/>
                  </a:lnTo>
                  <a:lnTo>
                    <a:pt x="937" y="445"/>
                  </a:lnTo>
                  <a:lnTo>
                    <a:pt x="931" y="450"/>
                  </a:lnTo>
                  <a:lnTo>
                    <a:pt x="925" y="456"/>
                  </a:lnTo>
                  <a:lnTo>
                    <a:pt x="919" y="458"/>
                  </a:lnTo>
                  <a:lnTo>
                    <a:pt x="913" y="462"/>
                  </a:lnTo>
                  <a:lnTo>
                    <a:pt x="907" y="468"/>
                  </a:lnTo>
                  <a:lnTo>
                    <a:pt x="901" y="472"/>
                  </a:lnTo>
                  <a:lnTo>
                    <a:pt x="895" y="476"/>
                  </a:lnTo>
                  <a:lnTo>
                    <a:pt x="889" y="480"/>
                  </a:lnTo>
                  <a:lnTo>
                    <a:pt x="883" y="482"/>
                  </a:lnTo>
                  <a:lnTo>
                    <a:pt x="877" y="488"/>
                  </a:lnTo>
                  <a:lnTo>
                    <a:pt x="871" y="489"/>
                  </a:lnTo>
                  <a:lnTo>
                    <a:pt x="864" y="493"/>
                  </a:lnTo>
                  <a:lnTo>
                    <a:pt x="857" y="494"/>
                  </a:lnTo>
                  <a:lnTo>
                    <a:pt x="852" y="498"/>
                  </a:lnTo>
                  <a:lnTo>
                    <a:pt x="845" y="500"/>
                  </a:lnTo>
                  <a:lnTo>
                    <a:pt x="840" y="502"/>
                  </a:lnTo>
                  <a:lnTo>
                    <a:pt x="833" y="505"/>
                  </a:lnTo>
                  <a:lnTo>
                    <a:pt x="828" y="507"/>
                  </a:lnTo>
                  <a:lnTo>
                    <a:pt x="821" y="509"/>
                  </a:lnTo>
                  <a:lnTo>
                    <a:pt x="815" y="511"/>
                  </a:lnTo>
                  <a:lnTo>
                    <a:pt x="808" y="511"/>
                  </a:lnTo>
                  <a:lnTo>
                    <a:pt x="803" y="514"/>
                  </a:lnTo>
                  <a:lnTo>
                    <a:pt x="796" y="515"/>
                  </a:lnTo>
                  <a:lnTo>
                    <a:pt x="789" y="518"/>
                  </a:lnTo>
                  <a:lnTo>
                    <a:pt x="783" y="518"/>
                  </a:lnTo>
                  <a:lnTo>
                    <a:pt x="777" y="521"/>
                  </a:lnTo>
                  <a:lnTo>
                    <a:pt x="771" y="521"/>
                  </a:lnTo>
                  <a:lnTo>
                    <a:pt x="764" y="522"/>
                  </a:lnTo>
                  <a:lnTo>
                    <a:pt x="757" y="522"/>
                  </a:lnTo>
                  <a:lnTo>
                    <a:pt x="751" y="523"/>
                  </a:lnTo>
                  <a:lnTo>
                    <a:pt x="744" y="523"/>
                  </a:lnTo>
                  <a:lnTo>
                    <a:pt x="739" y="523"/>
                  </a:lnTo>
                  <a:lnTo>
                    <a:pt x="732" y="523"/>
                  </a:lnTo>
                  <a:lnTo>
                    <a:pt x="725" y="523"/>
                  </a:lnTo>
                  <a:lnTo>
                    <a:pt x="717" y="523"/>
                  </a:lnTo>
                  <a:lnTo>
                    <a:pt x="711" y="523"/>
                  </a:lnTo>
                  <a:lnTo>
                    <a:pt x="704" y="522"/>
                  </a:lnTo>
                  <a:lnTo>
                    <a:pt x="697" y="522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18"/>
                  </a:lnTo>
                  <a:lnTo>
                    <a:pt x="671" y="518"/>
                  </a:lnTo>
                  <a:lnTo>
                    <a:pt x="664" y="517"/>
                  </a:lnTo>
                  <a:lnTo>
                    <a:pt x="657" y="515"/>
                  </a:lnTo>
                  <a:lnTo>
                    <a:pt x="649" y="513"/>
                  </a:lnTo>
                  <a:lnTo>
                    <a:pt x="643" y="511"/>
                  </a:lnTo>
                  <a:lnTo>
                    <a:pt x="635" y="509"/>
                  </a:lnTo>
                  <a:lnTo>
                    <a:pt x="628" y="507"/>
                  </a:lnTo>
                  <a:lnTo>
                    <a:pt x="623" y="505"/>
                  </a:lnTo>
                  <a:lnTo>
                    <a:pt x="616" y="503"/>
                  </a:lnTo>
                  <a:lnTo>
                    <a:pt x="608" y="500"/>
                  </a:lnTo>
                  <a:lnTo>
                    <a:pt x="601" y="498"/>
                  </a:lnTo>
                  <a:lnTo>
                    <a:pt x="593" y="496"/>
                  </a:lnTo>
                  <a:lnTo>
                    <a:pt x="587" y="493"/>
                  </a:lnTo>
                  <a:lnTo>
                    <a:pt x="580" y="490"/>
                  </a:lnTo>
                  <a:lnTo>
                    <a:pt x="573" y="488"/>
                  </a:lnTo>
                  <a:lnTo>
                    <a:pt x="567" y="484"/>
                  </a:lnTo>
                  <a:lnTo>
                    <a:pt x="560" y="481"/>
                  </a:lnTo>
                  <a:lnTo>
                    <a:pt x="551" y="477"/>
                  </a:lnTo>
                  <a:lnTo>
                    <a:pt x="544" y="474"/>
                  </a:lnTo>
                  <a:lnTo>
                    <a:pt x="536" y="470"/>
                  </a:lnTo>
                  <a:lnTo>
                    <a:pt x="529" y="469"/>
                  </a:lnTo>
                  <a:lnTo>
                    <a:pt x="521" y="465"/>
                  </a:lnTo>
                  <a:lnTo>
                    <a:pt x="513" y="462"/>
                  </a:lnTo>
                  <a:lnTo>
                    <a:pt x="507" y="461"/>
                  </a:lnTo>
                  <a:lnTo>
                    <a:pt x="500" y="460"/>
                  </a:lnTo>
                  <a:lnTo>
                    <a:pt x="491" y="457"/>
                  </a:lnTo>
                  <a:lnTo>
                    <a:pt x="484" y="456"/>
                  </a:lnTo>
                  <a:lnTo>
                    <a:pt x="476" y="453"/>
                  </a:lnTo>
                  <a:lnTo>
                    <a:pt x="469" y="453"/>
                  </a:lnTo>
                  <a:lnTo>
                    <a:pt x="461" y="450"/>
                  </a:lnTo>
                  <a:lnTo>
                    <a:pt x="453" y="450"/>
                  </a:lnTo>
                  <a:lnTo>
                    <a:pt x="445" y="450"/>
                  </a:lnTo>
                  <a:lnTo>
                    <a:pt x="439" y="450"/>
                  </a:lnTo>
                  <a:lnTo>
                    <a:pt x="431" y="449"/>
                  </a:lnTo>
                  <a:lnTo>
                    <a:pt x="423" y="448"/>
                  </a:lnTo>
                  <a:lnTo>
                    <a:pt x="415" y="448"/>
                  </a:lnTo>
                  <a:lnTo>
                    <a:pt x="409" y="448"/>
                  </a:lnTo>
                  <a:lnTo>
                    <a:pt x="401" y="448"/>
                  </a:lnTo>
                  <a:lnTo>
                    <a:pt x="393" y="448"/>
                  </a:lnTo>
                  <a:lnTo>
                    <a:pt x="385" y="448"/>
                  </a:lnTo>
                  <a:lnTo>
                    <a:pt x="379" y="449"/>
                  </a:lnTo>
                  <a:lnTo>
                    <a:pt x="372" y="449"/>
                  </a:lnTo>
                  <a:lnTo>
                    <a:pt x="364" y="450"/>
                  </a:lnTo>
                  <a:lnTo>
                    <a:pt x="356" y="450"/>
                  </a:lnTo>
                  <a:lnTo>
                    <a:pt x="349" y="452"/>
                  </a:lnTo>
                  <a:lnTo>
                    <a:pt x="343" y="452"/>
                  </a:lnTo>
                  <a:lnTo>
                    <a:pt x="336" y="454"/>
                  </a:lnTo>
                  <a:lnTo>
                    <a:pt x="329" y="456"/>
                  </a:lnTo>
                  <a:lnTo>
                    <a:pt x="324" y="457"/>
                  </a:lnTo>
                  <a:lnTo>
                    <a:pt x="316" y="457"/>
                  </a:lnTo>
                  <a:lnTo>
                    <a:pt x="309" y="460"/>
                  </a:lnTo>
                  <a:lnTo>
                    <a:pt x="303" y="461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3" y="466"/>
                  </a:lnTo>
                  <a:lnTo>
                    <a:pt x="276" y="468"/>
                  </a:lnTo>
                  <a:lnTo>
                    <a:pt x="271" y="470"/>
                  </a:lnTo>
                  <a:lnTo>
                    <a:pt x="264" y="472"/>
                  </a:lnTo>
                  <a:lnTo>
                    <a:pt x="257" y="474"/>
                  </a:lnTo>
                  <a:lnTo>
                    <a:pt x="252" y="476"/>
                  </a:lnTo>
                  <a:lnTo>
                    <a:pt x="247" y="480"/>
                  </a:lnTo>
                  <a:lnTo>
                    <a:pt x="236" y="484"/>
                  </a:lnTo>
                  <a:lnTo>
                    <a:pt x="225" y="489"/>
                  </a:lnTo>
                  <a:lnTo>
                    <a:pt x="215" y="493"/>
                  </a:lnTo>
                  <a:lnTo>
                    <a:pt x="205" y="500"/>
                  </a:lnTo>
                  <a:lnTo>
                    <a:pt x="196" y="503"/>
                  </a:lnTo>
                  <a:lnTo>
                    <a:pt x="189" y="509"/>
                  </a:lnTo>
                  <a:lnTo>
                    <a:pt x="180" y="513"/>
                  </a:lnTo>
                  <a:lnTo>
                    <a:pt x="173" y="518"/>
                  </a:lnTo>
                  <a:lnTo>
                    <a:pt x="167" y="523"/>
                  </a:lnTo>
                  <a:lnTo>
                    <a:pt x="163" y="530"/>
                  </a:lnTo>
                  <a:lnTo>
                    <a:pt x="156" y="534"/>
                  </a:lnTo>
                  <a:lnTo>
                    <a:pt x="151" y="539"/>
                  </a:lnTo>
                  <a:lnTo>
                    <a:pt x="145" y="543"/>
                  </a:lnTo>
                  <a:lnTo>
                    <a:pt x="141" y="550"/>
                  </a:lnTo>
                  <a:lnTo>
                    <a:pt x="136" y="555"/>
                  </a:lnTo>
                  <a:lnTo>
                    <a:pt x="133" y="561"/>
                  </a:lnTo>
                  <a:lnTo>
                    <a:pt x="129" y="567"/>
                  </a:lnTo>
                  <a:lnTo>
                    <a:pt x="127" y="573"/>
                  </a:lnTo>
                  <a:lnTo>
                    <a:pt x="123" y="579"/>
                  </a:lnTo>
                  <a:lnTo>
                    <a:pt x="119" y="585"/>
                  </a:lnTo>
                  <a:lnTo>
                    <a:pt x="116" y="590"/>
                  </a:lnTo>
                  <a:lnTo>
                    <a:pt x="113" y="597"/>
                  </a:lnTo>
                  <a:lnTo>
                    <a:pt x="109" y="607"/>
                  </a:lnTo>
                  <a:lnTo>
                    <a:pt x="105" y="619"/>
                  </a:lnTo>
                  <a:lnTo>
                    <a:pt x="101" y="629"/>
                  </a:lnTo>
                  <a:lnTo>
                    <a:pt x="97" y="639"/>
                  </a:lnTo>
                  <a:lnTo>
                    <a:pt x="96" y="647"/>
                  </a:lnTo>
                  <a:lnTo>
                    <a:pt x="95" y="655"/>
                  </a:lnTo>
                  <a:lnTo>
                    <a:pt x="92" y="661"/>
                  </a:lnTo>
                  <a:lnTo>
                    <a:pt x="92" y="666"/>
                  </a:lnTo>
                  <a:lnTo>
                    <a:pt x="92" y="669"/>
                  </a:lnTo>
                  <a:lnTo>
                    <a:pt x="92" y="671"/>
                  </a:lnTo>
                  <a:lnTo>
                    <a:pt x="15" y="681"/>
                  </a:lnTo>
                  <a:lnTo>
                    <a:pt x="15" y="681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7"/>
            <p:cNvSpPr>
              <a:spLocks/>
            </p:cNvSpPr>
            <p:nvPr/>
          </p:nvSpPr>
          <p:spPr bwMode="auto">
            <a:xfrm>
              <a:off x="1198" y="2031"/>
              <a:ext cx="69" cy="113"/>
            </a:xfrm>
            <a:custGeom>
              <a:avLst/>
              <a:gdLst>
                <a:gd name="T0" fmla="*/ 0 w 274"/>
                <a:gd name="T1" fmla="*/ 449 h 454"/>
                <a:gd name="T2" fmla="*/ 52 w 274"/>
                <a:gd name="T3" fmla="*/ 0 h 454"/>
                <a:gd name="T4" fmla="*/ 172 w 274"/>
                <a:gd name="T5" fmla="*/ 0 h 454"/>
                <a:gd name="T6" fmla="*/ 274 w 274"/>
                <a:gd name="T7" fmla="*/ 454 h 454"/>
                <a:gd name="T8" fmla="*/ 0 w 274"/>
                <a:gd name="T9" fmla="*/ 449 h 454"/>
                <a:gd name="T10" fmla="*/ 0 w 274"/>
                <a:gd name="T11" fmla="*/ 44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54">
                  <a:moveTo>
                    <a:pt x="0" y="449"/>
                  </a:moveTo>
                  <a:lnTo>
                    <a:pt x="52" y="0"/>
                  </a:lnTo>
                  <a:lnTo>
                    <a:pt x="172" y="0"/>
                  </a:lnTo>
                  <a:lnTo>
                    <a:pt x="274" y="454"/>
                  </a:lnTo>
                  <a:lnTo>
                    <a:pt x="0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871" y="2330"/>
              <a:ext cx="150" cy="134"/>
            </a:xfrm>
            <a:custGeom>
              <a:avLst/>
              <a:gdLst>
                <a:gd name="T0" fmla="*/ 356 w 601"/>
                <a:gd name="T1" fmla="*/ 0 h 539"/>
                <a:gd name="T2" fmla="*/ 351 w 601"/>
                <a:gd name="T3" fmla="*/ 0 h 539"/>
                <a:gd name="T4" fmla="*/ 345 w 601"/>
                <a:gd name="T5" fmla="*/ 4 h 539"/>
                <a:gd name="T6" fmla="*/ 337 w 601"/>
                <a:gd name="T7" fmla="*/ 8 h 539"/>
                <a:gd name="T8" fmla="*/ 329 w 601"/>
                <a:gd name="T9" fmla="*/ 14 h 539"/>
                <a:gd name="T10" fmla="*/ 323 w 601"/>
                <a:gd name="T11" fmla="*/ 17 h 539"/>
                <a:gd name="T12" fmla="*/ 317 w 601"/>
                <a:gd name="T13" fmla="*/ 21 h 539"/>
                <a:gd name="T14" fmla="*/ 312 w 601"/>
                <a:gd name="T15" fmla="*/ 25 h 539"/>
                <a:gd name="T16" fmla="*/ 308 w 601"/>
                <a:gd name="T17" fmla="*/ 29 h 539"/>
                <a:gd name="T18" fmla="*/ 301 w 601"/>
                <a:gd name="T19" fmla="*/ 34 h 539"/>
                <a:gd name="T20" fmla="*/ 296 w 601"/>
                <a:gd name="T21" fmla="*/ 40 h 539"/>
                <a:gd name="T22" fmla="*/ 289 w 601"/>
                <a:gd name="T23" fmla="*/ 45 h 539"/>
                <a:gd name="T24" fmla="*/ 284 w 601"/>
                <a:gd name="T25" fmla="*/ 52 h 539"/>
                <a:gd name="T26" fmla="*/ 276 w 601"/>
                <a:gd name="T27" fmla="*/ 57 h 539"/>
                <a:gd name="T28" fmla="*/ 269 w 601"/>
                <a:gd name="T29" fmla="*/ 62 h 539"/>
                <a:gd name="T30" fmla="*/ 263 w 601"/>
                <a:gd name="T31" fmla="*/ 69 h 539"/>
                <a:gd name="T32" fmla="*/ 256 w 601"/>
                <a:gd name="T33" fmla="*/ 76 h 539"/>
                <a:gd name="T34" fmla="*/ 248 w 601"/>
                <a:gd name="T35" fmla="*/ 82 h 539"/>
                <a:gd name="T36" fmla="*/ 240 w 601"/>
                <a:gd name="T37" fmla="*/ 89 h 539"/>
                <a:gd name="T38" fmla="*/ 232 w 601"/>
                <a:gd name="T39" fmla="*/ 96 h 539"/>
                <a:gd name="T40" fmla="*/ 225 w 601"/>
                <a:gd name="T41" fmla="*/ 104 h 539"/>
                <a:gd name="T42" fmla="*/ 217 w 601"/>
                <a:gd name="T43" fmla="*/ 109 h 539"/>
                <a:gd name="T44" fmla="*/ 209 w 601"/>
                <a:gd name="T45" fmla="*/ 117 h 539"/>
                <a:gd name="T46" fmla="*/ 201 w 601"/>
                <a:gd name="T47" fmla="*/ 125 h 539"/>
                <a:gd name="T48" fmla="*/ 195 w 601"/>
                <a:gd name="T49" fmla="*/ 133 h 539"/>
                <a:gd name="T50" fmla="*/ 185 w 601"/>
                <a:gd name="T51" fmla="*/ 140 h 539"/>
                <a:gd name="T52" fmla="*/ 179 w 601"/>
                <a:gd name="T53" fmla="*/ 146 h 539"/>
                <a:gd name="T54" fmla="*/ 171 w 601"/>
                <a:gd name="T55" fmla="*/ 154 h 539"/>
                <a:gd name="T56" fmla="*/ 164 w 601"/>
                <a:gd name="T57" fmla="*/ 163 h 539"/>
                <a:gd name="T58" fmla="*/ 155 w 601"/>
                <a:gd name="T59" fmla="*/ 170 h 539"/>
                <a:gd name="T60" fmla="*/ 147 w 601"/>
                <a:gd name="T61" fmla="*/ 177 h 539"/>
                <a:gd name="T62" fmla="*/ 139 w 601"/>
                <a:gd name="T63" fmla="*/ 183 h 539"/>
                <a:gd name="T64" fmla="*/ 131 w 601"/>
                <a:gd name="T65" fmla="*/ 191 h 539"/>
                <a:gd name="T66" fmla="*/ 123 w 601"/>
                <a:gd name="T67" fmla="*/ 198 h 539"/>
                <a:gd name="T68" fmla="*/ 116 w 601"/>
                <a:gd name="T69" fmla="*/ 206 h 539"/>
                <a:gd name="T70" fmla="*/ 108 w 601"/>
                <a:gd name="T71" fmla="*/ 214 h 539"/>
                <a:gd name="T72" fmla="*/ 101 w 601"/>
                <a:gd name="T73" fmla="*/ 221 h 539"/>
                <a:gd name="T74" fmla="*/ 93 w 601"/>
                <a:gd name="T75" fmla="*/ 227 h 539"/>
                <a:gd name="T76" fmla="*/ 87 w 601"/>
                <a:gd name="T77" fmla="*/ 234 h 539"/>
                <a:gd name="T78" fmla="*/ 80 w 601"/>
                <a:gd name="T79" fmla="*/ 241 h 539"/>
                <a:gd name="T80" fmla="*/ 73 w 601"/>
                <a:gd name="T81" fmla="*/ 247 h 539"/>
                <a:gd name="T82" fmla="*/ 67 w 601"/>
                <a:gd name="T83" fmla="*/ 253 h 539"/>
                <a:gd name="T84" fmla="*/ 61 w 601"/>
                <a:gd name="T85" fmla="*/ 259 h 539"/>
                <a:gd name="T86" fmla="*/ 55 w 601"/>
                <a:gd name="T87" fmla="*/ 266 h 539"/>
                <a:gd name="T88" fmla="*/ 49 w 601"/>
                <a:gd name="T89" fmla="*/ 273 h 539"/>
                <a:gd name="T90" fmla="*/ 43 w 601"/>
                <a:gd name="T91" fmla="*/ 277 h 539"/>
                <a:gd name="T92" fmla="*/ 37 w 601"/>
                <a:gd name="T93" fmla="*/ 282 h 539"/>
                <a:gd name="T94" fmla="*/ 32 w 601"/>
                <a:gd name="T95" fmla="*/ 287 h 539"/>
                <a:gd name="T96" fmla="*/ 29 w 601"/>
                <a:gd name="T97" fmla="*/ 293 h 539"/>
                <a:gd name="T98" fmla="*/ 24 w 601"/>
                <a:gd name="T99" fmla="*/ 297 h 539"/>
                <a:gd name="T100" fmla="*/ 20 w 601"/>
                <a:gd name="T101" fmla="*/ 301 h 539"/>
                <a:gd name="T102" fmla="*/ 17 w 601"/>
                <a:gd name="T103" fmla="*/ 305 h 539"/>
                <a:gd name="T104" fmla="*/ 13 w 601"/>
                <a:gd name="T105" fmla="*/ 309 h 539"/>
                <a:gd name="T106" fmla="*/ 7 w 601"/>
                <a:gd name="T107" fmla="*/ 314 h 539"/>
                <a:gd name="T108" fmla="*/ 4 w 601"/>
                <a:gd name="T109" fmla="*/ 318 h 539"/>
                <a:gd name="T110" fmla="*/ 0 w 601"/>
                <a:gd name="T111" fmla="*/ 321 h 539"/>
                <a:gd name="T112" fmla="*/ 0 w 601"/>
                <a:gd name="T113" fmla="*/ 323 h 539"/>
                <a:gd name="T114" fmla="*/ 601 w 601"/>
                <a:gd name="T115" fmla="*/ 539 h 539"/>
                <a:gd name="T116" fmla="*/ 537 w 601"/>
                <a:gd name="T117" fmla="*/ 130 h 539"/>
                <a:gd name="T118" fmla="*/ 356 w 601"/>
                <a:gd name="T119" fmla="*/ 0 h 539"/>
                <a:gd name="T120" fmla="*/ 356 w 601"/>
                <a:gd name="T121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1" h="539">
                  <a:moveTo>
                    <a:pt x="356" y="0"/>
                  </a:moveTo>
                  <a:lnTo>
                    <a:pt x="351" y="0"/>
                  </a:lnTo>
                  <a:lnTo>
                    <a:pt x="345" y="4"/>
                  </a:lnTo>
                  <a:lnTo>
                    <a:pt x="337" y="8"/>
                  </a:lnTo>
                  <a:lnTo>
                    <a:pt x="329" y="14"/>
                  </a:lnTo>
                  <a:lnTo>
                    <a:pt x="323" y="17"/>
                  </a:lnTo>
                  <a:lnTo>
                    <a:pt x="317" y="21"/>
                  </a:lnTo>
                  <a:lnTo>
                    <a:pt x="312" y="25"/>
                  </a:lnTo>
                  <a:lnTo>
                    <a:pt x="308" y="29"/>
                  </a:lnTo>
                  <a:lnTo>
                    <a:pt x="301" y="34"/>
                  </a:lnTo>
                  <a:lnTo>
                    <a:pt x="296" y="40"/>
                  </a:lnTo>
                  <a:lnTo>
                    <a:pt x="289" y="45"/>
                  </a:lnTo>
                  <a:lnTo>
                    <a:pt x="284" y="52"/>
                  </a:lnTo>
                  <a:lnTo>
                    <a:pt x="276" y="57"/>
                  </a:lnTo>
                  <a:lnTo>
                    <a:pt x="269" y="62"/>
                  </a:lnTo>
                  <a:lnTo>
                    <a:pt x="263" y="69"/>
                  </a:lnTo>
                  <a:lnTo>
                    <a:pt x="256" y="76"/>
                  </a:lnTo>
                  <a:lnTo>
                    <a:pt x="248" y="82"/>
                  </a:lnTo>
                  <a:lnTo>
                    <a:pt x="240" y="89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17" y="109"/>
                  </a:lnTo>
                  <a:lnTo>
                    <a:pt x="209" y="117"/>
                  </a:lnTo>
                  <a:lnTo>
                    <a:pt x="201" y="125"/>
                  </a:lnTo>
                  <a:lnTo>
                    <a:pt x="195" y="133"/>
                  </a:lnTo>
                  <a:lnTo>
                    <a:pt x="185" y="140"/>
                  </a:lnTo>
                  <a:lnTo>
                    <a:pt x="179" y="146"/>
                  </a:lnTo>
                  <a:lnTo>
                    <a:pt x="171" y="154"/>
                  </a:lnTo>
                  <a:lnTo>
                    <a:pt x="164" y="163"/>
                  </a:lnTo>
                  <a:lnTo>
                    <a:pt x="155" y="170"/>
                  </a:lnTo>
                  <a:lnTo>
                    <a:pt x="147" y="177"/>
                  </a:lnTo>
                  <a:lnTo>
                    <a:pt x="139" y="183"/>
                  </a:lnTo>
                  <a:lnTo>
                    <a:pt x="131" y="191"/>
                  </a:lnTo>
                  <a:lnTo>
                    <a:pt x="123" y="198"/>
                  </a:lnTo>
                  <a:lnTo>
                    <a:pt x="116" y="206"/>
                  </a:lnTo>
                  <a:lnTo>
                    <a:pt x="108" y="214"/>
                  </a:lnTo>
                  <a:lnTo>
                    <a:pt x="101" y="221"/>
                  </a:lnTo>
                  <a:lnTo>
                    <a:pt x="93" y="227"/>
                  </a:lnTo>
                  <a:lnTo>
                    <a:pt x="87" y="234"/>
                  </a:lnTo>
                  <a:lnTo>
                    <a:pt x="80" y="241"/>
                  </a:lnTo>
                  <a:lnTo>
                    <a:pt x="73" y="247"/>
                  </a:lnTo>
                  <a:lnTo>
                    <a:pt x="67" y="253"/>
                  </a:lnTo>
                  <a:lnTo>
                    <a:pt x="61" y="259"/>
                  </a:lnTo>
                  <a:lnTo>
                    <a:pt x="55" y="266"/>
                  </a:lnTo>
                  <a:lnTo>
                    <a:pt x="49" y="273"/>
                  </a:lnTo>
                  <a:lnTo>
                    <a:pt x="43" y="277"/>
                  </a:lnTo>
                  <a:lnTo>
                    <a:pt x="37" y="282"/>
                  </a:lnTo>
                  <a:lnTo>
                    <a:pt x="32" y="287"/>
                  </a:lnTo>
                  <a:lnTo>
                    <a:pt x="29" y="293"/>
                  </a:lnTo>
                  <a:lnTo>
                    <a:pt x="24" y="297"/>
                  </a:lnTo>
                  <a:lnTo>
                    <a:pt x="20" y="301"/>
                  </a:lnTo>
                  <a:lnTo>
                    <a:pt x="17" y="305"/>
                  </a:lnTo>
                  <a:lnTo>
                    <a:pt x="13" y="309"/>
                  </a:lnTo>
                  <a:lnTo>
                    <a:pt x="7" y="314"/>
                  </a:lnTo>
                  <a:lnTo>
                    <a:pt x="4" y="318"/>
                  </a:lnTo>
                  <a:lnTo>
                    <a:pt x="0" y="321"/>
                  </a:lnTo>
                  <a:lnTo>
                    <a:pt x="0" y="323"/>
                  </a:lnTo>
                  <a:lnTo>
                    <a:pt x="601" y="539"/>
                  </a:lnTo>
                  <a:lnTo>
                    <a:pt x="537" y="13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9"/>
            <p:cNvSpPr>
              <a:spLocks/>
            </p:cNvSpPr>
            <p:nvPr/>
          </p:nvSpPr>
          <p:spPr bwMode="auto">
            <a:xfrm>
              <a:off x="958" y="2163"/>
              <a:ext cx="100" cy="182"/>
            </a:xfrm>
            <a:custGeom>
              <a:avLst/>
              <a:gdLst>
                <a:gd name="T0" fmla="*/ 237 w 401"/>
                <a:gd name="T1" fmla="*/ 10 h 727"/>
                <a:gd name="T2" fmla="*/ 199 w 401"/>
                <a:gd name="T3" fmla="*/ 27 h 727"/>
                <a:gd name="T4" fmla="*/ 163 w 401"/>
                <a:gd name="T5" fmla="*/ 48 h 727"/>
                <a:gd name="T6" fmla="*/ 131 w 401"/>
                <a:gd name="T7" fmla="*/ 73 h 727"/>
                <a:gd name="T8" fmla="*/ 103 w 401"/>
                <a:gd name="T9" fmla="*/ 101 h 727"/>
                <a:gd name="T10" fmla="*/ 77 w 401"/>
                <a:gd name="T11" fmla="*/ 132 h 727"/>
                <a:gd name="T12" fmla="*/ 55 w 401"/>
                <a:gd name="T13" fmla="*/ 163 h 727"/>
                <a:gd name="T14" fmla="*/ 39 w 401"/>
                <a:gd name="T15" fmla="*/ 199 h 727"/>
                <a:gd name="T16" fmla="*/ 24 w 401"/>
                <a:gd name="T17" fmla="*/ 233 h 727"/>
                <a:gd name="T18" fmla="*/ 12 w 401"/>
                <a:gd name="T19" fmla="*/ 270 h 727"/>
                <a:gd name="T20" fmla="*/ 4 w 401"/>
                <a:gd name="T21" fmla="*/ 308 h 727"/>
                <a:gd name="T22" fmla="*/ 1 w 401"/>
                <a:gd name="T23" fmla="*/ 346 h 727"/>
                <a:gd name="T24" fmla="*/ 0 w 401"/>
                <a:gd name="T25" fmla="*/ 384 h 727"/>
                <a:gd name="T26" fmla="*/ 5 w 401"/>
                <a:gd name="T27" fmla="*/ 420 h 727"/>
                <a:gd name="T28" fmla="*/ 12 w 401"/>
                <a:gd name="T29" fmla="*/ 457 h 727"/>
                <a:gd name="T30" fmla="*/ 24 w 401"/>
                <a:gd name="T31" fmla="*/ 493 h 727"/>
                <a:gd name="T32" fmla="*/ 37 w 401"/>
                <a:gd name="T33" fmla="*/ 525 h 727"/>
                <a:gd name="T34" fmla="*/ 53 w 401"/>
                <a:gd name="T35" fmla="*/ 555 h 727"/>
                <a:gd name="T36" fmla="*/ 69 w 401"/>
                <a:gd name="T37" fmla="*/ 583 h 727"/>
                <a:gd name="T38" fmla="*/ 87 w 401"/>
                <a:gd name="T39" fmla="*/ 607 h 727"/>
                <a:gd name="T40" fmla="*/ 105 w 401"/>
                <a:gd name="T41" fmla="*/ 628 h 727"/>
                <a:gd name="T42" fmla="*/ 124 w 401"/>
                <a:gd name="T43" fmla="*/ 647 h 727"/>
                <a:gd name="T44" fmla="*/ 157 w 401"/>
                <a:gd name="T45" fmla="*/ 674 h 727"/>
                <a:gd name="T46" fmla="*/ 193 w 401"/>
                <a:gd name="T47" fmla="*/ 695 h 727"/>
                <a:gd name="T48" fmla="*/ 224 w 401"/>
                <a:gd name="T49" fmla="*/ 712 h 727"/>
                <a:gd name="T50" fmla="*/ 248 w 401"/>
                <a:gd name="T51" fmla="*/ 720 h 727"/>
                <a:gd name="T52" fmla="*/ 268 w 401"/>
                <a:gd name="T53" fmla="*/ 726 h 727"/>
                <a:gd name="T54" fmla="*/ 287 w 401"/>
                <a:gd name="T55" fmla="*/ 704 h 727"/>
                <a:gd name="T56" fmla="*/ 305 w 401"/>
                <a:gd name="T57" fmla="*/ 672 h 727"/>
                <a:gd name="T58" fmla="*/ 328 w 401"/>
                <a:gd name="T59" fmla="*/ 636 h 727"/>
                <a:gd name="T60" fmla="*/ 340 w 401"/>
                <a:gd name="T61" fmla="*/ 613 h 727"/>
                <a:gd name="T62" fmla="*/ 351 w 401"/>
                <a:gd name="T63" fmla="*/ 586 h 727"/>
                <a:gd name="T64" fmla="*/ 361 w 401"/>
                <a:gd name="T65" fmla="*/ 557 h 727"/>
                <a:gd name="T66" fmla="*/ 372 w 401"/>
                <a:gd name="T67" fmla="*/ 526 h 727"/>
                <a:gd name="T68" fmla="*/ 380 w 401"/>
                <a:gd name="T69" fmla="*/ 494 h 727"/>
                <a:gd name="T70" fmla="*/ 388 w 401"/>
                <a:gd name="T71" fmla="*/ 461 h 727"/>
                <a:gd name="T72" fmla="*/ 395 w 401"/>
                <a:gd name="T73" fmla="*/ 426 h 727"/>
                <a:gd name="T74" fmla="*/ 397 w 401"/>
                <a:gd name="T75" fmla="*/ 389 h 727"/>
                <a:gd name="T76" fmla="*/ 400 w 401"/>
                <a:gd name="T77" fmla="*/ 354 h 727"/>
                <a:gd name="T78" fmla="*/ 399 w 401"/>
                <a:gd name="T79" fmla="*/ 317 h 727"/>
                <a:gd name="T80" fmla="*/ 393 w 401"/>
                <a:gd name="T81" fmla="*/ 281 h 727"/>
                <a:gd name="T82" fmla="*/ 387 w 401"/>
                <a:gd name="T83" fmla="*/ 248 h 727"/>
                <a:gd name="T84" fmla="*/ 377 w 401"/>
                <a:gd name="T85" fmla="*/ 215 h 727"/>
                <a:gd name="T86" fmla="*/ 367 w 401"/>
                <a:gd name="T87" fmla="*/ 183 h 727"/>
                <a:gd name="T88" fmla="*/ 357 w 401"/>
                <a:gd name="T89" fmla="*/ 155 h 727"/>
                <a:gd name="T90" fmla="*/ 345 w 401"/>
                <a:gd name="T91" fmla="*/ 127 h 727"/>
                <a:gd name="T92" fmla="*/ 333 w 401"/>
                <a:gd name="T93" fmla="*/ 101 h 727"/>
                <a:gd name="T94" fmla="*/ 320 w 401"/>
                <a:gd name="T95" fmla="*/ 76 h 727"/>
                <a:gd name="T96" fmla="*/ 304 w 401"/>
                <a:gd name="T97" fmla="*/ 52 h 727"/>
                <a:gd name="T98" fmla="*/ 285 w 401"/>
                <a:gd name="T99" fmla="*/ 22 h 727"/>
                <a:gd name="T100" fmla="*/ 271 w 401"/>
                <a:gd name="T101" fmla="*/ 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727">
                  <a:moveTo>
                    <a:pt x="269" y="0"/>
                  </a:moveTo>
                  <a:lnTo>
                    <a:pt x="257" y="3"/>
                  </a:lnTo>
                  <a:lnTo>
                    <a:pt x="247" y="6"/>
                  </a:lnTo>
                  <a:lnTo>
                    <a:pt x="237" y="10"/>
                  </a:lnTo>
                  <a:lnTo>
                    <a:pt x="227" y="14"/>
                  </a:lnTo>
                  <a:lnTo>
                    <a:pt x="217" y="16"/>
                  </a:lnTo>
                  <a:lnTo>
                    <a:pt x="207" y="22"/>
                  </a:lnTo>
                  <a:lnTo>
                    <a:pt x="199" y="27"/>
                  </a:lnTo>
                  <a:lnTo>
                    <a:pt x="189" y="34"/>
                  </a:lnTo>
                  <a:lnTo>
                    <a:pt x="180" y="38"/>
                  </a:lnTo>
                  <a:lnTo>
                    <a:pt x="171" y="43"/>
                  </a:lnTo>
                  <a:lnTo>
                    <a:pt x="163" y="48"/>
                  </a:lnTo>
                  <a:lnTo>
                    <a:pt x="155" y="55"/>
                  </a:lnTo>
                  <a:lnTo>
                    <a:pt x="145" y="60"/>
                  </a:lnTo>
                  <a:lnTo>
                    <a:pt x="139" y="67"/>
                  </a:lnTo>
                  <a:lnTo>
                    <a:pt x="131" y="73"/>
                  </a:lnTo>
                  <a:lnTo>
                    <a:pt x="124" y="81"/>
                  </a:lnTo>
                  <a:lnTo>
                    <a:pt x="116" y="88"/>
                  </a:lnTo>
                  <a:lnTo>
                    <a:pt x="109" y="95"/>
                  </a:lnTo>
                  <a:lnTo>
                    <a:pt x="103" y="101"/>
                  </a:lnTo>
                  <a:lnTo>
                    <a:pt x="96" y="108"/>
                  </a:lnTo>
                  <a:lnTo>
                    <a:pt x="89" y="115"/>
                  </a:lnTo>
                  <a:lnTo>
                    <a:pt x="83" y="124"/>
                  </a:lnTo>
                  <a:lnTo>
                    <a:pt x="77" y="132"/>
                  </a:lnTo>
                  <a:lnTo>
                    <a:pt x="72" y="140"/>
                  </a:lnTo>
                  <a:lnTo>
                    <a:pt x="65" y="147"/>
                  </a:lnTo>
                  <a:lnTo>
                    <a:pt x="60" y="156"/>
                  </a:lnTo>
                  <a:lnTo>
                    <a:pt x="55" y="163"/>
                  </a:lnTo>
                  <a:lnTo>
                    <a:pt x="52" y="172"/>
                  </a:lnTo>
                  <a:lnTo>
                    <a:pt x="47" y="181"/>
                  </a:lnTo>
                  <a:lnTo>
                    <a:pt x="41" y="189"/>
                  </a:lnTo>
                  <a:lnTo>
                    <a:pt x="39" y="199"/>
                  </a:lnTo>
                  <a:lnTo>
                    <a:pt x="36" y="208"/>
                  </a:lnTo>
                  <a:lnTo>
                    <a:pt x="31" y="216"/>
                  </a:lnTo>
                  <a:lnTo>
                    <a:pt x="27" y="224"/>
                  </a:lnTo>
                  <a:lnTo>
                    <a:pt x="24" y="233"/>
                  </a:lnTo>
                  <a:lnTo>
                    <a:pt x="21" y="243"/>
                  </a:lnTo>
                  <a:lnTo>
                    <a:pt x="17" y="252"/>
                  </a:lnTo>
                  <a:lnTo>
                    <a:pt x="15" y="260"/>
                  </a:lnTo>
                  <a:lnTo>
                    <a:pt x="12" y="270"/>
                  </a:lnTo>
                  <a:lnTo>
                    <a:pt x="11" y="280"/>
                  </a:lnTo>
                  <a:lnTo>
                    <a:pt x="7" y="289"/>
                  </a:lnTo>
                  <a:lnTo>
                    <a:pt x="5" y="298"/>
                  </a:lnTo>
                  <a:lnTo>
                    <a:pt x="4" y="308"/>
                  </a:lnTo>
                  <a:lnTo>
                    <a:pt x="4" y="317"/>
                  </a:lnTo>
                  <a:lnTo>
                    <a:pt x="1" y="326"/>
                  </a:lnTo>
                  <a:lnTo>
                    <a:pt x="1" y="336"/>
                  </a:lnTo>
                  <a:lnTo>
                    <a:pt x="1" y="346"/>
                  </a:lnTo>
                  <a:lnTo>
                    <a:pt x="1" y="356"/>
                  </a:lnTo>
                  <a:lnTo>
                    <a:pt x="0" y="365"/>
                  </a:lnTo>
                  <a:lnTo>
                    <a:pt x="0" y="374"/>
                  </a:lnTo>
                  <a:lnTo>
                    <a:pt x="0" y="384"/>
                  </a:lnTo>
                  <a:lnTo>
                    <a:pt x="1" y="393"/>
                  </a:lnTo>
                  <a:lnTo>
                    <a:pt x="1" y="401"/>
                  </a:lnTo>
                  <a:lnTo>
                    <a:pt x="4" y="412"/>
                  </a:lnTo>
                  <a:lnTo>
                    <a:pt x="5" y="420"/>
                  </a:lnTo>
                  <a:lnTo>
                    <a:pt x="7" y="430"/>
                  </a:lnTo>
                  <a:lnTo>
                    <a:pt x="8" y="438"/>
                  </a:lnTo>
                  <a:lnTo>
                    <a:pt x="11" y="447"/>
                  </a:lnTo>
                  <a:lnTo>
                    <a:pt x="12" y="457"/>
                  </a:lnTo>
                  <a:lnTo>
                    <a:pt x="15" y="466"/>
                  </a:lnTo>
                  <a:lnTo>
                    <a:pt x="17" y="475"/>
                  </a:lnTo>
                  <a:lnTo>
                    <a:pt x="20" y="483"/>
                  </a:lnTo>
                  <a:lnTo>
                    <a:pt x="24" y="493"/>
                  </a:lnTo>
                  <a:lnTo>
                    <a:pt x="28" y="502"/>
                  </a:lnTo>
                  <a:lnTo>
                    <a:pt x="31" y="510"/>
                  </a:lnTo>
                  <a:lnTo>
                    <a:pt x="35" y="518"/>
                  </a:lnTo>
                  <a:lnTo>
                    <a:pt x="37" y="525"/>
                  </a:lnTo>
                  <a:lnTo>
                    <a:pt x="41" y="534"/>
                  </a:lnTo>
                  <a:lnTo>
                    <a:pt x="44" y="541"/>
                  </a:lnTo>
                  <a:lnTo>
                    <a:pt x="48" y="549"/>
                  </a:lnTo>
                  <a:lnTo>
                    <a:pt x="53" y="555"/>
                  </a:lnTo>
                  <a:lnTo>
                    <a:pt x="57" y="563"/>
                  </a:lnTo>
                  <a:lnTo>
                    <a:pt x="60" y="570"/>
                  </a:lnTo>
                  <a:lnTo>
                    <a:pt x="65" y="577"/>
                  </a:lnTo>
                  <a:lnTo>
                    <a:pt x="69" y="583"/>
                  </a:lnTo>
                  <a:lnTo>
                    <a:pt x="73" y="590"/>
                  </a:lnTo>
                  <a:lnTo>
                    <a:pt x="79" y="595"/>
                  </a:lnTo>
                  <a:lnTo>
                    <a:pt x="83" y="602"/>
                  </a:lnTo>
                  <a:lnTo>
                    <a:pt x="87" y="607"/>
                  </a:lnTo>
                  <a:lnTo>
                    <a:pt x="92" y="614"/>
                  </a:lnTo>
                  <a:lnTo>
                    <a:pt x="96" y="618"/>
                  </a:lnTo>
                  <a:lnTo>
                    <a:pt x="101" y="623"/>
                  </a:lnTo>
                  <a:lnTo>
                    <a:pt x="105" y="628"/>
                  </a:lnTo>
                  <a:lnTo>
                    <a:pt x="111" y="634"/>
                  </a:lnTo>
                  <a:lnTo>
                    <a:pt x="115" y="638"/>
                  </a:lnTo>
                  <a:lnTo>
                    <a:pt x="120" y="642"/>
                  </a:lnTo>
                  <a:lnTo>
                    <a:pt x="124" y="647"/>
                  </a:lnTo>
                  <a:lnTo>
                    <a:pt x="129" y="652"/>
                  </a:lnTo>
                  <a:lnTo>
                    <a:pt x="139" y="659"/>
                  </a:lnTo>
                  <a:lnTo>
                    <a:pt x="148" y="667"/>
                  </a:lnTo>
                  <a:lnTo>
                    <a:pt x="157" y="674"/>
                  </a:lnTo>
                  <a:lnTo>
                    <a:pt x="168" y="682"/>
                  </a:lnTo>
                  <a:lnTo>
                    <a:pt x="176" y="686"/>
                  </a:lnTo>
                  <a:lnTo>
                    <a:pt x="184" y="691"/>
                  </a:lnTo>
                  <a:lnTo>
                    <a:pt x="193" y="695"/>
                  </a:lnTo>
                  <a:lnTo>
                    <a:pt x="201" y="702"/>
                  </a:lnTo>
                  <a:lnTo>
                    <a:pt x="209" y="704"/>
                  </a:lnTo>
                  <a:lnTo>
                    <a:pt x="217" y="708"/>
                  </a:lnTo>
                  <a:lnTo>
                    <a:pt x="224" y="712"/>
                  </a:lnTo>
                  <a:lnTo>
                    <a:pt x="231" y="715"/>
                  </a:lnTo>
                  <a:lnTo>
                    <a:pt x="237" y="718"/>
                  </a:lnTo>
                  <a:lnTo>
                    <a:pt x="243" y="720"/>
                  </a:lnTo>
                  <a:lnTo>
                    <a:pt x="248" y="720"/>
                  </a:lnTo>
                  <a:lnTo>
                    <a:pt x="253" y="723"/>
                  </a:lnTo>
                  <a:lnTo>
                    <a:pt x="260" y="726"/>
                  </a:lnTo>
                  <a:lnTo>
                    <a:pt x="265" y="727"/>
                  </a:lnTo>
                  <a:lnTo>
                    <a:pt x="268" y="726"/>
                  </a:lnTo>
                  <a:lnTo>
                    <a:pt x="273" y="720"/>
                  </a:lnTo>
                  <a:lnTo>
                    <a:pt x="277" y="715"/>
                  </a:lnTo>
                  <a:lnTo>
                    <a:pt x="281" y="711"/>
                  </a:lnTo>
                  <a:lnTo>
                    <a:pt x="287" y="704"/>
                  </a:lnTo>
                  <a:lnTo>
                    <a:pt x="292" y="699"/>
                  </a:lnTo>
                  <a:lnTo>
                    <a:pt x="296" y="690"/>
                  </a:lnTo>
                  <a:lnTo>
                    <a:pt x="301" y="683"/>
                  </a:lnTo>
                  <a:lnTo>
                    <a:pt x="305" y="672"/>
                  </a:lnTo>
                  <a:lnTo>
                    <a:pt x="312" y="664"/>
                  </a:lnTo>
                  <a:lnTo>
                    <a:pt x="317" y="652"/>
                  </a:lnTo>
                  <a:lnTo>
                    <a:pt x="324" y="643"/>
                  </a:lnTo>
                  <a:lnTo>
                    <a:pt x="328" y="636"/>
                  </a:lnTo>
                  <a:lnTo>
                    <a:pt x="331" y="631"/>
                  </a:lnTo>
                  <a:lnTo>
                    <a:pt x="335" y="626"/>
                  </a:lnTo>
                  <a:lnTo>
                    <a:pt x="337" y="621"/>
                  </a:lnTo>
                  <a:lnTo>
                    <a:pt x="340" y="613"/>
                  </a:lnTo>
                  <a:lnTo>
                    <a:pt x="343" y="606"/>
                  </a:lnTo>
                  <a:lnTo>
                    <a:pt x="345" y="599"/>
                  </a:lnTo>
                  <a:lnTo>
                    <a:pt x="348" y="593"/>
                  </a:lnTo>
                  <a:lnTo>
                    <a:pt x="351" y="586"/>
                  </a:lnTo>
                  <a:lnTo>
                    <a:pt x="353" y="579"/>
                  </a:lnTo>
                  <a:lnTo>
                    <a:pt x="356" y="571"/>
                  </a:lnTo>
                  <a:lnTo>
                    <a:pt x="359" y="565"/>
                  </a:lnTo>
                  <a:lnTo>
                    <a:pt x="361" y="557"/>
                  </a:lnTo>
                  <a:lnTo>
                    <a:pt x="364" y="549"/>
                  </a:lnTo>
                  <a:lnTo>
                    <a:pt x="365" y="542"/>
                  </a:lnTo>
                  <a:lnTo>
                    <a:pt x="369" y="535"/>
                  </a:lnTo>
                  <a:lnTo>
                    <a:pt x="372" y="526"/>
                  </a:lnTo>
                  <a:lnTo>
                    <a:pt x="373" y="518"/>
                  </a:lnTo>
                  <a:lnTo>
                    <a:pt x="376" y="511"/>
                  </a:lnTo>
                  <a:lnTo>
                    <a:pt x="379" y="503"/>
                  </a:lnTo>
                  <a:lnTo>
                    <a:pt x="380" y="494"/>
                  </a:lnTo>
                  <a:lnTo>
                    <a:pt x="383" y="486"/>
                  </a:lnTo>
                  <a:lnTo>
                    <a:pt x="384" y="477"/>
                  </a:lnTo>
                  <a:lnTo>
                    <a:pt x="387" y="469"/>
                  </a:lnTo>
                  <a:lnTo>
                    <a:pt x="388" y="461"/>
                  </a:lnTo>
                  <a:lnTo>
                    <a:pt x="391" y="451"/>
                  </a:lnTo>
                  <a:lnTo>
                    <a:pt x="391" y="443"/>
                  </a:lnTo>
                  <a:lnTo>
                    <a:pt x="393" y="436"/>
                  </a:lnTo>
                  <a:lnTo>
                    <a:pt x="395" y="426"/>
                  </a:lnTo>
                  <a:lnTo>
                    <a:pt x="396" y="417"/>
                  </a:lnTo>
                  <a:lnTo>
                    <a:pt x="396" y="408"/>
                  </a:lnTo>
                  <a:lnTo>
                    <a:pt x="397" y="400"/>
                  </a:lnTo>
                  <a:lnTo>
                    <a:pt x="397" y="389"/>
                  </a:lnTo>
                  <a:lnTo>
                    <a:pt x="399" y="382"/>
                  </a:lnTo>
                  <a:lnTo>
                    <a:pt x="400" y="372"/>
                  </a:lnTo>
                  <a:lnTo>
                    <a:pt x="401" y="365"/>
                  </a:lnTo>
                  <a:lnTo>
                    <a:pt x="400" y="354"/>
                  </a:lnTo>
                  <a:lnTo>
                    <a:pt x="400" y="345"/>
                  </a:lnTo>
                  <a:lnTo>
                    <a:pt x="400" y="336"/>
                  </a:lnTo>
                  <a:lnTo>
                    <a:pt x="400" y="328"/>
                  </a:lnTo>
                  <a:lnTo>
                    <a:pt x="399" y="317"/>
                  </a:lnTo>
                  <a:lnTo>
                    <a:pt x="397" y="309"/>
                  </a:lnTo>
                  <a:lnTo>
                    <a:pt x="396" y="300"/>
                  </a:lnTo>
                  <a:lnTo>
                    <a:pt x="396" y="292"/>
                  </a:lnTo>
                  <a:lnTo>
                    <a:pt x="393" y="281"/>
                  </a:lnTo>
                  <a:lnTo>
                    <a:pt x="392" y="273"/>
                  </a:lnTo>
                  <a:lnTo>
                    <a:pt x="391" y="264"/>
                  </a:lnTo>
                  <a:lnTo>
                    <a:pt x="389" y="256"/>
                  </a:lnTo>
                  <a:lnTo>
                    <a:pt x="387" y="248"/>
                  </a:lnTo>
                  <a:lnTo>
                    <a:pt x="384" y="240"/>
                  </a:lnTo>
                  <a:lnTo>
                    <a:pt x="383" y="231"/>
                  </a:lnTo>
                  <a:lnTo>
                    <a:pt x="381" y="224"/>
                  </a:lnTo>
                  <a:lnTo>
                    <a:pt x="377" y="215"/>
                  </a:lnTo>
                  <a:lnTo>
                    <a:pt x="376" y="207"/>
                  </a:lnTo>
                  <a:lnTo>
                    <a:pt x="372" y="199"/>
                  </a:lnTo>
                  <a:lnTo>
                    <a:pt x="371" y="191"/>
                  </a:lnTo>
                  <a:lnTo>
                    <a:pt x="367" y="183"/>
                  </a:lnTo>
                  <a:lnTo>
                    <a:pt x="365" y="175"/>
                  </a:lnTo>
                  <a:lnTo>
                    <a:pt x="363" y="168"/>
                  </a:lnTo>
                  <a:lnTo>
                    <a:pt x="360" y="163"/>
                  </a:lnTo>
                  <a:lnTo>
                    <a:pt x="357" y="155"/>
                  </a:lnTo>
                  <a:lnTo>
                    <a:pt x="353" y="147"/>
                  </a:lnTo>
                  <a:lnTo>
                    <a:pt x="351" y="140"/>
                  </a:lnTo>
                  <a:lnTo>
                    <a:pt x="348" y="133"/>
                  </a:lnTo>
                  <a:lnTo>
                    <a:pt x="345" y="127"/>
                  </a:lnTo>
                  <a:lnTo>
                    <a:pt x="341" y="120"/>
                  </a:lnTo>
                  <a:lnTo>
                    <a:pt x="339" y="113"/>
                  </a:lnTo>
                  <a:lnTo>
                    <a:pt x="336" y="108"/>
                  </a:lnTo>
                  <a:lnTo>
                    <a:pt x="333" y="101"/>
                  </a:lnTo>
                  <a:lnTo>
                    <a:pt x="329" y="95"/>
                  </a:lnTo>
                  <a:lnTo>
                    <a:pt x="327" y="89"/>
                  </a:lnTo>
                  <a:lnTo>
                    <a:pt x="323" y="83"/>
                  </a:lnTo>
                  <a:lnTo>
                    <a:pt x="320" y="76"/>
                  </a:lnTo>
                  <a:lnTo>
                    <a:pt x="316" y="72"/>
                  </a:lnTo>
                  <a:lnTo>
                    <a:pt x="313" y="67"/>
                  </a:lnTo>
                  <a:lnTo>
                    <a:pt x="311" y="63"/>
                  </a:lnTo>
                  <a:lnTo>
                    <a:pt x="304" y="52"/>
                  </a:lnTo>
                  <a:lnTo>
                    <a:pt x="299" y="44"/>
                  </a:lnTo>
                  <a:lnTo>
                    <a:pt x="293" y="35"/>
                  </a:lnTo>
                  <a:lnTo>
                    <a:pt x="291" y="28"/>
                  </a:lnTo>
                  <a:lnTo>
                    <a:pt x="285" y="22"/>
                  </a:lnTo>
                  <a:lnTo>
                    <a:pt x="280" y="15"/>
                  </a:lnTo>
                  <a:lnTo>
                    <a:pt x="277" y="10"/>
                  </a:lnTo>
                  <a:lnTo>
                    <a:pt x="275" y="7"/>
                  </a:lnTo>
                  <a:lnTo>
                    <a:pt x="271" y="2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D6F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1373" y="2001"/>
              <a:ext cx="93" cy="165"/>
            </a:xfrm>
            <a:custGeom>
              <a:avLst/>
              <a:gdLst>
                <a:gd name="T0" fmla="*/ 1 w 372"/>
                <a:gd name="T1" fmla="*/ 16 h 661"/>
                <a:gd name="T2" fmla="*/ 4 w 372"/>
                <a:gd name="T3" fmla="*/ 38 h 661"/>
                <a:gd name="T4" fmla="*/ 9 w 372"/>
                <a:gd name="T5" fmla="*/ 69 h 661"/>
                <a:gd name="T6" fmla="*/ 12 w 372"/>
                <a:gd name="T7" fmla="*/ 100 h 661"/>
                <a:gd name="T8" fmla="*/ 17 w 372"/>
                <a:gd name="T9" fmla="*/ 134 h 661"/>
                <a:gd name="T10" fmla="*/ 21 w 372"/>
                <a:gd name="T11" fmla="*/ 173 h 661"/>
                <a:gd name="T12" fmla="*/ 27 w 372"/>
                <a:gd name="T13" fmla="*/ 211 h 661"/>
                <a:gd name="T14" fmla="*/ 31 w 372"/>
                <a:gd name="T15" fmla="*/ 254 h 661"/>
                <a:gd name="T16" fmla="*/ 35 w 372"/>
                <a:gd name="T17" fmla="*/ 297 h 661"/>
                <a:gd name="T18" fmla="*/ 40 w 372"/>
                <a:gd name="T19" fmla="*/ 338 h 661"/>
                <a:gd name="T20" fmla="*/ 45 w 372"/>
                <a:gd name="T21" fmla="*/ 382 h 661"/>
                <a:gd name="T22" fmla="*/ 47 w 372"/>
                <a:gd name="T23" fmla="*/ 420 h 661"/>
                <a:gd name="T24" fmla="*/ 52 w 372"/>
                <a:gd name="T25" fmla="*/ 460 h 661"/>
                <a:gd name="T26" fmla="*/ 55 w 372"/>
                <a:gd name="T27" fmla="*/ 498 h 661"/>
                <a:gd name="T28" fmla="*/ 60 w 372"/>
                <a:gd name="T29" fmla="*/ 533 h 661"/>
                <a:gd name="T30" fmla="*/ 63 w 372"/>
                <a:gd name="T31" fmla="*/ 565 h 661"/>
                <a:gd name="T32" fmla="*/ 65 w 372"/>
                <a:gd name="T33" fmla="*/ 593 h 661"/>
                <a:gd name="T34" fmla="*/ 67 w 372"/>
                <a:gd name="T35" fmla="*/ 616 h 661"/>
                <a:gd name="T36" fmla="*/ 71 w 372"/>
                <a:gd name="T37" fmla="*/ 637 h 661"/>
                <a:gd name="T38" fmla="*/ 72 w 372"/>
                <a:gd name="T39" fmla="*/ 659 h 661"/>
                <a:gd name="T40" fmla="*/ 299 w 372"/>
                <a:gd name="T41" fmla="*/ 659 h 661"/>
                <a:gd name="T42" fmla="*/ 301 w 372"/>
                <a:gd name="T43" fmla="*/ 643 h 661"/>
                <a:gd name="T44" fmla="*/ 305 w 372"/>
                <a:gd name="T45" fmla="*/ 621 h 661"/>
                <a:gd name="T46" fmla="*/ 311 w 372"/>
                <a:gd name="T47" fmla="*/ 597 h 661"/>
                <a:gd name="T48" fmla="*/ 316 w 372"/>
                <a:gd name="T49" fmla="*/ 567 h 661"/>
                <a:gd name="T50" fmla="*/ 317 w 372"/>
                <a:gd name="T51" fmla="*/ 544 h 661"/>
                <a:gd name="T52" fmla="*/ 320 w 372"/>
                <a:gd name="T53" fmla="*/ 520 h 661"/>
                <a:gd name="T54" fmla="*/ 321 w 372"/>
                <a:gd name="T55" fmla="*/ 498 h 661"/>
                <a:gd name="T56" fmla="*/ 323 w 372"/>
                <a:gd name="T57" fmla="*/ 474 h 661"/>
                <a:gd name="T58" fmla="*/ 323 w 372"/>
                <a:gd name="T59" fmla="*/ 450 h 661"/>
                <a:gd name="T60" fmla="*/ 321 w 372"/>
                <a:gd name="T61" fmla="*/ 426 h 661"/>
                <a:gd name="T62" fmla="*/ 319 w 372"/>
                <a:gd name="T63" fmla="*/ 395 h 661"/>
                <a:gd name="T64" fmla="*/ 312 w 372"/>
                <a:gd name="T65" fmla="*/ 366 h 661"/>
                <a:gd name="T66" fmla="*/ 303 w 372"/>
                <a:gd name="T67" fmla="*/ 338 h 661"/>
                <a:gd name="T68" fmla="*/ 295 w 372"/>
                <a:gd name="T69" fmla="*/ 311 h 661"/>
                <a:gd name="T70" fmla="*/ 285 w 372"/>
                <a:gd name="T71" fmla="*/ 286 h 661"/>
                <a:gd name="T72" fmla="*/ 279 w 372"/>
                <a:gd name="T73" fmla="*/ 263 h 661"/>
                <a:gd name="T74" fmla="*/ 272 w 372"/>
                <a:gd name="T75" fmla="*/ 245 h 661"/>
                <a:gd name="T76" fmla="*/ 264 w 372"/>
                <a:gd name="T77" fmla="*/ 226 h 661"/>
                <a:gd name="T78" fmla="*/ 255 w 372"/>
                <a:gd name="T79" fmla="*/ 205 h 661"/>
                <a:gd name="T80" fmla="*/ 249 w 372"/>
                <a:gd name="T81" fmla="*/ 193 h 661"/>
                <a:gd name="T82" fmla="*/ 139 w 372"/>
                <a:gd name="T8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2" h="661">
                  <a:moveTo>
                    <a:pt x="0" y="4"/>
                  </a:moveTo>
                  <a:lnTo>
                    <a:pt x="0" y="9"/>
                  </a:lnTo>
                  <a:lnTo>
                    <a:pt x="1" y="16"/>
                  </a:lnTo>
                  <a:lnTo>
                    <a:pt x="3" y="22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5" y="48"/>
                  </a:lnTo>
                  <a:lnTo>
                    <a:pt x="7" y="57"/>
                  </a:lnTo>
                  <a:lnTo>
                    <a:pt x="9" y="69"/>
                  </a:lnTo>
                  <a:lnTo>
                    <a:pt x="11" y="78"/>
                  </a:lnTo>
                  <a:lnTo>
                    <a:pt x="11" y="88"/>
                  </a:lnTo>
                  <a:lnTo>
                    <a:pt x="12" y="100"/>
                  </a:lnTo>
                  <a:lnTo>
                    <a:pt x="15" y="112"/>
                  </a:lnTo>
                  <a:lnTo>
                    <a:pt x="16" y="122"/>
                  </a:lnTo>
                  <a:lnTo>
                    <a:pt x="17" y="134"/>
                  </a:lnTo>
                  <a:lnTo>
                    <a:pt x="19" y="148"/>
                  </a:lnTo>
                  <a:lnTo>
                    <a:pt x="21" y="161"/>
                  </a:lnTo>
                  <a:lnTo>
                    <a:pt x="21" y="173"/>
                  </a:lnTo>
                  <a:lnTo>
                    <a:pt x="23" y="186"/>
                  </a:lnTo>
                  <a:lnTo>
                    <a:pt x="24" y="198"/>
                  </a:lnTo>
                  <a:lnTo>
                    <a:pt x="27" y="211"/>
                  </a:lnTo>
                  <a:lnTo>
                    <a:pt x="28" y="225"/>
                  </a:lnTo>
                  <a:lnTo>
                    <a:pt x="29" y="239"/>
                  </a:lnTo>
                  <a:lnTo>
                    <a:pt x="31" y="254"/>
                  </a:lnTo>
                  <a:lnTo>
                    <a:pt x="33" y="267"/>
                  </a:lnTo>
                  <a:lnTo>
                    <a:pt x="33" y="281"/>
                  </a:lnTo>
                  <a:lnTo>
                    <a:pt x="35" y="297"/>
                  </a:lnTo>
                  <a:lnTo>
                    <a:pt x="36" y="309"/>
                  </a:lnTo>
                  <a:lnTo>
                    <a:pt x="39" y="325"/>
                  </a:lnTo>
                  <a:lnTo>
                    <a:pt x="40" y="338"/>
                  </a:lnTo>
                  <a:lnTo>
                    <a:pt x="41" y="352"/>
                  </a:lnTo>
                  <a:lnTo>
                    <a:pt x="43" y="366"/>
                  </a:lnTo>
                  <a:lnTo>
                    <a:pt x="45" y="382"/>
                  </a:lnTo>
                  <a:lnTo>
                    <a:pt x="45" y="395"/>
                  </a:lnTo>
                  <a:lnTo>
                    <a:pt x="47" y="407"/>
                  </a:lnTo>
                  <a:lnTo>
                    <a:pt x="47" y="420"/>
                  </a:lnTo>
                  <a:lnTo>
                    <a:pt x="49" y="435"/>
                  </a:lnTo>
                  <a:lnTo>
                    <a:pt x="51" y="447"/>
                  </a:lnTo>
                  <a:lnTo>
                    <a:pt x="52" y="460"/>
                  </a:lnTo>
                  <a:lnTo>
                    <a:pt x="53" y="474"/>
                  </a:lnTo>
                  <a:lnTo>
                    <a:pt x="55" y="487"/>
                  </a:lnTo>
                  <a:lnTo>
                    <a:pt x="55" y="498"/>
                  </a:lnTo>
                  <a:lnTo>
                    <a:pt x="57" y="510"/>
                  </a:lnTo>
                  <a:lnTo>
                    <a:pt x="57" y="522"/>
                  </a:lnTo>
                  <a:lnTo>
                    <a:pt x="60" y="533"/>
                  </a:lnTo>
                  <a:lnTo>
                    <a:pt x="60" y="544"/>
                  </a:lnTo>
                  <a:lnTo>
                    <a:pt x="61" y="555"/>
                  </a:lnTo>
                  <a:lnTo>
                    <a:pt x="63" y="565"/>
                  </a:lnTo>
                  <a:lnTo>
                    <a:pt x="65" y="576"/>
                  </a:lnTo>
                  <a:lnTo>
                    <a:pt x="65" y="584"/>
                  </a:lnTo>
                  <a:lnTo>
                    <a:pt x="65" y="593"/>
                  </a:lnTo>
                  <a:lnTo>
                    <a:pt x="65" y="601"/>
                  </a:lnTo>
                  <a:lnTo>
                    <a:pt x="67" y="609"/>
                  </a:lnTo>
                  <a:lnTo>
                    <a:pt x="67" y="616"/>
                  </a:lnTo>
                  <a:lnTo>
                    <a:pt x="68" y="624"/>
                  </a:lnTo>
                  <a:lnTo>
                    <a:pt x="69" y="631"/>
                  </a:lnTo>
                  <a:lnTo>
                    <a:pt x="71" y="637"/>
                  </a:lnTo>
                  <a:lnTo>
                    <a:pt x="71" y="647"/>
                  </a:lnTo>
                  <a:lnTo>
                    <a:pt x="72" y="655"/>
                  </a:lnTo>
                  <a:lnTo>
                    <a:pt x="72" y="659"/>
                  </a:lnTo>
                  <a:lnTo>
                    <a:pt x="73" y="661"/>
                  </a:lnTo>
                  <a:lnTo>
                    <a:pt x="299" y="661"/>
                  </a:lnTo>
                  <a:lnTo>
                    <a:pt x="299" y="659"/>
                  </a:lnTo>
                  <a:lnTo>
                    <a:pt x="300" y="652"/>
                  </a:lnTo>
                  <a:lnTo>
                    <a:pt x="300" y="647"/>
                  </a:lnTo>
                  <a:lnTo>
                    <a:pt x="301" y="643"/>
                  </a:lnTo>
                  <a:lnTo>
                    <a:pt x="303" y="636"/>
                  </a:lnTo>
                  <a:lnTo>
                    <a:pt x="304" y="631"/>
                  </a:lnTo>
                  <a:lnTo>
                    <a:pt x="305" y="621"/>
                  </a:lnTo>
                  <a:lnTo>
                    <a:pt x="308" y="615"/>
                  </a:lnTo>
                  <a:lnTo>
                    <a:pt x="309" y="605"/>
                  </a:lnTo>
                  <a:lnTo>
                    <a:pt x="311" y="597"/>
                  </a:lnTo>
                  <a:lnTo>
                    <a:pt x="312" y="587"/>
                  </a:lnTo>
                  <a:lnTo>
                    <a:pt x="315" y="577"/>
                  </a:lnTo>
                  <a:lnTo>
                    <a:pt x="316" y="567"/>
                  </a:lnTo>
                  <a:lnTo>
                    <a:pt x="317" y="556"/>
                  </a:lnTo>
                  <a:lnTo>
                    <a:pt x="317" y="549"/>
                  </a:lnTo>
                  <a:lnTo>
                    <a:pt x="317" y="544"/>
                  </a:lnTo>
                  <a:lnTo>
                    <a:pt x="319" y="537"/>
                  </a:lnTo>
                  <a:lnTo>
                    <a:pt x="320" y="532"/>
                  </a:lnTo>
                  <a:lnTo>
                    <a:pt x="320" y="520"/>
                  </a:lnTo>
                  <a:lnTo>
                    <a:pt x="321" y="510"/>
                  </a:lnTo>
                  <a:lnTo>
                    <a:pt x="321" y="503"/>
                  </a:lnTo>
                  <a:lnTo>
                    <a:pt x="321" y="498"/>
                  </a:lnTo>
                  <a:lnTo>
                    <a:pt x="321" y="491"/>
                  </a:lnTo>
                  <a:lnTo>
                    <a:pt x="323" y="486"/>
                  </a:lnTo>
                  <a:lnTo>
                    <a:pt x="323" y="474"/>
                  </a:lnTo>
                  <a:lnTo>
                    <a:pt x="324" y="462"/>
                  </a:lnTo>
                  <a:lnTo>
                    <a:pt x="323" y="456"/>
                  </a:lnTo>
                  <a:lnTo>
                    <a:pt x="323" y="450"/>
                  </a:lnTo>
                  <a:lnTo>
                    <a:pt x="323" y="443"/>
                  </a:lnTo>
                  <a:lnTo>
                    <a:pt x="323" y="438"/>
                  </a:lnTo>
                  <a:lnTo>
                    <a:pt x="321" y="426"/>
                  </a:lnTo>
                  <a:lnTo>
                    <a:pt x="321" y="416"/>
                  </a:lnTo>
                  <a:lnTo>
                    <a:pt x="320" y="406"/>
                  </a:lnTo>
                  <a:lnTo>
                    <a:pt x="319" y="395"/>
                  </a:lnTo>
                  <a:lnTo>
                    <a:pt x="316" y="384"/>
                  </a:lnTo>
                  <a:lnTo>
                    <a:pt x="316" y="376"/>
                  </a:lnTo>
                  <a:lnTo>
                    <a:pt x="312" y="366"/>
                  </a:lnTo>
                  <a:lnTo>
                    <a:pt x="309" y="356"/>
                  </a:lnTo>
                  <a:lnTo>
                    <a:pt x="305" y="346"/>
                  </a:lnTo>
                  <a:lnTo>
                    <a:pt x="303" y="338"/>
                  </a:lnTo>
                  <a:lnTo>
                    <a:pt x="300" y="327"/>
                  </a:lnTo>
                  <a:lnTo>
                    <a:pt x="297" y="321"/>
                  </a:lnTo>
                  <a:lnTo>
                    <a:pt x="295" y="311"/>
                  </a:lnTo>
                  <a:lnTo>
                    <a:pt x="292" y="303"/>
                  </a:lnTo>
                  <a:lnTo>
                    <a:pt x="289" y="294"/>
                  </a:lnTo>
                  <a:lnTo>
                    <a:pt x="285" y="286"/>
                  </a:lnTo>
                  <a:lnTo>
                    <a:pt x="284" y="278"/>
                  </a:lnTo>
                  <a:lnTo>
                    <a:pt x="281" y="271"/>
                  </a:lnTo>
                  <a:lnTo>
                    <a:pt x="279" y="263"/>
                  </a:lnTo>
                  <a:lnTo>
                    <a:pt x="276" y="257"/>
                  </a:lnTo>
                  <a:lnTo>
                    <a:pt x="273" y="250"/>
                  </a:lnTo>
                  <a:lnTo>
                    <a:pt x="272" y="245"/>
                  </a:lnTo>
                  <a:lnTo>
                    <a:pt x="268" y="238"/>
                  </a:lnTo>
                  <a:lnTo>
                    <a:pt x="267" y="231"/>
                  </a:lnTo>
                  <a:lnTo>
                    <a:pt x="264" y="226"/>
                  </a:lnTo>
                  <a:lnTo>
                    <a:pt x="261" y="222"/>
                  </a:lnTo>
                  <a:lnTo>
                    <a:pt x="259" y="211"/>
                  </a:lnTo>
                  <a:lnTo>
                    <a:pt x="255" y="205"/>
                  </a:lnTo>
                  <a:lnTo>
                    <a:pt x="252" y="198"/>
                  </a:lnTo>
                  <a:lnTo>
                    <a:pt x="251" y="195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372" y="193"/>
                  </a:lnTo>
                  <a:lnTo>
                    <a:pt x="139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1042" y="2000"/>
              <a:ext cx="590" cy="352"/>
            </a:xfrm>
            <a:custGeom>
              <a:avLst/>
              <a:gdLst>
                <a:gd name="T0" fmla="*/ 28 w 2360"/>
                <a:gd name="T1" fmla="*/ 691 h 1409"/>
                <a:gd name="T2" fmla="*/ 61 w 2360"/>
                <a:gd name="T3" fmla="*/ 752 h 1409"/>
                <a:gd name="T4" fmla="*/ 85 w 2360"/>
                <a:gd name="T5" fmla="*/ 809 h 1409"/>
                <a:gd name="T6" fmla="*/ 108 w 2360"/>
                <a:gd name="T7" fmla="*/ 873 h 1409"/>
                <a:gd name="T8" fmla="*/ 120 w 2360"/>
                <a:gd name="T9" fmla="*/ 937 h 1409"/>
                <a:gd name="T10" fmla="*/ 121 w 2360"/>
                <a:gd name="T11" fmla="*/ 1001 h 1409"/>
                <a:gd name="T12" fmla="*/ 109 w 2360"/>
                <a:gd name="T13" fmla="*/ 1067 h 1409"/>
                <a:gd name="T14" fmla="*/ 89 w 2360"/>
                <a:gd name="T15" fmla="*/ 1140 h 1409"/>
                <a:gd name="T16" fmla="*/ 65 w 2360"/>
                <a:gd name="T17" fmla="*/ 1208 h 1409"/>
                <a:gd name="T18" fmla="*/ 41 w 2360"/>
                <a:gd name="T19" fmla="*/ 1272 h 1409"/>
                <a:gd name="T20" fmla="*/ 13 w 2360"/>
                <a:gd name="T21" fmla="*/ 1336 h 1409"/>
                <a:gd name="T22" fmla="*/ 78 w 2360"/>
                <a:gd name="T23" fmla="*/ 1357 h 1409"/>
                <a:gd name="T24" fmla="*/ 114 w 2360"/>
                <a:gd name="T25" fmla="*/ 1291 h 1409"/>
                <a:gd name="T26" fmla="*/ 170 w 2360"/>
                <a:gd name="T27" fmla="*/ 1228 h 1409"/>
                <a:gd name="T28" fmla="*/ 224 w 2360"/>
                <a:gd name="T29" fmla="*/ 1198 h 1409"/>
                <a:gd name="T30" fmla="*/ 288 w 2360"/>
                <a:gd name="T31" fmla="*/ 1176 h 1409"/>
                <a:gd name="T32" fmla="*/ 352 w 2360"/>
                <a:gd name="T33" fmla="*/ 1166 h 1409"/>
                <a:gd name="T34" fmla="*/ 422 w 2360"/>
                <a:gd name="T35" fmla="*/ 1171 h 1409"/>
                <a:gd name="T36" fmla="*/ 502 w 2360"/>
                <a:gd name="T37" fmla="*/ 1203 h 1409"/>
                <a:gd name="T38" fmla="*/ 556 w 2360"/>
                <a:gd name="T39" fmla="*/ 1251 h 1409"/>
                <a:gd name="T40" fmla="*/ 592 w 2360"/>
                <a:gd name="T41" fmla="*/ 1301 h 1409"/>
                <a:gd name="T42" fmla="*/ 628 w 2360"/>
                <a:gd name="T43" fmla="*/ 1387 h 1409"/>
                <a:gd name="T44" fmla="*/ 776 w 2360"/>
                <a:gd name="T45" fmla="*/ 1391 h 1409"/>
                <a:gd name="T46" fmla="*/ 810 w 2360"/>
                <a:gd name="T47" fmla="*/ 1317 h 1409"/>
                <a:gd name="T48" fmla="*/ 848 w 2360"/>
                <a:gd name="T49" fmla="*/ 1270 h 1409"/>
                <a:gd name="T50" fmla="*/ 902 w 2360"/>
                <a:gd name="T51" fmla="*/ 1222 h 1409"/>
                <a:gd name="T52" fmla="*/ 973 w 2360"/>
                <a:gd name="T53" fmla="*/ 1190 h 1409"/>
                <a:gd name="T54" fmla="*/ 1066 w 2360"/>
                <a:gd name="T55" fmla="*/ 1178 h 1409"/>
                <a:gd name="T56" fmla="*/ 1165 w 2360"/>
                <a:gd name="T57" fmla="*/ 1190 h 1409"/>
                <a:gd name="T58" fmla="*/ 1244 w 2360"/>
                <a:gd name="T59" fmla="*/ 1220 h 1409"/>
                <a:gd name="T60" fmla="*/ 1298 w 2360"/>
                <a:gd name="T61" fmla="*/ 1258 h 1409"/>
                <a:gd name="T62" fmla="*/ 1344 w 2360"/>
                <a:gd name="T63" fmla="*/ 1311 h 1409"/>
                <a:gd name="T64" fmla="*/ 1374 w 2360"/>
                <a:gd name="T65" fmla="*/ 1379 h 1409"/>
                <a:gd name="T66" fmla="*/ 1514 w 2360"/>
                <a:gd name="T67" fmla="*/ 1355 h 1409"/>
                <a:gd name="T68" fmla="*/ 1552 w 2360"/>
                <a:gd name="T69" fmla="*/ 1287 h 1409"/>
                <a:gd name="T70" fmla="*/ 1590 w 2360"/>
                <a:gd name="T71" fmla="*/ 1239 h 1409"/>
                <a:gd name="T72" fmla="*/ 1641 w 2360"/>
                <a:gd name="T73" fmla="*/ 1192 h 1409"/>
                <a:gd name="T74" fmla="*/ 1706 w 2360"/>
                <a:gd name="T75" fmla="*/ 1159 h 1409"/>
                <a:gd name="T76" fmla="*/ 1786 w 2360"/>
                <a:gd name="T77" fmla="*/ 1147 h 1409"/>
                <a:gd name="T78" fmla="*/ 1865 w 2360"/>
                <a:gd name="T79" fmla="*/ 1151 h 1409"/>
                <a:gd name="T80" fmla="*/ 1932 w 2360"/>
                <a:gd name="T81" fmla="*/ 1168 h 1409"/>
                <a:gd name="T82" fmla="*/ 1984 w 2360"/>
                <a:gd name="T83" fmla="*/ 1195 h 1409"/>
                <a:gd name="T84" fmla="*/ 2053 w 2360"/>
                <a:gd name="T85" fmla="*/ 1246 h 1409"/>
                <a:gd name="T86" fmla="*/ 2162 w 2360"/>
                <a:gd name="T87" fmla="*/ 1317 h 1409"/>
                <a:gd name="T88" fmla="*/ 2161 w 2360"/>
                <a:gd name="T89" fmla="*/ 1255 h 1409"/>
                <a:gd name="T90" fmla="*/ 2161 w 2360"/>
                <a:gd name="T91" fmla="*/ 1162 h 1409"/>
                <a:gd name="T92" fmla="*/ 2162 w 2360"/>
                <a:gd name="T93" fmla="*/ 1043 h 1409"/>
                <a:gd name="T94" fmla="*/ 2165 w 2360"/>
                <a:gd name="T95" fmla="*/ 908 h 1409"/>
                <a:gd name="T96" fmla="*/ 2172 w 2360"/>
                <a:gd name="T97" fmla="*/ 772 h 1409"/>
                <a:gd name="T98" fmla="*/ 2182 w 2360"/>
                <a:gd name="T99" fmla="*/ 644 h 1409"/>
                <a:gd name="T100" fmla="*/ 2200 w 2360"/>
                <a:gd name="T101" fmla="*/ 536 h 1409"/>
                <a:gd name="T102" fmla="*/ 2225 w 2360"/>
                <a:gd name="T103" fmla="*/ 424 h 1409"/>
                <a:gd name="T104" fmla="*/ 2256 w 2360"/>
                <a:gd name="T105" fmla="*/ 314 h 1409"/>
                <a:gd name="T106" fmla="*/ 2286 w 2360"/>
                <a:gd name="T107" fmla="*/ 211 h 1409"/>
                <a:gd name="T108" fmla="*/ 2317 w 2360"/>
                <a:gd name="T109" fmla="*/ 122 h 1409"/>
                <a:gd name="T110" fmla="*/ 2341 w 2360"/>
                <a:gd name="T111" fmla="*/ 53 h 1409"/>
                <a:gd name="T112" fmla="*/ 2360 w 2360"/>
                <a:gd name="T113" fmla="*/ 4 h 1409"/>
                <a:gd name="T114" fmla="*/ 2025 w 2360"/>
                <a:gd name="T115" fmla="*/ 249 h 1409"/>
                <a:gd name="T116" fmla="*/ 1981 w 2360"/>
                <a:gd name="T117" fmla="*/ 306 h 1409"/>
                <a:gd name="T118" fmla="*/ 1952 w 2360"/>
                <a:gd name="T119" fmla="*/ 388 h 1409"/>
                <a:gd name="T120" fmla="*/ 1952 w 2360"/>
                <a:gd name="T121" fmla="*/ 471 h 1409"/>
                <a:gd name="T122" fmla="*/ 1968 w 2360"/>
                <a:gd name="T123" fmla="*/ 564 h 1409"/>
                <a:gd name="T124" fmla="*/ 1992 w 2360"/>
                <a:gd name="T125" fmla="*/ 643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0" h="1409">
                  <a:moveTo>
                    <a:pt x="1402" y="632"/>
                  </a:moveTo>
                  <a:lnTo>
                    <a:pt x="5" y="653"/>
                  </a:lnTo>
                  <a:lnTo>
                    <a:pt x="5" y="655"/>
                  </a:lnTo>
                  <a:lnTo>
                    <a:pt x="9" y="661"/>
                  </a:lnTo>
                  <a:lnTo>
                    <a:pt x="12" y="664"/>
                  </a:lnTo>
                  <a:lnTo>
                    <a:pt x="16" y="671"/>
                  </a:lnTo>
                  <a:lnTo>
                    <a:pt x="18" y="676"/>
                  </a:lnTo>
                  <a:lnTo>
                    <a:pt x="24" y="684"/>
                  </a:lnTo>
                  <a:lnTo>
                    <a:pt x="28" y="691"/>
                  </a:lnTo>
                  <a:lnTo>
                    <a:pt x="33" y="699"/>
                  </a:lnTo>
                  <a:lnTo>
                    <a:pt x="37" y="709"/>
                  </a:lnTo>
                  <a:lnTo>
                    <a:pt x="44" y="719"/>
                  </a:lnTo>
                  <a:lnTo>
                    <a:pt x="46" y="724"/>
                  </a:lnTo>
                  <a:lnTo>
                    <a:pt x="49" y="729"/>
                  </a:lnTo>
                  <a:lnTo>
                    <a:pt x="52" y="734"/>
                  </a:lnTo>
                  <a:lnTo>
                    <a:pt x="56" y="741"/>
                  </a:lnTo>
                  <a:lnTo>
                    <a:pt x="57" y="746"/>
                  </a:lnTo>
                  <a:lnTo>
                    <a:pt x="61" y="752"/>
                  </a:lnTo>
                  <a:lnTo>
                    <a:pt x="64" y="758"/>
                  </a:lnTo>
                  <a:lnTo>
                    <a:pt x="66" y="765"/>
                  </a:lnTo>
                  <a:lnTo>
                    <a:pt x="69" y="770"/>
                  </a:lnTo>
                  <a:lnTo>
                    <a:pt x="72" y="777"/>
                  </a:lnTo>
                  <a:lnTo>
                    <a:pt x="74" y="784"/>
                  </a:lnTo>
                  <a:lnTo>
                    <a:pt x="78" y="790"/>
                  </a:lnTo>
                  <a:lnTo>
                    <a:pt x="80" y="797"/>
                  </a:lnTo>
                  <a:lnTo>
                    <a:pt x="82" y="804"/>
                  </a:lnTo>
                  <a:lnTo>
                    <a:pt x="85" y="809"/>
                  </a:lnTo>
                  <a:lnTo>
                    <a:pt x="89" y="816"/>
                  </a:lnTo>
                  <a:lnTo>
                    <a:pt x="92" y="822"/>
                  </a:lnTo>
                  <a:lnTo>
                    <a:pt x="93" y="829"/>
                  </a:lnTo>
                  <a:lnTo>
                    <a:pt x="96" y="836"/>
                  </a:lnTo>
                  <a:lnTo>
                    <a:pt x="97" y="844"/>
                  </a:lnTo>
                  <a:lnTo>
                    <a:pt x="100" y="850"/>
                  </a:lnTo>
                  <a:lnTo>
                    <a:pt x="102" y="858"/>
                  </a:lnTo>
                  <a:lnTo>
                    <a:pt x="104" y="865"/>
                  </a:lnTo>
                  <a:lnTo>
                    <a:pt x="108" y="873"/>
                  </a:lnTo>
                  <a:lnTo>
                    <a:pt x="109" y="880"/>
                  </a:lnTo>
                  <a:lnTo>
                    <a:pt x="110" y="886"/>
                  </a:lnTo>
                  <a:lnTo>
                    <a:pt x="112" y="894"/>
                  </a:lnTo>
                  <a:lnTo>
                    <a:pt x="114" y="901"/>
                  </a:lnTo>
                  <a:lnTo>
                    <a:pt x="116" y="908"/>
                  </a:lnTo>
                  <a:lnTo>
                    <a:pt x="116" y="914"/>
                  </a:lnTo>
                  <a:lnTo>
                    <a:pt x="117" y="922"/>
                  </a:lnTo>
                  <a:lnTo>
                    <a:pt x="120" y="930"/>
                  </a:lnTo>
                  <a:lnTo>
                    <a:pt x="120" y="937"/>
                  </a:lnTo>
                  <a:lnTo>
                    <a:pt x="121" y="945"/>
                  </a:lnTo>
                  <a:lnTo>
                    <a:pt x="122" y="950"/>
                  </a:lnTo>
                  <a:lnTo>
                    <a:pt x="122" y="958"/>
                  </a:lnTo>
                  <a:lnTo>
                    <a:pt x="122" y="965"/>
                  </a:lnTo>
                  <a:lnTo>
                    <a:pt x="122" y="973"/>
                  </a:lnTo>
                  <a:lnTo>
                    <a:pt x="122" y="981"/>
                  </a:lnTo>
                  <a:lnTo>
                    <a:pt x="122" y="987"/>
                  </a:lnTo>
                  <a:lnTo>
                    <a:pt x="122" y="994"/>
                  </a:lnTo>
                  <a:lnTo>
                    <a:pt x="121" y="1001"/>
                  </a:lnTo>
                  <a:lnTo>
                    <a:pt x="120" y="1007"/>
                  </a:lnTo>
                  <a:lnTo>
                    <a:pt x="120" y="1015"/>
                  </a:lnTo>
                  <a:lnTo>
                    <a:pt x="117" y="1022"/>
                  </a:lnTo>
                  <a:lnTo>
                    <a:pt x="116" y="1030"/>
                  </a:lnTo>
                  <a:lnTo>
                    <a:pt x="116" y="1037"/>
                  </a:lnTo>
                  <a:lnTo>
                    <a:pt x="114" y="1046"/>
                  </a:lnTo>
                  <a:lnTo>
                    <a:pt x="112" y="1053"/>
                  </a:lnTo>
                  <a:lnTo>
                    <a:pt x="110" y="1061"/>
                  </a:lnTo>
                  <a:lnTo>
                    <a:pt x="109" y="1067"/>
                  </a:lnTo>
                  <a:lnTo>
                    <a:pt x="108" y="1077"/>
                  </a:lnTo>
                  <a:lnTo>
                    <a:pt x="105" y="1083"/>
                  </a:lnTo>
                  <a:lnTo>
                    <a:pt x="104" y="1091"/>
                  </a:lnTo>
                  <a:lnTo>
                    <a:pt x="101" y="1099"/>
                  </a:lnTo>
                  <a:lnTo>
                    <a:pt x="100" y="1108"/>
                  </a:lnTo>
                  <a:lnTo>
                    <a:pt x="97" y="1115"/>
                  </a:lnTo>
                  <a:lnTo>
                    <a:pt x="94" y="1123"/>
                  </a:lnTo>
                  <a:lnTo>
                    <a:pt x="92" y="1131"/>
                  </a:lnTo>
                  <a:lnTo>
                    <a:pt x="89" y="1140"/>
                  </a:lnTo>
                  <a:lnTo>
                    <a:pt x="85" y="1147"/>
                  </a:lnTo>
                  <a:lnTo>
                    <a:pt x="84" y="1155"/>
                  </a:lnTo>
                  <a:lnTo>
                    <a:pt x="81" y="1163"/>
                  </a:lnTo>
                  <a:lnTo>
                    <a:pt x="78" y="1171"/>
                  </a:lnTo>
                  <a:lnTo>
                    <a:pt x="76" y="1178"/>
                  </a:lnTo>
                  <a:lnTo>
                    <a:pt x="73" y="1187"/>
                  </a:lnTo>
                  <a:lnTo>
                    <a:pt x="70" y="1194"/>
                  </a:lnTo>
                  <a:lnTo>
                    <a:pt x="68" y="1202"/>
                  </a:lnTo>
                  <a:lnTo>
                    <a:pt x="65" y="1208"/>
                  </a:lnTo>
                  <a:lnTo>
                    <a:pt x="62" y="1218"/>
                  </a:lnTo>
                  <a:lnTo>
                    <a:pt x="61" y="1224"/>
                  </a:lnTo>
                  <a:lnTo>
                    <a:pt x="58" y="1232"/>
                  </a:lnTo>
                  <a:lnTo>
                    <a:pt x="56" y="1239"/>
                  </a:lnTo>
                  <a:lnTo>
                    <a:pt x="52" y="1246"/>
                  </a:lnTo>
                  <a:lnTo>
                    <a:pt x="49" y="1252"/>
                  </a:lnTo>
                  <a:lnTo>
                    <a:pt x="46" y="1260"/>
                  </a:lnTo>
                  <a:lnTo>
                    <a:pt x="42" y="1266"/>
                  </a:lnTo>
                  <a:lnTo>
                    <a:pt x="41" y="1272"/>
                  </a:lnTo>
                  <a:lnTo>
                    <a:pt x="38" y="1279"/>
                  </a:lnTo>
                  <a:lnTo>
                    <a:pt x="37" y="1285"/>
                  </a:lnTo>
                  <a:lnTo>
                    <a:pt x="33" y="1291"/>
                  </a:lnTo>
                  <a:lnTo>
                    <a:pt x="30" y="1296"/>
                  </a:lnTo>
                  <a:lnTo>
                    <a:pt x="28" y="1301"/>
                  </a:lnTo>
                  <a:lnTo>
                    <a:pt x="25" y="1308"/>
                  </a:lnTo>
                  <a:lnTo>
                    <a:pt x="21" y="1317"/>
                  </a:lnTo>
                  <a:lnTo>
                    <a:pt x="18" y="1329"/>
                  </a:lnTo>
                  <a:lnTo>
                    <a:pt x="13" y="1336"/>
                  </a:lnTo>
                  <a:lnTo>
                    <a:pt x="10" y="1344"/>
                  </a:lnTo>
                  <a:lnTo>
                    <a:pt x="6" y="1351"/>
                  </a:lnTo>
                  <a:lnTo>
                    <a:pt x="5" y="1357"/>
                  </a:lnTo>
                  <a:lnTo>
                    <a:pt x="0" y="1365"/>
                  </a:lnTo>
                  <a:lnTo>
                    <a:pt x="0" y="1368"/>
                  </a:lnTo>
                  <a:lnTo>
                    <a:pt x="73" y="1373"/>
                  </a:lnTo>
                  <a:lnTo>
                    <a:pt x="73" y="1371"/>
                  </a:lnTo>
                  <a:lnTo>
                    <a:pt x="74" y="1365"/>
                  </a:lnTo>
                  <a:lnTo>
                    <a:pt x="78" y="1357"/>
                  </a:lnTo>
                  <a:lnTo>
                    <a:pt x="82" y="1348"/>
                  </a:lnTo>
                  <a:lnTo>
                    <a:pt x="84" y="1341"/>
                  </a:lnTo>
                  <a:lnTo>
                    <a:pt x="86" y="1335"/>
                  </a:lnTo>
                  <a:lnTo>
                    <a:pt x="90" y="1328"/>
                  </a:lnTo>
                  <a:lnTo>
                    <a:pt x="94" y="1321"/>
                  </a:lnTo>
                  <a:lnTo>
                    <a:pt x="97" y="1313"/>
                  </a:lnTo>
                  <a:lnTo>
                    <a:pt x="104" y="1305"/>
                  </a:lnTo>
                  <a:lnTo>
                    <a:pt x="108" y="1299"/>
                  </a:lnTo>
                  <a:lnTo>
                    <a:pt x="114" y="1291"/>
                  </a:lnTo>
                  <a:lnTo>
                    <a:pt x="120" y="1281"/>
                  </a:lnTo>
                  <a:lnTo>
                    <a:pt x="126" y="1274"/>
                  </a:lnTo>
                  <a:lnTo>
                    <a:pt x="133" y="1264"/>
                  </a:lnTo>
                  <a:lnTo>
                    <a:pt x="141" y="1256"/>
                  </a:lnTo>
                  <a:lnTo>
                    <a:pt x="148" y="1248"/>
                  </a:lnTo>
                  <a:lnTo>
                    <a:pt x="157" y="1240"/>
                  </a:lnTo>
                  <a:lnTo>
                    <a:pt x="161" y="1236"/>
                  </a:lnTo>
                  <a:lnTo>
                    <a:pt x="166" y="1232"/>
                  </a:lnTo>
                  <a:lnTo>
                    <a:pt x="170" y="1228"/>
                  </a:lnTo>
                  <a:lnTo>
                    <a:pt x="177" y="1226"/>
                  </a:lnTo>
                  <a:lnTo>
                    <a:pt x="182" y="1220"/>
                  </a:lnTo>
                  <a:lnTo>
                    <a:pt x="188" y="1218"/>
                  </a:lnTo>
                  <a:lnTo>
                    <a:pt x="192" y="1214"/>
                  </a:lnTo>
                  <a:lnTo>
                    <a:pt x="198" y="1210"/>
                  </a:lnTo>
                  <a:lnTo>
                    <a:pt x="204" y="1207"/>
                  </a:lnTo>
                  <a:lnTo>
                    <a:pt x="210" y="1203"/>
                  </a:lnTo>
                  <a:lnTo>
                    <a:pt x="217" y="1200"/>
                  </a:lnTo>
                  <a:lnTo>
                    <a:pt x="224" y="1198"/>
                  </a:lnTo>
                  <a:lnTo>
                    <a:pt x="230" y="1195"/>
                  </a:lnTo>
                  <a:lnTo>
                    <a:pt x="237" y="1191"/>
                  </a:lnTo>
                  <a:lnTo>
                    <a:pt x="244" y="1190"/>
                  </a:lnTo>
                  <a:lnTo>
                    <a:pt x="250" y="1187"/>
                  </a:lnTo>
                  <a:lnTo>
                    <a:pt x="257" y="1183"/>
                  </a:lnTo>
                  <a:lnTo>
                    <a:pt x="265" y="1183"/>
                  </a:lnTo>
                  <a:lnTo>
                    <a:pt x="273" y="1180"/>
                  </a:lnTo>
                  <a:lnTo>
                    <a:pt x="281" y="1179"/>
                  </a:lnTo>
                  <a:lnTo>
                    <a:pt x="288" y="1176"/>
                  </a:lnTo>
                  <a:lnTo>
                    <a:pt x="296" y="1175"/>
                  </a:lnTo>
                  <a:lnTo>
                    <a:pt x="304" y="1172"/>
                  </a:lnTo>
                  <a:lnTo>
                    <a:pt x="312" y="1171"/>
                  </a:lnTo>
                  <a:lnTo>
                    <a:pt x="317" y="1170"/>
                  </a:lnTo>
                  <a:lnTo>
                    <a:pt x="325" y="1168"/>
                  </a:lnTo>
                  <a:lnTo>
                    <a:pt x="332" y="1168"/>
                  </a:lnTo>
                  <a:lnTo>
                    <a:pt x="340" y="1168"/>
                  </a:lnTo>
                  <a:lnTo>
                    <a:pt x="345" y="1167"/>
                  </a:lnTo>
                  <a:lnTo>
                    <a:pt x="352" y="1166"/>
                  </a:lnTo>
                  <a:lnTo>
                    <a:pt x="358" y="1166"/>
                  </a:lnTo>
                  <a:lnTo>
                    <a:pt x="365" y="1166"/>
                  </a:lnTo>
                  <a:lnTo>
                    <a:pt x="370" y="1166"/>
                  </a:lnTo>
                  <a:lnTo>
                    <a:pt x="377" y="1166"/>
                  </a:lnTo>
                  <a:lnTo>
                    <a:pt x="384" y="1166"/>
                  </a:lnTo>
                  <a:lnTo>
                    <a:pt x="390" y="1167"/>
                  </a:lnTo>
                  <a:lnTo>
                    <a:pt x="401" y="1167"/>
                  </a:lnTo>
                  <a:lnTo>
                    <a:pt x="412" y="1170"/>
                  </a:lnTo>
                  <a:lnTo>
                    <a:pt x="422" y="1171"/>
                  </a:lnTo>
                  <a:lnTo>
                    <a:pt x="433" y="1174"/>
                  </a:lnTo>
                  <a:lnTo>
                    <a:pt x="444" y="1176"/>
                  </a:lnTo>
                  <a:lnTo>
                    <a:pt x="453" y="1179"/>
                  </a:lnTo>
                  <a:lnTo>
                    <a:pt x="462" y="1183"/>
                  </a:lnTo>
                  <a:lnTo>
                    <a:pt x="472" y="1187"/>
                  </a:lnTo>
                  <a:lnTo>
                    <a:pt x="480" y="1190"/>
                  </a:lnTo>
                  <a:lnTo>
                    <a:pt x="488" y="1194"/>
                  </a:lnTo>
                  <a:lnTo>
                    <a:pt x="494" y="1198"/>
                  </a:lnTo>
                  <a:lnTo>
                    <a:pt x="502" y="1203"/>
                  </a:lnTo>
                  <a:lnTo>
                    <a:pt x="509" y="1208"/>
                  </a:lnTo>
                  <a:lnTo>
                    <a:pt x="516" y="1214"/>
                  </a:lnTo>
                  <a:lnTo>
                    <a:pt x="522" y="1218"/>
                  </a:lnTo>
                  <a:lnTo>
                    <a:pt x="530" y="1224"/>
                  </a:lnTo>
                  <a:lnTo>
                    <a:pt x="536" y="1230"/>
                  </a:lnTo>
                  <a:lnTo>
                    <a:pt x="541" y="1235"/>
                  </a:lnTo>
                  <a:lnTo>
                    <a:pt x="546" y="1240"/>
                  </a:lnTo>
                  <a:lnTo>
                    <a:pt x="552" y="1246"/>
                  </a:lnTo>
                  <a:lnTo>
                    <a:pt x="556" y="1251"/>
                  </a:lnTo>
                  <a:lnTo>
                    <a:pt x="561" y="1256"/>
                  </a:lnTo>
                  <a:lnTo>
                    <a:pt x="566" y="1263"/>
                  </a:lnTo>
                  <a:lnTo>
                    <a:pt x="572" y="1270"/>
                  </a:lnTo>
                  <a:lnTo>
                    <a:pt x="574" y="1274"/>
                  </a:lnTo>
                  <a:lnTo>
                    <a:pt x="578" y="1279"/>
                  </a:lnTo>
                  <a:lnTo>
                    <a:pt x="581" y="1284"/>
                  </a:lnTo>
                  <a:lnTo>
                    <a:pt x="585" y="1291"/>
                  </a:lnTo>
                  <a:lnTo>
                    <a:pt x="589" y="1296"/>
                  </a:lnTo>
                  <a:lnTo>
                    <a:pt x="592" y="1301"/>
                  </a:lnTo>
                  <a:lnTo>
                    <a:pt x="596" y="1307"/>
                  </a:lnTo>
                  <a:lnTo>
                    <a:pt x="598" y="1313"/>
                  </a:lnTo>
                  <a:lnTo>
                    <a:pt x="604" y="1324"/>
                  </a:lnTo>
                  <a:lnTo>
                    <a:pt x="609" y="1336"/>
                  </a:lnTo>
                  <a:lnTo>
                    <a:pt x="613" y="1348"/>
                  </a:lnTo>
                  <a:lnTo>
                    <a:pt x="618" y="1360"/>
                  </a:lnTo>
                  <a:lnTo>
                    <a:pt x="622" y="1368"/>
                  </a:lnTo>
                  <a:lnTo>
                    <a:pt x="625" y="1379"/>
                  </a:lnTo>
                  <a:lnTo>
                    <a:pt x="628" y="1387"/>
                  </a:lnTo>
                  <a:lnTo>
                    <a:pt x="629" y="1395"/>
                  </a:lnTo>
                  <a:lnTo>
                    <a:pt x="630" y="1400"/>
                  </a:lnTo>
                  <a:lnTo>
                    <a:pt x="633" y="1404"/>
                  </a:lnTo>
                  <a:lnTo>
                    <a:pt x="633" y="1407"/>
                  </a:lnTo>
                  <a:lnTo>
                    <a:pt x="634" y="1409"/>
                  </a:lnTo>
                  <a:lnTo>
                    <a:pt x="773" y="1409"/>
                  </a:lnTo>
                  <a:lnTo>
                    <a:pt x="773" y="1405"/>
                  </a:lnTo>
                  <a:lnTo>
                    <a:pt x="774" y="1397"/>
                  </a:lnTo>
                  <a:lnTo>
                    <a:pt x="776" y="1391"/>
                  </a:lnTo>
                  <a:lnTo>
                    <a:pt x="778" y="1385"/>
                  </a:lnTo>
                  <a:lnTo>
                    <a:pt x="781" y="1377"/>
                  </a:lnTo>
                  <a:lnTo>
                    <a:pt x="786" y="1369"/>
                  </a:lnTo>
                  <a:lnTo>
                    <a:pt x="789" y="1360"/>
                  </a:lnTo>
                  <a:lnTo>
                    <a:pt x="793" y="1349"/>
                  </a:lnTo>
                  <a:lnTo>
                    <a:pt x="798" y="1340"/>
                  </a:lnTo>
                  <a:lnTo>
                    <a:pt x="805" y="1331"/>
                  </a:lnTo>
                  <a:lnTo>
                    <a:pt x="808" y="1324"/>
                  </a:lnTo>
                  <a:lnTo>
                    <a:pt x="810" y="1317"/>
                  </a:lnTo>
                  <a:lnTo>
                    <a:pt x="814" y="1312"/>
                  </a:lnTo>
                  <a:lnTo>
                    <a:pt x="817" y="1308"/>
                  </a:lnTo>
                  <a:lnTo>
                    <a:pt x="821" y="1301"/>
                  </a:lnTo>
                  <a:lnTo>
                    <a:pt x="825" y="1296"/>
                  </a:lnTo>
                  <a:lnTo>
                    <a:pt x="829" y="1291"/>
                  </a:lnTo>
                  <a:lnTo>
                    <a:pt x="836" y="1287"/>
                  </a:lnTo>
                  <a:lnTo>
                    <a:pt x="838" y="1280"/>
                  </a:lnTo>
                  <a:lnTo>
                    <a:pt x="842" y="1275"/>
                  </a:lnTo>
                  <a:lnTo>
                    <a:pt x="848" y="1270"/>
                  </a:lnTo>
                  <a:lnTo>
                    <a:pt x="854" y="1263"/>
                  </a:lnTo>
                  <a:lnTo>
                    <a:pt x="858" y="1256"/>
                  </a:lnTo>
                  <a:lnTo>
                    <a:pt x="864" y="1251"/>
                  </a:lnTo>
                  <a:lnTo>
                    <a:pt x="869" y="1246"/>
                  </a:lnTo>
                  <a:lnTo>
                    <a:pt x="876" y="1242"/>
                  </a:lnTo>
                  <a:lnTo>
                    <a:pt x="881" y="1236"/>
                  </a:lnTo>
                  <a:lnTo>
                    <a:pt x="888" y="1232"/>
                  </a:lnTo>
                  <a:lnTo>
                    <a:pt x="894" y="1226"/>
                  </a:lnTo>
                  <a:lnTo>
                    <a:pt x="902" y="1222"/>
                  </a:lnTo>
                  <a:lnTo>
                    <a:pt x="909" y="1218"/>
                  </a:lnTo>
                  <a:lnTo>
                    <a:pt x="914" y="1214"/>
                  </a:lnTo>
                  <a:lnTo>
                    <a:pt x="922" y="1210"/>
                  </a:lnTo>
                  <a:lnTo>
                    <a:pt x="932" y="1207"/>
                  </a:lnTo>
                  <a:lnTo>
                    <a:pt x="938" y="1202"/>
                  </a:lnTo>
                  <a:lnTo>
                    <a:pt x="946" y="1198"/>
                  </a:lnTo>
                  <a:lnTo>
                    <a:pt x="954" y="1195"/>
                  </a:lnTo>
                  <a:lnTo>
                    <a:pt x="964" y="1192"/>
                  </a:lnTo>
                  <a:lnTo>
                    <a:pt x="973" y="1190"/>
                  </a:lnTo>
                  <a:lnTo>
                    <a:pt x="982" y="1186"/>
                  </a:lnTo>
                  <a:lnTo>
                    <a:pt x="993" y="1183"/>
                  </a:lnTo>
                  <a:lnTo>
                    <a:pt x="1002" y="1183"/>
                  </a:lnTo>
                  <a:lnTo>
                    <a:pt x="1012" y="1180"/>
                  </a:lnTo>
                  <a:lnTo>
                    <a:pt x="1022" y="1179"/>
                  </a:lnTo>
                  <a:lnTo>
                    <a:pt x="1032" y="1178"/>
                  </a:lnTo>
                  <a:lnTo>
                    <a:pt x="1044" y="1178"/>
                  </a:lnTo>
                  <a:lnTo>
                    <a:pt x="1054" y="1178"/>
                  </a:lnTo>
                  <a:lnTo>
                    <a:pt x="1066" y="1178"/>
                  </a:lnTo>
                  <a:lnTo>
                    <a:pt x="1078" y="1178"/>
                  </a:lnTo>
                  <a:lnTo>
                    <a:pt x="1092" y="1179"/>
                  </a:lnTo>
                  <a:lnTo>
                    <a:pt x="1102" y="1179"/>
                  </a:lnTo>
                  <a:lnTo>
                    <a:pt x="1113" y="1180"/>
                  </a:lnTo>
                  <a:lnTo>
                    <a:pt x="1124" y="1182"/>
                  </a:lnTo>
                  <a:lnTo>
                    <a:pt x="1136" y="1183"/>
                  </a:lnTo>
                  <a:lnTo>
                    <a:pt x="1146" y="1184"/>
                  </a:lnTo>
                  <a:lnTo>
                    <a:pt x="1156" y="1187"/>
                  </a:lnTo>
                  <a:lnTo>
                    <a:pt x="1165" y="1190"/>
                  </a:lnTo>
                  <a:lnTo>
                    <a:pt x="1177" y="1194"/>
                  </a:lnTo>
                  <a:lnTo>
                    <a:pt x="1185" y="1195"/>
                  </a:lnTo>
                  <a:lnTo>
                    <a:pt x="1194" y="1199"/>
                  </a:lnTo>
                  <a:lnTo>
                    <a:pt x="1202" y="1202"/>
                  </a:lnTo>
                  <a:lnTo>
                    <a:pt x="1212" y="1206"/>
                  </a:lnTo>
                  <a:lnTo>
                    <a:pt x="1220" y="1208"/>
                  </a:lnTo>
                  <a:lnTo>
                    <a:pt x="1226" y="1212"/>
                  </a:lnTo>
                  <a:lnTo>
                    <a:pt x="1234" y="1216"/>
                  </a:lnTo>
                  <a:lnTo>
                    <a:pt x="1244" y="1220"/>
                  </a:lnTo>
                  <a:lnTo>
                    <a:pt x="1250" y="1224"/>
                  </a:lnTo>
                  <a:lnTo>
                    <a:pt x="1256" y="1227"/>
                  </a:lnTo>
                  <a:lnTo>
                    <a:pt x="1262" y="1232"/>
                  </a:lnTo>
                  <a:lnTo>
                    <a:pt x="1269" y="1236"/>
                  </a:lnTo>
                  <a:lnTo>
                    <a:pt x="1274" y="1240"/>
                  </a:lnTo>
                  <a:lnTo>
                    <a:pt x="1281" y="1244"/>
                  </a:lnTo>
                  <a:lnTo>
                    <a:pt x="1286" y="1250"/>
                  </a:lnTo>
                  <a:lnTo>
                    <a:pt x="1293" y="1255"/>
                  </a:lnTo>
                  <a:lnTo>
                    <a:pt x="1298" y="1258"/>
                  </a:lnTo>
                  <a:lnTo>
                    <a:pt x="1304" y="1263"/>
                  </a:lnTo>
                  <a:lnTo>
                    <a:pt x="1308" y="1268"/>
                  </a:lnTo>
                  <a:lnTo>
                    <a:pt x="1313" y="1274"/>
                  </a:lnTo>
                  <a:lnTo>
                    <a:pt x="1317" y="1278"/>
                  </a:lnTo>
                  <a:lnTo>
                    <a:pt x="1322" y="1283"/>
                  </a:lnTo>
                  <a:lnTo>
                    <a:pt x="1326" y="1287"/>
                  </a:lnTo>
                  <a:lnTo>
                    <a:pt x="1330" y="1293"/>
                  </a:lnTo>
                  <a:lnTo>
                    <a:pt x="1337" y="1301"/>
                  </a:lnTo>
                  <a:lnTo>
                    <a:pt x="1344" y="1311"/>
                  </a:lnTo>
                  <a:lnTo>
                    <a:pt x="1349" y="1319"/>
                  </a:lnTo>
                  <a:lnTo>
                    <a:pt x="1354" y="1329"/>
                  </a:lnTo>
                  <a:lnTo>
                    <a:pt x="1358" y="1336"/>
                  </a:lnTo>
                  <a:lnTo>
                    <a:pt x="1362" y="1345"/>
                  </a:lnTo>
                  <a:lnTo>
                    <a:pt x="1366" y="1353"/>
                  </a:lnTo>
                  <a:lnTo>
                    <a:pt x="1369" y="1361"/>
                  </a:lnTo>
                  <a:lnTo>
                    <a:pt x="1370" y="1367"/>
                  </a:lnTo>
                  <a:lnTo>
                    <a:pt x="1372" y="1373"/>
                  </a:lnTo>
                  <a:lnTo>
                    <a:pt x="1374" y="1379"/>
                  </a:lnTo>
                  <a:lnTo>
                    <a:pt x="1377" y="1384"/>
                  </a:lnTo>
                  <a:lnTo>
                    <a:pt x="1378" y="1389"/>
                  </a:lnTo>
                  <a:lnTo>
                    <a:pt x="1378" y="1392"/>
                  </a:lnTo>
                  <a:lnTo>
                    <a:pt x="1505" y="1385"/>
                  </a:lnTo>
                  <a:lnTo>
                    <a:pt x="1505" y="1381"/>
                  </a:lnTo>
                  <a:lnTo>
                    <a:pt x="1508" y="1373"/>
                  </a:lnTo>
                  <a:lnTo>
                    <a:pt x="1509" y="1367"/>
                  </a:lnTo>
                  <a:lnTo>
                    <a:pt x="1512" y="1361"/>
                  </a:lnTo>
                  <a:lnTo>
                    <a:pt x="1514" y="1355"/>
                  </a:lnTo>
                  <a:lnTo>
                    <a:pt x="1518" y="1348"/>
                  </a:lnTo>
                  <a:lnTo>
                    <a:pt x="1522" y="1337"/>
                  </a:lnTo>
                  <a:lnTo>
                    <a:pt x="1528" y="1329"/>
                  </a:lnTo>
                  <a:lnTo>
                    <a:pt x="1532" y="1319"/>
                  </a:lnTo>
                  <a:lnTo>
                    <a:pt x="1538" y="1309"/>
                  </a:lnTo>
                  <a:lnTo>
                    <a:pt x="1541" y="1304"/>
                  </a:lnTo>
                  <a:lnTo>
                    <a:pt x="1544" y="1299"/>
                  </a:lnTo>
                  <a:lnTo>
                    <a:pt x="1548" y="1293"/>
                  </a:lnTo>
                  <a:lnTo>
                    <a:pt x="1552" y="1287"/>
                  </a:lnTo>
                  <a:lnTo>
                    <a:pt x="1556" y="1281"/>
                  </a:lnTo>
                  <a:lnTo>
                    <a:pt x="1558" y="1276"/>
                  </a:lnTo>
                  <a:lnTo>
                    <a:pt x="1562" y="1271"/>
                  </a:lnTo>
                  <a:lnTo>
                    <a:pt x="1568" y="1267"/>
                  </a:lnTo>
                  <a:lnTo>
                    <a:pt x="1572" y="1260"/>
                  </a:lnTo>
                  <a:lnTo>
                    <a:pt x="1576" y="1255"/>
                  </a:lnTo>
                  <a:lnTo>
                    <a:pt x="1580" y="1250"/>
                  </a:lnTo>
                  <a:lnTo>
                    <a:pt x="1585" y="1244"/>
                  </a:lnTo>
                  <a:lnTo>
                    <a:pt x="1590" y="1239"/>
                  </a:lnTo>
                  <a:lnTo>
                    <a:pt x="1596" y="1232"/>
                  </a:lnTo>
                  <a:lnTo>
                    <a:pt x="1600" y="1227"/>
                  </a:lnTo>
                  <a:lnTo>
                    <a:pt x="1606" y="1223"/>
                  </a:lnTo>
                  <a:lnTo>
                    <a:pt x="1610" y="1216"/>
                  </a:lnTo>
                  <a:lnTo>
                    <a:pt x="1616" y="1212"/>
                  </a:lnTo>
                  <a:lnTo>
                    <a:pt x="1622" y="1207"/>
                  </a:lnTo>
                  <a:lnTo>
                    <a:pt x="1629" y="1202"/>
                  </a:lnTo>
                  <a:lnTo>
                    <a:pt x="1634" y="1196"/>
                  </a:lnTo>
                  <a:lnTo>
                    <a:pt x="1641" y="1192"/>
                  </a:lnTo>
                  <a:lnTo>
                    <a:pt x="1648" y="1188"/>
                  </a:lnTo>
                  <a:lnTo>
                    <a:pt x="1656" y="1184"/>
                  </a:lnTo>
                  <a:lnTo>
                    <a:pt x="1662" y="1180"/>
                  </a:lnTo>
                  <a:lnTo>
                    <a:pt x="1669" y="1176"/>
                  </a:lnTo>
                  <a:lnTo>
                    <a:pt x="1676" y="1172"/>
                  </a:lnTo>
                  <a:lnTo>
                    <a:pt x="1682" y="1170"/>
                  </a:lnTo>
                  <a:lnTo>
                    <a:pt x="1689" y="1164"/>
                  </a:lnTo>
                  <a:lnTo>
                    <a:pt x="1698" y="1162"/>
                  </a:lnTo>
                  <a:lnTo>
                    <a:pt x="1706" y="1159"/>
                  </a:lnTo>
                  <a:lnTo>
                    <a:pt x="1714" y="1158"/>
                  </a:lnTo>
                  <a:lnTo>
                    <a:pt x="1722" y="1154"/>
                  </a:lnTo>
                  <a:lnTo>
                    <a:pt x="1732" y="1152"/>
                  </a:lnTo>
                  <a:lnTo>
                    <a:pt x="1738" y="1150"/>
                  </a:lnTo>
                  <a:lnTo>
                    <a:pt x="1749" y="1148"/>
                  </a:lnTo>
                  <a:lnTo>
                    <a:pt x="1757" y="1147"/>
                  </a:lnTo>
                  <a:lnTo>
                    <a:pt x="1768" y="1147"/>
                  </a:lnTo>
                  <a:lnTo>
                    <a:pt x="1777" y="1147"/>
                  </a:lnTo>
                  <a:lnTo>
                    <a:pt x="1786" y="1147"/>
                  </a:lnTo>
                  <a:lnTo>
                    <a:pt x="1796" y="1146"/>
                  </a:lnTo>
                  <a:lnTo>
                    <a:pt x="1805" y="1146"/>
                  </a:lnTo>
                  <a:lnTo>
                    <a:pt x="1813" y="1146"/>
                  </a:lnTo>
                  <a:lnTo>
                    <a:pt x="1824" y="1147"/>
                  </a:lnTo>
                  <a:lnTo>
                    <a:pt x="1830" y="1147"/>
                  </a:lnTo>
                  <a:lnTo>
                    <a:pt x="1840" y="1147"/>
                  </a:lnTo>
                  <a:lnTo>
                    <a:pt x="1848" y="1148"/>
                  </a:lnTo>
                  <a:lnTo>
                    <a:pt x="1857" y="1151"/>
                  </a:lnTo>
                  <a:lnTo>
                    <a:pt x="1865" y="1151"/>
                  </a:lnTo>
                  <a:lnTo>
                    <a:pt x="1872" y="1152"/>
                  </a:lnTo>
                  <a:lnTo>
                    <a:pt x="1880" y="1154"/>
                  </a:lnTo>
                  <a:lnTo>
                    <a:pt x="1889" y="1156"/>
                  </a:lnTo>
                  <a:lnTo>
                    <a:pt x="1896" y="1158"/>
                  </a:lnTo>
                  <a:lnTo>
                    <a:pt x="1902" y="1159"/>
                  </a:lnTo>
                  <a:lnTo>
                    <a:pt x="1910" y="1162"/>
                  </a:lnTo>
                  <a:lnTo>
                    <a:pt x="1918" y="1164"/>
                  </a:lnTo>
                  <a:lnTo>
                    <a:pt x="1925" y="1166"/>
                  </a:lnTo>
                  <a:lnTo>
                    <a:pt x="1932" y="1168"/>
                  </a:lnTo>
                  <a:lnTo>
                    <a:pt x="1938" y="1171"/>
                  </a:lnTo>
                  <a:lnTo>
                    <a:pt x="1945" y="1174"/>
                  </a:lnTo>
                  <a:lnTo>
                    <a:pt x="1950" y="1176"/>
                  </a:lnTo>
                  <a:lnTo>
                    <a:pt x="1957" y="1179"/>
                  </a:lnTo>
                  <a:lnTo>
                    <a:pt x="1962" y="1183"/>
                  </a:lnTo>
                  <a:lnTo>
                    <a:pt x="1969" y="1186"/>
                  </a:lnTo>
                  <a:lnTo>
                    <a:pt x="1973" y="1188"/>
                  </a:lnTo>
                  <a:lnTo>
                    <a:pt x="1980" y="1191"/>
                  </a:lnTo>
                  <a:lnTo>
                    <a:pt x="1984" y="1195"/>
                  </a:lnTo>
                  <a:lnTo>
                    <a:pt x="1990" y="1198"/>
                  </a:lnTo>
                  <a:lnTo>
                    <a:pt x="2000" y="1204"/>
                  </a:lnTo>
                  <a:lnTo>
                    <a:pt x="2010" y="1211"/>
                  </a:lnTo>
                  <a:lnTo>
                    <a:pt x="2018" y="1216"/>
                  </a:lnTo>
                  <a:lnTo>
                    <a:pt x="2026" y="1223"/>
                  </a:lnTo>
                  <a:lnTo>
                    <a:pt x="2033" y="1228"/>
                  </a:lnTo>
                  <a:lnTo>
                    <a:pt x="2041" y="1235"/>
                  </a:lnTo>
                  <a:lnTo>
                    <a:pt x="2046" y="1240"/>
                  </a:lnTo>
                  <a:lnTo>
                    <a:pt x="2053" y="1246"/>
                  </a:lnTo>
                  <a:lnTo>
                    <a:pt x="2058" y="1251"/>
                  </a:lnTo>
                  <a:lnTo>
                    <a:pt x="2064" y="1256"/>
                  </a:lnTo>
                  <a:lnTo>
                    <a:pt x="2070" y="1266"/>
                  </a:lnTo>
                  <a:lnTo>
                    <a:pt x="2076" y="1272"/>
                  </a:lnTo>
                  <a:lnTo>
                    <a:pt x="2080" y="1276"/>
                  </a:lnTo>
                  <a:lnTo>
                    <a:pt x="2081" y="1279"/>
                  </a:lnTo>
                  <a:lnTo>
                    <a:pt x="2114" y="1324"/>
                  </a:lnTo>
                  <a:lnTo>
                    <a:pt x="2164" y="1319"/>
                  </a:lnTo>
                  <a:lnTo>
                    <a:pt x="2162" y="1317"/>
                  </a:lnTo>
                  <a:lnTo>
                    <a:pt x="2162" y="1312"/>
                  </a:lnTo>
                  <a:lnTo>
                    <a:pt x="2162" y="1305"/>
                  </a:lnTo>
                  <a:lnTo>
                    <a:pt x="2162" y="1297"/>
                  </a:lnTo>
                  <a:lnTo>
                    <a:pt x="2161" y="1291"/>
                  </a:lnTo>
                  <a:lnTo>
                    <a:pt x="2161" y="1284"/>
                  </a:lnTo>
                  <a:lnTo>
                    <a:pt x="2161" y="1278"/>
                  </a:lnTo>
                  <a:lnTo>
                    <a:pt x="2161" y="1271"/>
                  </a:lnTo>
                  <a:lnTo>
                    <a:pt x="2161" y="1263"/>
                  </a:lnTo>
                  <a:lnTo>
                    <a:pt x="2161" y="1255"/>
                  </a:lnTo>
                  <a:lnTo>
                    <a:pt x="2161" y="1246"/>
                  </a:lnTo>
                  <a:lnTo>
                    <a:pt x="2161" y="1239"/>
                  </a:lnTo>
                  <a:lnTo>
                    <a:pt x="2161" y="1227"/>
                  </a:lnTo>
                  <a:lnTo>
                    <a:pt x="2161" y="1218"/>
                  </a:lnTo>
                  <a:lnTo>
                    <a:pt x="2161" y="1207"/>
                  </a:lnTo>
                  <a:lnTo>
                    <a:pt x="2161" y="1196"/>
                  </a:lnTo>
                  <a:lnTo>
                    <a:pt x="2161" y="1184"/>
                  </a:lnTo>
                  <a:lnTo>
                    <a:pt x="2161" y="1174"/>
                  </a:lnTo>
                  <a:lnTo>
                    <a:pt x="2161" y="1162"/>
                  </a:lnTo>
                  <a:lnTo>
                    <a:pt x="2161" y="1151"/>
                  </a:lnTo>
                  <a:lnTo>
                    <a:pt x="2161" y="1138"/>
                  </a:lnTo>
                  <a:lnTo>
                    <a:pt x="2161" y="1124"/>
                  </a:lnTo>
                  <a:lnTo>
                    <a:pt x="2161" y="1111"/>
                  </a:lnTo>
                  <a:lnTo>
                    <a:pt x="2161" y="1098"/>
                  </a:lnTo>
                  <a:lnTo>
                    <a:pt x="2161" y="1085"/>
                  </a:lnTo>
                  <a:lnTo>
                    <a:pt x="2161" y="1071"/>
                  </a:lnTo>
                  <a:lnTo>
                    <a:pt x="2161" y="1057"/>
                  </a:lnTo>
                  <a:lnTo>
                    <a:pt x="2162" y="1043"/>
                  </a:lnTo>
                  <a:lnTo>
                    <a:pt x="2162" y="1029"/>
                  </a:lnTo>
                  <a:lnTo>
                    <a:pt x="2162" y="1014"/>
                  </a:lnTo>
                  <a:lnTo>
                    <a:pt x="2162" y="999"/>
                  </a:lnTo>
                  <a:lnTo>
                    <a:pt x="2162" y="985"/>
                  </a:lnTo>
                  <a:lnTo>
                    <a:pt x="2162" y="969"/>
                  </a:lnTo>
                  <a:lnTo>
                    <a:pt x="2164" y="954"/>
                  </a:lnTo>
                  <a:lnTo>
                    <a:pt x="2164" y="938"/>
                  </a:lnTo>
                  <a:lnTo>
                    <a:pt x="2165" y="925"/>
                  </a:lnTo>
                  <a:lnTo>
                    <a:pt x="2165" y="908"/>
                  </a:lnTo>
                  <a:lnTo>
                    <a:pt x="2165" y="893"/>
                  </a:lnTo>
                  <a:lnTo>
                    <a:pt x="2165" y="877"/>
                  </a:lnTo>
                  <a:lnTo>
                    <a:pt x="2166" y="862"/>
                  </a:lnTo>
                  <a:lnTo>
                    <a:pt x="2166" y="846"/>
                  </a:lnTo>
                  <a:lnTo>
                    <a:pt x="2168" y="832"/>
                  </a:lnTo>
                  <a:lnTo>
                    <a:pt x="2169" y="816"/>
                  </a:lnTo>
                  <a:lnTo>
                    <a:pt x="2170" y="802"/>
                  </a:lnTo>
                  <a:lnTo>
                    <a:pt x="2170" y="785"/>
                  </a:lnTo>
                  <a:lnTo>
                    <a:pt x="2172" y="772"/>
                  </a:lnTo>
                  <a:lnTo>
                    <a:pt x="2172" y="756"/>
                  </a:lnTo>
                  <a:lnTo>
                    <a:pt x="2173" y="742"/>
                  </a:lnTo>
                  <a:lnTo>
                    <a:pt x="2173" y="726"/>
                  </a:lnTo>
                  <a:lnTo>
                    <a:pt x="2174" y="712"/>
                  </a:lnTo>
                  <a:lnTo>
                    <a:pt x="2176" y="699"/>
                  </a:lnTo>
                  <a:lnTo>
                    <a:pt x="2177" y="687"/>
                  </a:lnTo>
                  <a:lnTo>
                    <a:pt x="2178" y="672"/>
                  </a:lnTo>
                  <a:lnTo>
                    <a:pt x="2181" y="657"/>
                  </a:lnTo>
                  <a:lnTo>
                    <a:pt x="2182" y="644"/>
                  </a:lnTo>
                  <a:lnTo>
                    <a:pt x="2184" y="632"/>
                  </a:lnTo>
                  <a:lnTo>
                    <a:pt x="2185" y="619"/>
                  </a:lnTo>
                  <a:lnTo>
                    <a:pt x="2188" y="607"/>
                  </a:lnTo>
                  <a:lnTo>
                    <a:pt x="2189" y="595"/>
                  </a:lnTo>
                  <a:lnTo>
                    <a:pt x="2192" y="584"/>
                  </a:lnTo>
                  <a:lnTo>
                    <a:pt x="2193" y="571"/>
                  </a:lnTo>
                  <a:lnTo>
                    <a:pt x="2194" y="560"/>
                  </a:lnTo>
                  <a:lnTo>
                    <a:pt x="2196" y="547"/>
                  </a:lnTo>
                  <a:lnTo>
                    <a:pt x="2200" y="536"/>
                  </a:lnTo>
                  <a:lnTo>
                    <a:pt x="2201" y="523"/>
                  </a:lnTo>
                  <a:lnTo>
                    <a:pt x="2204" y="512"/>
                  </a:lnTo>
                  <a:lnTo>
                    <a:pt x="2206" y="499"/>
                  </a:lnTo>
                  <a:lnTo>
                    <a:pt x="2209" y="488"/>
                  </a:lnTo>
                  <a:lnTo>
                    <a:pt x="2212" y="475"/>
                  </a:lnTo>
                  <a:lnTo>
                    <a:pt x="2214" y="463"/>
                  </a:lnTo>
                  <a:lnTo>
                    <a:pt x="2218" y="450"/>
                  </a:lnTo>
                  <a:lnTo>
                    <a:pt x="2221" y="438"/>
                  </a:lnTo>
                  <a:lnTo>
                    <a:pt x="2225" y="424"/>
                  </a:lnTo>
                  <a:lnTo>
                    <a:pt x="2228" y="412"/>
                  </a:lnTo>
                  <a:lnTo>
                    <a:pt x="2232" y="400"/>
                  </a:lnTo>
                  <a:lnTo>
                    <a:pt x="2234" y="388"/>
                  </a:lnTo>
                  <a:lnTo>
                    <a:pt x="2238" y="375"/>
                  </a:lnTo>
                  <a:lnTo>
                    <a:pt x="2241" y="363"/>
                  </a:lnTo>
                  <a:lnTo>
                    <a:pt x="2244" y="351"/>
                  </a:lnTo>
                  <a:lnTo>
                    <a:pt x="2248" y="339"/>
                  </a:lnTo>
                  <a:lnTo>
                    <a:pt x="2250" y="326"/>
                  </a:lnTo>
                  <a:lnTo>
                    <a:pt x="2256" y="314"/>
                  </a:lnTo>
                  <a:lnTo>
                    <a:pt x="2258" y="302"/>
                  </a:lnTo>
                  <a:lnTo>
                    <a:pt x="2262" y="291"/>
                  </a:lnTo>
                  <a:lnTo>
                    <a:pt x="2266" y="278"/>
                  </a:lnTo>
                  <a:lnTo>
                    <a:pt x="2269" y="267"/>
                  </a:lnTo>
                  <a:lnTo>
                    <a:pt x="2273" y="255"/>
                  </a:lnTo>
                  <a:lnTo>
                    <a:pt x="2276" y="245"/>
                  </a:lnTo>
                  <a:lnTo>
                    <a:pt x="2280" y="233"/>
                  </a:lnTo>
                  <a:lnTo>
                    <a:pt x="2284" y="222"/>
                  </a:lnTo>
                  <a:lnTo>
                    <a:pt x="2286" y="211"/>
                  </a:lnTo>
                  <a:lnTo>
                    <a:pt x="2292" y="202"/>
                  </a:lnTo>
                  <a:lnTo>
                    <a:pt x="2293" y="190"/>
                  </a:lnTo>
                  <a:lnTo>
                    <a:pt x="2297" y="178"/>
                  </a:lnTo>
                  <a:lnTo>
                    <a:pt x="2300" y="169"/>
                  </a:lnTo>
                  <a:lnTo>
                    <a:pt x="2304" y="160"/>
                  </a:lnTo>
                  <a:lnTo>
                    <a:pt x="2306" y="149"/>
                  </a:lnTo>
                  <a:lnTo>
                    <a:pt x="2310" y="140"/>
                  </a:lnTo>
                  <a:lnTo>
                    <a:pt x="2313" y="130"/>
                  </a:lnTo>
                  <a:lnTo>
                    <a:pt x="2317" y="122"/>
                  </a:lnTo>
                  <a:lnTo>
                    <a:pt x="2318" y="112"/>
                  </a:lnTo>
                  <a:lnTo>
                    <a:pt x="2322" y="104"/>
                  </a:lnTo>
                  <a:lnTo>
                    <a:pt x="2325" y="94"/>
                  </a:lnTo>
                  <a:lnTo>
                    <a:pt x="2329" y="88"/>
                  </a:lnTo>
                  <a:lnTo>
                    <a:pt x="2330" y="80"/>
                  </a:lnTo>
                  <a:lnTo>
                    <a:pt x="2334" y="73"/>
                  </a:lnTo>
                  <a:lnTo>
                    <a:pt x="2336" y="66"/>
                  </a:lnTo>
                  <a:lnTo>
                    <a:pt x="2340" y="60"/>
                  </a:lnTo>
                  <a:lnTo>
                    <a:pt x="2341" y="53"/>
                  </a:lnTo>
                  <a:lnTo>
                    <a:pt x="2342" y="46"/>
                  </a:lnTo>
                  <a:lnTo>
                    <a:pt x="2345" y="40"/>
                  </a:lnTo>
                  <a:lnTo>
                    <a:pt x="2348" y="36"/>
                  </a:lnTo>
                  <a:lnTo>
                    <a:pt x="2350" y="25"/>
                  </a:lnTo>
                  <a:lnTo>
                    <a:pt x="2354" y="18"/>
                  </a:lnTo>
                  <a:lnTo>
                    <a:pt x="2356" y="10"/>
                  </a:lnTo>
                  <a:lnTo>
                    <a:pt x="2358" y="6"/>
                  </a:lnTo>
                  <a:lnTo>
                    <a:pt x="2360" y="4"/>
                  </a:lnTo>
                  <a:lnTo>
                    <a:pt x="2360" y="4"/>
                  </a:lnTo>
                  <a:lnTo>
                    <a:pt x="1354" y="0"/>
                  </a:lnTo>
                  <a:lnTo>
                    <a:pt x="1566" y="150"/>
                  </a:lnTo>
                  <a:lnTo>
                    <a:pt x="2041" y="154"/>
                  </a:lnTo>
                  <a:lnTo>
                    <a:pt x="2049" y="233"/>
                  </a:lnTo>
                  <a:lnTo>
                    <a:pt x="2048" y="233"/>
                  </a:lnTo>
                  <a:lnTo>
                    <a:pt x="2044" y="234"/>
                  </a:lnTo>
                  <a:lnTo>
                    <a:pt x="2038" y="238"/>
                  </a:lnTo>
                  <a:lnTo>
                    <a:pt x="2033" y="243"/>
                  </a:lnTo>
                  <a:lnTo>
                    <a:pt x="2025" y="249"/>
                  </a:lnTo>
                  <a:lnTo>
                    <a:pt x="2018" y="258"/>
                  </a:lnTo>
                  <a:lnTo>
                    <a:pt x="2012" y="262"/>
                  </a:lnTo>
                  <a:lnTo>
                    <a:pt x="2009" y="267"/>
                  </a:lnTo>
                  <a:lnTo>
                    <a:pt x="2004" y="273"/>
                  </a:lnTo>
                  <a:lnTo>
                    <a:pt x="2000" y="279"/>
                  </a:lnTo>
                  <a:lnTo>
                    <a:pt x="1994" y="285"/>
                  </a:lnTo>
                  <a:lnTo>
                    <a:pt x="1990" y="291"/>
                  </a:lnTo>
                  <a:lnTo>
                    <a:pt x="1985" y="298"/>
                  </a:lnTo>
                  <a:lnTo>
                    <a:pt x="1981" y="306"/>
                  </a:lnTo>
                  <a:lnTo>
                    <a:pt x="1976" y="313"/>
                  </a:lnTo>
                  <a:lnTo>
                    <a:pt x="1972" y="321"/>
                  </a:lnTo>
                  <a:lnTo>
                    <a:pt x="1969" y="329"/>
                  </a:lnTo>
                  <a:lnTo>
                    <a:pt x="1965" y="338"/>
                  </a:lnTo>
                  <a:lnTo>
                    <a:pt x="1962" y="347"/>
                  </a:lnTo>
                  <a:lnTo>
                    <a:pt x="1958" y="356"/>
                  </a:lnTo>
                  <a:lnTo>
                    <a:pt x="1956" y="367"/>
                  </a:lnTo>
                  <a:lnTo>
                    <a:pt x="1954" y="378"/>
                  </a:lnTo>
                  <a:lnTo>
                    <a:pt x="1952" y="388"/>
                  </a:lnTo>
                  <a:lnTo>
                    <a:pt x="1952" y="400"/>
                  </a:lnTo>
                  <a:lnTo>
                    <a:pt x="1952" y="406"/>
                  </a:lnTo>
                  <a:lnTo>
                    <a:pt x="1952" y="411"/>
                  </a:lnTo>
                  <a:lnTo>
                    <a:pt x="1952" y="418"/>
                  </a:lnTo>
                  <a:lnTo>
                    <a:pt x="1952" y="424"/>
                  </a:lnTo>
                  <a:lnTo>
                    <a:pt x="1952" y="435"/>
                  </a:lnTo>
                  <a:lnTo>
                    <a:pt x="1952" y="447"/>
                  </a:lnTo>
                  <a:lnTo>
                    <a:pt x="1952" y="459"/>
                  </a:lnTo>
                  <a:lnTo>
                    <a:pt x="1952" y="471"/>
                  </a:lnTo>
                  <a:lnTo>
                    <a:pt x="1952" y="482"/>
                  </a:lnTo>
                  <a:lnTo>
                    <a:pt x="1954" y="492"/>
                  </a:lnTo>
                  <a:lnTo>
                    <a:pt x="1956" y="503"/>
                  </a:lnTo>
                  <a:lnTo>
                    <a:pt x="1957" y="515"/>
                  </a:lnTo>
                  <a:lnTo>
                    <a:pt x="1958" y="526"/>
                  </a:lnTo>
                  <a:lnTo>
                    <a:pt x="1961" y="535"/>
                  </a:lnTo>
                  <a:lnTo>
                    <a:pt x="1964" y="545"/>
                  </a:lnTo>
                  <a:lnTo>
                    <a:pt x="1965" y="556"/>
                  </a:lnTo>
                  <a:lnTo>
                    <a:pt x="1968" y="564"/>
                  </a:lnTo>
                  <a:lnTo>
                    <a:pt x="1969" y="575"/>
                  </a:lnTo>
                  <a:lnTo>
                    <a:pt x="1972" y="583"/>
                  </a:lnTo>
                  <a:lnTo>
                    <a:pt x="1976" y="592"/>
                  </a:lnTo>
                  <a:lnTo>
                    <a:pt x="1976" y="599"/>
                  </a:lnTo>
                  <a:lnTo>
                    <a:pt x="1978" y="607"/>
                  </a:lnTo>
                  <a:lnTo>
                    <a:pt x="1981" y="613"/>
                  </a:lnTo>
                  <a:lnTo>
                    <a:pt x="1982" y="620"/>
                  </a:lnTo>
                  <a:lnTo>
                    <a:pt x="1988" y="632"/>
                  </a:lnTo>
                  <a:lnTo>
                    <a:pt x="1992" y="643"/>
                  </a:lnTo>
                  <a:lnTo>
                    <a:pt x="1994" y="649"/>
                  </a:lnTo>
                  <a:lnTo>
                    <a:pt x="1997" y="656"/>
                  </a:lnTo>
                  <a:lnTo>
                    <a:pt x="2000" y="660"/>
                  </a:lnTo>
                  <a:lnTo>
                    <a:pt x="2000" y="663"/>
                  </a:lnTo>
                  <a:lnTo>
                    <a:pt x="1569" y="675"/>
                  </a:lnTo>
                  <a:lnTo>
                    <a:pt x="1402" y="632"/>
                  </a:lnTo>
                  <a:lnTo>
                    <a:pt x="1402" y="632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2"/>
            <p:cNvSpPr>
              <a:spLocks/>
            </p:cNvSpPr>
            <p:nvPr/>
          </p:nvSpPr>
          <p:spPr bwMode="auto">
            <a:xfrm>
              <a:off x="1322" y="1982"/>
              <a:ext cx="49" cy="184"/>
            </a:xfrm>
            <a:custGeom>
              <a:avLst/>
              <a:gdLst>
                <a:gd name="T0" fmla="*/ 95 w 195"/>
                <a:gd name="T1" fmla="*/ 3 h 734"/>
                <a:gd name="T2" fmla="*/ 75 w 195"/>
                <a:gd name="T3" fmla="*/ 6 h 734"/>
                <a:gd name="T4" fmla="*/ 55 w 195"/>
                <a:gd name="T5" fmla="*/ 11 h 734"/>
                <a:gd name="T6" fmla="*/ 33 w 195"/>
                <a:gd name="T7" fmla="*/ 16 h 734"/>
                <a:gd name="T8" fmla="*/ 13 w 195"/>
                <a:gd name="T9" fmla="*/ 22 h 734"/>
                <a:gd name="T10" fmla="*/ 0 w 195"/>
                <a:gd name="T11" fmla="*/ 24 h 734"/>
                <a:gd name="T12" fmla="*/ 1 w 195"/>
                <a:gd name="T13" fmla="*/ 40 h 734"/>
                <a:gd name="T14" fmla="*/ 7 w 195"/>
                <a:gd name="T15" fmla="*/ 63 h 734"/>
                <a:gd name="T16" fmla="*/ 12 w 195"/>
                <a:gd name="T17" fmla="*/ 83 h 734"/>
                <a:gd name="T18" fmla="*/ 15 w 195"/>
                <a:gd name="T19" fmla="*/ 105 h 734"/>
                <a:gd name="T20" fmla="*/ 20 w 195"/>
                <a:gd name="T21" fmla="*/ 132 h 734"/>
                <a:gd name="T22" fmla="*/ 25 w 195"/>
                <a:gd name="T23" fmla="*/ 163 h 734"/>
                <a:gd name="T24" fmla="*/ 31 w 195"/>
                <a:gd name="T25" fmla="*/ 193 h 734"/>
                <a:gd name="T26" fmla="*/ 37 w 195"/>
                <a:gd name="T27" fmla="*/ 229 h 734"/>
                <a:gd name="T28" fmla="*/ 44 w 195"/>
                <a:gd name="T29" fmla="*/ 266 h 734"/>
                <a:gd name="T30" fmla="*/ 48 w 195"/>
                <a:gd name="T31" fmla="*/ 305 h 734"/>
                <a:gd name="T32" fmla="*/ 55 w 195"/>
                <a:gd name="T33" fmla="*/ 348 h 734"/>
                <a:gd name="T34" fmla="*/ 59 w 195"/>
                <a:gd name="T35" fmla="*/ 390 h 734"/>
                <a:gd name="T36" fmla="*/ 64 w 195"/>
                <a:gd name="T37" fmla="*/ 435 h 734"/>
                <a:gd name="T38" fmla="*/ 68 w 195"/>
                <a:gd name="T39" fmla="*/ 482 h 734"/>
                <a:gd name="T40" fmla="*/ 73 w 195"/>
                <a:gd name="T41" fmla="*/ 531 h 734"/>
                <a:gd name="T42" fmla="*/ 75 w 195"/>
                <a:gd name="T43" fmla="*/ 579 h 734"/>
                <a:gd name="T44" fmla="*/ 79 w 195"/>
                <a:gd name="T45" fmla="*/ 630 h 734"/>
                <a:gd name="T46" fmla="*/ 80 w 195"/>
                <a:gd name="T47" fmla="*/ 680 h 734"/>
                <a:gd name="T48" fmla="*/ 81 w 195"/>
                <a:gd name="T49" fmla="*/ 734 h 734"/>
                <a:gd name="T50" fmla="*/ 193 w 195"/>
                <a:gd name="T51" fmla="*/ 698 h 734"/>
                <a:gd name="T52" fmla="*/ 191 w 195"/>
                <a:gd name="T53" fmla="*/ 643 h 734"/>
                <a:gd name="T54" fmla="*/ 189 w 195"/>
                <a:gd name="T55" fmla="*/ 593 h 734"/>
                <a:gd name="T56" fmla="*/ 185 w 195"/>
                <a:gd name="T57" fmla="*/ 541 h 734"/>
                <a:gd name="T58" fmla="*/ 184 w 195"/>
                <a:gd name="T59" fmla="*/ 491 h 734"/>
                <a:gd name="T60" fmla="*/ 179 w 195"/>
                <a:gd name="T61" fmla="*/ 443 h 734"/>
                <a:gd name="T62" fmla="*/ 173 w 195"/>
                <a:gd name="T63" fmla="*/ 396 h 734"/>
                <a:gd name="T64" fmla="*/ 168 w 195"/>
                <a:gd name="T65" fmla="*/ 350 h 734"/>
                <a:gd name="T66" fmla="*/ 163 w 195"/>
                <a:gd name="T67" fmla="*/ 308 h 734"/>
                <a:gd name="T68" fmla="*/ 157 w 195"/>
                <a:gd name="T69" fmla="*/ 266 h 734"/>
                <a:gd name="T70" fmla="*/ 153 w 195"/>
                <a:gd name="T71" fmla="*/ 229 h 734"/>
                <a:gd name="T72" fmla="*/ 145 w 195"/>
                <a:gd name="T73" fmla="*/ 191 h 734"/>
                <a:gd name="T74" fmla="*/ 140 w 195"/>
                <a:gd name="T75" fmla="*/ 157 h 734"/>
                <a:gd name="T76" fmla="*/ 135 w 195"/>
                <a:gd name="T77" fmla="*/ 127 h 734"/>
                <a:gd name="T78" fmla="*/ 129 w 195"/>
                <a:gd name="T79" fmla="*/ 99 h 734"/>
                <a:gd name="T80" fmla="*/ 124 w 195"/>
                <a:gd name="T81" fmla="*/ 73 h 734"/>
                <a:gd name="T82" fmla="*/ 120 w 195"/>
                <a:gd name="T83" fmla="*/ 52 h 734"/>
                <a:gd name="T84" fmla="*/ 116 w 195"/>
                <a:gd name="T85" fmla="*/ 34 h 734"/>
                <a:gd name="T86" fmla="*/ 113 w 195"/>
                <a:gd name="T87" fmla="*/ 19 h 734"/>
                <a:gd name="T88" fmla="*/ 109 w 195"/>
                <a:gd name="T89" fmla="*/ 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734">
                  <a:moveTo>
                    <a:pt x="109" y="0"/>
                  </a:moveTo>
                  <a:lnTo>
                    <a:pt x="101" y="0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68" y="8"/>
                  </a:lnTo>
                  <a:lnTo>
                    <a:pt x="61" y="10"/>
                  </a:lnTo>
                  <a:lnTo>
                    <a:pt x="55" y="11"/>
                  </a:lnTo>
                  <a:lnTo>
                    <a:pt x="47" y="12"/>
                  </a:lnTo>
                  <a:lnTo>
                    <a:pt x="40" y="15"/>
                  </a:lnTo>
                  <a:lnTo>
                    <a:pt x="33" y="16"/>
                  </a:lnTo>
                  <a:lnTo>
                    <a:pt x="27" y="18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3" y="47"/>
                  </a:lnTo>
                  <a:lnTo>
                    <a:pt x="5" y="59"/>
                  </a:lnTo>
                  <a:lnTo>
                    <a:pt x="7" y="63"/>
                  </a:lnTo>
                  <a:lnTo>
                    <a:pt x="8" y="69"/>
                  </a:lnTo>
                  <a:lnTo>
                    <a:pt x="9" y="76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3" y="97"/>
                  </a:lnTo>
                  <a:lnTo>
                    <a:pt x="15" y="105"/>
                  </a:lnTo>
                  <a:lnTo>
                    <a:pt x="17" y="113"/>
                  </a:lnTo>
                  <a:lnTo>
                    <a:pt x="19" y="123"/>
                  </a:lnTo>
                  <a:lnTo>
                    <a:pt x="20" y="132"/>
                  </a:lnTo>
                  <a:lnTo>
                    <a:pt x="21" y="141"/>
                  </a:lnTo>
                  <a:lnTo>
                    <a:pt x="25" y="152"/>
                  </a:lnTo>
                  <a:lnTo>
                    <a:pt x="25" y="163"/>
                  </a:lnTo>
                  <a:lnTo>
                    <a:pt x="28" y="172"/>
                  </a:lnTo>
                  <a:lnTo>
                    <a:pt x="29" y="183"/>
                  </a:lnTo>
                  <a:lnTo>
                    <a:pt x="31" y="193"/>
                  </a:lnTo>
                  <a:lnTo>
                    <a:pt x="32" y="205"/>
                  </a:lnTo>
                  <a:lnTo>
                    <a:pt x="36" y="217"/>
                  </a:lnTo>
                  <a:lnTo>
                    <a:pt x="37" y="229"/>
                  </a:lnTo>
                  <a:lnTo>
                    <a:pt x="40" y="242"/>
                  </a:lnTo>
                  <a:lnTo>
                    <a:pt x="41" y="254"/>
                  </a:lnTo>
                  <a:lnTo>
                    <a:pt x="44" y="266"/>
                  </a:lnTo>
                  <a:lnTo>
                    <a:pt x="44" y="280"/>
                  </a:lnTo>
                  <a:lnTo>
                    <a:pt x="47" y="292"/>
                  </a:lnTo>
                  <a:lnTo>
                    <a:pt x="48" y="305"/>
                  </a:lnTo>
                  <a:lnTo>
                    <a:pt x="49" y="318"/>
                  </a:lnTo>
                  <a:lnTo>
                    <a:pt x="52" y="333"/>
                  </a:lnTo>
                  <a:lnTo>
                    <a:pt x="55" y="348"/>
                  </a:lnTo>
                  <a:lnTo>
                    <a:pt x="56" y="361"/>
                  </a:lnTo>
                  <a:lnTo>
                    <a:pt x="57" y="376"/>
                  </a:lnTo>
                  <a:lnTo>
                    <a:pt x="59" y="390"/>
                  </a:lnTo>
                  <a:lnTo>
                    <a:pt x="61" y="406"/>
                  </a:lnTo>
                  <a:lnTo>
                    <a:pt x="63" y="421"/>
                  </a:lnTo>
                  <a:lnTo>
                    <a:pt x="64" y="435"/>
                  </a:lnTo>
                  <a:lnTo>
                    <a:pt x="67" y="451"/>
                  </a:lnTo>
                  <a:lnTo>
                    <a:pt x="68" y="467"/>
                  </a:lnTo>
                  <a:lnTo>
                    <a:pt x="68" y="482"/>
                  </a:lnTo>
                  <a:lnTo>
                    <a:pt x="71" y="498"/>
                  </a:lnTo>
                  <a:lnTo>
                    <a:pt x="71" y="514"/>
                  </a:lnTo>
                  <a:lnTo>
                    <a:pt x="73" y="531"/>
                  </a:lnTo>
                  <a:lnTo>
                    <a:pt x="73" y="547"/>
                  </a:lnTo>
                  <a:lnTo>
                    <a:pt x="75" y="563"/>
                  </a:lnTo>
                  <a:lnTo>
                    <a:pt x="75" y="579"/>
                  </a:lnTo>
                  <a:lnTo>
                    <a:pt x="77" y="598"/>
                  </a:lnTo>
                  <a:lnTo>
                    <a:pt x="77" y="614"/>
                  </a:lnTo>
                  <a:lnTo>
                    <a:pt x="79" y="630"/>
                  </a:lnTo>
                  <a:lnTo>
                    <a:pt x="79" y="647"/>
                  </a:lnTo>
                  <a:lnTo>
                    <a:pt x="80" y="664"/>
                  </a:lnTo>
                  <a:lnTo>
                    <a:pt x="80" y="680"/>
                  </a:lnTo>
                  <a:lnTo>
                    <a:pt x="80" y="698"/>
                  </a:lnTo>
                  <a:lnTo>
                    <a:pt x="80" y="715"/>
                  </a:lnTo>
                  <a:lnTo>
                    <a:pt x="81" y="734"/>
                  </a:lnTo>
                  <a:lnTo>
                    <a:pt x="195" y="734"/>
                  </a:lnTo>
                  <a:lnTo>
                    <a:pt x="193" y="715"/>
                  </a:lnTo>
                  <a:lnTo>
                    <a:pt x="193" y="698"/>
                  </a:lnTo>
                  <a:lnTo>
                    <a:pt x="192" y="679"/>
                  </a:lnTo>
                  <a:lnTo>
                    <a:pt x="192" y="662"/>
                  </a:lnTo>
                  <a:lnTo>
                    <a:pt x="191" y="643"/>
                  </a:lnTo>
                  <a:lnTo>
                    <a:pt x="191" y="626"/>
                  </a:lnTo>
                  <a:lnTo>
                    <a:pt x="189" y="608"/>
                  </a:lnTo>
                  <a:lnTo>
                    <a:pt x="189" y="593"/>
                  </a:lnTo>
                  <a:lnTo>
                    <a:pt x="188" y="574"/>
                  </a:lnTo>
                  <a:lnTo>
                    <a:pt x="188" y="557"/>
                  </a:lnTo>
                  <a:lnTo>
                    <a:pt x="185" y="541"/>
                  </a:lnTo>
                  <a:lnTo>
                    <a:pt x="185" y="525"/>
                  </a:lnTo>
                  <a:lnTo>
                    <a:pt x="184" y="507"/>
                  </a:lnTo>
                  <a:lnTo>
                    <a:pt x="184" y="491"/>
                  </a:lnTo>
                  <a:lnTo>
                    <a:pt x="181" y="475"/>
                  </a:lnTo>
                  <a:lnTo>
                    <a:pt x="181" y="459"/>
                  </a:lnTo>
                  <a:lnTo>
                    <a:pt x="179" y="443"/>
                  </a:lnTo>
                  <a:lnTo>
                    <a:pt x="177" y="426"/>
                  </a:lnTo>
                  <a:lnTo>
                    <a:pt x="175" y="412"/>
                  </a:lnTo>
                  <a:lnTo>
                    <a:pt x="173" y="396"/>
                  </a:lnTo>
                  <a:lnTo>
                    <a:pt x="172" y="380"/>
                  </a:lnTo>
                  <a:lnTo>
                    <a:pt x="171" y="365"/>
                  </a:lnTo>
                  <a:lnTo>
                    <a:pt x="168" y="350"/>
                  </a:lnTo>
                  <a:lnTo>
                    <a:pt x="167" y="337"/>
                  </a:lnTo>
                  <a:lnTo>
                    <a:pt x="165" y="322"/>
                  </a:lnTo>
                  <a:lnTo>
                    <a:pt x="163" y="308"/>
                  </a:lnTo>
                  <a:lnTo>
                    <a:pt x="160" y="293"/>
                  </a:lnTo>
                  <a:lnTo>
                    <a:pt x="160" y="280"/>
                  </a:lnTo>
                  <a:lnTo>
                    <a:pt x="157" y="266"/>
                  </a:lnTo>
                  <a:lnTo>
                    <a:pt x="156" y="253"/>
                  </a:lnTo>
                  <a:lnTo>
                    <a:pt x="153" y="241"/>
                  </a:lnTo>
                  <a:lnTo>
                    <a:pt x="153" y="229"/>
                  </a:lnTo>
                  <a:lnTo>
                    <a:pt x="149" y="216"/>
                  </a:lnTo>
                  <a:lnTo>
                    <a:pt x="148" y="203"/>
                  </a:lnTo>
                  <a:lnTo>
                    <a:pt x="145" y="191"/>
                  </a:lnTo>
                  <a:lnTo>
                    <a:pt x="144" y="180"/>
                  </a:lnTo>
                  <a:lnTo>
                    <a:pt x="141" y="168"/>
                  </a:lnTo>
                  <a:lnTo>
                    <a:pt x="140" y="157"/>
                  </a:lnTo>
                  <a:lnTo>
                    <a:pt x="137" y="147"/>
                  </a:lnTo>
                  <a:lnTo>
                    <a:pt x="136" y="137"/>
                  </a:lnTo>
                  <a:lnTo>
                    <a:pt x="135" y="127"/>
                  </a:lnTo>
                  <a:lnTo>
                    <a:pt x="133" y="116"/>
                  </a:lnTo>
                  <a:lnTo>
                    <a:pt x="131" y="108"/>
                  </a:lnTo>
                  <a:lnTo>
                    <a:pt x="129" y="99"/>
                  </a:lnTo>
                  <a:lnTo>
                    <a:pt x="128" y="89"/>
                  </a:lnTo>
                  <a:lnTo>
                    <a:pt x="127" y="81"/>
                  </a:lnTo>
                  <a:lnTo>
                    <a:pt x="124" y="73"/>
                  </a:lnTo>
                  <a:lnTo>
                    <a:pt x="123" y="67"/>
                  </a:lnTo>
                  <a:lnTo>
                    <a:pt x="121" y="59"/>
                  </a:lnTo>
                  <a:lnTo>
                    <a:pt x="120" y="52"/>
                  </a:lnTo>
                  <a:lnTo>
                    <a:pt x="117" y="46"/>
                  </a:lnTo>
                  <a:lnTo>
                    <a:pt x="116" y="40"/>
                  </a:lnTo>
                  <a:lnTo>
                    <a:pt x="116" y="34"/>
                  </a:lnTo>
                  <a:lnTo>
                    <a:pt x="115" y="28"/>
                  </a:lnTo>
                  <a:lnTo>
                    <a:pt x="113" y="22"/>
                  </a:lnTo>
                  <a:lnTo>
                    <a:pt x="113" y="19"/>
                  </a:lnTo>
                  <a:lnTo>
                    <a:pt x="111" y="11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1537" y="1986"/>
              <a:ext cx="77" cy="356"/>
            </a:xfrm>
            <a:custGeom>
              <a:avLst/>
              <a:gdLst>
                <a:gd name="T0" fmla="*/ 194 w 310"/>
                <a:gd name="T1" fmla="*/ 25 h 1423"/>
                <a:gd name="T2" fmla="*/ 158 w 310"/>
                <a:gd name="T3" fmla="*/ 106 h 1423"/>
                <a:gd name="T4" fmla="*/ 125 w 310"/>
                <a:gd name="T5" fmla="*/ 192 h 1423"/>
                <a:gd name="T6" fmla="*/ 98 w 310"/>
                <a:gd name="T7" fmla="*/ 278 h 1423"/>
                <a:gd name="T8" fmla="*/ 74 w 310"/>
                <a:gd name="T9" fmla="*/ 367 h 1423"/>
                <a:gd name="T10" fmla="*/ 57 w 310"/>
                <a:gd name="T11" fmla="*/ 455 h 1423"/>
                <a:gd name="T12" fmla="*/ 38 w 310"/>
                <a:gd name="T13" fmla="*/ 542 h 1423"/>
                <a:gd name="T14" fmla="*/ 26 w 310"/>
                <a:gd name="T15" fmla="*/ 629 h 1423"/>
                <a:gd name="T16" fmla="*/ 17 w 310"/>
                <a:gd name="T17" fmla="*/ 716 h 1423"/>
                <a:gd name="T18" fmla="*/ 10 w 310"/>
                <a:gd name="T19" fmla="*/ 801 h 1423"/>
                <a:gd name="T20" fmla="*/ 4 w 310"/>
                <a:gd name="T21" fmla="*/ 882 h 1423"/>
                <a:gd name="T22" fmla="*/ 1 w 310"/>
                <a:gd name="T23" fmla="*/ 961 h 1423"/>
                <a:gd name="T24" fmla="*/ 0 w 310"/>
                <a:gd name="T25" fmla="*/ 1034 h 1423"/>
                <a:gd name="T26" fmla="*/ 0 w 310"/>
                <a:gd name="T27" fmla="*/ 1105 h 1423"/>
                <a:gd name="T28" fmla="*/ 1 w 310"/>
                <a:gd name="T29" fmla="*/ 1167 h 1423"/>
                <a:gd name="T30" fmla="*/ 2 w 310"/>
                <a:gd name="T31" fmla="*/ 1227 h 1423"/>
                <a:gd name="T32" fmla="*/ 5 w 310"/>
                <a:gd name="T33" fmla="*/ 1279 h 1423"/>
                <a:gd name="T34" fmla="*/ 8 w 310"/>
                <a:gd name="T35" fmla="*/ 1326 h 1423"/>
                <a:gd name="T36" fmla="*/ 10 w 310"/>
                <a:gd name="T37" fmla="*/ 1361 h 1423"/>
                <a:gd name="T38" fmla="*/ 13 w 310"/>
                <a:gd name="T39" fmla="*/ 1392 h 1423"/>
                <a:gd name="T40" fmla="*/ 14 w 310"/>
                <a:gd name="T41" fmla="*/ 1411 h 1423"/>
                <a:gd name="T42" fmla="*/ 17 w 310"/>
                <a:gd name="T43" fmla="*/ 1423 h 1423"/>
                <a:gd name="T44" fmla="*/ 128 w 310"/>
                <a:gd name="T45" fmla="*/ 1399 h 1423"/>
                <a:gd name="T46" fmla="*/ 125 w 310"/>
                <a:gd name="T47" fmla="*/ 1379 h 1423"/>
                <a:gd name="T48" fmla="*/ 124 w 310"/>
                <a:gd name="T49" fmla="*/ 1349 h 1423"/>
                <a:gd name="T50" fmla="*/ 121 w 310"/>
                <a:gd name="T51" fmla="*/ 1312 h 1423"/>
                <a:gd name="T52" fmla="*/ 118 w 310"/>
                <a:gd name="T53" fmla="*/ 1270 h 1423"/>
                <a:gd name="T54" fmla="*/ 116 w 310"/>
                <a:gd name="T55" fmla="*/ 1215 h 1423"/>
                <a:gd name="T56" fmla="*/ 113 w 310"/>
                <a:gd name="T57" fmla="*/ 1158 h 1423"/>
                <a:gd name="T58" fmla="*/ 113 w 310"/>
                <a:gd name="T59" fmla="*/ 1093 h 1423"/>
                <a:gd name="T60" fmla="*/ 113 w 310"/>
                <a:gd name="T61" fmla="*/ 1025 h 1423"/>
                <a:gd name="T62" fmla="*/ 116 w 310"/>
                <a:gd name="T63" fmla="*/ 952 h 1423"/>
                <a:gd name="T64" fmla="*/ 118 w 310"/>
                <a:gd name="T65" fmla="*/ 873 h 1423"/>
                <a:gd name="T66" fmla="*/ 124 w 310"/>
                <a:gd name="T67" fmla="*/ 793 h 1423"/>
                <a:gd name="T68" fmla="*/ 133 w 310"/>
                <a:gd name="T69" fmla="*/ 712 h 1423"/>
                <a:gd name="T70" fmla="*/ 142 w 310"/>
                <a:gd name="T71" fmla="*/ 627 h 1423"/>
                <a:gd name="T72" fmla="*/ 156 w 310"/>
                <a:gd name="T73" fmla="*/ 540 h 1423"/>
                <a:gd name="T74" fmla="*/ 172 w 310"/>
                <a:gd name="T75" fmla="*/ 455 h 1423"/>
                <a:gd name="T76" fmla="*/ 192 w 310"/>
                <a:gd name="T77" fmla="*/ 369 h 1423"/>
                <a:gd name="T78" fmla="*/ 214 w 310"/>
                <a:gd name="T79" fmla="*/ 285 h 1423"/>
                <a:gd name="T80" fmla="*/ 242 w 310"/>
                <a:gd name="T81" fmla="*/ 202 h 1423"/>
                <a:gd name="T82" fmla="*/ 273 w 310"/>
                <a:gd name="T83" fmla="*/ 122 h 1423"/>
                <a:gd name="T84" fmla="*/ 310 w 310"/>
                <a:gd name="T85" fmla="*/ 45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1423">
                  <a:moveTo>
                    <a:pt x="310" y="45"/>
                  </a:moveTo>
                  <a:lnTo>
                    <a:pt x="209" y="0"/>
                  </a:lnTo>
                  <a:lnTo>
                    <a:pt x="194" y="25"/>
                  </a:lnTo>
                  <a:lnTo>
                    <a:pt x="181" y="52"/>
                  </a:lnTo>
                  <a:lnTo>
                    <a:pt x="169" y="80"/>
                  </a:lnTo>
                  <a:lnTo>
                    <a:pt x="158" y="106"/>
                  </a:lnTo>
                  <a:lnTo>
                    <a:pt x="146" y="134"/>
                  </a:lnTo>
                  <a:lnTo>
                    <a:pt x="136" y="162"/>
                  </a:lnTo>
                  <a:lnTo>
                    <a:pt x="125" y="192"/>
                  </a:lnTo>
                  <a:lnTo>
                    <a:pt x="117" y="221"/>
                  </a:lnTo>
                  <a:lnTo>
                    <a:pt x="106" y="249"/>
                  </a:lnTo>
                  <a:lnTo>
                    <a:pt x="98" y="278"/>
                  </a:lnTo>
                  <a:lnTo>
                    <a:pt x="89" y="307"/>
                  </a:lnTo>
                  <a:lnTo>
                    <a:pt x="82" y="338"/>
                  </a:lnTo>
                  <a:lnTo>
                    <a:pt x="74" y="367"/>
                  </a:lnTo>
                  <a:lnTo>
                    <a:pt x="69" y="397"/>
                  </a:lnTo>
                  <a:lnTo>
                    <a:pt x="62" y="426"/>
                  </a:lnTo>
                  <a:lnTo>
                    <a:pt x="57" y="455"/>
                  </a:lnTo>
                  <a:lnTo>
                    <a:pt x="50" y="484"/>
                  </a:lnTo>
                  <a:lnTo>
                    <a:pt x="44" y="514"/>
                  </a:lnTo>
                  <a:lnTo>
                    <a:pt x="38" y="542"/>
                  </a:lnTo>
                  <a:lnTo>
                    <a:pt x="36" y="571"/>
                  </a:lnTo>
                  <a:lnTo>
                    <a:pt x="30" y="600"/>
                  </a:lnTo>
                  <a:lnTo>
                    <a:pt x="26" y="629"/>
                  </a:lnTo>
                  <a:lnTo>
                    <a:pt x="24" y="659"/>
                  </a:lnTo>
                  <a:lnTo>
                    <a:pt x="20" y="688"/>
                  </a:lnTo>
                  <a:lnTo>
                    <a:pt x="17" y="716"/>
                  </a:lnTo>
                  <a:lnTo>
                    <a:pt x="14" y="744"/>
                  </a:lnTo>
                  <a:lnTo>
                    <a:pt x="12" y="773"/>
                  </a:lnTo>
                  <a:lnTo>
                    <a:pt x="10" y="801"/>
                  </a:lnTo>
                  <a:lnTo>
                    <a:pt x="8" y="829"/>
                  </a:lnTo>
                  <a:lnTo>
                    <a:pt x="6" y="856"/>
                  </a:lnTo>
                  <a:lnTo>
                    <a:pt x="4" y="882"/>
                  </a:lnTo>
                  <a:lnTo>
                    <a:pt x="4" y="909"/>
                  </a:lnTo>
                  <a:lnTo>
                    <a:pt x="2" y="934"/>
                  </a:lnTo>
                  <a:lnTo>
                    <a:pt x="1" y="961"/>
                  </a:lnTo>
                  <a:lnTo>
                    <a:pt x="0" y="985"/>
                  </a:lnTo>
                  <a:lnTo>
                    <a:pt x="0" y="1010"/>
                  </a:lnTo>
                  <a:lnTo>
                    <a:pt x="0" y="1034"/>
                  </a:lnTo>
                  <a:lnTo>
                    <a:pt x="0" y="1058"/>
                  </a:lnTo>
                  <a:lnTo>
                    <a:pt x="0" y="1081"/>
                  </a:lnTo>
                  <a:lnTo>
                    <a:pt x="0" y="1105"/>
                  </a:lnTo>
                  <a:lnTo>
                    <a:pt x="0" y="1125"/>
                  </a:lnTo>
                  <a:lnTo>
                    <a:pt x="0" y="1147"/>
                  </a:lnTo>
                  <a:lnTo>
                    <a:pt x="1" y="1167"/>
                  </a:lnTo>
                  <a:lnTo>
                    <a:pt x="2" y="1188"/>
                  </a:lnTo>
                  <a:lnTo>
                    <a:pt x="2" y="1208"/>
                  </a:lnTo>
                  <a:lnTo>
                    <a:pt x="2" y="1227"/>
                  </a:lnTo>
                  <a:lnTo>
                    <a:pt x="4" y="1246"/>
                  </a:lnTo>
                  <a:lnTo>
                    <a:pt x="5" y="1264"/>
                  </a:lnTo>
                  <a:lnTo>
                    <a:pt x="5" y="1279"/>
                  </a:lnTo>
                  <a:lnTo>
                    <a:pt x="6" y="1295"/>
                  </a:lnTo>
                  <a:lnTo>
                    <a:pt x="8" y="1311"/>
                  </a:lnTo>
                  <a:lnTo>
                    <a:pt x="8" y="1326"/>
                  </a:lnTo>
                  <a:lnTo>
                    <a:pt x="8" y="1337"/>
                  </a:lnTo>
                  <a:lnTo>
                    <a:pt x="9" y="1351"/>
                  </a:lnTo>
                  <a:lnTo>
                    <a:pt x="10" y="1361"/>
                  </a:lnTo>
                  <a:lnTo>
                    <a:pt x="12" y="1373"/>
                  </a:lnTo>
                  <a:lnTo>
                    <a:pt x="12" y="1383"/>
                  </a:lnTo>
                  <a:lnTo>
                    <a:pt x="13" y="1392"/>
                  </a:lnTo>
                  <a:lnTo>
                    <a:pt x="13" y="1399"/>
                  </a:lnTo>
                  <a:lnTo>
                    <a:pt x="14" y="1405"/>
                  </a:lnTo>
                  <a:lnTo>
                    <a:pt x="14" y="1411"/>
                  </a:lnTo>
                  <a:lnTo>
                    <a:pt x="14" y="1416"/>
                  </a:lnTo>
                  <a:lnTo>
                    <a:pt x="16" y="1419"/>
                  </a:lnTo>
                  <a:lnTo>
                    <a:pt x="17" y="1423"/>
                  </a:lnTo>
                  <a:lnTo>
                    <a:pt x="129" y="1411"/>
                  </a:lnTo>
                  <a:lnTo>
                    <a:pt x="129" y="1407"/>
                  </a:lnTo>
                  <a:lnTo>
                    <a:pt x="128" y="1399"/>
                  </a:lnTo>
                  <a:lnTo>
                    <a:pt x="126" y="1392"/>
                  </a:lnTo>
                  <a:lnTo>
                    <a:pt x="126" y="1387"/>
                  </a:lnTo>
                  <a:lnTo>
                    <a:pt x="125" y="1379"/>
                  </a:lnTo>
                  <a:lnTo>
                    <a:pt x="125" y="1371"/>
                  </a:lnTo>
                  <a:lnTo>
                    <a:pt x="124" y="1360"/>
                  </a:lnTo>
                  <a:lnTo>
                    <a:pt x="124" y="1349"/>
                  </a:lnTo>
                  <a:lnTo>
                    <a:pt x="122" y="1337"/>
                  </a:lnTo>
                  <a:lnTo>
                    <a:pt x="122" y="1326"/>
                  </a:lnTo>
                  <a:lnTo>
                    <a:pt x="121" y="1312"/>
                  </a:lnTo>
                  <a:lnTo>
                    <a:pt x="120" y="1299"/>
                  </a:lnTo>
                  <a:lnTo>
                    <a:pt x="118" y="1283"/>
                  </a:lnTo>
                  <a:lnTo>
                    <a:pt x="118" y="1270"/>
                  </a:lnTo>
                  <a:lnTo>
                    <a:pt x="118" y="1251"/>
                  </a:lnTo>
                  <a:lnTo>
                    <a:pt x="117" y="1234"/>
                  </a:lnTo>
                  <a:lnTo>
                    <a:pt x="116" y="1215"/>
                  </a:lnTo>
                  <a:lnTo>
                    <a:pt x="116" y="1196"/>
                  </a:lnTo>
                  <a:lnTo>
                    <a:pt x="114" y="1178"/>
                  </a:lnTo>
                  <a:lnTo>
                    <a:pt x="113" y="1158"/>
                  </a:lnTo>
                  <a:lnTo>
                    <a:pt x="113" y="1137"/>
                  </a:lnTo>
                  <a:lnTo>
                    <a:pt x="113" y="1117"/>
                  </a:lnTo>
                  <a:lnTo>
                    <a:pt x="113" y="1093"/>
                  </a:lnTo>
                  <a:lnTo>
                    <a:pt x="113" y="1071"/>
                  </a:lnTo>
                  <a:lnTo>
                    <a:pt x="113" y="1049"/>
                  </a:lnTo>
                  <a:lnTo>
                    <a:pt x="113" y="1025"/>
                  </a:lnTo>
                  <a:lnTo>
                    <a:pt x="113" y="1001"/>
                  </a:lnTo>
                  <a:lnTo>
                    <a:pt x="114" y="975"/>
                  </a:lnTo>
                  <a:lnTo>
                    <a:pt x="116" y="952"/>
                  </a:lnTo>
                  <a:lnTo>
                    <a:pt x="118" y="926"/>
                  </a:lnTo>
                  <a:lnTo>
                    <a:pt x="118" y="900"/>
                  </a:lnTo>
                  <a:lnTo>
                    <a:pt x="118" y="873"/>
                  </a:lnTo>
                  <a:lnTo>
                    <a:pt x="120" y="846"/>
                  </a:lnTo>
                  <a:lnTo>
                    <a:pt x="124" y="821"/>
                  </a:lnTo>
                  <a:lnTo>
                    <a:pt x="124" y="793"/>
                  </a:lnTo>
                  <a:lnTo>
                    <a:pt x="126" y="767"/>
                  </a:lnTo>
                  <a:lnTo>
                    <a:pt x="129" y="739"/>
                  </a:lnTo>
                  <a:lnTo>
                    <a:pt x="133" y="712"/>
                  </a:lnTo>
                  <a:lnTo>
                    <a:pt x="136" y="683"/>
                  </a:lnTo>
                  <a:lnTo>
                    <a:pt x="138" y="655"/>
                  </a:lnTo>
                  <a:lnTo>
                    <a:pt x="142" y="627"/>
                  </a:lnTo>
                  <a:lnTo>
                    <a:pt x="146" y="597"/>
                  </a:lnTo>
                  <a:lnTo>
                    <a:pt x="150" y="570"/>
                  </a:lnTo>
                  <a:lnTo>
                    <a:pt x="156" y="540"/>
                  </a:lnTo>
                  <a:lnTo>
                    <a:pt x="160" y="512"/>
                  </a:lnTo>
                  <a:lnTo>
                    <a:pt x="166" y="484"/>
                  </a:lnTo>
                  <a:lnTo>
                    <a:pt x="172" y="455"/>
                  </a:lnTo>
                  <a:lnTo>
                    <a:pt x="178" y="426"/>
                  </a:lnTo>
                  <a:lnTo>
                    <a:pt x="185" y="398"/>
                  </a:lnTo>
                  <a:lnTo>
                    <a:pt x="192" y="369"/>
                  </a:lnTo>
                  <a:lnTo>
                    <a:pt x="197" y="341"/>
                  </a:lnTo>
                  <a:lnTo>
                    <a:pt x="206" y="314"/>
                  </a:lnTo>
                  <a:lnTo>
                    <a:pt x="214" y="285"/>
                  </a:lnTo>
                  <a:lnTo>
                    <a:pt x="224" y="258"/>
                  </a:lnTo>
                  <a:lnTo>
                    <a:pt x="233" y="229"/>
                  </a:lnTo>
                  <a:lnTo>
                    <a:pt x="242" y="202"/>
                  </a:lnTo>
                  <a:lnTo>
                    <a:pt x="252" y="174"/>
                  </a:lnTo>
                  <a:lnTo>
                    <a:pt x="264" y="148"/>
                  </a:lnTo>
                  <a:lnTo>
                    <a:pt x="273" y="122"/>
                  </a:lnTo>
                  <a:lnTo>
                    <a:pt x="285" y="96"/>
                  </a:lnTo>
                  <a:lnTo>
                    <a:pt x="297" y="69"/>
                  </a:lnTo>
                  <a:lnTo>
                    <a:pt x="310" y="45"/>
                  </a:lnTo>
                  <a:lnTo>
                    <a:pt x="31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974" y="2149"/>
              <a:ext cx="69" cy="202"/>
            </a:xfrm>
            <a:custGeom>
              <a:avLst/>
              <a:gdLst>
                <a:gd name="T0" fmla="*/ 74 w 278"/>
                <a:gd name="T1" fmla="*/ 0 h 807"/>
                <a:gd name="T2" fmla="*/ 54 w 278"/>
                <a:gd name="T3" fmla="*/ 6 h 807"/>
                <a:gd name="T4" fmla="*/ 34 w 278"/>
                <a:gd name="T5" fmla="*/ 19 h 807"/>
                <a:gd name="T6" fmla="*/ 14 w 278"/>
                <a:gd name="T7" fmla="*/ 31 h 807"/>
                <a:gd name="T8" fmla="*/ 0 w 278"/>
                <a:gd name="T9" fmla="*/ 46 h 807"/>
                <a:gd name="T10" fmla="*/ 37 w 278"/>
                <a:gd name="T11" fmla="*/ 78 h 807"/>
                <a:gd name="T12" fmla="*/ 70 w 278"/>
                <a:gd name="T13" fmla="*/ 114 h 807"/>
                <a:gd name="T14" fmla="*/ 94 w 278"/>
                <a:gd name="T15" fmla="*/ 153 h 807"/>
                <a:gd name="T16" fmla="*/ 116 w 278"/>
                <a:gd name="T17" fmla="*/ 193 h 807"/>
                <a:gd name="T18" fmla="*/ 130 w 278"/>
                <a:gd name="T19" fmla="*/ 237 h 807"/>
                <a:gd name="T20" fmla="*/ 140 w 278"/>
                <a:gd name="T21" fmla="*/ 280 h 807"/>
                <a:gd name="T22" fmla="*/ 144 w 278"/>
                <a:gd name="T23" fmla="*/ 324 h 807"/>
                <a:gd name="T24" fmla="*/ 146 w 278"/>
                <a:gd name="T25" fmla="*/ 370 h 807"/>
                <a:gd name="T26" fmla="*/ 144 w 278"/>
                <a:gd name="T27" fmla="*/ 413 h 807"/>
                <a:gd name="T28" fmla="*/ 140 w 278"/>
                <a:gd name="T29" fmla="*/ 457 h 807"/>
                <a:gd name="T30" fmla="*/ 133 w 278"/>
                <a:gd name="T31" fmla="*/ 499 h 807"/>
                <a:gd name="T32" fmla="*/ 125 w 278"/>
                <a:gd name="T33" fmla="*/ 539 h 807"/>
                <a:gd name="T34" fmla="*/ 113 w 278"/>
                <a:gd name="T35" fmla="*/ 577 h 807"/>
                <a:gd name="T36" fmla="*/ 102 w 278"/>
                <a:gd name="T37" fmla="*/ 613 h 807"/>
                <a:gd name="T38" fmla="*/ 90 w 278"/>
                <a:gd name="T39" fmla="*/ 646 h 807"/>
                <a:gd name="T40" fmla="*/ 81 w 278"/>
                <a:gd name="T41" fmla="*/ 677 h 807"/>
                <a:gd name="T42" fmla="*/ 69 w 278"/>
                <a:gd name="T43" fmla="*/ 700 h 807"/>
                <a:gd name="T44" fmla="*/ 58 w 278"/>
                <a:gd name="T45" fmla="*/ 722 h 807"/>
                <a:gd name="T46" fmla="*/ 49 w 278"/>
                <a:gd name="T47" fmla="*/ 744 h 807"/>
                <a:gd name="T48" fmla="*/ 45 w 278"/>
                <a:gd name="T49" fmla="*/ 759 h 807"/>
                <a:gd name="T50" fmla="*/ 149 w 278"/>
                <a:gd name="T51" fmla="*/ 796 h 807"/>
                <a:gd name="T52" fmla="*/ 157 w 278"/>
                <a:gd name="T53" fmla="*/ 782 h 807"/>
                <a:gd name="T54" fmla="*/ 168 w 278"/>
                <a:gd name="T55" fmla="*/ 760 h 807"/>
                <a:gd name="T56" fmla="*/ 180 w 278"/>
                <a:gd name="T57" fmla="*/ 735 h 807"/>
                <a:gd name="T58" fmla="*/ 196 w 278"/>
                <a:gd name="T59" fmla="*/ 707 h 807"/>
                <a:gd name="T60" fmla="*/ 209 w 278"/>
                <a:gd name="T61" fmla="*/ 673 h 807"/>
                <a:gd name="T62" fmla="*/ 224 w 278"/>
                <a:gd name="T63" fmla="*/ 635 h 807"/>
                <a:gd name="T64" fmla="*/ 238 w 278"/>
                <a:gd name="T65" fmla="*/ 595 h 807"/>
                <a:gd name="T66" fmla="*/ 252 w 278"/>
                <a:gd name="T67" fmla="*/ 553 h 807"/>
                <a:gd name="T68" fmla="*/ 262 w 278"/>
                <a:gd name="T69" fmla="*/ 506 h 807"/>
                <a:gd name="T70" fmla="*/ 272 w 278"/>
                <a:gd name="T71" fmla="*/ 460 h 807"/>
                <a:gd name="T72" fmla="*/ 276 w 278"/>
                <a:gd name="T73" fmla="*/ 412 h 807"/>
                <a:gd name="T74" fmla="*/ 278 w 278"/>
                <a:gd name="T75" fmla="*/ 364 h 807"/>
                <a:gd name="T76" fmla="*/ 274 w 278"/>
                <a:gd name="T77" fmla="*/ 314 h 807"/>
                <a:gd name="T78" fmla="*/ 266 w 278"/>
                <a:gd name="T79" fmla="*/ 265 h 807"/>
                <a:gd name="T80" fmla="*/ 254 w 278"/>
                <a:gd name="T81" fmla="*/ 217 h 807"/>
                <a:gd name="T82" fmla="*/ 236 w 278"/>
                <a:gd name="T83" fmla="*/ 169 h 807"/>
                <a:gd name="T84" fmla="*/ 210 w 278"/>
                <a:gd name="T85" fmla="*/ 124 h 807"/>
                <a:gd name="T86" fmla="*/ 176 w 278"/>
                <a:gd name="T87" fmla="*/ 80 h 807"/>
                <a:gd name="T88" fmla="*/ 133 w 278"/>
                <a:gd name="T89" fmla="*/ 40 h 807"/>
                <a:gd name="T90" fmla="*/ 84 w 278"/>
                <a:gd name="T91" fmla="*/ 4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8" h="807">
                  <a:moveTo>
                    <a:pt x="84" y="4"/>
                  </a:moveTo>
                  <a:lnTo>
                    <a:pt x="78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4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41" y="14"/>
                  </a:lnTo>
                  <a:lnTo>
                    <a:pt x="34" y="19"/>
                  </a:lnTo>
                  <a:lnTo>
                    <a:pt x="28" y="22"/>
                  </a:lnTo>
                  <a:lnTo>
                    <a:pt x="21" y="28"/>
                  </a:lnTo>
                  <a:lnTo>
                    <a:pt x="14" y="31"/>
                  </a:lnTo>
                  <a:lnTo>
                    <a:pt x="9" y="36"/>
                  </a:lnTo>
                  <a:lnTo>
                    <a:pt x="2" y="42"/>
                  </a:lnTo>
                  <a:lnTo>
                    <a:pt x="0" y="46"/>
                  </a:lnTo>
                  <a:lnTo>
                    <a:pt x="13" y="55"/>
                  </a:lnTo>
                  <a:lnTo>
                    <a:pt x="26" y="66"/>
                  </a:lnTo>
                  <a:lnTo>
                    <a:pt x="37" y="78"/>
                  </a:lnTo>
                  <a:lnTo>
                    <a:pt x="49" y="90"/>
                  </a:lnTo>
                  <a:lnTo>
                    <a:pt x="58" y="102"/>
                  </a:lnTo>
                  <a:lnTo>
                    <a:pt x="70" y="114"/>
                  </a:lnTo>
                  <a:lnTo>
                    <a:pt x="78" y="127"/>
                  </a:lnTo>
                  <a:lnTo>
                    <a:pt x="89" y="140"/>
                  </a:lnTo>
                  <a:lnTo>
                    <a:pt x="94" y="153"/>
                  </a:lnTo>
                  <a:lnTo>
                    <a:pt x="102" y="167"/>
                  </a:lnTo>
                  <a:lnTo>
                    <a:pt x="109" y="180"/>
                  </a:lnTo>
                  <a:lnTo>
                    <a:pt x="116" y="193"/>
                  </a:lnTo>
                  <a:lnTo>
                    <a:pt x="120" y="208"/>
                  </a:lnTo>
                  <a:lnTo>
                    <a:pt x="125" y="223"/>
                  </a:lnTo>
                  <a:lnTo>
                    <a:pt x="130" y="237"/>
                  </a:lnTo>
                  <a:lnTo>
                    <a:pt x="134" y="252"/>
                  </a:lnTo>
                  <a:lnTo>
                    <a:pt x="137" y="265"/>
                  </a:lnTo>
                  <a:lnTo>
                    <a:pt x="140" y="280"/>
                  </a:lnTo>
                  <a:lnTo>
                    <a:pt x="141" y="295"/>
                  </a:lnTo>
                  <a:lnTo>
                    <a:pt x="144" y="311"/>
                  </a:lnTo>
                  <a:lnTo>
                    <a:pt x="144" y="324"/>
                  </a:lnTo>
                  <a:lnTo>
                    <a:pt x="145" y="340"/>
                  </a:lnTo>
                  <a:lnTo>
                    <a:pt x="145" y="354"/>
                  </a:lnTo>
                  <a:lnTo>
                    <a:pt x="146" y="370"/>
                  </a:lnTo>
                  <a:lnTo>
                    <a:pt x="145" y="384"/>
                  </a:lnTo>
                  <a:lnTo>
                    <a:pt x="145" y="398"/>
                  </a:lnTo>
                  <a:lnTo>
                    <a:pt x="144" y="413"/>
                  </a:lnTo>
                  <a:lnTo>
                    <a:pt x="144" y="428"/>
                  </a:lnTo>
                  <a:lnTo>
                    <a:pt x="141" y="442"/>
                  </a:lnTo>
                  <a:lnTo>
                    <a:pt x="140" y="457"/>
                  </a:lnTo>
                  <a:lnTo>
                    <a:pt x="138" y="470"/>
                  </a:lnTo>
                  <a:lnTo>
                    <a:pt x="137" y="486"/>
                  </a:lnTo>
                  <a:lnTo>
                    <a:pt x="133" y="499"/>
                  </a:lnTo>
                  <a:lnTo>
                    <a:pt x="130" y="513"/>
                  </a:lnTo>
                  <a:lnTo>
                    <a:pt x="126" y="525"/>
                  </a:lnTo>
                  <a:lnTo>
                    <a:pt x="125" y="539"/>
                  </a:lnTo>
                  <a:lnTo>
                    <a:pt x="120" y="551"/>
                  </a:lnTo>
                  <a:lnTo>
                    <a:pt x="117" y="565"/>
                  </a:lnTo>
                  <a:lnTo>
                    <a:pt x="113" y="577"/>
                  </a:lnTo>
                  <a:lnTo>
                    <a:pt x="110" y="590"/>
                  </a:lnTo>
                  <a:lnTo>
                    <a:pt x="106" y="601"/>
                  </a:lnTo>
                  <a:lnTo>
                    <a:pt x="102" y="613"/>
                  </a:lnTo>
                  <a:lnTo>
                    <a:pt x="98" y="623"/>
                  </a:lnTo>
                  <a:lnTo>
                    <a:pt x="94" y="635"/>
                  </a:lnTo>
                  <a:lnTo>
                    <a:pt x="90" y="646"/>
                  </a:lnTo>
                  <a:lnTo>
                    <a:pt x="88" y="655"/>
                  </a:lnTo>
                  <a:lnTo>
                    <a:pt x="84" y="666"/>
                  </a:lnTo>
                  <a:lnTo>
                    <a:pt x="81" y="677"/>
                  </a:lnTo>
                  <a:lnTo>
                    <a:pt x="77" y="684"/>
                  </a:lnTo>
                  <a:lnTo>
                    <a:pt x="73" y="692"/>
                  </a:lnTo>
                  <a:lnTo>
                    <a:pt x="69" y="700"/>
                  </a:lnTo>
                  <a:lnTo>
                    <a:pt x="65" y="708"/>
                  </a:lnTo>
                  <a:lnTo>
                    <a:pt x="62" y="715"/>
                  </a:lnTo>
                  <a:lnTo>
                    <a:pt x="58" y="722"/>
                  </a:lnTo>
                  <a:lnTo>
                    <a:pt x="57" y="728"/>
                  </a:lnTo>
                  <a:lnTo>
                    <a:pt x="54" y="735"/>
                  </a:lnTo>
                  <a:lnTo>
                    <a:pt x="49" y="744"/>
                  </a:lnTo>
                  <a:lnTo>
                    <a:pt x="46" y="751"/>
                  </a:lnTo>
                  <a:lnTo>
                    <a:pt x="45" y="756"/>
                  </a:lnTo>
                  <a:lnTo>
                    <a:pt x="45" y="759"/>
                  </a:lnTo>
                  <a:lnTo>
                    <a:pt x="145" y="807"/>
                  </a:lnTo>
                  <a:lnTo>
                    <a:pt x="146" y="803"/>
                  </a:lnTo>
                  <a:lnTo>
                    <a:pt x="149" y="796"/>
                  </a:lnTo>
                  <a:lnTo>
                    <a:pt x="150" y="791"/>
                  </a:lnTo>
                  <a:lnTo>
                    <a:pt x="154" y="787"/>
                  </a:lnTo>
                  <a:lnTo>
                    <a:pt x="157" y="782"/>
                  </a:lnTo>
                  <a:lnTo>
                    <a:pt x="161" y="776"/>
                  </a:lnTo>
                  <a:lnTo>
                    <a:pt x="164" y="768"/>
                  </a:lnTo>
                  <a:lnTo>
                    <a:pt x="168" y="760"/>
                  </a:lnTo>
                  <a:lnTo>
                    <a:pt x="172" y="752"/>
                  </a:lnTo>
                  <a:lnTo>
                    <a:pt x="176" y="746"/>
                  </a:lnTo>
                  <a:lnTo>
                    <a:pt x="180" y="735"/>
                  </a:lnTo>
                  <a:lnTo>
                    <a:pt x="186" y="727"/>
                  </a:lnTo>
                  <a:lnTo>
                    <a:pt x="190" y="716"/>
                  </a:lnTo>
                  <a:lnTo>
                    <a:pt x="196" y="707"/>
                  </a:lnTo>
                  <a:lnTo>
                    <a:pt x="198" y="695"/>
                  </a:lnTo>
                  <a:lnTo>
                    <a:pt x="205" y="684"/>
                  </a:lnTo>
                  <a:lnTo>
                    <a:pt x="209" y="673"/>
                  </a:lnTo>
                  <a:lnTo>
                    <a:pt x="214" y="661"/>
                  </a:lnTo>
                  <a:lnTo>
                    <a:pt x="218" y="647"/>
                  </a:lnTo>
                  <a:lnTo>
                    <a:pt x="224" y="635"/>
                  </a:lnTo>
                  <a:lnTo>
                    <a:pt x="229" y="622"/>
                  </a:lnTo>
                  <a:lnTo>
                    <a:pt x="234" y="610"/>
                  </a:lnTo>
                  <a:lnTo>
                    <a:pt x="238" y="595"/>
                  </a:lnTo>
                  <a:lnTo>
                    <a:pt x="242" y="581"/>
                  </a:lnTo>
                  <a:lnTo>
                    <a:pt x="248" y="567"/>
                  </a:lnTo>
                  <a:lnTo>
                    <a:pt x="252" y="553"/>
                  </a:lnTo>
                  <a:lnTo>
                    <a:pt x="254" y="537"/>
                  </a:lnTo>
                  <a:lnTo>
                    <a:pt x="260" y="522"/>
                  </a:lnTo>
                  <a:lnTo>
                    <a:pt x="262" y="506"/>
                  </a:lnTo>
                  <a:lnTo>
                    <a:pt x="266" y="493"/>
                  </a:lnTo>
                  <a:lnTo>
                    <a:pt x="269" y="476"/>
                  </a:lnTo>
                  <a:lnTo>
                    <a:pt x="272" y="460"/>
                  </a:lnTo>
                  <a:lnTo>
                    <a:pt x="273" y="444"/>
                  </a:lnTo>
                  <a:lnTo>
                    <a:pt x="276" y="428"/>
                  </a:lnTo>
                  <a:lnTo>
                    <a:pt x="276" y="412"/>
                  </a:lnTo>
                  <a:lnTo>
                    <a:pt x="277" y="396"/>
                  </a:lnTo>
                  <a:lnTo>
                    <a:pt x="277" y="378"/>
                  </a:lnTo>
                  <a:lnTo>
                    <a:pt x="278" y="364"/>
                  </a:lnTo>
                  <a:lnTo>
                    <a:pt x="277" y="348"/>
                  </a:lnTo>
                  <a:lnTo>
                    <a:pt x="276" y="330"/>
                  </a:lnTo>
                  <a:lnTo>
                    <a:pt x="274" y="314"/>
                  </a:lnTo>
                  <a:lnTo>
                    <a:pt x="273" y="299"/>
                  </a:lnTo>
                  <a:lnTo>
                    <a:pt x="270" y="281"/>
                  </a:lnTo>
                  <a:lnTo>
                    <a:pt x="266" y="265"/>
                  </a:lnTo>
                  <a:lnTo>
                    <a:pt x="264" y="249"/>
                  </a:lnTo>
                  <a:lnTo>
                    <a:pt x="260" y="233"/>
                  </a:lnTo>
                  <a:lnTo>
                    <a:pt x="254" y="217"/>
                  </a:lnTo>
                  <a:lnTo>
                    <a:pt x="249" y="200"/>
                  </a:lnTo>
                  <a:lnTo>
                    <a:pt x="242" y="185"/>
                  </a:lnTo>
                  <a:lnTo>
                    <a:pt x="236" y="169"/>
                  </a:lnTo>
                  <a:lnTo>
                    <a:pt x="228" y="153"/>
                  </a:lnTo>
                  <a:lnTo>
                    <a:pt x="220" y="139"/>
                  </a:lnTo>
                  <a:lnTo>
                    <a:pt x="210" y="124"/>
                  </a:lnTo>
                  <a:lnTo>
                    <a:pt x="200" y="110"/>
                  </a:lnTo>
                  <a:lnTo>
                    <a:pt x="188" y="95"/>
                  </a:lnTo>
                  <a:lnTo>
                    <a:pt x="176" y="80"/>
                  </a:lnTo>
                  <a:lnTo>
                    <a:pt x="162" y="67"/>
                  </a:lnTo>
                  <a:lnTo>
                    <a:pt x="149" y="54"/>
                  </a:lnTo>
                  <a:lnTo>
                    <a:pt x="133" y="40"/>
                  </a:lnTo>
                  <a:lnTo>
                    <a:pt x="118" y="28"/>
                  </a:lnTo>
                  <a:lnTo>
                    <a:pt x="101" y="15"/>
                  </a:lnTo>
                  <a:lnTo>
                    <a:pt x="84" y="4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988" y="2143"/>
              <a:ext cx="383" cy="26"/>
            </a:xfrm>
            <a:custGeom>
              <a:avLst/>
              <a:gdLst>
                <a:gd name="T0" fmla="*/ 1504 w 1530"/>
                <a:gd name="T1" fmla="*/ 0 h 104"/>
                <a:gd name="T2" fmla="*/ 30 w 1530"/>
                <a:gd name="T3" fmla="*/ 2 h 104"/>
                <a:gd name="T4" fmla="*/ 0 w 1530"/>
                <a:gd name="T5" fmla="*/ 104 h 104"/>
                <a:gd name="T6" fmla="*/ 1530 w 1530"/>
                <a:gd name="T7" fmla="*/ 92 h 104"/>
                <a:gd name="T8" fmla="*/ 1504 w 1530"/>
                <a:gd name="T9" fmla="*/ 0 h 104"/>
                <a:gd name="T10" fmla="*/ 1504 w 1530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104">
                  <a:moveTo>
                    <a:pt x="1504" y="0"/>
                  </a:moveTo>
                  <a:lnTo>
                    <a:pt x="30" y="2"/>
                  </a:lnTo>
                  <a:lnTo>
                    <a:pt x="0" y="104"/>
                  </a:lnTo>
                  <a:lnTo>
                    <a:pt x="1530" y="92"/>
                  </a:lnTo>
                  <a:lnTo>
                    <a:pt x="1504" y="0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1395" y="2038"/>
              <a:ext cx="128" cy="131"/>
            </a:xfrm>
            <a:custGeom>
              <a:avLst/>
              <a:gdLst>
                <a:gd name="T0" fmla="*/ 512 w 513"/>
                <a:gd name="T1" fmla="*/ 82 h 522"/>
                <a:gd name="T2" fmla="*/ 500 w 513"/>
                <a:gd name="T3" fmla="*/ 52 h 522"/>
                <a:gd name="T4" fmla="*/ 482 w 513"/>
                <a:gd name="T5" fmla="*/ 18 h 522"/>
                <a:gd name="T6" fmla="*/ 472 w 513"/>
                <a:gd name="T7" fmla="*/ 0 h 522"/>
                <a:gd name="T8" fmla="*/ 460 w 513"/>
                <a:gd name="T9" fmla="*/ 4 h 522"/>
                <a:gd name="T10" fmla="*/ 433 w 513"/>
                <a:gd name="T11" fmla="*/ 28 h 522"/>
                <a:gd name="T12" fmla="*/ 412 w 513"/>
                <a:gd name="T13" fmla="*/ 53 h 522"/>
                <a:gd name="T14" fmla="*/ 397 w 513"/>
                <a:gd name="T15" fmla="*/ 80 h 522"/>
                <a:gd name="T16" fmla="*/ 381 w 513"/>
                <a:gd name="T17" fmla="*/ 110 h 522"/>
                <a:gd name="T18" fmla="*/ 369 w 513"/>
                <a:gd name="T19" fmla="*/ 149 h 522"/>
                <a:gd name="T20" fmla="*/ 362 w 513"/>
                <a:gd name="T21" fmla="*/ 180 h 522"/>
                <a:gd name="T22" fmla="*/ 358 w 513"/>
                <a:gd name="T23" fmla="*/ 210 h 522"/>
                <a:gd name="T24" fmla="*/ 356 w 513"/>
                <a:gd name="T25" fmla="*/ 243 h 522"/>
                <a:gd name="T26" fmla="*/ 354 w 513"/>
                <a:gd name="T27" fmla="*/ 278 h 522"/>
                <a:gd name="T28" fmla="*/ 353 w 513"/>
                <a:gd name="T29" fmla="*/ 314 h 522"/>
                <a:gd name="T30" fmla="*/ 353 w 513"/>
                <a:gd name="T31" fmla="*/ 350 h 522"/>
                <a:gd name="T32" fmla="*/ 356 w 513"/>
                <a:gd name="T33" fmla="*/ 383 h 522"/>
                <a:gd name="T34" fmla="*/ 358 w 513"/>
                <a:gd name="T35" fmla="*/ 415 h 522"/>
                <a:gd name="T36" fmla="*/ 168 w 513"/>
                <a:gd name="T37" fmla="*/ 402 h 522"/>
                <a:gd name="T38" fmla="*/ 172 w 513"/>
                <a:gd name="T39" fmla="*/ 358 h 522"/>
                <a:gd name="T40" fmla="*/ 173 w 513"/>
                <a:gd name="T41" fmla="*/ 322 h 522"/>
                <a:gd name="T42" fmla="*/ 173 w 513"/>
                <a:gd name="T43" fmla="*/ 295 h 522"/>
                <a:gd name="T44" fmla="*/ 173 w 513"/>
                <a:gd name="T45" fmla="*/ 270 h 522"/>
                <a:gd name="T46" fmla="*/ 173 w 513"/>
                <a:gd name="T47" fmla="*/ 242 h 522"/>
                <a:gd name="T48" fmla="*/ 170 w 513"/>
                <a:gd name="T49" fmla="*/ 214 h 522"/>
                <a:gd name="T50" fmla="*/ 165 w 513"/>
                <a:gd name="T51" fmla="*/ 185 h 522"/>
                <a:gd name="T52" fmla="*/ 157 w 513"/>
                <a:gd name="T53" fmla="*/ 158 h 522"/>
                <a:gd name="T54" fmla="*/ 149 w 513"/>
                <a:gd name="T55" fmla="*/ 129 h 522"/>
                <a:gd name="T56" fmla="*/ 137 w 513"/>
                <a:gd name="T57" fmla="*/ 102 h 522"/>
                <a:gd name="T58" fmla="*/ 122 w 513"/>
                <a:gd name="T59" fmla="*/ 76 h 522"/>
                <a:gd name="T60" fmla="*/ 105 w 513"/>
                <a:gd name="T61" fmla="*/ 49 h 522"/>
                <a:gd name="T62" fmla="*/ 84 w 513"/>
                <a:gd name="T63" fmla="*/ 25 h 522"/>
                <a:gd name="T64" fmla="*/ 4 w 513"/>
                <a:gd name="T65" fmla="*/ 94 h 522"/>
                <a:gd name="T66" fmla="*/ 22 w 513"/>
                <a:gd name="T67" fmla="*/ 124 h 522"/>
                <a:gd name="T68" fmla="*/ 37 w 513"/>
                <a:gd name="T69" fmla="*/ 156 h 522"/>
                <a:gd name="T70" fmla="*/ 49 w 513"/>
                <a:gd name="T71" fmla="*/ 188 h 522"/>
                <a:gd name="T72" fmla="*/ 57 w 513"/>
                <a:gd name="T73" fmla="*/ 219 h 522"/>
                <a:gd name="T74" fmla="*/ 61 w 513"/>
                <a:gd name="T75" fmla="*/ 250 h 522"/>
                <a:gd name="T76" fmla="*/ 64 w 513"/>
                <a:gd name="T77" fmla="*/ 281 h 522"/>
                <a:gd name="T78" fmla="*/ 65 w 513"/>
                <a:gd name="T79" fmla="*/ 309 h 522"/>
                <a:gd name="T80" fmla="*/ 65 w 513"/>
                <a:gd name="T81" fmla="*/ 338 h 522"/>
                <a:gd name="T82" fmla="*/ 62 w 513"/>
                <a:gd name="T83" fmla="*/ 362 h 522"/>
                <a:gd name="T84" fmla="*/ 58 w 513"/>
                <a:gd name="T85" fmla="*/ 391 h 522"/>
                <a:gd name="T86" fmla="*/ 52 w 513"/>
                <a:gd name="T87" fmla="*/ 427 h 522"/>
                <a:gd name="T88" fmla="*/ 45 w 513"/>
                <a:gd name="T89" fmla="*/ 454 h 522"/>
                <a:gd name="T90" fmla="*/ 496 w 513"/>
                <a:gd name="T91" fmla="*/ 516 h 522"/>
                <a:gd name="T92" fmla="*/ 486 w 513"/>
                <a:gd name="T93" fmla="*/ 495 h 522"/>
                <a:gd name="T94" fmla="*/ 477 w 513"/>
                <a:gd name="T95" fmla="*/ 463 h 522"/>
                <a:gd name="T96" fmla="*/ 466 w 513"/>
                <a:gd name="T97" fmla="*/ 428 h 522"/>
                <a:gd name="T98" fmla="*/ 461 w 513"/>
                <a:gd name="T99" fmla="*/ 399 h 522"/>
                <a:gd name="T100" fmla="*/ 458 w 513"/>
                <a:gd name="T101" fmla="*/ 373 h 522"/>
                <a:gd name="T102" fmla="*/ 456 w 513"/>
                <a:gd name="T103" fmla="*/ 343 h 522"/>
                <a:gd name="T104" fmla="*/ 456 w 513"/>
                <a:gd name="T105" fmla="*/ 313 h 522"/>
                <a:gd name="T106" fmla="*/ 457 w 513"/>
                <a:gd name="T107" fmla="*/ 282 h 522"/>
                <a:gd name="T108" fmla="*/ 458 w 513"/>
                <a:gd name="T109" fmla="*/ 251 h 522"/>
                <a:gd name="T110" fmla="*/ 462 w 513"/>
                <a:gd name="T111" fmla="*/ 221 h 522"/>
                <a:gd name="T112" fmla="*/ 466 w 513"/>
                <a:gd name="T113" fmla="*/ 193 h 522"/>
                <a:gd name="T114" fmla="*/ 474 w 513"/>
                <a:gd name="T115" fmla="*/ 162 h 522"/>
                <a:gd name="T116" fmla="*/ 486 w 513"/>
                <a:gd name="T117" fmla="*/ 129 h 522"/>
                <a:gd name="T118" fmla="*/ 502 w 513"/>
                <a:gd name="T119" fmla="*/ 105 h 522"/>
                <a:gd name="T120" fmla="*/ 513 w 513"/>
                <a:gd name="T121" fmla="*/ 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522">
                  <a:moveTo>
                    <a:pt x="513" y="97"/>
                  </a:moveTo>
                  <a:lnTo>
                    <a:pt x="513" y="93"/>
                  </a:lnTo>
                  <a:lnTo>
                    <a:pt x="513" y="89"/>
                  </a:lnTo>
                  <a:lnTo>
                    <a:pt x="512" y="82"/>
                  </a:lnTo>
                  <a:lnTo>
                    <a:pt x="510" y="77"/>
                  </a:lnTo>
                  <a:lnTo>
                    <a:pt x="508" y="68"/>
                  </a:lnTo>
                  <a:lnTo>
                    <a:pt x="504" y="61"/>
                  </a:lnTo>
                  <a:lnTo>
                    <a:pt x="500" y="52"/>
                  </a:lnTo>
                  <a:lnTo>
                    <a:pt x="497" y="44"/>
                  </a:lnTo>
                  <a:lnTo>
                    <a:pt x="490" y="34"/>
                  </a:lnTo>
                  <a:lnTo>
                    <a:pt x="486" y="26"/>
                  </a:lnTo>
                  <a:lnTo>
                    <a:pt x="482" y="18"/>
                  </a:lnTo>
                  <a:lnTo>
                    <a:pt x="478" y="13"/>
                  </a:lnTo>
                  <a:lnTo>
                    <a:pt x="476" y="7"/>
                  </a:lnTo>
                  <a:lnTo>
                    <a:pt x="473" y="3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68" y="0"/>
                  </a:lnTo>
                  <a:lnTo>
                    <a:pt x="465" y="1"/>
                  </a:lnTo>
                  <a:lnTo>
                    <a:pt x="460" y="4"/>
                  </a:lnTo>
                  <a:lnTo>
                    <a:pt x="454" y="9"/>
                  </a:lnTo>
                  <a:lnTo>
                    <a:pt x="448" y="13"/>
                  </a:lnTo>
                  <a:lnTo>
                    <a:pt x="441" y="20"/>
                  </a:lnTo>
                  <a:lnTo>
                    <a:pt x="433" y="28"/>
                  </a:lnTo>
                  <a:lnTo>
                    <a:pt x="425" y="37"/>
                  </a:lnTo>
                  <a:lnTo>
                    <a:pt x="421" y="42"/>
                  </a:lnTo>
                  <a:lnTo>
                    <a:pt x="417" y="48"/>
                  </a:lnTo>
                  <a:lnTo>
                    <a:pt x="412" y="53"/>
                  </a:lnTo>
                  <a:lnTo>
                    <a:pt x="409" y="60"/>
                  </a:lnTo>
                  <a:lnTo>
                    <a:pt x="405" y="65"/>
                  </a:lnTo>
                  <a:lnTo>
                    <a:pt x="400" y="72"/>
                  </a:lnTo>
                  <a:lnTo>
                    <a:pt x="397" y="80"/>
                  </a:lnTo>
                  <a:lnTo>
                    <a:pt x="393" y="86"/>
                  </a:lnTo>
                  <a:lnTo>
                    <a:pt x="389" y="93"/>
                  </a:lnTo>
                  <a:lnTo>
                    <a:pt x="385" y="102"/>
                  </a:lnTo>
                  <a:lnTo>
                    <a:pt x="381" y="110"/>
                  </a:lnTo>
                  <a:lnTo>
                    <a:pt x="378" y="120"/>
                  </a:lnTo>
                  <a:lnTo>
                    <a:pt x="374" y="129"/>
                  </a:lnTo>
                  <a:lnTo>
                    <a:pt x="372" y="140"/>
                  </a:lnTo>
                  <a:lnTo>
                    <a:pt x="369" y="149"/>
                  </a:lnTo>
                  <a:lnTo>
                    <a:pt x="369" y="160"/>
                  </a:lnTo>
                  <a:lnTo>
                    <a:pt x="366" y="166"/>
                  </a:lnTo>
                  <a:lnTo>
                    <a:pt x="365" y="172"/>
                  </a:lnTo>
                  <a:lnTo>
                    <a:pt x="362" y="180"/>
                  </a:lnTo>
                  <a:lnTo>
                    <a:pt x="362" y="188"/>
                  </a:lnTo>
                  <a:lnTo>
                    <a:pt x="361" y="194"/>
                  </a:lnTo>
                  <a:lnTo>
                    <a:pt x="360" y="202"/>
                  </a:lnTo>
                  <a:lnTo>
                    <a:pt x="358" y="210"/>
                  </a:lnTo>
                  <a:lnTo>
                    <a:pt x="358" y="219"/>
                  </a:lnTo>
                  <a:lnTo>
                    <a:pt x="357" y="227"/>
                  </a:lnTo>
                  <a:lnTo>
                    <a:pt x="356" y="235"/>
                  </a:lnTo>
                  <a:lnTo>
                    <a:pt x="356" y="243"/>
                  </a:lnTo>
                  <a:lnTo>
                    <a:pt x="356" y="251"/>
                  </a:lnTo>
                  <a:lnTo>
                    <a:pt x="354" y="261"/>
                  </a:lnTo>
                  <a:lnTo>
                    <a:pt x="354" y="270"/>
                  </a:lnTo>
                  <a:lnTo>
                    <a:pt x="354" y="278"/>
                  </a:lnTo>
                  <a:lnTo>
                    <a:pt x="354" y="289"/>
                  </a:lnTo>
                  <a:lnTo>
                    <a:pt x="353" y="297"/>
                  </a:lnTo>
                  <a:lnTo>
                    <a:pt x="353" y="306"/>
                  </a:lnTo>
                  <a:lnTo>
                    <a:pt x="353" y="314"/>
                  </a:lnTo>
                  <a:lnTo>
                    <a:pt x="353" y="323"/>
                  </a:lnTo>
                  <a:lnTo>
                    <a:pt x="353" y="331"/>
                  </a:lnTo>
                  <a:lnTo>
                    <a:pt x="353" y="341"/>
                  </a:lnTo>
                  <a:lnTo>
                    <a:pt x="353" y="350"/>
                  </a:lnTo>
                  <a:lnTo>
                    <a:pt x="354" y="359"/>
                  </a:lnTo>
                  <a:lnTo>
                    <a:pt x="354" y="367"/>
                  </a:lnTo>
                  <a:lnTo>
                    <a:pt x="354" y="375"/>
                  </a:lnTo>
                  <a:lnTo>
                    <a:pt x="356" y="383"/>
                  </a:lnTo>
                  <a:lnTo>
                    <a:pt x="356" y="392"/>
                  </a:lnTo>
                  <a:lnTo>
                    <a:pt x="356" y="399"/>
                  </a:lnTo>
                  <a:lnTo>
                    <a:pt x="357" y="407"/>
                  </a:lnTo>
                  <a:lnTo>
                    <a:pt x="358" y="415"/>
                  </a:lnTo>
                  <a:lnTo>
                    <a:pt x="361" y="423"/>
                  </a:lnTo>
                  <a:lnTo>
                    <a:pt x="165" y="422"/>
                  </a:lnTo>
                  <a:lnTo>
                    <a:pt x="165" y="411"/>
                  </a:lnTo>
                  <a:lnTo>
                    <a:pt x="168" y="402"/>
                  </a:lnTo>
                  <a:lnTo>
                    <a:pt x="168" y="391"/>
                  </a:lnTo>
                  <a:lnTo>
                    <a:pt x="169" y="381"/>
                  </a:lnTo>
                  <a:lnTo>
                    <a:pt x="169" y="369"/>
                  </a:lnTo>
                  <a:lnTo>
                    <a:pt x="172" y="358"/>
                  </a:lnTo>
                  <a:lnTo>
                    <a:pt x="172" y="346"/>
                  </a:lnTo>
                  <a:lnTo>
                    <a:pt x="173" y="335"/>
                  </a:lnTo>
                  <a:lnTo>
                    <a:pt x="173" y="329"/>
                  </a:lnTo>
                  <a:lnTo>
                    <a:pt x="173" y="322"/>
                  </a:lnTo>
                  <a:lnTo>
                    <a:pt x="173" y="315"/>
                  </a:lnTo>
                  <a:lnTo>
                    <a:pt x="173" y="309"/>
                  </a:lnTo>
                  <a:lnTo>
                    <a:pt x="173" y="302"/>
                  </a:lnTo>
                  <a:lnTo>
                    <a:pt x="173" y="295"/>
                  </a:lnTo>
                  <a:lnTo>
                    <a:pt x="173" y="289"/>
                  </a:lnTo>
                  <a:lnTo>
                    <a:pt x="174" y="283"/>
                  </a:lnTo>
                  <a:lnTo>
                    <a:pt x="173" y="277"/>
                  </a:lnTo>
                  <a:lnTo>
                    <a:pt x="173" y="270"/>
                  </a:lnTo>
                  <a:lnTo>
                    <a:pt x="173" y="263"/>
                  </a:lnTo>
                  <a:lnTo>
                    <a:pt x="173" y="257"/>
                  </a:lnTo>
                  <a:lnTo>
                    <a:pt x="173" y="249"/>
                  </a:lnTo>
                  <a:lnTo>
                    <a:pt x="173" y="242"/>
                  </a:lnTo>
                  <a:lnTo>
                    <a:pt x="173" y="235"/>
                  </a:lnTo>
                  <a:lnTo>
                    <a:pt x="173" y="229"/>
                  </a:lnTo>
                  <a:lnTo>
                    <a:pt x="170" y="221"/>
                  </a:lnTo>
                  <a:lnTo>
                    <a:pt x="170" y="214"/>
                  </a:lnTo>
                  <a:lnTo>
                    <a:pt x="168" y="207"/>
                  </a:lnTo>
                  <a:lnTo>
                    <a:pt x="168" y="201"/>
                  </a:lnTo>
                  <a:lnTo>
                    <a:pt x="166" y="193"/>
                  </a:lnTo>
                  <a:lnTo>
                    <a:pt x="165" y="185"/>
                  </a:lnTo>
                  <a:lnTo>
                    <a:pt x="162" y="178"/>
                  </a:lnTo>
                  <a:lnTo>
                    <a:pt x="161" y="172"/>
                  </a:lnTo>
                  <a:lnTo>
                    <a:pt x="160" y="165"/>
                  </a:lnTo>
                  <a:lnTo>
                    <a:pt x="157" y="158"/>
                  </a:lnTo>
                  <a:lnTo>
                    <a:pt x="154" y="150"/>
                  </a:lnTo>
                  <a:lnTo>
                    <a:pt x="154" y="144"/>
                  </a:lnTo>
                  <a:lnTo>
                    <a:pt x="150" y="136"/>
                  </a:lnTo>
                  <a:lnTo>
                    <a:pt x="149" y="129"/>
                  </a:lnTo>
                  <a:lnTo>
                    <a:pt x="146" y="122"/>
                  </a:lnTo>
                  <a:lnTo>
                    <a:pt x="144" y="117"/>
                  </a:lnTo>
                  <a:lnTo>
                    <a:pt x="141" y="109"/>
                  </a:lnTo>
                  <a:lnTo>
                    <a:pt x="137" y="102"/>
                  </a:lnTo>
                  <a:lnTo>
                    <a:pt x="134" y="96"/>
                  </a:lnTo>
                  <a:lnTo>
                    <a:pt x="130" y="89"/>
                  </a:lnTo>
                  <a:lnTo>
                    <a:pt x="126" y="82"/>
                  </a:lnTo>
                  <a:lnTo>
                    <a:pt x="122" y="76"/>
                  </a:lnTo>
                  <a:lnTo>
                    <a:pt x="118" y="69"/>
                  </a:lnTo>
                  <a:lnTo>
                    <a:pt x="114" y="62"/>
                  </a:lnTo>
                  <a:lnTo>
                    <a:pt x="109" y="56"/>
                  </a:lnTo>
                  <a:lnTo>
                    <a:pt x="105" y="49"/>
                  </a:lnTo>
                  <a:lnTo>
                    <a:pt x="100" y="44"/>
                  </a:lnTo>
                  <a:lnTo>
                    <a:pt x="94" y="37"/>
                  </a:lnTo>
                  <a:lnTo>
                    <a:pt x="89" y="30"/>
                  </a:lnTo>
                  <a:lnTo>
                    <a:pt x="84" y="25"/>
                  </a:lnTo>
                  <a:lnTo>
                    <a:pt x="78" y="18"/>
                  </a:lnTo>
                  <a:lnTo>
                    <a:pt x="73" y="13"/>
                  </a:lnTo>
                  <a:lnTo>
                    <a:pt x="0" y="88"/>
                  </a:lnTo>
                  <a:lnTo>
                    <a:pt x="4" y="94"/>
                  </a:lnTo>
                  <a:lnTo>
                    <a:pt x="9" y="102"/>
                  </a:lnTo>
                  <a:lnTo>
                    <a:pt x="13" y="110"/>
                  </a:lnTo>
                  <a:lnTo>
                    <a:pt x="18" y="117"/>
                  </a:lnTo>
                  <a:lnTo>
                    <a:pt x="22" y="124"/>
                  </a:lnTo>
                  <a:lnTo>
                    <a:pt x="28" y="132"/>
                  </a:lnTo>
                  <a:lnTo>
                    <a:pt x="30" y="140"/>
                  </a:lnTo>
                  <a:lnTo>
                    <a:pt x="34" y="148"/>
                  </a:lnTo>
                  <a:lnTo>
                    <a:pt x="37" y="156"/>
                  </a:lnTo>
                  <a:lnTo>
                    <a:pt x="40" y="164"/>
                  </a:lnTo>
                  <a:lnTo>
                    <a:pt x="44" y="172"/>
                  </a:lnTo>
                  <a:lnTo>
                    <a:pt x="46" y="180"/>
                  </a:lnTo>
                  <a:lnTo>
                    <a:pt x="49" y="188"/>
                  </a:lnTo>
                  <a:lnTo>
                    <a:pt x="52" y="197"/>
                  </a:lnTo>
                  <a:lnTo>
                    <a:pt x="53" y="203"/>
                  </a:lnTo>
                  <a:lnTo>
                    <a:pt x="56" y="213"/>
                  </a:lnTo>
                  <a:lnTo>
                    <a:pt x="57" y="219"/>
                  </a:lnTo>
                  <a:lnTo>
                    <a:pt x="58" y="227"/>
                  </a:lnTo>
                  <a:lnTo>
                    <a:pt x="58" y="234"/>
                  </a:lnTo>
                  <a:lnTo>
                    <a:pt x="61" y="243"/>
                  </a:lnTo>
                  <a:lnTo>
                    <a:pt x="61" y="250"/>
                  </a:lnTo>
                  <a:lnTo>
                    <a:pt x="62" y="258"/>
                  </a:lnTo>
                  <a:lnTo>
                    <a:pt x="64" y="265"/>
                  </a:lnTo>
                  <a:lnTo>
                    <a:pt x="64" y="274"/>
                  </a:lnTo>
                  <a:lnTo>
                    <a:pt x="64" y="281"/>
                  </a:lnTo>
                  <a:lnTo>
                    <a:pt x="64" y="289"/>
                  </a:lnTo>
                  <a:lnTo>
                    <a:pt x="64" y="294"/>
                  </a:lnTo>
                  <a:lnTo>
                    <a:pt x="65" y="302"/>
                  </a:lnTo>
                  <a:lnTo>
                    <a:pt x="65" y="309"/>
                  </a:lnTo>
                  <a:lnTo>
                    <a:pt x="65" y="317"/>
                  </a:lnTo>
                  <a:lnTo>
                    <a:pt x="65" y="325"/>
                  </a:lnTo>
                  <a:lnTo>
                    <a:pt x="66" y="331"/>
                  </a:lnTo>
                  <a:lnTo>
                    <a:pt x="65" y="338"/>
                  </a:lnTo>
                  <a:lnTo>
                    <a:pt x="64" y="343"/>
                  </a:lnTo>
                  <a:lnTo>
                    <a:pt x="64" y="350"/>
                  </a:lnTo>
                  <a:lnTo>
                    <a:pt x="64" y="357"/>
                  </a:lnTo>
                  <a:lnTo>
                    <a:pt x="62" y="362"/>
                  </a:lnTo>
                  <a:lnTo>
                    <a:pt x="62" y="369"/>
                  </a:lnTo>
                  <a:lnTo>
                    <a:pt x="61" y="374"/>
                  </a:lnTo>
                  <a:lnTo>
                    <a:pt x="61" y="381"/>
                  </a:lnTo>
                  <a:lnTo>
                    <a:pt x="58" y="391"/>
                  </a:lnTo>
                  <a:lnTo>
                    <a:pt x="57" y="402"/>
                  </a:lnTo>
                  <a:lnTo>
                    <a:pt x="54" y="411"/>
                  </a:lnTo>
                  <a:lnTo>
                    <a:pt x="53" y="420"/>
                  </a:lnTo>
                  <a:lnTo>
                    <a:pt x="52" y="427"/>
                  </a:lnTo>
                  <a:lnTo>
                    <a:pt x="50" y="435"/>
                  </a:lnTo>
                  <a:lnTo>
                    <a:pt x="48" y="440"/>
                  </a:lnTo>
                  <a:lnTo>
                    <a:pt x="46" y="447"/>
                  </a:lnTo>
                  <a:lnTo>
                    <a:pt x="45" y="454"/>
                  </a:lnTo>
                  <a:lnTo>
                    <a:pt x="45" y="458"/>
                  </a:lnTo>
                  <a:lnTo>
                    <a:pt x="18" y="522"/>
                  </a:lnTo>
                  <a:lnTo>
                    <a:pt x="498" y="522"/>
                  </a:lnTo>
                  <a:lnTo>
                    <a:pt x="496" y="516"/>
                  </a:lnTo>
                  <a:lnTo>
                    <a:pt x="493" y="514"/>
                  </a:lnTo>
                  <a:lnTo>
                    <a:pt x="490" y="508"/>
                  </a:lnTo>
                  <a:lnTo>
                    <a:pt x="489" y="503"/>
                  </a:lnTo>
                  <a:lnTo>
                    <a:pt x="486" y="495"/>
                  </a:lnTo>
                  <a:lnTo>
                    <a:pt x="485" y="487"/>
                  </a:lnTo>
                  <a:lnTo>
                    <a:pt x="482" y="479"/>
                  </a:lnTo>
                  <a:lnTo>
                    <a:pt x="480" y="472"/>
                  </a:lnTo>
                  <a:lnTo>
                    <a:pt x="477" y="463"/>
                  </a:lnTo>
                  <a:lnTo>
                    <a:pt x="474" y="454"/>
                  </a:lnTo>
                  <a:lnTo>
                    <a:pt x="472" y="446"/>
                  </a:lnTo>
                  <a:lnTo>
                    <a:pt x="470" y="436"/>
                  </a:lnTo>
                  <a:lnTo>
                    <a:pt x="466" y="428"/>
                  </a:lnTo>
                  <a:lnTo>
                    <a:pt x="466" y="420"/>
                  </a:lnTo>
                  <a:lnTo>
                    <a:pt x="464" y="412"/>
                  </a:lnTo>
                  <a:lnTo>
                    <a:pt x="464" y="406"/>
                  </a:lnTo>
                  <a:lnTo>
                    <a:pt x="461" y="399"/>
                  </a:lnTo>
                  <a:lnTo>
                    <a:pt x="460" y="392"/>
                  </a:lnTo>
                  <a:lnTo>
                    <a:pt x="460" y="387"/>
                  </a:lnTo>
                  <a:lnTo>
                    <a:pt x="460" y="381"/>
                  </a:lnTo>
                  <a:lnTo>
                    <a:pt x="458" y="373"/>
                  </a:lnTo>
                  <a:lnTo>
                    <a:pt x="457" y="366"/>
                  </a:lnTo>
                  <a:lnTo>
                    <a:pt x="457" y="358"/>
                  </a:lnTo>
                  <a:lnTo>
                    <a:pt x="457" y="351"/>
                  </a:lnTo>
                  <a:lnTo>
                    <a:pt x="456" y="343"/>
                  </a:lnTo>
                  <a:lnTo>
                    <a:pt x="456" y="337"/>
                  </a:lnTo>
                  <a:lnTo>
                    <a:pt x="456" y="329"/>
                  </a:lnTo>
                  <a:lnTo>
                    <a:pt x="456" y="322"/>
                  </a:lnTo>
                  <a:lnTo>
                    <a:pt x="456" y="313"/>
                  </a:lnTo>
                  <a:lnTo>
                    <a:pt x="456" y="307"/>
                  </a:lnTo>
                  <a:lnTo>
                    <a:pt x="456" y="298"/>
                  </a:lnTo>
                  <a:lnTo>
                    <a:pt x="457" y="291"/>
                  </a:lnTo>
                  <a:lnTo>
                    <a:pt x="457" y="282"/>
                  </a:lnTo>
                  <a:lnTo>
                    <a:pt x="457" y="275"/>
                  </a:lnTo>
                  <a:lnTo>
                    <a:pt x="457" y="266"/>
                  </a:lnTo>
                  <a:lnTo>
                    <a:pt x="458" y="259"/>
                  </a:lnTo>
                  <a:lnTo>
                    <a:pt x="458" y="251"/>
                  </a:lnTo>
                  <a:lnTo>
                    <a:pt x="460" y="243"/>
                  </a:lnTo>
                  <a:lnTo>
                    <a:pt x="460" y="235"/>
                  </a:lnTo>
                  <a:lnTo>
                    <a:pt x="462" y="229"/>
                  </a:lnTo>
                  <a:lnTo>
                    <a:pt x="462" y="221"/>
                  </a:lnTo>
                  <a:lnTo>
                    <a:pt x="464" y="214"/>
                  </a:lnTo>
                  <a:lnTo>
                    <a:pt x="465" y="206"/>
                  </a:lnTo>
                  <a:lnTo>
                    <a:pt x="466" y="199"/>
                  </a:lnTo>
                  <a:lnTo>
                    <a:pt x="466" y="193"/>
                  </a:lnTo>
                  <a:lnTo>
                    <a:pt x="469" y="186"/>
                  </a:lnTo>
                  <a:lnTo>
                    <a:pt x="470" y="180"/>
                  </a:lnTo>
                  <a:lnTo>
                    <a:pt x="472" y="174"/>
                  </a:lnTo>
                  <a:lnTo>
                    <a:pt x="474" y="162"/>
                  </a:lnTo>
                  <a:lnTo>
                    <a:pt x="477" y="153"/>
                  </a:lnTo>
                  <a:lnTo>
                    <a:pt x="480" y="142"/>
                  </a:lnTo>
                  <a:lnTo>
                    <a:pt x="484" y="136"/>
                  </a:lnTo>
                  <a:lnTo>
                    <a:pt x="486" y="129"/>
                  </a:lnTo>
                  <a:lnTo>
                    <a:pt x="490" y="122"/>
                  </a:lnTo>
                  <a:lnTo>
                    <a:pt x="493" y="117"/>
                  </a:lnTo>
                  <a:lnTo>
                    <a:pt x="497" y="113"/>
                  </a:lnTo>
                  <a:lnTo>
                    <a:pt x="502" y="105"/>
                  </a:lnTo>
                  <a:lnTo>
                    <a:pt x="508" y="100"/>
                  </a:lnTo>
                  <a:lnTo>
                    <a:pt x="509" y="97"/>
                  </a:lnTo>
                  <a:lnTo>
                    <a:pt x="513" y="97"/>
                  </a:lnTo>
                  <a:lnTo>
                    <a:pt x="51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1394" y="2035"/>
              <a:ext cx="132" cy="27"/>
            </a:xfrm>
            <a:custGeom>
              <a:avLst/>
              <a:gdLst>
                <a:gd name="T0" fmla="*/ 1 w 530"/>
                <a:gd name="T1" fmla="*/ 1 h 109"/>
                <a:gd name="T2" fmla="*/ 0 w 530"/>
                <a:gd name="T3" fmla="*/ 107 h 109"/>
                <a:gd name="T4" fmla="*/ 528 w 530"/>
                <a:gd name="T5" fmla="*/ 109 h 109"/>
                <a:gd name="T6" fmla="*/ 530 w 530"/>
                <a:gd name="T7" fmla="*/ 0 h 109"/>
                <a:gd name="T8" fmla="*/ 1 w 530"/>
                <a:gd name="T9" fmla="*/ 1 h 109"/>
                <a:gd name="T10" fmla="*/ 1 w 530"/>
                <a:gd name="T11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0" h="109">
                  <a:moveTo>
                    <a:pt x="1" y="1"/>
                  </a:moveTo>
                  <a:lnTo>
                    <a:pt x="0" y="107"/>
                  </a:lnTo>
                  <a:lnTo>
                    <a:pt x="528" y="109"/>
                  </a:lnTo>
                  <a:lnTo>
                    <a:pt x="53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1305" y="1977"/>
              <a:ext cx="333" cy="29"/>
            </a:xfrm>
            <a:custGeom>
              <a:avLst/>
              <a:gdLst>
                <a:gd name="T0" fmla="*/ 0 w 1332"/>
                <a:gd name="T1" fmla="*/ 0 h 117"/>
                <a:gd name="T2" fmla="*/ 0 w 1332"/>
                <a:gd name="T3" fmla="*/ 106 h 117"/>
                <a:gd name="T4" fmla="*/ 1331 w 1332"/>
                <a:gd name="T5" fmla="*/ 117 h 117"/>
                <a:gd name="T6" fmla="*/ 1332 w 1332"/>
                <a:gd name="T7" fmla="*/ 9 h 117"/>
                <a:gd name="T8" fmla="*/ 0 w 1332"/>
                <a:gd name="T9" fmla="*/ 0 h 117"/>
                <a:gd name="T10" fmla="*/ 0 w 133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2" h="117">
                  <a:moveTo>
                    <a:pt x="0" y="0"/>
                  </a:moveTo>
                  <a:lnTo>
                    <a:pt x="0" y="106"/>
                  </a:lnTo>
                  <a:lnTo>
                    <a:pt x="1331" y="117"/>
                  </a:lnTo>
                  <a:lnTo>
                    <a:pt x="133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1144" y="2014"/>
              <a:ext cx="114" cy="145"/>
            </a:xfrm>
            <a:custGeom>
              <a:avLst/>
              <a:gdLst>
                <a:gd name="T0" fmla="*/ 326 w 455"/>
                <a:gd name="T1" fmla="*/ 0 h 579"/>
                <a:gd name="T2" fmla="*/ 308 w 455"/>
                <a:gd name="T3" fmla="*/ 0 h 579"/>
                <a:gd name="T4" fmla="*/ 291 w 455"/>
                <a:gd name="T5" fmla="*/ 0 h 579"/>
                <a:gd name="T6" fmla="*/ 275 w 455"/>
                <a:gd name="T7" fmla="*/ 0 h 579"/>
                <a:gd name="T8" fmla="*/ 259 w 455"/>
                <a:gd name="T9" fmla="*/ 0 h 579"/>
                <a:gd name="T10" fmla="*/ 242 w 455"/>
                <a:gd name="T11" fmla="*/ 0 h 579"/>
                <a:gd name="T12" fmla="*/ 224 w 455"/>
                <a:gd name="T13" fmla="*/ 0 h 579"/>
                <a:gd name="T14" fmla="*/ 208 w 455"/>
                <a:gd name="T15" fmla="*/ 0 h 579"/>
                <a:gd name="T16" fmla="*/ 191 w 455"/>
                <a:gd name="T17" fmla="*/ 0 h 579"/>
                <a:gd name="T18" fmla="*/ 175 w 455"/>
                <a:gd name="T19" fmla="*/ 0 h 579"/>
                <a:gd name="T20" fmla="*/ 158 w 455"/>
                <a:gd name="T21" fmla="*/ 0 h 579"/>
                <a:gd name="T22" fmla="*/ 140 w 455"/>
                <a:gd name="T23" fmla="*/ 0 h 579"/>
                <a:gd name="T24" fmla="*/ 124 w 455"/>
                <a:gd name="T25" fmla="*/ 0 h 579"/>
                <a:gd name="T26" fmla="*/ 108 w 455"/>
                <a:gd name="T27" fmla="*/ 0 h 579"/>
                <a:gd name="T28" fmla="*/ 91 w 455"/>
                <a:gd name="T29" fmla="*/ 0 h 579"/>
                <a:gd name="T30" fmla="*/ 75 w 455"/>
                <a:gd name="T31" fmla="*/ 0 h 579"/>
                <a:gd name="T32" fmla="*/ 66 w 455"/>
                <a:gd name="T33" fmla="*/ 6 h 579"/>
                <a:gd name="T34" fmla="*/ 63 w 455"/>
                <a:gd name="T35" fmla="*/ 24 h 579"/>
                <a:gd name="T36" fmla="*/ 60 w 455"/>
                <a:gd name="T37" fmla="*/ 42 h 579"/>
                <a:gd name="T38" fmla="*/ 59 w 455"/>
                <a:gd name="T39" fmla="*/ 60 h 579"/>
                <a:gd name="T40" fmla="*/ 56 w 455"/>
                <a:gd name="T41" fmla="*/ 77 h 579"/>
                <a:gd name="T42" fmla="*/ 54 w 455"/>
                <a:gd name="T43" fmla="*/ 94 h 579"/>
                <a:gd name="T44" fmla="*/ 52 w 455"/>
                <a:gd name="T45" fmla="*/ 113 h 579"/>
                <a:gd name="T46" fmla="*/ 50 w 455"/>
                <a:gd name="T47" fmla="*/ 130 h 579"/>
                <a:gd name="T48" fmla="*/ 47 w 455"/>
                <a:gd name="T49" fmla="*/ 147 h 579"/>
                <a:gd name="T50" fmla="*/ 46 w 455"/>
                <a:gd name="T51" fmla="*/ 165 h 579"/>
                <a:gd name="T52" fmla="*/ 43 w 455"/>
                <a:gd name="T53" fmla="*/ 183 h 579"/>
                <a:gd name="T54" fmla="*/ 42 w 455"/>
                <a:gd name="T55" fmla="*/ 201 h 579"/>
                <a:gd name="T56" fmla="*/ 39 w 455"/>
                <a:gd name="T57" fmla="*/ 219 h 579"/>
                <a:gd name="T58" fmla="*/ 36 w 455"/>
                <a:gd name="T59" fmla="*/ 237 h 579"/>
                <a:gd name="T60" fmla="*/ 35 w 455"/>
                <a:gd name="T61" fmla="*/ 255 h 579"/>
                <a:gd name="T62" fmla="*/ 34 w 455"/>
                <a:gd name="T63" fmla="*/ 273 h 579"/>
                <a:gd name="T64" fmla="*/ 31 w 455"/>
                <a:gd name="T65" fmla="*/ 290 h 579"/>
                <a:gd name="T66" fmla="*/ 28 w 455"/>
                <a:gd name="T67" fmla="*/ 307 h 579"/>
                <a:gd name="T68" fmla="*/ 27 w 455"/>
                <a:gd name="T69" fmla="*/ 326 h 579"/>
                <a:gd name="T70" fmla="*/ 24 w 455"/>
                <a:gd name="T71" fmla="*/ 343 h 579"/>
                <a:gd name="T72" fmla="*/ 23 w 455"/>
                <a:gd name="T73" fmla="*/ 360 h 579"/>
                <a:gd name="T74" fmla="*/ 20 w 455"/>
                <a:gd name="T75" fmla="*/ 379 h 579"/>
                <a:gd name="T76" fmla="*/ 18 w 455"/>
                <a:gd name="T77" fmla="*/ 398 h 579"/>
                <a:gd name="T78" fmla="*/ 16 w 455"/>
                <a:gd name="T79" fmla="*/ 415 h 579"/>
                <a:gd name="T80" fmla="*/ 14 w 455"/>
                <a:gd name="T81" fmla="*/ 432 h 579"/>
                <a:gd name="T82" fmla="*/ 11 w 455"/>
                <a:gd name="T83" fmla="*/ 450 h 579"/>
                <a:gd name="T84" fmla="*/ 10 w 455"/>
                <a:gd name="T85" fmla="*/ 468 h 579"/>
                <a:gd name="T86" fmla="*/ 7 w 455"/>
                <a:gd name="T87" fmla="*/ 485 h 579"/>
                <a:gd name="T88" fmla="*/ 6 w 455"/>
                <a:gd name="T89" fmla="*/ 503 h 579"/>
                <a:gd name="T90" fmla="*/ 4 w 455"/>
                <a:gd name="T91" fmla="*/ 520 h 579"/>
                <a:gd name="T92" fmla="*/ 3 w 455"/>
                <a:gd name="T93" fmla="*/ 539 h 579"/>
                <a:gd name="T94" fmla="*/ 0 w 455"/>
                <a:gd name="T95" fmla="*/ 557 h 579"/>
                <a:gd name="T96" fmla="*/ 112 w 455"/>
                <a:gd name="T97" fmla="*/ 579 h 579"/>
                <a:gd name="T98" fmla="*/ 243 w 455"/>
                <a:gd name="T99" fmla="*/ 105 h 579"/>
                <a:gd name="T100" fmla="*/ 455 w 455"/>
                <a:gd name="T101" fmla="*/ 551 h 579"/>
                <a:gd name="T102" fmla="*/ 334 w 455"/>
                <a:gd name="T10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5" h="579">
                  <a:moveTo>
                    <a:pt x="334" y="0"/>
                  </a:moveTo>
                  <a:lnTo>
                    <a:pt x="326" y="0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300" y="0"/>
                  </a:lnTo>
                  <a:lnTo>
                    <a:pt x="291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67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2" y="0"/>
                  </a:lnTo>
                  <a:lnTo>
                    <a:pt x="234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64" y="16"/>
                  </a:lnTo>
                  <a:lnTo>
                    <a:pt x="63" y="24"/>
                  </a:lnTo>
                  <a:lnTo>
                    <a:pt x="63" y="34"/>
                  </a:lnTo>
                  <a:lnTo>
                    <a:pt x="60" y="42"/>
                  </a:lnTo>
                  <a:lnTo>
                    <a:pt x="59" y="50"/>
                  </a:lnTo>
                  <a:lnTo>
                    <a:pt x="59" y="60"/>
                  </a:lnTo>
                  <a:lnTo>
                    <a:pt x="59" y="69"/>
                  </a:lnTo>
                  <a:lnTo>
                    <a:pt x="56" y="77"/>
                  </a:lnTo>
                  <a:lnTo>
                    <a:pt x="55" y="86"/>
                  </a:lnTo>
                  <a:lnTo>
                    <a:pt x="54" y="94"/>
                  </a:lnTo>
                  <a:lnTo>
                    <a:pt x="54" y="104"/>
                  </a:lnTo>
                  <a:lnTo>
                    <a:pt x="52" y="113"/>
                  </a:lnTo>
                  <a:lnTo>
                    <a:pt x="51" y="122"/>
                  </a:lnTo>
                  <a:lnTo>
                    <a:pt x="50" y="130"/>
                  </a:lnTo>
                  <a:lnTo>
                    <a:pt x="50" y="141"/>
                  </a:lnTo>
                  <a:lnTo>
                    <a:pt x="47" y="147"/>
                  </a:lnTo>
                  <a:lnTo>
                    <a:pt x="47" y="157"/>
                  </a:lnTo>
                  <a:lnTo>
                    <a:pt x="46" y="165"/>
                  </a:lnTo>
                  <a:lnTo>
                    <a:pt x="46" y="175"/>
                  </a:lnTo>
                  <a:lnTo>
                    <a:pt x="43" y="183"/>
                  </a:lnTo>
                  <a:lnTo>
                    <a:pt x="42" y="191"/>
                  </a:lnTo>
                  <a:lnTo>
                    <a:pt x="42" y="201"/>
                  </a:lnTo>
                  <a:lnTo>
                    <a:pt x="42" y="210"/>
                  </a:lnTo>
                  <a:lnTo>
                    <a:pt x="39" y="219"/>
                  </a:lnTo>
                  <a:lnTo>
                    <a:pt x="39" y="227"/>
                  </a:lnTo>
                  <a:lnTo>
                    <a:pt x="36" y="237"/>
                  </a:lnTo>
                  <a:lnTo>
                    <a:pt x="36" y="246"/>
                  </a:lnTo>
                  <a:lnTo>
                    <a:pt x="35" y="255"/>
                  </a:lnTo>
                  <a:lnTo>
                    <a:pt x="35" y="263"/>
                  </a:lnTo>
                  <a:lnTo>
                    <a:pt x="34" y="273"/>
                  </a:lnTo>
                  <a:lnTo>
                    <a:pt x="34" y="282"/>
                  </a:lnTo>
                  <a:lnTo>
                    <a:pt x="31" y="290"/>
                  </a:lnTo>
                  <a:lnTo>
                    <a:pt x="30" y="299"/>
                  </a:lnTo>
                  <a:lnTo>
                    <a:pt x="28" y="307"/>
                  </a:lnTo>
                  <a:lnTo>
                    <a:pt x="28" y="318"/>
                  </a:lnTo>
                  <a:lnTo>
                    <a:pt x="27" y="326"/>
                  </a:lnTo>
                  <a:lnTo>
                    <a:pt x="26" y="335"/>
                  </a:lnTo>
                  <a:lnTo>
                    <a:pt x="24" y="343"/>
                  </a:lnTo>
                  <a:lnTo>
                    <a:pt x="24" y="354"/>
                  </a:lnTo>
                  <a:lnTo>
                    <a:pt x="23" y="360"/>
                  </a:lnTo>
                  <a:lnTo>
                    <a:pt x="22" y="370"/>
                  </a:lnTo>
                  <a:lnTo>
                    <a:pt x="20" y="379"/>
                  </a:lnTo>
                  <a:lnTo>
                    <a:pt x="19" y="388"/>
                  </a:lnTo>
                  <a:lnTo>
                    <a:pt x="18" y="398"/>
                  </a:lnTo>
                  <a:lnTo>
                    <a:pt x="16" y="406"/>
                  </a:lnTo>
                  <a:lnTo>
                    <a:pt x="16" y="415"/>
                  </a:lnTo>
                  <a:lnTo>
                    <a:pt x="16" y="424"/>
                  </a:lnTo>
                  <a:lnTo>
                    <a:pt x="14" y="432"/>
                  </a:lnTo>
                  <a:lnTo>
                    <a:pt x="12" y="440"/>
                  </a:lnTo>
                  <a:lnTo>
                    <a:pt x="11" y="450"/>
                  </a:lnTo>
                  <a:lnTo>
                    <a:pt x="11" y="459"/>
                  </a:lnTo>
                  <a:lnTo>
                    <a:pt x="10" y="468"/>
                  </a:lnTo>
                  <a:lnTo>
                    <a:pt x="8" y="478"/>
                  </a:lnTo>
                  <a:lnTo>
                    <a:pt x="7" y="485"/>
                  </a:lnTo>
                  <a:lnTo>
                    <a:pt x="7" y="496"/>
                  </a:lnTo>
                  <a:lnTo>
                    <a:pt x="6" y="503"/>
                  </a:lnTo>
                  <a:lnTo>
                    <a:pt x="4" y="512"/>
                  </a:lnTo>
                  <a:lnTo>
                    <a:pt x="4" y="520"/>
                  </a:lnTo>
                  <a:lnTo>
                    <a:pt x="4" y="531"/>
                  </a:lnTo>
                  <a:lnTo>
                    <a:pt x="3" y="539"/>
                  </a:lnTo>
                  <a:lnTo>
                    <a:pt x="2" y="548"/>
                  </a:lnTo>
                  <a:lnTo>
                    <a:pt x="0" y="557"/>
                  </a:lnTo>
                  <a:lnTo>
                    <a:pt x="0" y="567"/>
                  </a:lnTo>
                  <a:lnTo>
                    <a:pt x="112" y="579"/>
                  </a:lnTo>
                  <a:lnTo>
                    <a:pt x="168" y="105"/>
                  </a:lnTo>
                  <a:lnTo>
                    <a:pt x="243" y="105"/>
                  </a:lnTo>
                  <a:lnTo>
                    <a:pt x="344" y="573"/>
                  </a:lnTo>
                  <a:lnTo>
                    <a:pt x="455" y="551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1013" y="2294"/>
              <a:ext cx="164" cy="171"/>
            </a:xfrm>
            <a:custGeom>
              <a:avLst/>
              <a:gdLst>
                <a:gd name="T0" fmla="*/ 383 w 655"/>
                <a:gd name="T1" fmla="*/ 5 h 681"/>
                <a:gd name="T2" fmla="*/ 334 w 655"/>
                <a:gd name="T3" fmla="*/ 0 h 681"/>
                <a:gd name="T4" fmla="*/ 284 w 655"/>
                <a:gd name="T5" fmla="*/ 2 h 681"/>
                <a:gd name="T6" fmla="*/ 236 w 655"/>
                <a:gd name="T7" fmla="*/ 12 h 681"/>
                <a:gd name="T8" fmla="*/ 192 w 655"/>
                <a:gd name="T9" fmla="*/ 28 h 681"/>
                <a:gd name="T10" fmla="*/ 150 w 655"/>
                <a:gd name="T11" fmla="*/ 49 h 681"/>
                <a:gd name="T12" fmla="*/ 111 w 655"/>
                <a:gd name="T13" fmla="*/ 78 h 681"/>
                <a:gd name="T14" fmla="*/ 78 w 655"/>
                <a:gd name="T15" fmla="*/ 114 h 681"/>
                <a:gd name="T16" fmla="*/ 48 w 655"/>
                <a:gd name="T17" fmla="*/ 153 h 681"/>
                <a:gd name="T18" fmla="*/ 27 w 655"/>
                <a:gd name="T19" fmla="*/ 201 h 681"/>
                <a:gd name="T20" fmla="*/ 11 w 655"/>
                <a:gd name="T21" fmla="*/ 254 h 681"/>
                <a:gd name="T22" fmla="*/ 3 w 655"/>
                <a:gd name="T23" fmla="*/ 304 h 681"/>
                <a:gd name="T24" fmla="*/ 2 w 655"/>
                <a:gd name="T25" fmla="*/ 355 h 681"/>
                <a:gd name="T26" fmla="*/ 6 w 655"/>
                <a:gd name="T27" fmla="*/ 404 h 681"/>
                <a:gd name="T28" fmla="*/ 19 w 655"/>
                <a:gd name="T29" fmla="*/ 452 h 681"/>
                <a:gd name="T30" fmla="*/ 39 w 655"/>
                <a:gd name="T31" fmla="*/ 499 h 681"/>
                <a:gd name="T32" fmla="*/ 62 w 655"/>
                <a:gd name="T33" fmla="*/ 540 h 681"/>
                <a:gd name="T34" fmla="*/ 92 w 655"/>
                <a:gd name="T35" fmla="*/ 577 h 681"/>
                <a:gd name="T36" fmla="*/ 128 w 655"/>
                <a:gd name="T37" fmla="*/ 612 h 681"/>
                <a:gd name="T38" fmla="*/ 168 w 655"/>
                <a:gd name="T39" fmla="*/ 639 h 681"/>
                <a:gd name="T40" fmla="*/ 212 w 655"/>
                <a:gd name="T41" fmla="*/ 661 h 681"/>
                <a:gd name="T42" fmla="*/ 263 w 655"/>
                <a:gd name="T43" fmla="*/ 674 h 681"/>
                <a:gd name="T44" fmla="*/ 322 w 655"/>
                <a:gd name="T45" fmla="*/ 680 h 681"/>
                <a:gd name="T46" fmla="*/ 382 w 655"/>
                <a:gd name="T47" fmla="*/ 674 h 681"/>
                <a:gd name="T48" fmla="*/ 439 w 655"/>
                <a:gd name="T49" fmla="*/ 657 h 681"/>
                <a:gd name="T50" fmla="*/ 494 w 655"/>
                <a:gd name="T51" fmla="*/ 633 h 681"/>
                <a:gd name="T52" fmla="*/ 459 w 655"/>
                <a:gd name="T53" fmla="*/ 528 h 681"/>
                <a:gd name="T54" fmla="*/ 418 w 655"/>
                <a:gd name="T55" fmla="*/ 552 h 681"/>
                <a:gd name="T56" fmla="*/ 380 w 655"/>
                <a:gd name="T57" fmla="*/ 564 h 681"/>
                <a:gd name="T58" fmla="*/ 342 w 655"/>
                <a:gd name="T59" fmla="*/ 572 h 681"/>
                <a:gd name="T60" fmla="*/ 303 w 655"/>
                <a:gd name="T61" fmla="*/ 573 h 681"/>
                <a:gd name="T62" fmla="*/ 250 w 655"/>
                <a:gd name="T63" fmla="*/ 560 h 681"/>
                <a:gd name="T64" fmla="*/ 195 w 655"/>
                <a:gd name="T65" fmla="*/ 525 h 681"/>
                <a:gd name="T66" fmla="*/ 151 w 655"/>
                <a:gd name="T67" fmla="*/ 474 h 681"/>
                <a:gd name="T68" fmla="*/ 126 w 655"/>
                <a:gd name="T69" fmla="*/ 412 h 681"/>
                <a:gd name="T70" fmla="*/ 114 w 655"/>
                <a:gd name="T71" fmla="*/ 355 h 681"/>
                <a:gd name="T72" fmla="*/ 115 w 655"/>
                <a:gd name="T73" fmla="*/ 318 h 681"/>
                <a:gd name="T74" fmla="*/ 124 w 655"/>
                <a:gd name="T75" fmla="*/ 271 h 681"/>
                <a:gd name="T76" fmla="*/ 147 w 655"/>
                <a:gd name="T77" fmla="*/ 209 h 681"/>
                <a:gd name="T78" fmla="*/ 188 w 655"/>
                <a:gd name="T79" fmla="*/ 163 h 681"/>
                <a:gd name="T80" fmla="*/ 242 w 655"/>
                <a:gd name="T81" fmla="*/ 130 h 681"/>
                <a:gd name="T82" fmla="*/ 303 w 655"/>
                <a:gd name="T83" fmla="*/ 117 h 681"/>
                <a:gd name="T84" fmla="*/ 366 w 655"/>
                <a:gd name="T85" fmla="*/ 121 h 681"/>
                <a:gd name="T86" fmla="*/ 428 w 655"/>
                <a:gd name="T87" fmla="*/ 145 h 681"/>
                <a:gd name="T88" fmla="*/ 479 w 655"/>
                <a:gd name="T89" fmla="*/ 181 h 681"/>
                <a:gd name="T90" fmla="*/ 516 w 655"/>
                <a:gd name="T91" fmla="*/ 233 h 681"/>
                <a:gd name="T92" fmla="*/ 538 w 655"/>
                <a:gd name="T93" fmla="*/ 290 h 681"/>
                <a:gd name="T94" fmla="*/ 542 w 655"/>
                <a:gd name="T95" fmla="*/ 358 h 681"/>
                <a:gd name="T96" fmla="*/ 536 w 655"/>
                <a:gd name="T97" fmla="*/ 394 h 681"/>
                <a:gd name="T98" fmla="*/ 648 w 655"/>
                <a:gd name="T99" fmla="*/ 404 h 681"/>
                <a:gd name="T100" fmla="*/ 655 w 655"/>
                <a:gd name="T101" fmla="*/ 355 h 681"/>
                <a:gd name="T102" fmla="*/ 654 w 655"/>
                <a:gd name="T103" fmla="*/ 306 h 681"/>
                <a:gd name="T104" fmla="*/ 646 w 655"/>
                <a:gd name="T105" fmla="*/ 257 h 681"/>
                <a:gd name="T106" fmla="*/ 632 w 655"/>
                <a:gd name="T107" fmla="*/ 210 h 681"/>
                <a:gd name="T108" fmla="*/ 614 w 655"/>
                <a:gd name="T109" fmla="*/ 169 h 681"/>
                <a:gd name="T110" fmla="*/ 587 w 655"/>
                <a:gd name="T111" fmla="*/ 127 h 681"/>
                <a:gd name="T112" fmla="*/ 555 w 655"/>
                <a:gd name="T113" fmla="*/ 93 h 681"/>
                <a:gd name="T114" fmla="*/ 519 w 655"/>
                <a:gd name="T115" fmla="*/ 62 h 681"/>
                <a:gd name="T116" fmla="*/ 479 w 655"/>
                <a:gd name="T117" fmla="*/ 38 h 681"/>
                <a:gd name="T118" fmla="*/ 434 w 655"/>
                <a:gd name="T119" fmla="*/ 2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5" h="681">
                  <a:moveTo>
                    <a:pt x="427" y="17"/>
                  </a:moveTo>
                  <a:lnTo>
                    <a:pt x="418" y="14"/>
                  </a:lnTo>
                  <a:lnTo>
                    <a:pt x="410" y="12"/>
                  </a:lnTo>
                  <a:lnTo>
                    <a:pt x="400" y="9"/>
                  </a:lnTo>
                  <a:lnTo>
                    <a:pt x="392" y="8"/>
                  </a:lnTo>
                  <a:lnTo>
                    <a:pt x="383" y="5"/>
                  </a:lnTo>
                  <a:lnTo>
                    <a:pt x="376" y="5"/>
                  </a:lnTo>
                  <a:lnTo>
                    <a:pt x="367" y="4"/>
                  </a:lnTo>
                  <a:lnTo>
                    <a:pt x="359" y="4"/>
                  </a:lnTo>
                  <a:lnTo>
                    <a:pt x="350" y="1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10" y="0"/>
                  </a:lnTo>
                  <a:lnTo>
                    <a:pt x="300" y="1"/>
                  </a:lnTo>
                  <a:lnTo>
                    <a:pt x="294" y="2"/>
                  </a:lnTo>
                  <a:lnTo>
                    <a:pt x="284" y="2"/>
                  </a:lnTo>
                  <a:lnTo>
                    <a:pt x="278" y="4"/>
                  </a:lnTo>
                  <a:lnTo>
                    <a:pt x="268" y="5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4" y="9"/>
                  </a:lnTo>
                  <a:lnTo>
                    <a:pt x="236" y="12"/>
                  </a:lnTo>
                  <a:lnTo>
                    <a:pt x="230" y="14"/>
                  </a:lnTo>
                  <a:lnTo>
                    <a:pt x="222" y="16"/>
                  </a:lnTo>
                  <a:lnTo>
                    <a:pt x="214" y="17"/>
                  </a:lnTo>
                  <a:lnTo>
                    <a:pt x="206" y="21"/>
                  </a:lnTo>
                  <a:lnTo>
                    <a:pt x="199" y="24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78" y="34"/>
                  </a:lnTo>
                  <a:lnTo>
                    <a:pt x="171" y="38"/>
                  </a:lnTo>
                  <a:lnTo>
                    <a:pt x="163" y="42"/>
                  </a:lnTo>
                  <a:lnTo>
                    <a:pt x="156" y="45"/>
                  </a:lnTo>
                  <a:lnTo>
                    <a:pt x="150" y="49"/>
                  </a:lnTo>
                  <a:lnTo>
                    <a:pt x="143" y="54"/>
                  </a:lnTo>
                  <a:lnTo>
                    <a:pt x="136" y="57"/>
                  </a:lnTo>
                  <a:lnTo>
                    <a:pt x="130" y="62"/>
                  </a:lnTo>
                  <a:lnTo>
                    <a:pt x="123" y="66"/>
                  </a:lnTo>
                  <a:lnTo>
                    <a:pt x="118" y="73"/>
                  </a:lnTo>
                  <a:lnTo>
                    <a:pt x="111" y="78"/>
                  </a:lnTo>
                  <a:lnTo>
                    <a:pt x="104" y="84"/>
                  </a:lnTo>
                  <a:lnTo>
                    <a:pt x="99" y="89"/>
                  </a:lnTo>
                  <a:lnTo>
                    <a:pt x="94" y="96"/>
                  </a:lnTo>
                  <a:lnTo>
                    <a:pt x="88" y="101"/>
                  </a:lnTo>
                  <a:lnTo>
                    <a:pt x="83" y="107"/>
                  </a:lnTo>
                  <a:lnTo>
                    <a:pt x="78" y="114"/>
                  </a:lnTo>
                  <a:lnTo>
                    <a:pt x="74" y="121"/>
                  </a:lnTo>
                  <a:lnTo>
                    <a:pt x="67" y="127"/>
                  </a:lnTo>
                  <a:lnTo>
                    <a:pt x="63" y="134"/>
                  </a:lnTo>
                  <a:lnTo>
                    <a:pt x="58" y="139"/>
                  </a:lnTo>
                  <a:lnTo>
                    <a:pt x="54" y="146"/>
                  </a:lnTo>
                  <a:lnTo>
                    <a:pt x="48" y="153"/>
                  </a:lnTo>
                  <a:lnTo>
                    <a:pt x="44" y="161"/>
                  </a:lnTo>
                  <a:lnTo>
                    <a:pt x="40" y="169"/>
                  </a:lnTo>
                  <a:lnTo>
                    <a:pt x="38" y="177"/>
                  </a:lnTo>
                  <a:lnTo>
                    <a:pt x="34" y="183"/>
                  </a:lnTo>
                  <a:lnTo>
                    <a:pt x="30" y="193"/>
                  </a:lnTo>
                  <a:lnTo>
                    <a:pt x="27" y="201"/>
                  </a:lnTo>
                  <a:lnTo>
                    <a:pt x="24" y="210"/>
                  </a:lnTo>
                  <a:lnTo>
                    <a:pt x="22" y="218"/>
                  </a:lnTo>
                  <a:lnTo>
                    <a:pt x="18" y="226"/>
                  </a:lnTo>
                  <a:lnTo>
                    <a:pt x="16" y="237"/>
                  </a:lnTo>
                  <a:lnTo>
                    <a:pt x="15" y="246"/>
                  </a:lnTo>
                  <a:lnTo>
                    <a:pt x="11" y="254"/>
                  </a:lnTo>
                  <a:lnTo>
                    <a:pt x="10" y="263"/>
                  </a:lnTo>
                  <a:lnTo>
                    <a:pt x="7" y="270"/>
                  </a:lnTo>
                  <a:lnTo>
                    <a:pt x="7" y="279"/>
                  </a:lnTo>
                  <a:lnTo>
                    <a:pt x="4" y="287"/>
                  </a:lnTo>
                  <a:lnTo>
                    <a:pt x="4" y="295"/>
                  </a:lnTo>
                  <a:lnTo>
                    <a:pt x="3" y="304"/>
                  </a:lnTo>
                  <a:lnTo>
                    <a:pt x="3" y="312"/>
                  </a:lnTo>
                  <a:lnTo>
                    <a:pt x="2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2" y="363"/>
                  </a:lnTo>
                  <a:lnTo>
                    <a:pt x="3" y="372"/>
                  </a:lnTo>
                  <a:lnTo>
                    <a:pt x="4" y="380"/>
                  </a:lnTo>
                  <a:lnTo>
                    <a:pt x="4" y="388"/>
                  </a:lnTo>
                  <a:lnTo>
                    <a:pt x="4" y="396"/>
                  </a:lnTo>
                  <a:lnTo>
                    <a:pt x="6" y="404"/>
                  </a:lnTo>
                  <a:lnTo>
                    <a:pt x="8" y="412"/>
                  </a:lnTo>
                  <a:lnTo>
                    <a:pt x="10" y="420"/>
                  </a:lnTo>
                  <a:lnTo>
                    <a:pt x="11" y="428"/>
                  </a:lnTo>
                  <a:lnTo>
                    <a:pt x="14" y="436"/>
                  </a:lnTo>
                  <a:lnTo>
                    <a:pt x="16" y="446"/>
                  </a:lnTo>
                  <a:lnTo>
                    <a:pt x="19" y="452"/>
                  </a:lnTo>
                  <a:lnTo>
                    <a:pt x="22" y="460"/>
                  </a:lnTo>
                  <a:lnTo>
                    <a:pt x="24" y="468"/>
                  </a:lnTo>
                  <a:lnTo>
                    <a:pt x="28" y="476"/>
                  </a:lnTo>
                  <a:lnTo>
                    <a:pt x="31" y="483"/>
                  </a:lnTo>
                  <a:lnTo>
                    <a:pt x="35" y="491"/>
                  </a:lnTo>
                  <a:lnTo>
                    <a:pt x="39" y="499"/>
                  </a:lnTo>
                  <a:lnTo>
                    <a:pt x="43" y="507"/>
                  </a:lnTo>
                  <a:lnTo>
                    <a:pt x="47" y="513"/>
                  </a:lnTo>
                  <a:lnTo>
                    <a:pt x="50" y="520"/>
                  </a:lnTo>
                  <a:lnTo>
                    <a:pt x="54" y="527"/>
                  </a:lnTo>
                  <a:lnTo>
                    <a:pt x="59" y="533"/>
                  </a:lnTo>
                  <a:lnTo>
                    <a:pt x="62" y="540"/>
                  </a:lnTo>
                  <a:lnTo>
                    <a:pt x="67" y="547"/>
                  </a:lnTo>
                  <a:lnTo>
                    <a:pt x="71" y="553"/>
                  </a:lnTo>
                  <a:lnTo>
                    <a:pt x="78" y="560"/>
                  </a:lnTo>
                  <a:lnTo>
                    <a:pt x="83" y="565"/>
                  </a:lnTo>
                  <a:lnTo>
                    <a:pt x="88" y="572"/>
                  </a:lnTo>
                  <a:lnTo>
                    <a:pt x="92" y="577"/>
                  </a:lnTo>
                  <a:lnTo>
                    <a:pt x="99" y="584"/>
                  </a:lnTo>
                  <a:lnTo>
                    <a:pt x="104" y="589"/>
                  </a:lnTo>
                  <a:lnTo>
                    <a:pt x="110" y="595"/>
                  </a:lnTo>
                  <a:lnTo>
                    <a:pt x="116" y="600"/>
                  </a:lnTo>
                  <a:lnTo>
                    <a:pt x="123" y="607"/>
                  </a:lnTo>
                  <a:lnTo>
                    <a:pt x="128" y="612"/>
                  </a:lnTo>
                  <a:lnTo>
                    <a:pt x="135" y="617"/>
                  </a:lnTo>
                  <a:lnTo>
                    <a:pt x="142" y="621"/>
                  </a:lnTo>
                  <a:lnTo>
                    <a:pt x="148" y="627"/>
                  </a:lnTo>
                  <a:lnTo>
                    <a:pt x="155" y="631"/>
                  </a:lnTo>
                  <a:lnTo>
                    <a:pt x="162" y="636"/>
                  </a:lnTo>
                  <a:lnTo>
                    <a:pt x="168" y="639"/>
                  </a:lnTo>
                  <a:lnTo>
                    <a:pt x="175" y="644"/>
                  </a:lnTo>
                  <a:lnTo>
                    <a:pt x="182" y="648"/>
                  </a:lnTo>
                  <a:lnTo>
                    <a:pt x="190" y="651"/>
                  </a:lnTo>
                  <a:lnTo>
                    <a:pt x="198" y="655"/>
                  </a:lnTo>
                  <a:lnTo>
                    <a:pt x="206" y="659"/>
                  </a:lnTo>
                  <a:lnTo>
                    <a:pt x="212" y="661"/>
                  </a:lnTo>
                  <a:lnTo>
                    <a:pt x="222" y="664"/>
                  </a:lnTo>
                  <a:lnTo>
                    <a:pt x="230" y="668"/>
                  </a:lnTo>
                  <a:lnTo>
                    <a:pt x="238" y="670"/>
                  </a:lnTo>
                  <a:lnTo>
                    <a:pt x="246" y="672"/>
                  </a:lnTo>
                  <a:lnTo>
                    <a:pt x="255" y="673"/>
                  </a:lnTo>
                  <a:lnTo>
                    <a:pt x="263" y="674"/>
                  </a:lnTo>
                  <a:lnTo>
                    <a:pt x="272" y="677"/>
                  </a:lnTo>
                  <a:lnTo>
                    <a:pt x="282" y="678"/>
                  </a:lnTo>
                  <a:lnTo>
                    <a:pt x="291" y="680"/>
                  </a:lnTo>
                  <a:lnTo>
                    <a:pt x="302" y="680"/>
                  </a:lnTo>
                  <a:lnTo>
                    <a:pt x="311" y="681"/>
                  </a:lnTo>
                  <a:lnTo>
                    <a:pt x="322" y="680"/>
                  </a:lnTo>
                  <a:lnTo>
                    <a:pt x="331" y="680"/>
                  </a:lnTo>
                  <a:lnTo>
                    <a:pt x="340" y="680"/>
                  </a:lnTo>
                  <a:lnTo>
                    <a:pt x="351" y="680"/>
                  </a:lnTo>
                  <a:lnTo>
                    <a:pt x="360" y="677"/>
                  </a:lnTo>
                  <a:lnTo>
                    <a:pt x="371" y="676"/>
                  </a:lnTo>
                  <a:lnTo>
                    <a:pt x="382" y="674"/>
                  </a:lnTo>
                  <a:lnTo>
                    <a:pt x="392" y="673"/>
                  </a:lnTo>
                  <a:lnTo>
                    <a:pt x="400" y="670"/>
                  </a:lnTo>
                  <a:lnTo>
                    <a:pt x="411" y="668"/>
                  </a:lnTo>
                  <a:lnTo>
                    <a:pt x="420" y="664"/>
                  </a:lnTo>
                  <a:lnTo>
                    <a:pt x="431" y="661"/>
                  </a:lnTo>
                  <a:lnTo>
                    <a:pt x="439" y="657"/>
                  </a:lnTo>
                  <a:lnTo>
                    <a:pt x="450" y="655"/>
                  </a:lnTo>
                  <a:lnTo>
                    <a:pt x="459" y="651"/>
                  </a:lnTo>
                  <a:lnTo>
                    <a:pt x="468" y="648"/>
                  </a:lnTo>
                  <a:lnTo>
                    <a:pt x="476" y="643"/>
                  </a:lnTo>
                  <a:lnTo>
                    <a:pt x="486" y="637"/>
                  </a:lnTo>
                  <a:lnTo>
                    <a:pt x="494" y="633"/>
                  </a:lnTo>
                  <a:lnTo>
                    <a:pt x="503" y="629"/>
                  </a:lnTo>
                  <a:lnTo>
                    <a:pt x="511" y="624"/>
                  </a:lnTo>
                  <a:lnTo>
                    <a:pt x="519" y="619"/>
                  </a:lnTo>
                  <a:lnTo>
                    <a:pt x="527" y="612"/>
                  </a:lnTo>
                  <a:lnTo>
                    <a:pt x="535" y="608"/>
                  </a:lnTo>
                  <a:lnTo>
                    <a:pt x="459" y="528"/>
                  </a:lnTo>
                  <a:lnTo>
                    <a:pt x="450" y="533"/>
                  </a:lnTo>
                  <a:lnTo>
                    <a:pt x="439" y="540"/>
                  </a:lnTo>
                  <a:lnTo>
                    <a:pt x="432" y="543"/>
                  </a:lnTo>
                  <a:lnTo>
                    <a:pt x="428" y="545"/>
                  </a:lnTo>
                  <a:lnTo>
                    <a:pt x="422" y="549"/>
                  </a:lnTo>
                  <a:lnTo>
                    <a:pt x="418" y="552"/>
                  </a:lnTo>
                  <a:lnTo>
                    <a:pt x="411" y="553"/>
                  </a:lnTo>
                  <a:lnTo>
                    <a:pt x="406" y="557"/>
                  </a:lnTo>
                  <a:lnTo>
                    <a:pt x="399" y="557"/>
                  </a:lnTo>
                  <a:lnTo>
                    <a:pt x="394" y="561"/>
                  </a:lnTo>
                  <a:lnTo>
                    <a:pt x="387" y="563"/>
                  </a:lnTo>
                  <a:lnTo>
                    <a:pt x="380" y="564"/>
                  </a:lnTo>
                  <a:lnTo>
                    <a:pt x="374" y="567"/>
                  </a:lnTo>
                  <a:lnTo>
                    <a:pt x="368" y="569"/>
                  </a:lnTo>
                  <a:lnTo>
                    <a:pt x="362" y="569"/>
                  </a:lnTo>
                  <a:lnTo>
                    <a:pt x="355" y="569"/>
                  </a:lnTo>
                  <a:lnTo>
                    <a:pt x="348" y="571"/>
                  </a:lnTo>
                  <a:lnTo>
                    <a:pt x="342" y="572"/>
                  </a:lnTo>
                  <a:lnTo>
                    <a:pt x="335" y="572"/>
                  </a:lnTo>
                  <a:lnTo>
                    <a:pt x="328" y="573"/>
                  </a:lnTo>
                  <a:lnTo>
                    <a:pt x="322" y="573"/>
                  </a:lnTo>
                  <a:lnTo>
                    <a:pt x="316" y="575"/>
                  </a:lnTo>
                  <a:lnTo>
                    <a:pt x="310" y="573"/>
                  </a:lnTo>
                  <a:lnTo>
                    <a:pt x="303" y="573"/>
                  </a:lnTo>
                  <a:lnTo>
                    <a:pt x="298" y="573"/>
                  </a:lnTo>
                  <a:lnTo>
                    <a:pt x="292" y="573"/>
                  </a:lnTo>
                  <a:lnTo>
                    <a:pt x="282" y="571"/>
                  </a:lnTo>
                  <a:lnTo>
                    <a:pt x="272" y="569"/>
                  </a:lnTo>
                  <a:lnTo>
                    <a:pt x="260" y="564"/>
                  </a:lnTo>
                  <a:lnTo>
                    <a:pt x="250" y="560"/>
                  </a:lnTo>
                  <a:lnTo>
                    <a:pt x="240" y="555"/>
                  </a:lnTo>
                  <a:lnTo>
                    <a:pt x="230" y="551"/>
                  </a:lnTo>
                  <a:lnTo>
                    <a:pt x="220" y="544"/>
                  </a:lnTo>
                  <a:lnTo>
                    <a:pt x="211" y="539"/>
                  </a:lnTo>
                  <a:lnTo>
                    <a:pt x="203" y="532"/>
                  </a:lnTo>
                  <a:lnTo>
                    <a:pt x="195" y="525"/>
                  </a:lnTo>
                  <a:lnTo>
                    <a:pt x="187" y="516"/>
                  </a:lnTo>
                  <a:lnTo>
                    <a:pt x="179" y="508"/>
                  </a:lnTo>
                  <a:lnTo>
                    <a:pt x="171" y="500"/>
                  </a:lnTo>
                  <a:lnTo>
                    <a:pt x="164" y="492"/>
                  </a:lnTo>
                  <a:lnTo>
                    <a:pt x="158" y="483"/>
                  </a:lnTo>
                  <a:lnTo>
                    <a:pt x="151" y="474"/>
                  </a:lnTo>
                  <a:lnTo>
                    <a:pt x="146" y="464"/>
                  </a:lnTo>
                  <a:lnTo>
                    <a:pt x="142" y="455"/>
                  </a:lnTo>
                  <a:lnTo>
                    <a:pt x="136" y="444"/>
                  </a:lnTo>
                  <a:lnTo>
                    <a:pt x="132" y="434"/>
                  </a:lnTo>
                  <a:lnTo>
                    <a:pt x="128" y="422"/>
                  </a:lnTo>
                  <a:lnTo>
                    <a:pt x="126" y="412"/>
                  </a:lnTo>
                  <a:lnTo>
                    <a:pt x="122" y="400"/>
                  </a:lnTo>
                  <a:lnTo>
                    <a:pt x="119" y="390"/>
                  </a:lnTo>
                  <a:lnTo>
                    <a:pt x="116" y="378"/>
                  </a:lnTo>
                  <a:lnTo>
                    <a:pt x="116" y="367"/>
                  </a:lnTo>
                  <a:lnTo>
                    <a:pt x="115" y="360"/>
                  </a:lnTo>
                  <a:lnTo>
                    <a:pt x="114" y="355"/>
                  </a:lnTo>
                  <a:lnTo>
                    <a:pt x="114" y="348"/>
                  </a:lnTo>
                  <a:lnTo>
                    <a:pt x="114" y="342"/>
                  </a:lnTo>
                  <a:lnTo>
                    <a:pt x="114" y="336"/>
                  </a:lnTo>
                  <a:lnTo>
                    <a:pt x="114" y="330"/>
                  </a:lnTo>
                  <a:lnTo>
                    <a:pt x="114" y="324"/>
                  </a:lnTo>
                  <a:lnTo>
                    <a:pt x="115" y="318"/>
                  </a:lnTo>
                  <a:lnTo>
                    <a:pt x="115" y="311"/>
                  </a:lnTo>
                  <a:lnTo>
                    <a:pt x="115" y="306"/>
                  </a:lnTo>
                  <a:lnTo>
                    <a:pt x="116" y="299"/>
                  </a:lnTo>
                  <a:lnTo>
                    <a:pt x="118" y="294"/>
                  </a:lnTo>
                  <a:lnTo>
                    <a:pt x="120" y="282"/>
                  </a:lnTo>
                  <a:lnTo>
                    <a:pt x="124" y="271"/>
                  </a:lnTo>
                  <a:lnTo>
                    <a:pt x="126" y="259"/>
                  </a:lnTo>
                  <a:lnTo>
                    <a:pt x="130" y="249"/>
                  </a:lnTo>
                  <a:lnTo>
                    <a:pt x="132" y="238"/>
                  </a:lnTo>
                  <a:lnTo>
                    <a:pt x="138" y="229"/>
                  </a:lnTo>
                  <a:lnTo>
                    <a:pt x="142" y="219"/>
                  </a:lnTo>
                  <a:lnTo>
                    <a:pt x="147" y="209"/>
                  </a:lnTo>
                  <a:lnTo>
                    <a:pt x="154" y="201"/>
                  </a:lnTo>
                  <a:lnTo>
                    <a:pt x="160" y="193"/>
                  </a:lnTo>
                  <a:lnTo>
                    <a:pt x="167" y="183"/>
                  </a:lnTo>
                  <a:lnTo>
                    <a:pt x="174" y="177"/>
                  </a:lnTo>
                  <a:lnTo>
                    <a:pt x="180" y="170"/>
                  </a:lnTo>
                  <a:lnTo>
                    <a:pt x="188" y="163"/>
                  </a:lnTo>
                  <a:lnTo>
                    <a:pt x="196" y="157"/>
                  </a:lnTo>
                  <a:lnTo>
                    <a:pt x="206" y="150"/>
                  </a:lnTo>
                  <a:lnTo>
                    <a:pt x="214" y="145"/>
                  </a:lnTo>
                  <a:lnTo>
                    <a:pt x="223" y="139"/>
                  </a:lnTo>
                  <a:lnTo>
                    <a:pt x="232" y="134"/>
                  </a:lnTo>
                  <a:lnTo>
                    <a:pt x="242" y="130"/>
                  </a:lnTo>
                  <a:lnTo>
                    <a:pt x="251" y="127"/>
                  </a:lnTo>
                  <a:lnTo>
                    <a:pt x="260" y="123"/>
                  </a:lnTo>
                  <a:lnTo>
                    <a:pt x="271" y="121"/>
                  </a:lnTo>
                  <a:lnTo>
                    <a:pt x="280" y="119"/>
                  </a:lnTo>
                  <a:lnTo>
                    <a:pt x="291" y="117"/>
                  </a:lnTo>
                  <a:lnTo>
                    <a:pt x="303" y="117"/>
                  </a:lnTo>
                  <a:lnTo>
                    <a:pt x="312" y="115"/>
                  </a:lnTo>
                  <a:lnTo>
                    <a:pt x="322" y="115"/>
                  </a:lnTo>
                  <a:lnTo>
                    <a:pt x="334" y="115"/>
                  </a:lnTo>
                  <a:lnTo>
                    <a:pt x="344" y="117"/>
                  </a:lnTo>
                  <a:lnTo>
                    <a:pt x="354" y="118"/>
                  </a:lnTo>
                  <a:lnTo>
                    <a:pt x="366" y="121"/>
                  </a:lnTo>
                  <a:lnTo>
                    <a:pt x="376" y="123"/>
                  </a:lnTo>
                  <a:lnTo>
                    <a:pt x="388" y="127"/>
                  </a:lnTo>
                  <a:lnTo>
                    <a:pt x="398" y="131"/>
                  </a:lnTo>
                  <a:lnTo>
                    <a:pt x="407" y="134"/>
                  </a:lnTo>
                  <a:lnTo>
                    <a:pt x="418" y="139"/>
                  </a:lnTo>
                  <a:lnTo>
                    <a:pt x="428" y="145"/>
                  </a:lnTo>
                  <a:lnTo>
                    <a:pt x="436" y="149"/>
                  </a:lnTo>
                  <a:lnTo>
                    <a:pt x="446" y="154"/>
                  </a:lnTo>
                  <a:lnTo>
                    <a:pt x="455" y="161"/>
                  </a:lnTo>
                  <a:lnTo>
                    <a:pt x="463" y="167"/>
                  </a:lnTo>
                  <a:lnTo>
                    <a:pt x="471" y="174"/>
                  </a:lnTo>
                  <a:lnTo>
                    <a:pt x="479" y="181"/>
                  </a:lnTo>
                  <a:lnTo>
                    <a:pt x="486" y="189"/>
                  </a:lnTo>
                  <a:lnTo>
                    <a:pt x="492" y="195"/>
                  </a:lnTo>
                  <a:lnTo>
                    <a:pt x="498" y="203"/>
                  </a:lnTo>
                  <a:lnTo>
                    <a:pt x="504" y="213"/>
                  </a:lnTo>
                  <a:lnTo>
                    <a:pt x="511" y="222"/>
                  </a:lnTo>
                  <a:lnTo>
                    <a:pt x="516" y="233"/>
                  </a:lnTo>
                  <a:lnTo>
                    <a:pt x="522" y="241"/>
                  </a:lnTo>
                  <a:lnTo>
                    <a:pt x="526" y="250"/>
                  </a:lnTo>
                  <a:lnTo>
                    <a:pt x="528" y="259"/>
                  </a:lnTo>
                  <a:lnTo>
                    <a:pt x="532" y="270"/>
                  </a:lnTo>
                  <a:lnTo>
                    <a:pt x="535" y="281"/>
                  </a:lnTo>
                  <a:lnTo>
                    <a:pt x="538" y="290"/>
                  </a:lnTo>
                  <a:lnTo>
                    <a:pt x="540" y="300"/>
                  </a:lnTo>
                  <a:lnTo>
                    <a:pt x="542" y="312"/>
                  </a:lnTo>
                  <a:lnTo>
                    <a:pt x="542" y="323"/>
                  </a:lnTo>
                  <a:lnTo>
                    <a:pt x="542" y="335"/>
                  </a:lnTo>
                  <a:lnTo>
                    <a:pt x="542" y="346"/>
                  </a:lnTo>
                  <a:lnTo>
                    <a:pt x="542" y="358"/>
                  </a:lnTo>
                  <a:lnTo>
                    <a:pt x="540" y="363"/>
                  </a:lnTo>
                  <a:lnTo>
                    <a:pt x="540" y="370"/>
                  </a:lnTo>
                  <a:lnTo>
                    <a:pt x="539" y="375"/>
                  </a:lnTo>
                  <a:lnTo>
                    <a:pt x="539" y="382"/>
                  </a:lnTo>
                  <a:lnTo>
                    <a:pt x="538" y="387"/>
                  </a:lnTo>
                  <a:lnTo>
                    <a:pt x="536" y="394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644" y="432"/>
                  </a:lnTo>
                  <a:lnTo>
                    <a:pt x="644" y="422"/>
                  </a:lnTo>
                  <a:lnTo>
                    <a:pt x="647" y="415"/>
                  </a:lnTo>
                  <a:lnTo>
                    <a:pt x="648" y="404"/>
                  </a:lnTo>
                  <a:lnTo>
                    <a:pt x="651" y="398"/>
                  </a:lnTo>
                  <a:lnTo>
                    <a:pt x="651" y="388"/>
                  </a:lnTo>
                  <a:lnTo>
                    <a:pt x="652" y="379"/>
                  </a:lnTo>
                  <a:lnTo>
                    <a:pt x="652" y="371"/>
                  </a:lnTo>
                  <a:lnTo>
                    <a:pt x="655" y="363"/>
                  </a:lnTo>
                  <a:lnTo>
                    <a:pt x="655" y="355"/>
                  </a:lnTo>
                  <a:lnTo>
                    <a:pt x="655" y="347"/>
                  </a:lnTo>
                  <a:lnTo>
                    <a:pt x="655" y="338"/>
                  </a:lnTo>
                  <a:lnTo>
                    <a:pt x="655" y="330"/>
                  </a:lnTo>
                  <a:lnTo>
                    <a:pt x="654" y="322"/>
                  </a:lnTo>
                  <a:lnTo>
                    <a:pt x="654" y="314"/>
                  </a:lnTo>
                  <a:lnTo>
                    <a:pt x="654" y="306"/>
                  </a:lnTo>
                  <a:lnTo>
                    <a:pt x="654" y="298"/>
                  </a:lnTo>
                  <a:lnTo>
                    <a:pt x="651" y="289"/>
                  </a:lnTo>
                  <a:lnTo>
                    <a:pt x="651" y="281"/>
                  </a:lnTo>
                  <a:lnTo>
                    <a:pt x="650" y="273"/>
                  </a:lnTo>
                  <a:lnTo>
                    <a:pt x="648" y="265"/>
                  </a:lnTo>
                  <a:lnTo>
                    <a:pt x="646" y="257"/>
                  </a:lnTo>
                  <a:lnTo>
                    <a:pt x="644" y="249"/>
                  </a:lnTo>
                  <a:lnTo>
                    <a:pt x="642" y="241"/>
                  </a:lnTo>
                  <a:lnTo>
                    <a:pt x="640" y="234"/>
                  </a:lnTo>
                  <a:lnTo>
                    <a:pt x="638" y="226"/>
                  </a:lnTo>
                  <a:lnTo>
                    <a:pt x="635" y="218"/>
                  </a:lnTo>
                  <a:lnTo>
                    <a:pt x="632" y="210"/>
                  </a:lnTo>
                  <a:lnTo>
                    <a:pt x="630" y="203"/>
                  </a:lnTo>
                  <a:lnTo>
                    <a:pt x="626" y="195"/>
                  </a:lnTo>
                  <a:lnTo>
                    <a:pt x="623" y="189"/>
                  </a:lnTo>
                  <a:lnTo>
                    <a:pt x="620" y="183"/>
                  </a:lnTo>
                  <a:lnTo>
                    <a:pt x="618" y="177"/>
                  </a:lnTo>
                  <a:lnTo>
                    <a:pt x="614" y="169"/>
                  </a:lnTo>
                  <a:lnTo>
                    <a:pt x="608" y="162"/>
                  </a:lnTo>
                  <a:lnTo>
                    <a:pt x="604" y="154"/>
                  </a:lnTo>
                  <a:lnTo>
                    <a:pt x="602" y="147"/>
                  </a:lnTo>
                  <a:lnTo>
                    <a:pt x="596" y="141"/>
                  </a:lnTo>
                  <a:lnTo>
                    <a:pt x="591" y="134"/>
                  </a:lnTo>
                  <a:lnTo>
                    <a:pt x="587" y="127"/>
                  </a:lnTo>
                  <a:lnTo>
                    <a:pt x="583" y="122"/>
                  </a:lnTo>
                  <a:lnTo>
                    <a:pt x="578" y="115"/>
                  </a:lnTo>
                  <a:lnTo>
                    <a:pt x="571" y="109"/>
                  </a:lnTo>
                  <a:lnTo>
                    <a:pt x="566" y="103"/>
                  </a:lnTo>
                  <a:lnTo>
                    <a:pt x="562" y="98"/>
                  </a:lnTo>
                  <a:lnTo>
                    <a:pt x="555" y="93"/>
                  </a:lnTo>
                  <a:lnTo>
                    <a:pt x="550" y="89"/>
                  </a:lnTo>
                  <a:lnTo>
                    <a:pt x="544" y="84"/>
                  </a:lnTo>
                  <a:lnTo>
                    <a:pt x="539" y="78"/>
                  </a:lnTo>
                  <a:lnTo>
                    <a:pt x="532" y="73"/>
                  </a:lnTo>
                  <a:lnTo>
                    <a:pt x="526" y="68"/>
                  </a:lnTo>
                  <a:lnTo>
                    <a:pt x="519" y="62"/>
                  </a:lnTo>
                  <a:lnTo>
                    <a:pt x="512" y="60"/>
                  </a:lnTo>
                  <a:lnTo>
                    <a:pt x="506" y="54"/>
                  </a:lnTo>
                  <a:lnTo>
                    <a:pt x="499" y="49"/>
                  </a:lnTo>
                  <a:lnTo>
                    <a:pt x="492" y="46"/>
                  </a:lnTo>
                  <a:lnTo>
                    <a:pt x="486" y="42"/>
                  </a:lnTo>
                  <a:lnTo>
                    <a:pt x="479" y="38"/>
                  </a:lnTo>
                  <a:lnTo>
                    <a:pt x="471" y="34"/>
                  </a:lnTo>
                  <a:lnTo>
                    <a:pt x="463" y="30"/>
                  </a:lnTo>
                  <a:lnTo>
                    <a:pt x="456" y="29"/>
                  </a:lnTo>
                  <a:lnTo>
                    <a:pt x="450" y="25"/>
                  </a:lnTo>
                  <a:lnTo>
                    <a:pt x="442" y="22"/>
                  </a:lnTo>
                  <a:lnTo>
                    <a:pt x="434" y="20"/>
                  </a:lnTo>
                  <a:lnTo>
                    <a:pt x="427" y="17"/>
                  </a:lnTo>
                  <a:lnTo>
                    <a:pt x="4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1191" y="2295"/>
              <a:ext cx="172" cy="173"/>
            </a:xfrm>
            <a:custGeom>
              <a:avLst/>
              <a:gdLst>
                <a:gd name="T0" fmla="*/ 398 w 688"/>
                <a:gd name="T1" fmla="*/ 4 h 694"/>
                <a:gd name="T2" fmla="*/ 349 w 688"/>
                <a:gd name="T3" fmla="*/ 0 h 694"/>
                <a:gd name="T4" fmla="*/ 301 w 688"/>
                <a:gd name="T5" fmla="*/ 3 h 694"/>
                <a:gd name="T6" fmla="*/ 253 w 688"/>
                <a:gd name="T7" fmla="*/ 11 h 694"/>
                <a:gd name="T8" fmla="*/ 209 w 688"/>
                <a:gd name="T9" fmla="*/ 28 h 694"/>
                <a:gd name="T10" fmla="*/ 161 w 688"/>
                <a:gd name="T11" fmla="*/ 52 h 694"/>
                <a:gd name="T12" fmla="*/ 120 w 688"/>
                <a:gd name="T13" fmla="*/ 84 h 694"/>
                <a:gd name="T14" fmla="*/ 82 w 688"/>
                <a:gd name="T15" fmla="*/ 121 h 694"/>
                <a:gd name="T16" fmla="*/ 50 w 688"/>
                <a:gd name="T17" fmla="*/ 164 h 694"/>
                <a:gd name="T18" fmla="*/ 28 w 688"/>
                <a:gd name="T19" fmla="*/ 212 h 694"/>
                <a:gd name="T20" fmla="*/ 10 w 688"/>
                <a:gd name="T21" fmla="*/ 263 h 694"/>
                <a:gd name="T22" fmla="*/ 1 w 688"/>
                <a:gd name="T23" fmla="*/ 313 h 694"/>
                <a:gd name="T24" fmla="*/ 0 w 688"/>
                <a:gd name="T25" fmla="*/ 364 h 694"/>
                <a:gd name="T26" fmla="*/ 5 w 688"/>
                <a:gd name="T27" fmla="*/ 414 h 694"/>
                <a:gd name="T28" fmla="*/ 20 w 688"/>
                <a:gd name="T29" fmla="*/ 464 h 694"/>
                <a:gd name="T30" fmla="*/ 40 w 688"/>
                <a:gd name="T31" fmla="*/ 509 h 694"/>
                <a:gd name="T32" fmla="*/ 64 w 688"/>
                <a:gd name="T33" fmla="*/ 551 h 694"/>
                <a:gd name="T34" fmla="*/ 96 w 688"/>
                <a:gd name="T35" fmla="*/ 590 h 694"/>
                <a:gd name="T36" fmla="*/ 134 w 688"/>
                <a:gd name="T37" fmla="*/ 623 h 694"/>
                <a:gd name="T38" fmla="*/ 176 w 688"/>
                <a:gd name="T39" fmla="*/ 651 h 694"/>
                <a:gd name="T40" fmla="*/ 222 w 688"/>
                <a:gd name="T41" fmla="*/ 674 h 694"/>
                <a:gd name="T42" fmla="*/ 276 w 688"/>
                <a:gd name="T43" fmla="*/ 688 h 694"/>
                <a:gd name="T44" fmla="*/ 337 w 688"/>
                <a:gd name="T45" fmla="*/ 692 h 694"/>
                <a:gd name="T46" fmla="*/ 398 w 688"/>
                <a:gd name="T47" fmla="*/ 687 h 694"/>
                <a:gd name="T48" fmla="*/ 460 w 688"/>
                <a:gd name="T49" fmla="*/ 671 h 694"/>
                <a:gd name="T50" fmla="*/ 516 w 688"/>
                <a:gd name="T51" fmla="*/ 647 h 694"/>
                <a:gd name="T52" fmla="*/ 486 w 688"/>
                <a:gd name="T53" fmla="*/ 541 h 694"/>
                <a:gd name="T54" fmla="*/ 453 w 688"/>
                <a:gd name="T55" fmla="*/ 559 h 694"/>
                <a:gd name="T56" fmla="*/ 414 w 688"/>
                <a:gd name="T57" fmla="*/ 574 h 694"/>
                <a:gd name="T58" fmla="*/ 373 w 688"/>
                <a:gd name="T59" fmla="*/ 583 h 694"/>
                <a:gd name="T60" fmla="*/ 330 w 688"/>
                <a:gd name="T61" fmla="*/ 587 h 694"/>
                <a:gd name="T62" fmla="*/ 292 w 688"/>
                <a:gd name="T63" fmla="*/ 583 h 694"/>
                <a:gd name="T64" fmla="*/ 258 w 688"/>
                <a:gd name="T65" fmla="*/ 573 h 694"/>
                <a:gd name="T66" fmla="*/ 198 w 688"/>
                <a:gd name="T67" fmla="*/ 537 h 694"/>
                <a:gd name="T68" fmla="*/ 153 w 688"/>
                <a:gd name="T69" fmla="*/ 485 h 694"/>
                <a:gd name="T70" fmla="*/ 130 w 688"/>
                <a:gd name="T71" fmla="*/ 445 h 694"/>
                <a:gd name="T72" fmla="*/ 114 w 688"/>
                <a:gd name="T73" fmla="*/ 377 h 694"/>
                <a:gd name="T74" fmla="*/ 112 w 688"/>
                <a:gd name="T75" fmla="*/ 340 h 694"/>
                <a:gd name="T76" fmla="*/ 117 w 688"/>
                <a:gd name="T77" fmla="*/ 305 h 694"/>
                <a:gd name="T78" fmla="*/ 129 w 688"/>
                <a:gd name="T79" fmla="*/ 257 h 694"/>
                <a:gd name="T80" fmla="*/ 153 w 688"/>
                <a:gd name="T81" fmla="*/ 213 h 694"/>
                <a:gd name="T82" fmla="*/ 201 w 688"/>
                <a:gd name="T83" fmla="*/ 160 h 694"/>
                <a:gd name="T84" fmla="*/ 241 w 688"/>
                <a:gd name="T85" fmla="*/ 133 h 694"/>
                <a:gd name="T86" fmla="*/ 300 w 688"/>
                <a:gd name="T87" fmla="*/ 111 h 694"/>
                <a:gd name="T88" fmla="*/ 364 w 688"/>
                <a:gd name="T89" fmla="*/ 108 h 694"/>
                <a:gd name="T90" fmla="*/ 429 w 688"/>
                <a:gd name="T91" fmla="*/ 124 h 694"/>
                <a:gd name="T92" fmla="*/ 489 w 688"/>
                <a:gd name="T93" fmla="*/ 160 h 694"/>
                <a:gd name="T94" fmla="*/ 533 w 688"/>
                <a:gd name="T95" fmla="*/ 212 h 694"/>
                <a:gd name="T96" fmla="*/ 556 w 688"/>
                <a:gd name="T97" fmla="*/ 252 h 694"/>
                <a:gd name="T98" fmla="*/ 574 w 688"/>
                <a:gd name="T99" fmla="*/ 320 h 694"/>
                <a:gd name="T100" fmla="*/ 574 w 688"/>
                <a:gd name="T101" fmla="*/ 368 h 694"/>
                <a:gd name="T102" fmla="*/ 569 w 688"/>
                <a:gd name="T103" fmla="*/ 404 h 694"/>
                <a:gd name="T104" fmla="*/ 680 w 688"/>
                <a:gd name="T105" fmla="*/ 417 h 694"/>
                <a:gd name="T106" fmla="*/ 686 w 688"/>
                <a:gd name="T107" fmla="*/ 365 h 694"/>
                <a:gd name="T108" fmla="*/ 685 w 688"/>
                <a:gd name="T109" fmla="*/ 314 h 694"/>
                <a:gd name="T110" fmla="*/ 677 w 688"/>
                <a:gd name="T111" fmla="*/ 264 h 694"/>
                <a:gd name="T112" fmla="*/ 660 w 688"/>
                <a:gd name="T113" fmla="*/ 217 h 694"/>
                <a:gd name="T114" fmla="*/ 640 w 688"/>
                <a:gd name="T115" fmla="*/ 173 h 694"/>
                <a:gd name="T116" fmla="*/ 612 w 688"/>
                <a:gd name="T117" fmla="*/ 132 h 694"/>
                <a:gd name="T118" fmla="*/ 577 w 688"/>
                <a:gd name="T119" fmla="*/ 94 h 694"/>
                <a:gd name="T120" fmla="*/ 538 w 688"/>
                <a:gd name="T121" fmla="*/ 62 h 694"/>
                <a:gd name="T122" fmla="*/ 496 w 688"/>
                <a:gd name="T123" fmla="*/ 36 h 694"/>
                <a:gd name="T124" fmla="*/ 448 w 688"/>
                <a:gd name="T125" fmla="*/ 1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694">
                  <a:moveTo>
                    <a:pt x="440" y="15"/>
                  </a:moveTo>
                  <a:lnTo>
                    <a:pt x="432" y="12"/>
                  </a:lnTo>
                  <a:lnTo>
                    <a:pt x="424" y="10"/>
                  </a:lnTo>
                  <a:lnTo>
                    <a:pt x="416" y="8"/>
                  </a:lnTo>
                  <a:lnTo>
                    <a:pt x="408" y="7"/>
                  </a:lnTo>
                  <a:lnTo>
                    <a:pt x="398" y="4"/>
                  </a:lnTo>
                  <a:lnTo>
                    <a:pt x="392" y="3"/>
                  </a:lnTo>
                  <a:lnTo>
                    <a:pt x="382" y="3"/>
                  </a:lnTo>
                  <a:lnTo>
                    <a:pt x="374" y="3"/>
                  </a:lnTo>
                  <a:lnTo>
                    <a:pt x="366" y="2"/>
                  </a:lnTo>
                  <a:lnTo>
                    <a:pt x="358" y="0"/>
                  </a:lnTo>
                  <a:lnTo>
                    <a:pt x="349" y="0"/>
                  </a:lnTo>
                  <a:lnTo>
                    <a:pt x="342" y="0"/>
                  </a:lnTo>
                  <a:lnTo>
                    <a:pt x="333" y="0"/>
                  </a:lnTo>
                  <a:lnTo>
                    <a:pt x="325" y="0"/>
                  </a:lnTo>
                  <a:lnTo>
                    <a:pt x="318" y="2"/>
                  </a:lnTo>
                  <a:lnTo>
                    <a:pt x="310" y="3"/>
                  </a:lnTo>
                  <a:lnTo>
                    <a:pt x="301" y="3"/>
                  </a:lnTo>
                  <a:lnTo>
                    <a:pt x="294" y="3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53" y="11"/>
                  </a:lnTo>
                  <a:lnTo>
                    <a:pt x="246" y="15"/>
                  </a:lnTo>
                  <a:lnTo>
                    <a:pt x="238" y="16"/>
                  </a:lnTo>
                  <a:lnTo>
                    <a:pt x="230" y="19"/>
                  </a:lnTo>
                  <a:lnTo>
                    <a:pt x="222" y="22"/>
                  </a:lnTo>
                  <a:lnTo>
                    <a:pt x="216" y="26"/>
                  </a:lnTo>
                  <a:lnTo>
                    <a:pt x="209" y="28"/>
                  </a:lnTo>
                  <a:lnTo>
                    <a:pt x="201" y="32"/>
                  </a:lnTo>
                  <a:lnTo>
                    <a:pt x="193" y="36"/>
                  </a:lnTo>
                  <a:lnTo>
                    <a:pt x="186" y="40"/>
                  </a:lnTo>
                  <a:lnTo>
                    <a:pt x="178" y="44"/>
                  </a:lnTo>
                  <a:lnTo>
                    <a:pt x="170" y="48"/>
                  </a:lnTo>
                  <a:lnTo>
                    <a:pt x="161" y="52"/>
                  </a:lnTo>
                  <a:lnTo>
                    <a:pt x="154" y="59"/>
                  </a:lnTo>
                  <a:lnTo>
                    <a:pt x="148" y="63"/>
                  </a:lnTo>
                  <a:lnTo>
                    <a:pt x="141" y="68"/>
                  </a:lnTo>
                  <a:lnTo>
                    <a:pt x="134" y="72"/>
                  </a:lnTo>
                  <a:lnTo>
                    <a:pt x="128" y="79"/>
                  </a:lnTo>
                  <a:lnTo>
                    <a:pt x="120" y="84"/>
                  </a:lnTo>
                  <a:lnTo>
                    <a:pt x="113" y="90"/>
                  </a:lnTo>
                  <a:lnTo>
                    <a:pt x="106" y="95"/>
                  </a:lnTo>
                  <a:lnTo>
                    <a:pt x="101" y="101"/>
                  </a:lnTo>
                  <a:lnTo>
                    <a:pt x="94" y="108"/>
                  </a:lnTo>
                  <a:lnTo>
                    <a:pt x="88" y="115"/>
                  </a:lnTo>
                  <a:lnTo>
                    <a:pt x="82" y="121"/>
                  </a:lnTo>
                  <a:lnTo>
                    <a:pt x="78" y="129"/>
                  </a:lnTo>
                  <a:lnTo>
                    <a:pt x="72" y="136"/>
                  </a:lnTo>
                  <a:lnTo>
                    <a:pt x="66" y="143"/>
                  </a:lnTo>
                  <a:lnTo>
                    <a:pt x="61" y="151"/>
                  </a:lnTo>
                  <a:lnTo>
                    <a:pt x="57" y="157"/>
                  </a:lnTo>
                  <a:lnTo>
                    <a:pt x="50" y="164"/>
                  </a:lnTo>
                  <a:lnTo>
                    <a:pt x="46" y="172"/>
                  </a:lnTo>
                  <a:lnTo>
                    <a:pt x="42" y="180"/>
                  </a:lnTo>
                  <a:lnTo>
                    <a:pt x="38" y="188"/>
                  </a:lnTo>
                  <a:lnTo>
                    <a:pt x="34" y="195"/>
                  </a:lnTo>
                  <a:lnTo>
                    <a:pt x="32" y="204"/>
                  </a:lnTo>
                  <a:lnTo>
                    <a:pt x="28" y="212"/>
                  </a:lnTo>
                  <a:lnTo>
                    <a:pt x="25" y="220"/>
                  </a:lnTo>
                  <a:lnTo>
                    <a:pt x="21" y="228"/>
                  </a:lnTo>
                  <a:lnTo>
                    <a:pt x="18" y="237"/>
                  </a:lnTo>
                  <a:lnTo>
                    <a:pt x="16" y="245"/>
                  </a:lnTo>
                  <a:lnTo>
                    <a:pt x="13" y="255"/>
                  </a:lnTo>
                  <a:lnTo>
                    <a:pt x="10" y="263"/>
                  </a:lnTo>
                  <a:lnTo>
                    <a:pt x="8" y="272"/>
                  </a:lnTo>
                  <a:lnTo>
                    <a:pt x="6" y="279"/>
                  </a:lnTo>
                  <a:lnTo>
                    <a:pt x="5" y="288"/>
                  </a:lnTo>
                  <a:lnTo>
                    <a:pt x="2" y="296"/>
                  </a:lnTo>
                  <a:lnTo>
                    <a:pt x="1" y="305"/>
                  </a:lnTo>
                  <a:lnTo>
                    <a:pt x="1" y="313"/>
                  </a:lnTo>
                  <a:lnTo>
                    <a:pt x="1" y="322"/>
                  </a:lnTo>
                  <a:lnTo>
                    <a:pt x="0" y="330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4"/>
                  </a:lnTo>
                  <a:lnTo>
                    <a:pt x="0" y="373"/>
                  </a:lnTo>
                  <a:lnTo>
                    <a:pt x="1" y="381"/>
                  </a:lnTo>
                  <a:lnTo>
                    <a:pt x="2" y="390"/>
                  </a:lnTo>
                  <a:lnTo>
                    <a:pt x="2" y="398"/>
                  </a:lnTo>
                  <a:lnTo>
                    <a:pt x="4" y="406"/>
                  </a:lnTo>
                  <a:lnTo>
                    <a:pt x="5" y="414"/>
                  </a:lnTo>
                  <a:lnTo>
                    <a:pt x="8" y="422"/>
                  </a:lnTo>
                  <a:lnTo>
                    <a:pt x="9" y="430"/>
                  </a:lnTo>
                  <a:lnTo>
                    <a:pt x="12" y="438"/>
                  </a:lnTo>
                  <a:lnTo>
                    <a:pt x="13" y="446"/>
                  </a:lnTo>
                  <a:lnTo>
                    <a:pt x="17" y="456"/>
                  </a:lnTo>
                  <a:lnTo>
                    <a:pt x="20" y="464"/>
                  </a:lnTo>
                  <a:lnTo>
                    <a:pt x="21" y="470"/>
                  </a:lnTo>
                  <a:lnTo>
                    <a:pt x="25" y="478"/>
                  </a:lnTo>
                  <a:lnTo>
                    <a:pt x="29" y="487"/>
                  </a:lnTo>
                  <a:lnTo>
                    <a:pt x="32" y="494"/>
                  </a:lnTo>
                  <a:lnTo>
                    <a:pt x="36" y="502"/>
                  </a:lnTo>
                  <a:lnTo>
                    <a:pt x="40" y="509"/>
                  </a:lnTo>
                  <a:lnTo>
                    <a:pt x="44" y="518"/>
                  </a:lnTo>
                  <a:lnTo>
                    <a:pt x="48" y="525"/>
                  </a:lnTo>
                  <a:lnTo>
                    <a:pt x="50" y="530"/>
                  </a:lnTo>
                  <a:lnTo>
                    <a:pt x="56" y="537"/>
                  </a:lnTo>
                  <a:lnTo>
                    <a:pt x="61" y="545"/>
                  </a:lnTo>
                  <a:lnTo>
                    <a:pt x="64" y="551"/>
                  </a:lnTo>
                  <a:lnTo>
                    <a:pt x="69" y="558"/>
                  </a:lnTo>
                  <a:lnTo>
                    <a:pt x="74" y="565"/>
                  </a:lnTo>
                  <a:lnTo>
                    <a:pt x="81" y="571"/>
                  </a:lnTo>
                  <a:lnTo>
                    <a:pt x="85" y="577"/>
                  </a:lnTo>
                  <a:lnTo>
                    <a:pt x="90" y="583"/>
                  </a:lnTo>
                  <a:lnTo>
                    <a:pt x="96" y="590"/>
                  </a:lnTo>
                  <a:lnTo>
                    <a:pt x="102" y="597"/>
                  </a:lnTo>
                  <a:lnTo>
                    <a:pt x="109" y="602"/>
                  </a:lnTo>
                  <a:lnTo>
                    <a:pt x="116" y="607"/>
                  </a:lnTo>
                  <a:lnTo>
                    <a:pt x="122" y="613"/>
                  </a:lnTo>
                  <a:lnTo>
                    <a:pt x="129" y="619"/>
                  </a:lnTo>
                  <a:lnTo>
                    <a:pt x="134" y="623"/>
                  </a:lnTo>
                  <a:lnTo>
                    <a:pt x="141" y="629"/>
                  </a:lnTo>
                  <a:lnTo>
                    <a:pt x="148" y="634"/>
                  </a:lnTo>
                  <a:lnTo>
                    <a:pt x="154" y="639"/>
                  </a:lnTo>
                  <a:lnTo>
                    <a:pt x="160" y="642"/>
                  </a:lnTo>
                  <a:lnTo>
                    <a:pt x="168" y="647"/>
                  </a:lnTo>
                  <a:lnTo>
                    <a:pt x="176" y="651"/>
                  </a:lnTo>
                  <a:lnTo>
                    <a:pt x="184" y="657"/>
                  </a:lnTo>
                  <a:lnTo>
                    <a:pt x="190" y="659"/>
                  </a:lnTo>
                  <a:lnTo>
                    <a:pt x="198" y="663"/>
                  </a:lnTo>
                  <a:lnTo>
                    <a:pt x="206" y="666"/>
                  </a:lnTo>
                  <a:lnTo>
                    <a:pt x="214" y="671"/>
                  </a:lnTo>
                  <a:lnTo>
                    <a:pt x="222" y="674"/>
                  </a:lnTo>
                  <a:lnTo>
                    <a:pt x="232" y="678"/>
                  </a:lnTo>
                  <a:lnTo>
                    <a:pt x="240" y="680"/>
                  </a:lnTo>
                  <a:lnTo>
                    <a:pt x="249" y="683"/>
                  </a:lnTo>
                  <a:lnTo>
                    <a:pt x="258" y="684"/>
                  </a:lnTo>
                  <a:lnTo>
                    <a:pt x="266" y="687"/>
                  </a:lnTo>
                  <a:lnTo>
                    <a:pt x="276" y="688"/>
                  </a:lnTo>
                  <a:lnTo>
                    <a:pt x="286" y="690"/>
                  </a:lnTo>
                  <a:lnTo>
                    <a:pt x="296" y="691"/>
                  </a:lnTo>
                  <a:lnTo>
                    <a:pt x="306" y="692"/>
                  </a:lnTo>
                  <a:lnTo>
                    <a:pt x="316" y="692"/>
                  </a:lnTo>
                  <a:lnTo>
                    <a:pt x="326" y="694"/>
                  </a:lnTo>
                  <a:lnTo>
                    <a:pt x="337" y="692"/>
                  </a:lnTo>
                  <a:lnTo>
                    <a:pt x="346" y="692"/>
                  </a:lnTo>
                  <a:lnTo>
                    <a:pt x="357" y="691"/>
                  </a:lnTo>
                  <a:lnTo>
                    <a:pt x="368" y="691"/>
                  </a:lnTo>
                  <a:lnTo>
                    <a:pt x="378" y="690"/>
                  </a:lnTo>
                  <a:lnTo>
                    <a:pt x="388" y="688"/>
                  </a:lnTo>
                  <a:lnTo>
                    <a:pt x="398" y="687"/>
                  </a:lnTo>
                  <a:lnTo>
                    <a:pt x="410" y="686"/>
                  </a:lnTo>
                  <a:lnTo>
                    <a:pt x="420" y="683"/>
                  </a:lnTo>
                  <a:lnTo>
                    <a:pt x="429" y="680"/>
                  </a:lnTo>
                  <a:lnTo>
                    <a:pt x="440" y="678"/>
                  </a:lnTo>
                  <a:lnTo>
                    <a:pt x="450" y="675"/>
                  </a:lnTo>
                  <a:lnTo>
                    <a:pt x="460" y="671"/>
                  </a:lnTo>
                  <a:lnTo>
                    <a:pt x="470" y="667"/>
                  </a:lnTo>
                  <a:lnTo>
                    <a:pt x="480" y="664"/>
                  </a:lnTo>
                  <a:lnTo>
                    <a:pt x="489" y="660"/>
                  </a:lnTo>
                  <a:lnTo>
                    <a:pt x="498" y="655"/>
                  </a:lnTo>
                  <a:lnTo>
                    <a:pt x="508" y="651"/>
                  </a:lnTo>
                  <a:lnTo>
                    <a:pt x="516" y="647"/>
                  </a:lnTo>
                  <a:lnTo>
                    <a:pt x="525" y="642"/>
                  </a:lnTo>
                  <a:lnTo>
                    <a:pt x="533" y="637"/>
                  </a:lnTo>
                  <a:lnTo>
                    <a:pt x="542" y="631"/>
                  </a:lnTo>
                  <a:lnTo>
                    <a:pt x="550" y="626"/>
                  </a:lnTo>
                  <a:lnTo>
                    <a:pt x="558" y="622"/>
                  </a:lnTo>
                  <a:lnTo>
                    <a:pt x="486" y="541"/>
                  </a:lnTo>
                  <a:lnTo>
                    <a:pt x="481" y="543"/>
                  </a:lnTo>
                  <a:lnTo>
                    <a:pt x="476" y="547"/>
                  </a:lnTo>
                  <a:lnTo>
                    <a:pt x="470" y="550"/>
                  </a:lnTo>
                  <a:lnTo>
                    <a:pt x="465" y="554"/>
                  </a:lnTo>
                  <a:lnTo>
                    <a:pt x="458" y="555"/>
                  </a:lnTo>
                  <a:lnTo>
                    <a:pt x="453" y="559"/>
                  </a:lnTo>
                  <a:lnTo>
                    <a:pt x="446" y="562"/>
                  </a:lnTo>
                  <a:lnTo>
                    <a:pt x="441" y="566"/>
                  </a:lnTo>
                  <a:lnTo>
                    <a:pt x="434" y="567"/>
                  </a:lnTo>
                  <a:lnTo>
                    <a:pt x="428" y="570"/>
                  </a:lnTo>
                  <a:lnTo>
                    <a:pt x="421" y="571"/>
                  </a:lnTo>
                  <a:lnTo>
                    <a:pt x="414" y="574"/>
                  </a:lnTo>
                  <a:lnTo>
                    <a:pt x="408" y="575"/>
                  </a:lnTo>
                  <a:lnTo>
                    <a:pt x="401" y="578"/>
                  </a:lnTo>
                  <a:lnTo>
                    <a:pt x="394" y="579"/>
                  </a:lnTo>
                  <a:lnTo>
                    <a:pt x="388" y="582"/>
                  </a:lnTo>
                  <a:lnTo>
                    <a:pt x="380" y="582"/>
                  </a:lnTo>
                  <a:lnTo>
                    <a:pt x="373" y="583"/>
                  </a:lnTo>
                  <a:lnTo>
                    <a:pt x="366" y="585"/>
                  </a:lnTo>
                  <a:lnTo>
                    <a:pt x="360" y="586"/>
                  </a:lnTo>
                  <a:lnTo>
                    <a:pt x="352" y="586"/>
                  </a:lnTo>
                  <a:lnTo>
                    <a:pt x="344" y="586"/>
                  </a:lnTo>
                  <a:lnTo>
                    <a:pt x="337" y="586"/>
                  </a:lnTo>
                  <a:lnTo>
                    <a:pt x="330" y="587"/>
                  </a:lnTo>
                  <a:lnTo>
                    <a:pt x="325" y="586"/>
                  </a:lnTo>
                  <a:lnTo>
                    <a:pt x="318" y="586"/>
                  </a:lnTo>
                  <a:lnTo>
                    <a:pt x="312" y="586"/>
                  </a:lnTo>
                  <a:lnTo>
                    <a:pt x="305" y="586"/>
                  </a:lnTo>
                  <a:lnTo>
                    <a:pt x="298" y="585"/>
                  </a:lnTo>
                  <a:lnTo>
                    <a:pt x="292" y="583"/>
                  </a:lnTo>
                  <a:lnTo>
                    <a:pt x="286" y="582"/>
                  </a:lnTo>
                  <a:lnTo>
                    <a:pt x="282" y="582"/>
                  </a:lnTo>
                  <a:lnTo>
                    <a:pt x="276" y="579"/>
                  </a:lnTo>
                  <a:lnTo>
                    <a:pt x="269" y="577"/>
                  </a:lnTo>
                  <a:lnTo>
                    <a:pt x="264" y="574"/>
                  </a:lnTo>
                  <a:lnTo>
                    <a:pt x="258" y="573"/>
                  </a:lnTo>
                  <a:lnTo>
                    <a:pt x="246" y="567"/>
                  </a:lnTo>
                  <a:lnTo>
                    <a:pt x="237" y="562"/>
                  </a:lnTo>
                  <a:lnTo>
                    <a:pt x="226" y="555"/>
                  </a:lnTo>
                  <a:lnTo>
                    <a:pt x="216" y="550"/>
                  </a:lnTo>
                  <a:lnTo>
                    <a:pt x="208" y="543"/>
                  </a:lnTo>
                  <a:lnTo>
                    <a:pt x="198" y="537"/>
                  </a:lnTo>
                  <a:lnTo>
                    <a:pt x="189" y="529"/>
                  </a:lnTo>
                  <a:lnTo>
                    <a:pt x="181" y="519"/>
                  </a:lnTo>
                  <a:lnTo>
                    <a:pt x="173" y="511"/>
                  </a:lnTo>
                  <a:lnTo>
                    <a:pt x="166" y="503"/>
                  </a:lnTo>
                  <a:lnTo>
                    <a:pt x="160" y="494"/>
                  </a:lnTo>
                  <a:lnTo>
                    <a:pt x="153" y="485"/>
                  </a:lnTo>
                  <a:lnTo>
                    <a:pt x="146" y="475"/>
                  </a:lnTo>
                  <a:lnTo>
                    <a:pt x="142" y="466"/>
                  </a:lnTo>
                  <a:lnTo>
                    <a:pt x="138" y="460"/>
                  </a:lnTo>
                  <a:lnTo>
                    <a:pt x="136" y="456"/>
                  </a:lnTo>
                  <a:lnTo>
                    <a:pt x="133" y="449"/>
                  </a:lnTo>
                  <a:lnTo>
                    <a:pt x="130" y="445"/>
                  </a:lnTo>
                  <a:lnTo>
                    <a:pt x="126" y="433"/>
                  </a:lnTo>
                  <a:lnTo>
                    <a:pt x="124" y="422"/>
                  </a:lnTo>
                  <a:lnTo>
                    <a:pt x="120" y="410"/>
                  </a:lnTo>
                  <a:lnTo>
                    <a:pt x="117" y="400"/>
                  </a:lnTo>
                  <a:lnTo>
                    <a:pt x="114" y="389"/>
                  </a:lnTo>
                  <a:lnTo>
                    <a:pt x="114" y="377"/>
                  </a:lnTo>
                  <a:lnTo>
                    <a:pt x="113" y="370"/>
                  </a:lnTo>
                  <a:lnTo>
                    <a:pt x="112" y="365"/>
                  </a:lnTo>
                  <a:lnTo>
                    <a:pt x="112" y="358"/>
                  </a:lnTo>
                  <a:lnTo>
                    <a:pt x="112" y="353"/>
                  </a:lnTo>
                  <a:lnTo>
                    <a:pt x="112" y="346"/>
                  </a:lnTo>
                  <a:lnTo>
                    <a:pt x="112" y="340"/>
                  </a:lnTo>
                  <a:lnTo>
                    <a:pt x="112" y="334"/>
                  </a:lnTo>
                  <a:lnTo>
                    <a:pt x="113" y="329"/>
                  </a:lnTo>
                  <a:lnTo>
                    <a:pt x="113" y="322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7" y="305"/>
                  </a:lnTo>
                  <a:lnTo>
                    <a:pt x="118" y="293"/>
                  </a:lnTo>
                  <a:lnTo>
                    <a:pt x="124" y="283"/>
                  </a:lnTo>
                  <a:lnTo>
                    <a:pt x="124" y="276"/>
                  </a:lnTo>
                  <a:lnTo>
                    <a:pt x="126" y="269"/>
                  </a:lnTo>
                  <a:lnTo>
                    <a:pt x="128" y="263"/>
                  </a:lnTo>
                  <a:lnTo>
                    <a:pt x="129" y="257"/>
                  </a:lnTo>
                  <a:lnTo>
                    <a:pt x="134" y="245"/>
                  </a:lnTo>
                  <a:lnTo>
                    <a:pt x="141" y="236"/>
                  </a:lnTo>
                  <a:lnTo>
                    <a:pt x="142" y="229"/>
                  </a:lnTo>
                  <a:lnTo>
                    <a:pt x="146" y="224"/>
                  </a:lnTo>
                  <a:lnTo>
                    <a:pt x="149" y="217"/>
                  </a:lnTo>
                  <a:lnTo>
                    <a:pt x="153" y="213"/>
                  </a:lnTo>
                  <a:lnTo>
                    <a:pt x="160" y="204"/>
                  </a:lnTo>
                  <a:lnTo>
                    <a:pt x="166" y="195"/>
                  </a:lnTo>
                  <a:lnTo>
                    <a:pt x="173" y="185"/>
                  </a:lnTo>
                  <a:lnTo>
                    <a:pt x="182" y="176"/>
                  </a:lnTo>
                  <a:lnTo>
                    <a:pt x="190" y="168"/>
                  </a:lnTo>
                  <a:lnTo>
                    <a:pt x="201" y="160"/>
                  </a:lnTo>
                  <a:lnTo>
                    <a:pt x="209" y="152"/>
                  </a:lnTo>
                  <a:lnTo>
                    <a:pt x="220" y="145"/>
                  </a:lnTo>
                  <a:lnTo>
                    <a:pt x="224" y="143"/>
                  </a:lnTo>
                  <a:lnTo>
                    <a:pt x="230" y="139"/>
                  </a:lnTo>
                  <a:lnTo>
                    <a:pt x="234" y="136"/>
                  </a:lnTo>
                  <a:lnTo>
                    <a:pt x="241" y="133"/>
                  </a:lnTo>
                  <a:lnTo>
                    <a:pt x="250" y="127"/>
                  </a:lnTo>
                  <a:lnTo>
                    <a:pt x="260" y="123"/>
                  </a:lnTo>
                  <a:lnTo>
                    <a:pt x="269" y="120"/>
                  </a:lnTo>
                  <a:lnTo>
                    <a:pt x="280" y="116"/>
                  </a:lnTo>
                  <a:lnTo>
                    <a:pt x="289" y="113"/>
                  </a:lnTo>
                  <a:lnTo>
                    <a:pt x="300" y="111"/>
                  </a:lnTo>
                  <a:lnTo>
                    <a:pt x="312" y="108"/>
                  </a:lnTo>
                  <a:lnTo>
                    <a:pt x="322" y="108"/>
                  </a:lnTo>
                  <a:lnTo>
                    <a:pt x="332" y="107"/>
                  </a:lnTo>
                  <a:lnTo>
                    <a:pt x="344" y="107"/>
                  </a:lnTo>
                  <a:lnTo>
                    <a:pt x="353" y="107"/>
                  </a:lnTo>
                  <a:lnTo>
                    <a:pt x="364" y="108"/>
                  </a:lnTo>
                  <a:lnTo>
                    <a:pt x="373" y="108"/>
                  </a:lnTo>
                  <a:lnTo>
                    <a:pt x="385" y="111"/>
                  </a:lnTo>
                  <a:lnTo>
                    <a:pt x="396" y="113"/>
                  </a:lnTo>
                  <a:lnTo>
                    <a:pt x="406" y="117"/>
                  </a:lnTo>
                  <a:lnTo>
                    <a:pt x="417" y="120"/>
                  </a:lnTo>
                  <a:lnTo>
                    <a:pt x="429" y="124"/>
                  </a:lnTo>
                  <a:lnTo>
                    <a:pt x="440" y="128"/>
                  </a:lnTo>
                  <a:lnTo>
                    <a:pt x="450" y="133"/>
                  </a:lnTo>
                  <a:lnTo>
                    <a:pt x="458" y="139"/>
                  </a:lnTo>
                  <a:lnTo>
                    <a:pt x="469" y="145"/>
                  </a:lnTo>
                  <a:lnTo>
                    <a:pt x="478" y="152"/>
                  </a:lnTo>
                  <a:lnTo>
                    <a:pt x="489" y="160"/>
                  </a:lnTo>
                  <a:lnTo>
                    <a:pt x="496" y="167"/>
                  </a:lnTo>
                  <a:lnTo>
                    <a:pt x="505" y="175"/>
                  </a:lnTo>
                  <a:lnTo>
                    <a:pt x="513" y="183"/>
                  </a:lnTo>
                  <a:lnTo>
                    <a:pt x="520" y="193"/>
                  </a:lnTo>
                  <a:lnTo>
                    <a:pt x="526" y="201"/>
                  </a:lnTo>
                  <a:lnTo>
                    <a:pt x="533" y="212"/>
                  </a:lnTo>
                  <a:lnTo>
                    <a:pt x="537" y="216"/>
                  </a:lnTo>
                  <a:lnTo>
                    <a:pt x="540" y="221"/>
                  </a:lnTo>
                  <a:lnTo>
                    <a:pt x="544" y="225"/>
                  </a:lnTo>
                  <a:lnTo>
                    <a:pt x="546" y="232"/>
                  </a:lnTo>
                  <a:lnTo>
                    <a:pt x="550" y="243"/>
                  </a:lnTo>
                  <a:lnTo>
                    <a:pt x="556" y="252"/>
                  </a:lnTo>
                  <a:lnTo>
                    <a:pt x="560" y="263"/>
                  </a:lnTo>
                  <a:lnTo>
                    <a:pt x="564" y="273"/>
                  </a:lnTo>
                  <a:lnTo>
                    <a:pt x="566" y="285"/>
                  </a:lnTo>
                  <a:lnTo>
                    <a:pt x="569" y="297"/>
                  </a:lnTo>
                  <a:lnTo>
                    <a:pt x="572" y="308"/>
                  </a:lnTo>
                  <a:lnTo>
                    <a:pt x="574" y="320"/>
                  </a:lnTo>
                  <a:lnTo>
                    <a:pt x="574" y="330"/>
                  </a:lnTo>
                  <a:lnTo>
                    <a:pt x="574" y="342"/>
                  </a:lnTo>
                  <a:lnTo>
                    <a:pt x="574" y="348"/>
                  </a:lnTo>
                  <a:lnTo>
                    <a:pt x="574" y="354"/>
                  </a:lnTo>
                  <a:lnTo>
                    <a:pt x="574" y="361"/>
                  </a:lnTo>
                  <a:lnTo>
                    <a:pt x="574" y="368"/>
                  </a:lnTo>
                  <a:lnTo>
                    <a:pt x="574" y="373"/>
                  </a:lnTo>
                  <a:lnTo>
                    <a:pt x="573" y="380"/>
                  </a:lnTo>
                  <a:lnTo>
                    <a:pt x="572" y="385"/>
                  </a:lnTo>
                  <a:lnTo>
                    <a:pt x="572" y="392"/>
                  </a:lnTo>
                  <a:lnTo>
                    <a:pt x="570" y="397"/>
                  </a:lnTo>
                  <a:lnTo>
                    <a:pt x="569" y="404"/>
                  </a:lnTo>
                  <a:lnTo>
                    <a:pt x="569" y="410"/>
                  </a:lnTo>
                  <a:lnTo>
                    <a:pt x="568" y="417"/>
                  </a:lnTo>
                  <a:lnTo>
                    <a:pt x="676" y="445"/>
                  </a:lnTo>
                  <a:lnTo>
                    <a:pt x="677" y="434"/>
                  </a:lnTo>
                  <a:lnTo>
                    <a:pt x="678" y="426"/>
                  </a:lnTo>
                  <a:lnTo>
                    <a:pt x="680" y="417"/>
                  </a:lnTo>
                  <a:lnTo>
                    <a:pt x="682" y="409"/>
                  </a:lnTo>
                  <a:lnTo>
                    <a:pt x="684" y="400"/>
                  </a:lnTo>
                  <a:lnTo>
                    <a:pt x="685" y="390"/>
                  </a:lnTo>
                  <a:lnTo>
                    <a:pt x="685" y="382"/>
                  </a:lnTo>
                  <a:lnTo>
                    <a:pt x="686" y="374"/>
                  </a:lnTo>
                  <a:lnTo>
                    <a:pt x="686" y="365"/>
                  </a:lnTo>
                  <a:lnTo>
                    <a:pt x="686" y="357"/>
                  </a:lnTo>
                  <a:lnTo>
                    <a:pt x="686" y="346"/>
                  </a:lnTo>
                  <a:lnTo>
                    <a:pt x="688" y="340"/>
                  </a:lnTo>
                  <a:lnTo>
                    <a:pt x="686" y="330"/>
                  </a:lnTo>
                  <a:lnTo>
                    <a:pt x="686" y="322"/>
                  </a:lnTo>
                  <a:lnTo>
                    <a:pt x="685" y="314"/>
                  </a:lnTo>
                  <a:lnTo>
                    <a:pt x="685" y="306"/>
                  </a:lnTo>
                  <a:lnTo>
                    <a:pt x="684" y="297"/>
                  </a:lnTo>
                  <a:lnTo>
                    <a:pt x="682" y="289"/>
                  </a:lnTo>
                  <a:lnTo>
                    <a:pt x="680" y="280"/>
                  </a:lnTo>
                  <a:lnTo>
                    <a:pt x="678" y="273"/>
                  </a:lnTo>
                  <a:lnTo>
                    <a:pt x="677" y="264"/>
                  </a:lnTo>
                  <a:lnTo>
                    <a:pt x="674" y="256"/>
                  </a:lnTo>
                  <a:lnTo>
                    <a:pt x="673" y="248"/>
                  </a:lnTo>
                  <a:lnTo>
                    <a:pt x="670" y="241"/>
                  </a:lnTo>
                  <a:lnTo>
                    <a:pt x="666" y="232"/>
                  </a:lnTo>
                  <a:lnTo>
                    <a:pt x="664" y="224"/>
                  </a:lnTo>
                  <a:lnTo>
                    <a:pt x="660" y="217"/>
                  </a:lnTo>
                  <a:lnTo>
                    <a:pt x="658" y="209"/>
                  </a:lnTo>
                  <a:lnTo>
                    <a:pt x="654" y="201"/>
                  </a:lnTo>
                  <a:lnTo>
                    <a:pt x="652" y="193"/>
                  </a:lnTo>
                  <a:lnTo>
                    <a:pt x="648" y="187"/>
                  </a:lnTo>
                  <a:lnTo>
                    <a:pt x="645" y="181"/>
                  </a:lnTo>
                  <a:lnTo>
                    <a:pt x="640" y="173"/>
                  </a:lnTo>
                  <a:lnTo>
                    <a:pt x="636" y="165"/>
                  </a:lnTo>
                  <a:lnTo>
                    <a:pt x="630" y="157"/>
                  </a:lnTo>
                  <a:lnTo>
                    <a:pt x="626" y="151"/>
                  </a:lnTo>
                  <a:lnTo>
                    <a:pt x="621" y="144"/>
                  </a:lnTo>
                  <a:lnTo>
                    <a:pt x="617" y="137"/>
                  </a:lnTo>
                  <a:lnTo>
                    <a:pt x="612" y="132"/>
                  </a:lnTo>
                  <a:lnTo>
                    <a:pt x="606" y="125"/>
                  </a:lnTo>
                  <a:lnTo>
                    <a:pt x="600" y="119"/>
                  </a:lnTo>
                  <a:lnTo>
                    <a:pt x="594" y="112"/>
                  </a:lnTo>
                  <a:lnTo>
                    <a:pt x="589" y="105"/>
                  </a:lnTo>
                  <a:lnTo>
                    <a:pt x="584" y="100"/>
                  </a:lnTo>
                  <a:lnTo>
                    <a:pt x="577" y="94"/>
                  </a:lnTo>
                  <a:lnTo>
                    <a:pt x="572" y="88"/>
                  </a:lnTo>
                  <a:lnTo>
                    <a:pt x="566" y="83"/>
                  </a:lnTo>
                  <a:lnTo>
                    <a:pt x="561" y="78"/>
                  </a:lnTo>
                  <a:lnTo>
                    <a:pt x="553" y="71"/>
                  </a:lnTo>
                  <a:lnTo>
                    <a:pt x="546" y="67"/>
                  </a:lnTo>
                  <a:lnTo>
                    <a:pt x="538" y="62"/>
                  </a:lnTo>
                  <a:lnTo>
                    <a:pt x="532" y="58"/>
                  </a:lnTo>
                  <a:lnTo>
                    <a:pt x="525" y="52"/>
                  </a:lnTo>
                  <a:lnTo>
                    <a:pt x="518" y="48"/>
                  </a:lnTo>
                  <a:lnTo>
                    <a:pt x="510" y="44"/>
                  </a:lnTo>
                  <a:lnTo>
                    <a:pt x="504" y="40"/>
                  </a:lnTo>
                  <a:lnTo>
                    <a:pt x="496" y="36"/>
                  </a:lnTo>
                  <a:lnTo>
                    <a:pt x="488" y="34"/>
                  </a:lnTo>
                  <a:lnTo>
                    <a:pt x="480" y="30"/>
                  </a:lnTo>
                  <a:lnTo>
                    <a:pt x="472" y="27"/>
                  </a:lnTo>
                  <a:lnTo>
                    <a:pt x="464" y="23"/>
                  </a:lnTo>
                  <a:lnTo>
                    <a:pt x="456" y="20"/>
                  </a:lnTo>
                  <a:lnTo>
                    <a:pt x="448" y="18"/>
                  </a:lnTo>
                  <a:lnTo>
                    <a:pt x="440" y="15"/>
                  </a:lnTo>
                  <a:lnTo>
                    <a:pt x="4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912" y="2143"/>
              <a:ext cx="93" cy="220"/>
            </a:xfrm>
            <a:custGeom>
              <a:avLst/>
              <a:gdLst>
                <a:gd name="T0" fmla="*/ 347 w 373"/>
                <a:gd name="T1" fmla="*/ 774 h 880"/>
                <a:gd name="T2" fmla="*/ 296 w 373"/>
                <a:gd name="T3" fmla="*/ 768 h 880"/>
                <a:gd name="T4" fmla="*/ 263 w 373"/>
                <a:gd name="T5" fmla="*/ 756 h 880"/>
                <a:gd name="T6" fmla="*/ 227 w 373"/>
                <a:gd name="T7" fmla="*/ 734 h 880"/>
                <a:gd name="T8" fmla="*/ 196 w 373"/>
                <a:gd name="T9" fmla="*/ 702 h 880"/>
                <a:gd name="T10" fmla="*/ 172 w 373"/>
                <a:gd name="T11" fmla="*/ 662 h 880"/>
                <a:gd name="T12" fmla="*/ 151 w 373"/>
                <a:gd name="T13" fmla="*/ 610 h 880"/>
                <a:gd name="T14" fmla="*/ 139 w 373"/>
                <a:gd name="T15" fmla="*/ 579 h 880"/>
                <a:gd name="T16" fmla="*/ 131 w 373"/>
                <a:gd name="T17" fmla="*/ 547 h 880"/>
                <a:gd name="T18" fmla="*/ 123 w 373"/>
                <a:gd name="T19" fmla="*/ 512 h 880"/>
                <a:gd name="T20" fmla="*/ 116 w 373"/>
                <a:gd name="T21" fmla="*/ 477 h 880"/>
                <a:gd name="T22" fmla="*/ 113 w 373"/>
                <a:gd name="T23" fmla="*/ 440 h 880"/>
                <a:gd name="T24" fmla="*/ 113 w 373"/>
                <a:gd name="T25" fmla="*/ 402 h 880"/>
                <a:gd name="T26" fmla="*/ 116 w 373"/>
                <a:gd name="T27" fmla="*/ 365 h 880"/>
                <a:gd name="T28" fmla="*/ 124 w 373"/>
                <a:gd name="T29" fmla="*/ 328 h 880"/>
                <a:gd name="T30" fmla="*/ 136 w 373"/>
                <a:gd name="T31" fmla="*/ 291 h 880"/>
                <a:gd name="T32" fmla="*/ 156 w 373"/>
                <a:gd name="T33" fmla="*/ 248 h 880"/>
                <a:gd name="T34" fmla="*/ 184 w 373"/>
                <a:gd name="T35" fmla="*/ 212 h 880"/>
                <a:gd name="T36" fmla="*/ 219 w 373"/>
                <a:gd name="T37" fmla="*/ 180 h 880"/>
                <a:gd name="T38" fmla="*/ 256 w 373"/>
                <a:gd name="T39" fmla="*/ 149 h 880"/>
                <a:gd name="T40" fmla="*/ 304 w 373"/>
                <a:gd name="T41" fmla="*/ 126 h 880"/>
                <a:gd name="T42" fmla="*/ 357 w 373"/>
                <a:gd name="T43" fmla="*/ 106 h 880"/>
                <a:gd name="T44" fmla="*/ 311 w 373"/>
                <a:gd name="T45" fmla="*/ 6 h 880"/>
                <a:gd name="T46" fmla="*/ 277 w 373"/>
                <a:gd name="T47" fmla="*/ 19 h 880"/>
                <a:gd name="T48" fmla="*/ 244 w 373"/>
                <a:gd name="T49" fmla="*/ 34 h 880"/>
                <a:gd name="T50" fmla="*/ 215 w 373"/>
                <a:gd name="T51" fmla="*/ 50 h 880"/>
                <a:gd name="T52" fmla="*/ 184 w 373"/>
                <a:gd name="T53" fmla="*/ 66 h 880"/>
                <a:gd name="T54" fmla="*/ 159 w 373"/>
                <a:gd name="T55" fmla="*/ 86 h 880"/>
                <a:gd name="T56" fmla="*/ 111 w 373"/>
                <a:gd name="T57" fmla="*/ 127 h 880"/>
                <a:gd name="T58" fmla="*/ 79 w 373"/>
                <a:gd name="T59" fmla="*/ 165 h 880"/>
                <a:gd name="T60" fmla="*/ 55 w 373"/>
                <a:gd name="T61" fmla="*/ 201 h 880"/>
                <a:gd name="T62" fmla="*/ 36 w 373"/>
                <a:gd name="T63" fmla="*/ 241 h 880"/>
                <a:gd name="T64" fmla="*/ 24 w 373"/>
                <a:gd name="T65" fmla="*/ 273 h 880"/>
                <a:gd name="T66" fmla="*/ 11 w 373"/>
                <a:gd name="T67" fmla="*/ 317 h 880"/>
                <a:gd name="T68" fmla="*/ 1 w 373"/>
                <a:gd name="T69" fmla="*/ 362 h 880"/>
                <a:gd name="T70" fmla="*/ 0 w 373"/>
                <a:gd name="T71" fmla="*/ 408 h 880"/>
                <a:gd name="T72" fmla="*/ 0 w 373"/>
                <a:gd name="T73" fmla="*/ 452 h 880"/>
                <a:gd name="T74" fmla="*/ 5 w 373"/>
                <a:gd name="T75" fmla="*/ 496 h 880"/>
                <a:gd name="T76" fmla="*/ 12 w 373"/>
                <a:gd name="T77" fmla="*/ 538 h 880"/>
                <a:gd name="T78" fmla="*/ 21 w 373"/>
                <a:gd name="T79" fmla="*/ 579 h 880"/>
                <a:gd name="T80" fmla="*/ 33 w 373"/>
                <a:gd name="T81" fmla="*/ 619 h 880"/>
                <a:gd name="T82" fmla="*/ 48 w 373"/>
                <a:gd name="T83" fmla="*/ 655 h 880"/>
                <a:gd name="T84" fmla="*/ 61 w 373"/>
                <a:gd name="T85" fmla="*/ 690 h 880"/>
                <a:gd name="T86" fmla="*/ 79 w 373"/>
                <a:gd name="T87" fmla="*/ 720 h 880"/>
                <a:gd name="T88" fmla="*/ 97 w 373"/>
                <a:gd name="T89" fmla="*/ 751 h 880"/>
                <a:gd name="T90" fmla="*/ 123 w 373"/>
                <a:gd name="T91" fmla="*/ 786 h 880"/>
                <a:gd name="T92" fmla="*/ 148 w 373"/>
                <a:gd name="T93" fmla="*/ 812 h 880"/>
                <a:gd name="T94" fmla="*/ 177 w 373"/>
                <a:gd name="T95" fmla="*/ 832 h 880"/>
                <a:gd name="T96" fmla="*/ 205 w 373"/>
                <a:gd name="T97" fmla="*/ 850 h 880"/>
                <a:gd name="T98" fmla="*/ 256 w 373"/>
                <a:gd name="T99" fmla="*/ 868 h 880"/>
                <a:gd name="T100" fmla="*/ 305 w 373"/>
                <a:gd name="T101" fmla="*/ 879 h 880"/>
                <a:gd name="T102" fmla="*/ 345 w 373"/>
                <a:gd name="T103" fmla="*/ 880 h 880"/>
                <a:gd name="T104" fmla="*/ 372 w 373"/>
                <a:gd name="T105" fmla="*/ 876 h 880"/>
                <a:gd name="T106" fmla="*/ 372 w 373"/>
                <a:gd name="T107" fmla="*/ 855 h 880"/>
                <a:gd name="T108" fmla="*/ 369 w 373"/>
                <a:gd name="T109" fmla="*/ 810 h 880"/>
                <a:gd name="T110" fmla="*/ 367 w 373"/>
                <a:gd name="T111" fmla="*/ 775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" h="880">
                  <a:moveTo>
                    <a:pt x="367" y="772"/>
                  </a:moveTo>
                  <a:lnTo>
                    <a:pt x="364" y="772"/>
                  </a:lnTo>
                  <a:lnTo>
                    <a:pt x="360" y="772"/>
                  </a:lnTo>
                  <a:lnTo>
                    <a:pt x="355" y="772"/>
                  </a:lnTo>
                  <a:lnTo>
                    <a:pt x="347" y="774"/>
                  </a:lnTo>
                  <a:lnTo>
                    <a:pt x="336" y="772"/>
                  </a:lnTo>
                  <a:lnTo>
                    <a:pt x="327" y="772"/>
                  </a:lnTo>
                  <a:lnTo>
                    <a:pt x="315" y="771"/>
                  </a:lnTo>
                  <a:lnTo>
                    <a:pt x="304" y="770"/>
                  </a:lnTo>
                  <a:lnTo>
                    <a:pt x="296" y="768"/>
                  </a:lnTo>
                  <a:lnTo>
                    <a:pt x="289" y="766"/>
                  </a:lnTo>
                  <a:lnTo>
                    <a:pt x="283" y="763"/>
                  </a:lnTo>
                  <a:lnTo>
                    <a:pt x="276" y="763"/>
                  </a:lnTo>
                  <a:lnTo>
                    <a:pt x="269" y="759"/>
                  </a:lnTo>
                  <a:lnTo>
                    <a:pt x="263" y="756"/>
                  </a:lnTo>
                  <a:lnTo>
                    <a:pt x="256" y="752"/>
                  </a:lnTo>
                  <a:lnTo>
                    <a:pt x="249" y="750"/>
                  </a:lnTo>
                  <a:lnTo>
                    <a:pt x="241" y="744"/>
                  </a:lnTo>
                  <a:lnTo>
                    <a:pt x="235" y="739"/>
                  </a:lnTo>
                  <a:lnTo>
                    <a:pt x="227" y="734"/>
                  </a:lnTo>
                  <a:lnTo>
                    <a:pt x="220" y="728"/>
                  </a:lnTo>
                  <a:lnTo>
                    <a:pt x="215" y="722"/>
                  </a:lnTo>
                  <a:lnTo>
                    <a:pt x="208" y="715"/>
                  </a:lnTo>
                  <a:lnTo>
                    <a:pt x="201" y="708"/>
                  </a:lnTo>
                  <a:lnTo>
                    <a:pt x="196" y="702"/>
                  </a:lnTo>
                  <a:lnTo>
                    <a:pt x="191" y="695"/>
                  </a:lnTo>
                  <a:lnTo>
                    <a:pt x="187" y="689"/>
                  </a:lnTo>
                  <a:lnTo>
                    <a:pt x="183" y="679"/>
                  </a:lnTo>
                  <a:lnTo>
                    <a:pt x="177" y="671"/>
                  </a:lnTo>
                  <a:lnTo>
                    <a:pt x="172" y="662"/>
                  </a:lnTo>
                  <a:lnTo>
                    <a:pt x="169" y="653"/>
                  </a:lnTo>
                  <a:lnTo>
                    <a:pt x="164" y="643"/>
                  </a:lnTo>
                  <a:lnTo>
                    <a:pt x="160" y="634"/>
                  </a:lnTo>
                  <a:lnTo>
                    <a:pt x="155" y="622"/>
                  </a:lnTo>
                  <a:lnTo>
                    <a:pt x="151" y="610"/>
                  </a:lnTo>
                  <a:lnTo>
                    <a:pt x="147" y="605"/>
                  </a:lnTo>
                  <a:lnTo>
                    <a:pt x="145" y="598"/>
                  </a:lnTo>
                  <a:lnTo>
                    <a:pt x="143" y="591"/>
                  </a:lnTo>
                  <a:lnTo>
                    <a:pt x="141" y="586"/>
                  </a:lnTo>
                  <a:lnTo>
                    <a:pt x="139" y="579"/>
                  </a:lnTo>
                  <a:lnTo>
                    <a:pt x="137" y="574"/>
                  </a:lnTo>
                  <a:lnTo>
                    <a:pt x="135" y="567"/>
                  </a:lnTo>
                  <a:lnTo>
                    <a:pt x="135" y="561"/>
                  </a:lnTo>
                  <a:lnTo>
                    <a:pt x="132" y="554"/>
                  </a:lnTo>
                  <a:lnTo>
                    <a:pt x="131" y="547"/>
                  </a:lnTo>
                  <a:lnTo>
                    <a:pt x="129" y="541"/>
                  </a:lnTo>
                  <a:lnTo>
                    <a:pt x="128" y="535"/>
                  </a:lnTo>
                  <a:lnTo>
                    <a:pt x="125" y="527"/>
                  </a:lnTo>
                  <a:lnTo>
                    <a:pt x="124" y="520"/>
                  </a:lnTo>
                  <a:lnTo>
                    <a:pt x="123" y="512"/>
                  </a:lnTo>
                  <a:lnTo>
                    <a:pt x="121" y="506"/>
                  </a:lnTo>
                  <a:lnTo>
                    <a:pt x="119" y="498"/>
                  </a:lnTo>
                  <a:lnTo>
                    <a:pt x="117" y="492"/>
                  </a:lnTo>
                  <a:lnTo>
                    <a:pt x="116" y="484"/>
                  </a:lnTo>
                  <a:lnTo>
                    <a:pt x="116" y="477"/>
                  </a:lnTo>
                  <a:lnTo>
                    <a:pt x="116" y="469"/>
                  </a:lnTo>
                  <a:lnTo>
                    <a:pt x="115" y="462"/>
                  </a:lnTo>
                  <a:lnTo>
                    <a:pt x="113" y="454"/>
                  </a:lnTo>
                  <a:lnTo>
                    <a:pt x="113" y="448"/>
                  </a:lnTo>
                  <a:lnTo>
                    <a:pt x="113" y="440"/>
                  </a:lnTo>
                  <a:lnTo>
                    <a:pt x="113" y="433"/>
                  </a:lnTo>
                  <a:lnTo>
                    <a:pt x="113" y="426"/>
                  </a:lnTo>
                  <a:lnTo>
                    <a:pt x="113" y="420"/>
                  </a:lnTo>
                  <a:lnTo>
                    <a:pt x="113" y="410"/>
                  </a:lnTo>
                  <a:lnTo>
                    <a:pt x="113" y="402"/>
                  </a:lnTo>
                  <a:lnTo>
                    <a:pt x="113" y="396"/>
                  </a:lnTo>
                  <a:lnTo>
                    <a:pt x="113" y="389"/>
                  </a:lnTo>
                  <a:lnTo>
                    <a:pt x="113" y="380"/>
                  </a:lnTo>
                  <a:lnTo>
                    <a:pt x="115" y="372"/>
                  </a:lnTo>
                  <a:lnTo>
                    <a:pt x="116" y="365"/>
                  </a:lnTo>
                  <a:lnTo>
                    <a:pt x="117" y="358"/>
                  </a:lnTo>
                  <a:lnTo>
                    <a:pt x="117" y="350"/>
                  </a:lnTo>
                  <a:lnTo>
                    <a:pt x="120" y="342"/>
                  </a:lnTo>
                  <a:lnTo>
                    <a:pt x="121" y="335"/>
                  </a:lnTo>
                  <a:lnTo>
                    <a:pt x="124" y="328"/>
                  </a:lnTo>
                  <a:lnTo>
                    <a:pt x="125" y="321"/>
                  </a:lnTo>
                  <a:lnTo>
                    <a:pt x="128" y="313"/>
                  </a:lnTo>
                  <a:lnTo>
                    <a:pt x="131" y="307"/>
                  </a:lnTo>
                  <a:lnTo>
                    <a:pt x="135" y="300"/>
                  </a:lnTo>
                  <a:lnTo>
                    <a:pt x="136" y="291"/>
                  </a:lnTo>
                  <a:lnTo>
                    <a:pt x="140" y="281"/>
                  </a:lnTo>
                  <a:lnTo>
                    <a:pt x="143" y="273"/>
                  </a:lnTo>
                  <a:lnTo>
                    <a:pt x="147" y="265"/>
                  </a:lnTo>
                  <a:lnTo>
                    <a:pt x="151" y="256"/>
                  </a:lnTo>
                  <a:lnTo>
                    <a:pt x="156" y="248"/>
                  </a:lnTo>
                  <a:lnTo>
                    <a:pt x="160" y="241"/>
                  </a:lnTo>
                  <a:lnTo>
                    <a:pt x="167" y="235"/>
                  </a:lnTo>
                  <a:lnTo>
                    <a:pt x="171" y="225"/>
                  </a:lnTo>
                  <a:lnTo>
                    <a:pt x="177" y="217"/>
                  </a:lnTo>
                  <a:lnTo>
                    <a:pt x="184" y="212"/>
                  </a:lnTo>
                  <a:lnTo>
                    <a:pt x="189" y="205"/>
                  </a:lnTo>
                  <a:lnTo>
                    <a:pt x="196" y="199"/>
                  </a:lnTo>
                  <a:lnTo>
                    <a:pt x="203" y="192"/>
                  </a:lnTo>
                  <a:lnTo>
                    <a:pt x="211" y="185"/>
                  </a:lnTo>
                  <a:lnTo>
                    <a:pt x="219" y="180"/>
                  </a:lnTo>
                  <a:lnTo>
                    <a:pt x="225" y="173"/>
                  </a:lnTo>
                  <a:lnTo>
                    <a:pt x="232" y="167"/>
                  </a:lnTo>
                  <a:lnTo>
                    <a:pt x="240" y="160"/>
                  </a:lnTo>
                  <a:lnTo>
                    <a:pt x="249" y="156"/>
                  </a:lnTo>
                  <a:lnTo>
                    <a:pt x="256" y="149"/>
                  </a:lnTo>
                  <a:lnTo>
                    <a:pt x="265" y="144"/>
                  </a:lnTo>
                  <a:lnTo>
                    <a:pt x="275" y="139"/>
                  </a:lnTo>
                  <a:lnTo>
                    <a:pt x="285" y="135"/>
                  </a:lnTo>
                  <a:lnTo>
                    <a:pt x="293" y="130"/>
                  </a:lnTo>
                  <a:lnTo>
                    <a:pt x="304" y="126"/>
                  </a:lnTo>
                  <a:lnTo>
                    <a:pt x="313" y="120"/>
                  </a:lnTo>
                  <a:lnTo>
                    <a:pt x="324" y="116"/>
                  </a:lnTo>
                  <a:lnTo>
                    <a:pt x="335" y="112"/>
                  </a:lnTo>
                  <a:lnTo>
                    <a:pt x="347" y="108"/>
                  </a:lnTo>
                  <a:lnTo>
                    <a:pt x="357" y="106"/>
                  </a:lnTo>
                  <a:lnTo>
                    <a:pt x="369" y="102"/>
                  </a:lnTo>
                  <a:lnTo>
                    <a:pt x="335" y="0"/>
                  </a:lnTo>
                  <a:lnTo>
                    <a:pt x="327" y="2"/>
                  </a:lnTo>
                  <a:lnTo>
                    <a:pt x="319" y="3"/>
                  </a:lnTo>
                  <a:lnTo>
                    <a:pt x="311" y="6"/>
                  </a:lnTo>
                  <a:lnTo>
                    <a:pt x="305" y="8"/>
                  </a:lnTo>
                  <a:lnTo>
                    <a:pt x="297" y="10"/>
                  </a:lnTo>
                  <a:lnTo>
                    <a:pt x="291" y="12"/>
                  </a:lnTo>
                  <a:lnTo>
                    <a:pt x="284" y="15"/>
                  </a:lnTo>
                  <a:lnTo>
                    <a:pt x="277" y="19"/>
                  </a:lnTo>
                  <a:lnTo>
                    <a:pt x="271" y="22"/>
                  </a:lnTo>
                  <a:lnTo>
                    <a:pt x="264" y="23"/>
                  </a:lnTo>
                  <a:lnTo>
                    <a:pt x="257" y="27"/>
                  </a:lnTo>
                  <a:lnTo>
                    <a:pt x="251" y="30"/>
                  </a:lnTo>
                  <a:lnTo>
                    <a:pt x="244" y="34"/>
                  </a:lnTo>
                  <a:lnTo>
                    <a:pt x="239" y="36"/>
                  </a:lnTo>
                  <a:lnTo>
                    <a:pt x="232" y="40"/>
                  </a:lnTo>
                  <a:lnTo>
                    <a:pt x="227" y="43"/>
                  </a:lnTo>
                  <a:lnTo>
                    <a:pt x="220" y="46"/>
                  </a:lnTo>
                  <a:lnTo>
                    <a:pt x="215" y="50"/>
                  </a:lnTo>
                  <a:lnTo>
                    <a:pt x="208" y="52"/>
                  </a:lnTo>
                  <a:lnTo>
                    <a:pt x="201" y="56"/>
                  </a:lnTo>
                  <a:lnTo>
                    <a:pt x="196" y="59"/>
                  </a:lnTo>
                  <a:lnTo>
                    <a:pt x="189" y="63"/>
                  </a:lnTo>
                  <a:lnTo>
                    <a:pt x="184" y="66"/>
                  </a:lnTo>
                  <a:lnTo>
                    <a:pt x="180" y="71"/>
                  </a:lnTo>
                  <a:lnTo>
                    <a:pt x="173" y="74"/>
                  </a:lnTo>
                  <a:lnTo>
                    <a:pt x="169" y="76"/>
                  </a:lnTo>
                  <a:lnTo>
                    <a:pt x="163" y="82"/>
                  </a:lnTo>
                  <a:lnTo>
                    <a:pt x="159" y="86"/>
                  </a:lnTo>
                  <a:lnTo>
                    <a:pt x="148" y="94"/>
                  </a:lnTo>
                  <a:lnTo>
                    <a:pt x="140" y="103"/>
                  </a:lnTo>
                  <a:lnTo>
                    <a:pt x="129" y="111"/>
                  </a:lnTo>
                  <a:lnTo>
                    <a:pt x="120" y="120"/>
                  </a:lnTo>
                  <a:lnTo>
                    <a:pt x="111" y="127"/>
                  </a:lnTo>
                  <a:lnTo>
                    <a:pt x="103" y="138"/>
                  </a:lnTo>
                  <a:lnTo>
                    <a:pt x="93" y="146"/>
                  </a:lnTo>
                  <a:lnTo>
                    <a:pt x="85" y="156"/>
                  </a:lnTo>
                  <a:lnTo>
                    <a:pt x="81" y="160"/>
                  </a:lnTo>
                  <a:lnTo>
                    <a:pt x="79" y="165"/>
                  </a:lnTo>
                  <a:lnTo>
                    <a:pt x="75" y="169"/>
                  </a:lnTo>
                  <a:lnTo>
                    <a:pt x="72" y="176"/>
                  </a:lnTo>
                  <a:lnTo>
                    <a:pt x="64" y="187"/>
                  </a:lnTo>
                  <a:lnTo>
                    <a:pt x="57" y="196"/>
                  </a:lnTo>
                  <a:lnTo>
                    <a:pt x="55" y="201"/>
                  </a:lnTo>
                  <a:lnTo>
                    <a:pt x="51" y="207"/>
                  </a:lnTo>
                  <a:lnTo>
                    <a:pt x="48" y="212"/>
                  </a:lnTo>
                  <a:lnTo>
                    <a:pt x="45" y="219"/>
                  </a:lnTo>
                  <a:lnTo>
                    <a:pt x="40" y="229"/>
                  </a:lnTo>
                  <a:lnTo>
                    <a:pt x="36" y="241"/>
                  </a:lnTo>
                  <a:lnTo>
                    <a:pt x="32" y="247"/>
                  </a:lnTo>
                  <a:lnTo>
                    <a:pt x="31" y="252"/>
                  </a:lnTo>
                  <a:lnTo>
                    <a:pt x="28" y="259"/>
                  </a:lnTo>
                  <a:lnTo>
                    <a:pt x="27" y="265"/>
                  </a:lnTo>
                  <a:lnTo>
                    <a:pt x="24" y="273"/>
                  </a:lnTo>
                  <a:lnTo>
                    <a:pt x="20" y="281"/>
                  </a:lnTo>
                  <a:lnTo>
                    <a:pt x="17" y="291"/>
                  </a:lnTo>
                  <a:lnTo>
                    <a:pt x="15" y="300"/>
                  </a:lnTo>
                  <a:lnTo>
                    <a:pt x="12" y="309"/>
                  </a:lnTo>
                  <a:lnTo>
                    <a:pt x="11" y="317"/>
                  </a:lnTo>
                  <a:lnTo>
                    <a:pt x="8" y="327"/>
                  </a:lnTo>
                  <a:lnTo>
                    <a:pt x="7" y="336"/>
                  </a:lnTo>
                  <a:lnTo>
                    <a:pt x="5" y="345"/>
                  </a:lnTo>
                  <a:lnTo>
                    <a:pt x="4" y="353"/>
                  </a:lnTo>
                  <a:lnTo>
                    <a:pt x="1" y="362"/>
                  </a:lnTo>
                  <a:lnTo>
                    <a:pt x="1" y="372"/>
                  </a:lnTo>
                  <a:lnTo>
                    <a:pt x="0" y="381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0" y="426"/>
                  </a:lnTo>
                  <a:lnTo>
                    <a:pt x="0" y="433"/>
                  </a:lnTo>
                  <a:lnTo>
                    <a:pt x="0" y="444"/>
                  </a:lnTo>
                  <a:lnTo>
                    <a:pt x="0" y="452"/>
                  </a:lnTo>
                  <a:lnTo>
                    <a:pt x="0" y="461"/>
                  </a:lnTo>
                  <a:lnTo>
                    <a:pt x="1" y="469"/>
                  </a:lnTo>
                  <a:lnTo>
                    <a:pt x="3" y="480"/>
                  </a:lnTo>
                  <a:lnTo>
                    <a:pt x="3" y="488"/>
                  </a:lnTo>
                  <a:lnTo>
                    <a:pt x="5" y="496"/>
                  </a:lnTo>
                  <a:lnTo>
                    <a:pt x="5" y="505"/>
                  </a:lnTo>
                  <a:lnTo>
                    <a:pt x="7" y="513"/>
                  </a:lnTo>
                  <a:lnTo>
                    <a:pt x="8" y="521"/>
                  </a:lnTo>
                  <a:lnTo>
                    <a:pt x="11" y="530"/>
                  </a:lnTo>
                  <a:lnTo>
                    <a:pt x="12" y="538"/>
                  </a:lnTo>
                  <a:lnTo>
                    <a:pt x="15" y="549"/>
                  </a:lnTo>
                  <a:lnTo>
                    <a:pt x="16" y="555"/>
                  </a:lnTo>
                  <a:lnTo>
                    <a:pt x="19" y="563"/>
                  </a:lnTo>
                  <a:lnTo>
                    <a:pt x="19" y="571"/>
                  </a:lnTo>
                  <a:lnTo>
                    <a:pt x="21" y="579"/>
                  </a:lnTo>
                  <a:lnTo>
                    <a:pt x="24" y="587"/>
                  </a:lnTo>
                  <a:lnTo>
                    <a:pt x="25" y="597"/>
                  </a:lnTo>
                  <a:lnTo>
                    <a:pt x="28" y="605"/>
                  </a:lnTo>
                  <a:lnTo>
                    <a:pt x="31" y="613"/>
                  </a:lnTo>
                  <a:lnTo>
                    <a:pt x="33" y="619"/>
                  </a:lnTo>
                  <a:lnTo>
                    <a:pt x="36" y="627"/>
                  </a:lnTo>
                  <a:lnTo>
                    <a:pt x="37" y="634"/>
                  </a:lnTo>
                  <a:lnTo>
                    <a:pt x="41" y="641"/>
                  </a:lnTo>
                  <a:lnTo>
                    <a:pt x="44" y="647"/>
                  </a:lnTo>
                  <a:lnTo>
                    <a:pt x="48" y="655"/>
                  </a:lnTo>
                  <a:lnTo>
                    <a:pt x="51" y="663"/>
                  </a:lnTo>
                  <a:lnTo>
                    <a:pt x="55" y="671"/>
                  </a:lnTo>
                  <a:lnTo>
                    <a:pt x="56" y="677"/>
                  </a:lnTo>
                  <a:lnTo>
                    <a:pt x="60" y="683"/>
                  </a:lnTo>
                  <a:lnTo>
                    <a:pt x="61" y="690"/>
                  </a:lnTo>
                  <a:lnTo>
                    <a:pt x="65" y="697"/>
                  </a:lnTo>
                  <a:lnTo>
                    <a:pt x="68" y="702"/>
                  </a:lnTo>
                  <a:lnTo>
                    <a:pt x="72" y="708"/>
                  </a:lnTo>
                  <a:lnTo>
                    <a:pt x="75" y="714"/>
                  </a:lnTo>
                  <a:lnTo>
                    <a:pt x="79" y="720"/>
                  </a:lnTo>
                  <a:lnTo>
                    <a:pt x="80" y="724"/>
                  </a:lnTo>
                  <a:lnTo>
                    <a:pt x="84" y="731"/>
                  </a:lnTo>
                  <a:lnTo>
                    <a:pt x="87" y="735"/>
                  </a:lnTo>
                  <a:lnTo>
                    <a:pt x="91" y="742"/>
                  </a:lnTo>
                  <a:lnTo>
                    <a:pt x="97" y="751"/>
                  </a:lnTo>
                  <a:lnTo>
                    <a:pt x="104" y="762"/>
                  </a:lnTo>
                  <a:lnTo>
                    <a:pt x="107" y="767"/>
                  </a:lnTo>
                  <a:lnTo>
                    <a:pt x="112" y="774"/>
                  </a:lnTo>
                  <a:lnTo>
                    <a:pt x="116" y="779"/>
                  </a:lnTo>
                  <a:lnTo>
                    <a:pt x="123" y="786"/>
                  </a:lnTo>
                  <a:lnTo>
                    <a:pt x="127" y="791"/>
                  </a:lnTo>
                  <a:lnTo>
                    <a:pt x="133" y="796"/>
                  </a:lnTo>
                  <a:lnTo>
                    <a:pt x="137" y="802"/>
                  </a:lnTo>
                  <a:lnTo>
                    <a:pt x="144" y="807"/>
                  </a:lnTo>
                  <a:lnTo>
                    <a:pt x="148" y="812"/>
                  </a:lnTo>
                  <a:lnTo>
                    <a:pt x="153" y="816"/>
                  </a:lnTo>
                  <a:lnTo>
                    <a:pt x="159" y="820"/>
                  </a:lnTo>
                  <a:lnTo>
                    <a:pt x="165" y="824"/>
                  </a:lnTo>
                  <a:lnTo>
                    <a:pt x="171" y="828"/>
                  </a:lnTo>
                  <a:lnTo>
                    <a:pt x="177" y="832"/>
                  </a:lnTo>
                  <a:lnTo>
                    <a:pt x="183" y="838"/>
                  </a:lnTo>
                  <a:lnTo>
                    <a:pt x="189" y="842"/>
                  </a:lnTo>
                  <a:lnTo>
                    <a:pt x="195" y="843"/>
                  </a:lnTo>
                  <a:lnTo>
                    <a:pt x="200" y="847"/>
                  </a:lnTo>
                  <a:lnTo>
                    <a:pt x="205" y="850"/>
                  </a:lnTo>
                  <a:lnTo>
                    <a:pt x="211" y="852"/>
                  </a:lnTo>
                  <a:lnTo>
                    <a:pt x="221" y="856"/>
                  </a:lnTo>
                  <a:lnTo>
                    <a:pt x="233" y="862"/>
                  </a:lnTo>
                  <a:lnTo>
                    <a:pt x="244" y="866"/>
                  </a:lnTo>
                  <a:lnTo>
                    <a:pt x="256" y="868"/>
                  </a:lnTo>
                  <a:lnTo>
                    <a:pt x="267" y="872"/>
                  </a:lnTo>
                  <a:lnTo>
                    <a:pt x="277" y="875"/>
                  </a:lnTo>
                  <a:lnTo>
                    <a:pt x="287" y="876"/>
                  </a:lnTo>
                  <a:lnTo>
                    <a:pt x="296" y="878"/>
                  </a:lnTo>
                  <a:lnTo>
                    <a:pt x="305" y="879"/>
                  </a:lnTo>
                  <a:lnTo>
                    <a:pt x="315" y="880"/>
                  </a:lnTo>
                  <a:lnTo>
                    <a:pt x="323" y="880"/>
                  </a:lnTo>
                  <a:lnTo>
                    <a:pt x="331" y="880"/>
                  </a:lnTo>
                  <a:lnTo>
                    <a:pt x="337" y="880"/>
                  </a:lnTo>
                  <a:lnTo>
                    <a:pt x="345" y="880"/>
                  </a:lnTo>
                  <a:lnTo>
                    <a:pt x="351" y="880"/>
                  </a:lnTo>
                  <a:lnTo>
                    <a:pt x="356" y="880"/>
                  </a:lnTo>
                  <a:lnTo>
                    <a:pt x="360" y="879"/>
                  </a:lnTo>
                  <a:lnTo>
                    <a:pt x="367" y="879"/>
                  </a:lnTo>
                  <a:lnTo>
                    <a:pt x="372" y="876"/>
                  </a:lnTo>
                  <a:lnTo>
                    <a:pt x="373" y="876"/>
                  </a:lnTo>
                  <a:lnTo>
                    <a:pt x="372" y="872"/>
                  </a:lnTo>
                  <a:lnTo>
                    <a:pt x="372" y="868"/>
                  </a:lnTo>
                  <a:lnTo>
                    <a:pt x="372" y="862"/>
                  </a:lnTo>
                  <a:lnTo>
                    <a:pt x="372" y="855"/>
                  </a:lnTo>
                  <a:lnTo>
                    <a:pt x="372" y="846"/>
                  </a:lnTo>
                  <a:lnTo>
                    <a:pt x="372" y="838"/>
                  </a:lnTo>
                  <a:lnTo>
                    <a:pt x="371" y="828"/>
                  </a:lnTo>
                  <a:lnTo>
                    <a:pt x="371" y="819"/>
                  </a:lnTo>
                  <a:lnTo>
                    <a:pt x="369" y="810"/>
                  </a:lnTo>
                  <a:lnTo>
                    <a:pt x="368" y="800"/>
                  </a:lnTo>
                  <a:lnTo>
                    <a:pt x="368" y="794"/>
                  </a:lnTo>
                  <a:lnTo>
                    <a:pt x="368" y="787"/>
                  </a:lnTo>
                  <a:lnTo>
                    <a:pt x="367" y="780"/>
                  </a:lnTo>
                  <a:lnTo>
                    <a:pt x="367" y="775"/>
                  </a:lnTo>
                  <a:lnTo>
                    <a:pt x="367" y="772"/>
                  </a:lnTo>
                  <a:lnTo>
                    <a:pt x="367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810" y="2300"/>
              <a:ext cx="193" cy="171"/>
            </a:xfrm>
            <a:custGeom>
              <a:avLst/>
              <a:gdLst>
                <a:gd name="T0" fmla="*/ 647 w 773"/>
                <a:gd name="T1" fmla="*/ 536 h 687"/>
                <a:gd name="T2" fmla="*/ 497 w 773"/>
                <a:gd name="T3" fmla="*/ 0 h 687"/>
                <a:gd name="T4" fmla="*/ 472 w 773"/>
                <a:gd name="T5" fmla="*/ 20 h 687"/>
                <a:gd name="T6" fmla="*/ 449 w 773"/>
                <a:gd name="T7" fmla="*/ 41 h 687"/>
                <a:gd name="T8" fmla="*/ 425 w 773"/>
                <a:gd name="T9" fmla="*/ 63 h 687"/>
                <a:gd name="T10" fmla="*/ 401 w 773"/>
                <a:gd name="T11" fmla="*/ 82 h 687"/>
                <a:gd name="T12" fmla="*/ 377 w 773"/>
                <a:gd name="T13" fmla="*/ 104 h 687"/>
                <a:gd name="T14" fmla="*/ 353 w 773"/>
                <a:gd name="T15" fmla="*/ 125 h 687"/>
                <a:gd name="T16" fmla="*/ 329 w 773"/>
                <a:gd name="T17" fmla="*/ 146 h 687"/>
                <a:gd name="T18" fmla="*/ 307 w 773"/>
                <a:gd name="T19" fmla="*/ 168 h 687"/>
                <a:gd name="T20" fmla="*/ 283 w 773"/>
                <a:gd name="T21" fmla="*/ 189 h 687"/>
                <a:gd name="T22" fmla="*/ 260 w 773"/>
                <a:gd name="T23" fmla="*/ 212 h 687"/>
                <a:gd name="T24" fmla="*/ 236 w 773"/>
                <a:gd name="T25" fmla="*/ 233 h 687"/>
                <a:gd name="T26" fmla="*/ 212 w 773"/>
                <a:gd name="T27" fmla="*/ 254 h 687"/>
                <a:gd name="T28" fmla="*/ 188 w 773"/>
                <a:gd name="T29" fmla="*/ 274 h 687"/>
                <a:gd name="T30" fmla="*/ 165 w 773"/>
                <a:gd name="T31" fmla="*/ 295 h 687"/>
                <a:gd name="T32" fmla="*/ 140 w 773"/>
                <a:gd name="T33" fmla="*/ 317 h 687"/>
                <a:gd name="T34" fmla="*/ 119 w 773"/>
                <a:gd name="T35" fmla="*/ 339 h 687"/>
                <a:gd name="T36" fmla="*/ 95 w 773"/>
                <a:gd name="T37" fmla="*/ 358 h 687"/>
                <a:gd name="T38" fmla="*/ 72 w 773"/>
                <a:gd name="T39" fmla="*/ 381 h 687"/>
                <a:gd name="T40" fmla="*/ 48 w 773"/>
                <a:gd name="T41" fmla="*/ 402 h 687"/>
                <a:gd name="T42" fmla="*/ 24 w 773"/>
                <a:gd name="T43" fmla="*/ 423 h 687"/>
                <a:gd name="T44" fmla="*/ 0 w 773"/>
                <a:gd name="T45" fmla="*/ 445 h 687"/>
                <a:gd name="T46" fmla="*/ 17 w 773"/>
                <a:gd name="T47" fmla="*/ 459 h 687"/>
                <a:gd name="T48" fmla="*/ 53 w 773"/>
                <a:gd name="T49" fmla="*/ 468 h 687"/>
                <a:gd name="T50" fmla="*/ 91 w 773"/>
                <a:gd name="T51" fmla="*/ 480 h 687"/>
                <a:gd name="T52" fmla="*/ 125 w 773"/>
                <a:gd name="T53" fmla="*/ 491 h 687"/>
                <a:gd name="T54" fmla="*/ 163 w 773"/>
                <a:gd name="T55" fmla="*/ 503 h 687"/>
                <a:gd name="T56" fmla="*/ 199 w 773"/>
                <a:gd name="T57" fmla="*/ 514 h 687"/>
                <a:gd name="T58" fmla="*/ 236 w 773"/>
                <a:gd name="T59" fmla="*/ 524 h 687"/>
                <a:gd name="T60" fmla="*/ 271 w 773"/>
                <a:gd name="T61" fmla="*/ 536 h 687"/>
                <a:gd name="T62" fmla="*/ 308 w 773"/>
                <a:gd name="T63" fmla="*/ 547 h 687"/>
                <a:gd name="T64" fmla="*/ 345 w 773"/>
                <a:gd name="T65" fmla="*/ 558 h 687"/>
                <a:gd name="T66" fmla="*/ 383 w 773"/>
                <a:gd name="T67" fmla="*/ 570 h 687"/>
                <a:gd name="T68" fmla="*/ 417 w 773"/>
                <a:gd name="T69" fmla="*/ 579 h 687"/>
                <a:gd name="T70" fmla="*/ 455 w 773"/>
                <a:gd name="T71" fmla="*/ 591 h 687"/>
                <a:gd name="T72" fmla="*/ 491 w 773"/>
                <a:gd name="T73" fmla="*/ 602 h 687"/>
                <a:gd name="T74" fmla="*/ 528 w 773"/>
                <a:gd name="T75" fmla="*/ 612 h 687"/>
                <a:gd name="T76" fmla="*/ 564 w 773"/>
                <a:gd name="T77" fmla="*/ 623 h 687"/>
                <a:gd name="T78" fmla="*/ 601 w 773"/>
                <a:gd name="T79" fmla="*/ 634 h 687"/>
                <a:gd name="T80" fmla="*/ 637 w 773"/>
                <a:gd name="T81" fmla="*/ 645 h 687"/>
                <a:gd name="T82" fmla="*/ 675 w 773"/>
                <a:gd name="T83" fmla="*/ 657 h 687"/>
                <a:gd name="T84" fmla="*/ 711 w 773"/>
                <a:gd name="T85" fmla="*/ 667 h 687"/>
                <a:gd name="T86" fmla="*/ 748 w 773"/>
                <a:gd name="T87" fmla="*/ 679 h 687"/>
                <a:gd name="T88" fmla="*/ 725 w 773"/>
                <a:gd name="T89" fmla="*/ 14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3" h="687">
                  <a:moveTo>
                    <a:pt x="725" y="142"/>
                  </a:moveTo>
                  <a:lnTo>
                    <a:pt x="613" y="150"/>
                  </a:lnTo>
                  <a:lnTo>
                    <a:pt x="647" y="536"/>
                  </a:lnTo>
                  <a:lnTo>
                    <a:pt x="209" y="406"/>
                  </a:lnTo>
                  <a:lnTo>
                    <a:pt x="575" y="77"/>
                  </a:lnTo>
                  <a:lnTo>
                    <a:pt x="497" y="0"/>
                  </a:lnTo>
                  <a:lnTo>
                    <a:pt x="488" y="7"/>
                  </a:lnTo>
                  <a:lnTo>
                    <a:pt x="481" y="13"/>
                  </a:lnTo>
                  <a:lnTo>
                    <a:pt x="472" y="20"/>
                  </a:lnTo>
                  <a:lnTo>
                    <a:pt x="464" y="27"/>
                  </a:lnTo>
                  <a:lnTo>
                    <a:pt x="456" y="33"/>
                  </a:lnTo>
                  <a:lnTo>
                    <a:pt x="449" y="41"/>
                  </a:lnTo>
                  <a:lnTo>
                    <a:pt x="440" y="48"/>
                  </a:lnTo>
                  <a:lnTo>
                    <a:pt x="433" y="56"/>
                  </a:lnTo>
                  <a:lnTo>
                    <a:pt x="425" y="63"/>
                  </a:lnTo>
                  <a:lnTo>
                    <a:pt x="417" y="69"/>
                  </a:lnTo>
                  <a:lnTo>
                    <a:pt x="408" y="76"/>
                  </a:lnTo>
                  <a:lnTo>
                    <a:pt x="401" y="82"/>
                  </a:lnTo>
                  <a:lnTo>
                    <a:pt x="392" y="89"/>
                  </a:lnTo>
                  <a:lnTo>
                    <a:pt x="385" y="97"/>
                  </a:lnTo>
                  <a:lnTo>
                    <a:pt x="377" y="104"/>
                  </a:lnTo>
                  <a:lnTo>
                    <a:pt x="371" y="112"/>
                  </a:lnTo>
                  <a:lnTo>
                    <a:pt x="361" y="118"/>
                  </a:lnTo>
                  <a:lnTo>
                    <a:pt x="353" y="125"/>
                  </a:lnTo>
                  <a:lnTo>
                    <a:pt x="345" y="132"/>
                  </a:lnTo>
                  <a:lnTo>
                    <a:pt x="339" y="140"/>
                  </a:lnTo>
                  <a:lnTo>
                    <a:pt x="329" y="146"/>
                  </a:lnTo>
                  <a:lnTo>
                    <a:pt x="323" y="153"/>
                  </a:lnTo>
                  <a:lnTo>
                    <a:pt x="313" y="161"/>
                  </a:lnTo>
                  <a:lnTo>
                    <a:pt x="307" y="168"/>
                  </a:lnTo>
                  <a:lnTo>
                    <a:pt x="299" y="174"/>
                  </a:lnTo>
                  <a:lnTo>
                    <a:pt x="291" y="182"/>
                  </a:lnTo>
                  <a:lnTo>
                    <a:pt x="283" y="189"/>
                  </a:lnTo>
                  <a:lnTo>
                    <a:pt x="275" y="197"/>
                  </a:lnTo>
                  <a:lnTo>
                    <a:pt x="267" y="204"/>
                  </a:lnTo>
                  <a:lnTo>
                    <a:pt x="260" y="212"/>
                  </a:lnTo>
                  <a:lnTo>
                    <a:pt x="251" y="218"/>
                  </a:lnTo>
                  <a:lnTo>
                    <a:pt x="244" y="226"/>
                  </a:lnTo>
                  <a:lnTo>
                    <a:pt x="236" y="233"/>
                  </a:lnTo>
                  <a:lnTo>
                    <a:pt x="228" y="240"/>
                  </a:lnTo>
                  <a:lnTo>
                    <a:pt x="220" y="246"/>
                  </a:lnTo>
                  <a:lnTo>
                    <a:pt x="212" y="254"/>
                  </a:lnTo>
                  <a:lnTo>
                    <a:pt x="203" y="260"/>
                  </a:lnTo>
                  <a:lnTo>
                    <a:pt x="196" y="268"/>
                  </a:lnTo>
                  <a:lnTo>
                    <a:pt x="188" y="274"/>
                  </a:lnTo>
                  <a:lnTo>
                    <a:pt x="181" y="282"/>
                  </a:lnTo>
                  <a:lnTo>
                    <a:pt x="172" y="289"/>
                  </a:lnTo>
                  <a:lnTo>
                    <a:pt x="165" y="295"/>
                  </a:lnTo>
                  <a:lnTo>
                    <a:pt x="157" y="303"/>
                  </a:lnTo>
                  <a:lnTo>
                    <a:pt x="149" y="310"/>
                  </a:lnTo>
                  <a:lnTo>
                    <a:pt x="140" y="317"/>
                  </a:lnTo>
                  <a:lnTo>
                    <a:pt x="133" y="323"/>
                  </a:lnTo>
                  <a:lnTo>
                    <a:pt x="125" y="331"/>
                  </a:lnTo>
                  <a:lnTo>
                    <a:pt x="119" y="339"/>
                  </a:lnTo>
                  <a:lnTo>
                    <a:pt x="109" y="346"/>
                  </a:lnTo>
                  <a:lnTo>
                    <a:pt x="103" y="351"/>
                  </a:lnTo>
                  <a:lnTo>
                    <a:pt x="95" y="358"/>
                  </a:lnTo>
                  <a:lnTo>
                    <a:pt x="87" y="366"/>
                  </a:lnTo>
                  <a:lnTo>
                    <a:pt x="79" y="373"/>
                  </a:lnTo>
                  <a:lnTo>
                    <a:pt x="72" y="381"/>
                  </a:lnTo>
                  <a:lnTo>
                    <a:pt x="63" y="389"/>
                  </a:lnTo>
                  <a:lnTo>
                    <a:pt x="56" y="395"/>
                  </a:lnTo>
                  <a:lnTo>
                    <a:pt x="48" y="402"/>
                  </a:lnTo>
                  <a:lnTo>
                    <a:pt x="40" y="409"/>
                  </a:lnTo>
                  <a:lnTo>
                    <a:pt x="32" y="415"/>
                  </a:lnTo>
                  <a:lnTo>
                    <a:pt x="24" y="423"/>
                  </a:lnTo>
                  <a:lnTo>
                    <a:pt x="16" y="430"/>
                  </a:lnTo>
                  <a:lnTo>
                    <a:pt x="9" y="438"/>
                  </a:lnTo>
                  <a:lnTo>
                    <a:pt x="0" y="445"/>
                  </a:lnTo>
                  <a:lnTo>
                    <a:pt x="0" y="453"/>
                  </a:lnTo>
                  <a:lnTo>
                    <a:pt x="5" y="456"/>
                  </a:lnTo>
                  <a:lnTo>
                    <a:pt x="17" y="459"/>
                  </a:lnTo>
                  <a:lnTo>
                    <a:pt x="29" y="462"/>
                  </a:lnTo>
                  <a:lnTo>
                    <a:pt x="43" y="466"/>
                  </a:lnTo>
                  <a:lnTo>
                    <a:pt x="53" y="468"/>
                  </a:lnTo>
                  <a:lnTo>
                    <a:pt x="65" y="474"/>
                  </a:lnTo>
                  <a:lnTo>
                    <a:pt x="77" y="476"/>
                  </a:lnTo>
                  <a:lnTo>
                    <a:pt x="91" y="480"/>
                  </a:lnTo>
                  <a:lnTo>
                    <a:pt x="101" y="484"/>
                  </a:lnTo>
                  <a:lnTo>
                    <a:pt x="115" y="487"/>
                  </a:lnTo>
                  <a:lnTo>
                    <a:pt x="125" y="491"/>
                  </a:lnTo>
                  <a:lnTo>
                    <a:pt x="139" y="495"/>
                  </a:lnTo>
                  <a:lnTo>
                    <a:pt x="151" y="499"/>
                  </a:lnTo>
                  <a:lnTo>
                    <a:pt x="163" y="503"/>
                  </a:lnTo>
                  <a:lnTo>
                    <a:pt x="175" y="506"/>
                  </a:lnTo>
                  <a:lnTo>
                    <a:pt x="188" y="511"/>
                  </a:lnTo>
                  <a:lnTo>
                    <a:pt x="199" y="514"/>
                  </a:lnTo>
                  <a:lnTo>
                    <a:pt x="211" y="518"/>
                  </a:lnTo>
                  <a:lnTo>
                    <a:pt x="223" y="520"/>
                  </a:lnTo>
                  <a:lnTo>
                    <a:pt x="236" y="524"/>
                  </a:lnTo>
                  <a:lnTo>
                    <a:pt x="247" y="528"/>
                  </a:lnTo>
                  <a:lnTo>
                    <a:pt x="259" y="532"/>
                  </a:lnTo>
                  <a:lnTo>
                    <a:pt x="271" y="536"/>
                  </a:lnTo>
                  <a:lnTo>
                    <a:pt x="284" y="540"/>
                  </a:lnTo>
                  <a:lnTo>
                    <a:pt x="296" y="543"/>
                  </a:lnTo>
                  <a:lnTo>
                    <a:pt x="308" y="547"/>
                  </a:lnTo>
                  <a:lnTo>
                    <a:pt x="320" y="550"/>
                  </a:lnTo>
                  <a:lnTo>
                    <a:pt x="333" y="554"/>
                  </a:lnTo>
                  <a:lnTo>
                    <a:pt x="345" y="558"/>
                  </a:lnTo>
                  <a:lnTo>
                    <a:pt x="357" y="562"/>
                  </a:lnTo>
                  <a:lnTo>
                    <a:pt x="369" y="566"/>
                  </a:lnTo>
                  <a:lnTo>
                    <a:pt x="383" y="570"/>
                  </a:lnTo>
                  <a:lnTo>
                    <a:pt x="393" y="572"/>
                  </a:lnTo>
                  <a:lnTo>
                    <a:pt x="405" y="576"/>
                  </a:lnTo>
                  <a:lnTo>
                    <a:pt x="417" y="579"/>
                  </a:lnTo>
                  <a:lnTo>
                    <a:pt x="431" y="584"/>
                  </a:lnTo>
                  <a:lnTo>
                    <a:pt x="443" y="587"/>
                  </a:lnTo>
                  <a:lnTo>
                    <a:pt x="455" y="591"/>
                  </a:lnTo>
                  <a:lnTo>
                    <a:pt x="467" y="594"/>
                  </a:lnTo>
                  <a:lnTo>
                    <a:pt x="480" y="598"/>
                  </a:lnTo>
                  <a:lnTo>
                    <a:pt x="491" y="602"/>
                  </a:lnTo>
                  <a:lnTo>
                    <a:pt x="503" y="604"/>
                  </a:lnTo>
                  <a:lnTo>
                    <a:pt x="515" y="608"/>
                  </a:lnTo>
                  <a:lnTo>
                    <a:pt x="528" y="612"/>
                  </a:lnTo>
                  <a:lnTo>
                    <a:pt x="540" y="616"/>
                  </a:lnTo>
                  <a:lnTo>
                    <a:pt x="552" y="620"/>
                  </a:lnTo>
                  <a:lnTo>
                    <a:pt x="564" y="623"/>
                  </a:lnTo>
                  <a:lnTo>
                    <a:pt x="577" y="628"/>
                  </a:lnTo>
                  <a:lnTo>
                    <a:pt x="588" y="631"/>
                  </a:lnTo>
                  <a:lnTo>
                    <a:pt x="601" y="634"/>
                  </a:lnTo>
                  <a:lnTo>
                    <a:pt x="612" y="638"/>
                  </a:lnTo>
                  <a:lnTo>
                    <a:pt x="625" y="641"/>
                  </a:lnTo>
                  <a:lnTo>
                    <a:pt x="637" y="645"/>
                  </a:lnTo>
                  <a:lnTo>
                    <a:pt x="649" y="649"/>
                  </a:lnTo>
                  <a:lnTo>
                    <a:pt x="661" y="652"/>
                  </a:lnTo>
                  <a:lnTo>
                    <a:pt x="675" y="657"/>
                  </a:lnTo>
                  <a:lnTo>
                    <a:pt x="687" y="660"/>
                  </a:lnTo>
                  <a:lnTo>
                    <a:pt x="699" y="664"/>
                  </a:lnTo>
                  <a:lnTo>
                    <a:pt x="711" y="667"/>
                  </a:lnTo>
                  <a:lnTo>
                    <a:pt x="724" y="671"/>
                  </a:lnTo>
                  <a:lnTo>
                    <a:pt x="736" y="675"/>
                  </a:lnTo>
                  <a:lnTo>
                    <a:pt x="748" y="679"/>
                  </a:lnTo>
                  <a:lnTo>
                    <a:pt x="760" y="683"/>
                  </a:lnTo>
                  <a:lnTo>
                    <a:pt x="773" y="687"/>
                  </a:lnTo>
                  <a:lnTo>
                    <a:pt x="725" y="142"/>
                  </a:lnTo>
                  <a:lnTo>
                    <a:pt x="725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1121" y="2391"/>
              <a:ext cx="53" cy="66"/>
            </a:xfrm>
            <a:custGeom>
              <a:avLst/>
              <a:gdLst>
                <a:gd name="T0" fmla="*/ 98 w 213"/>
                <a:gd name="T1" fmla="*/ 11 h 268"/>
                <a:gd name="T2" fmla="*/ 90 w 213"/>
                <a:gd name="T3" fmla="*/ 34 h 268"/>
                <a:gd name="T4" fmla="*/ 82 w 213"/>
                <a:gd name="T5" fmla="*/ 56 h 268"/>
                <a:gd name="T6" fmla="*/ 74 w 213"/>
                <a:gd name="T7" fmla="*/ 75 h 268"/>
                <a:gd name="T8" fmla="*/ 65 w 213"/>
                <a:gd name="T9" fmla="*/ 91 h 268"/>
                <a:gd name="T10" fmla="*/ 56 w 213"/>
                <a:gd name="T11" fmla="*/ 105 h 268"/>
                <a:gd name="T12" fmla="*/ 49 w 213"/>
                <a:gd name="T13" fmla="*/ 117 h 268"/>
                <a:gd name="T14" fmla="*/ 41 w 213"/>
                <a:gd name="T15" fmla="*/ 129 h 268"/>
                <a:gd name="T16" fmla="*/ 29 w 213"/>
                <a:gd name="T17" fmla="*/ 143 h 268"/>
                <a:gd name="T18" fmla="*/ 14 w 213"/>
                <a:gd name="T19" fmla="*/ 156 h 268"/>
                <a:gd name="T20" fmla="*/ 5 w 213"/>
                <a:gd name="T21" fmla="*/ 164 h 268"/>
                <a:gd name="T22" fmla="*/ 0 w 213"/>
                <a:gd name="T23" fmla="*/ 168 h 268"/>
                <a:gd name="T24" fmla="*/ 44 w 213"/>
                <a:gd name="T25" fmla="*/ 268 h 268"/>
                <a:gd name="T26" fmla="*/ 50 w 213"/>
                <a:gd name="T27" fmla="*/ 264 h 268"/>
                <a:gd name="T28" fmla="*/ 66 w 213"/>
                <a:gd name="T29" fmla="*/ 255 h 268"/>
                <a:gd name="T30" fmla="*/ 76 w 213"/>
                <a:gd name="T31" fmla="*/ 247 h 268"/>
                <a:gd name="T32" fmla="*/ 88 w 213"/>
                <a:gd name="T33" fmla="*/ 239 h 268"/>
                <a:gd name="T34" fmla="*/ 100 w 213"/>
                <a:gd name="T35" fmla="*/ 228 h 268"/>
                <a:gd name="T36" fmla="*/ 113 w 213"/>
                <a:gd name="T37" fmla="*/ 216 h 268"/>
                <a:gd name="T38" fmla="*/ 126 w 213"/>
                <a:gd name="T39" fmla="*/ 200 h 268"/>
                <a:gd name="T40" fmla="*/ 140 w 213"/>
                <a:gd name="T41" fmla="*/ 184 h 268"/>
                <a:gd name="T42" fmla="*/ 153 w 213"/>
                <a:gd name="T43" fmla="*/ 164 h 268"/>
                <a:gd name="T44" fmla="*/ 160 w 213"/>
                <a:gd name="T45" fmla="*/ 153 h 268"/>
                <a:gd name="T46" fmla="*/ 166 w 213"/>
                <a:gd name="T47" fmla="*/ 143 h 268"/>
                <a:gd name="T48" fmla="*/ 172 w 213"/>
                <a:gd name="T49" fmla="*/ 129 h 268"/>
                <a:gd name="T50" fmla="*/ 178 w 213"/>
                <a:gd name="T51" fmla="*/ 117 h 268"/>
                <a:gd name="T52" fmla="*/ 184 w 213"/>
                <a:gd name="T53" fmla="*/ 103 h 268"/>
                <a:gd name="T54" fmla="*/ 190 w 213"/>
                <a:gd name="T55" fmla="*/ 90 h 268"/>
                <a:gd name="T56" fmla="*/ 196 w 213"/>
                <a:gd name="T57" fmla="*/ 75 h 268"/>
                <a:gd name="T58" fmla="*/ 202 w 213"/>
                <a:gd name="T59" fmla="*/ 59 h 268"/>
                <a:gd name="T60" fmla="*/ 208 w 213"/>
                <a:gd name="T61" fmla="*/ 43 h 268"/>
                <a:gd name="T62" fmla="*/ 213 w 213"/>
                <a:gd name="T63" fmla="*/ 26 h 268"/>
                <a:gd name="T64" fmla="*/ 104 w 213"/>
                <a:gd name="T6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268">
                  <a:moveTo>
                    <a:pt x="104" y="0"/>
                  </a:moveTo>
                  <a:lnTo>
                    <a:pt x="98" y="11"/>
                  </a:lnTo>
                  <a:lnTo>
                    <a:pt x="94" y="23"/>
                  </a:lnTo>
                  <a:lnTo>
                    <a:pt x="90" y="34"/>
                  </a:lnTo>
                  <a:lnTo>
                    <a:pt x="86" y="46"/>
                  </a:lnTo>
                  <a:lnTo>
                    <a:pt x="82" y="56"/>
                  </a:lnTo>
                  <a:lnTo>
                    <a:pt x="78" y="66"/>
                  </a:lnTo>
                  <a:lnTo>
                    <a:pt x="74" y="75"/>
                  </a:lnTo>
                  <a:lnTo>
                    <a:pt x="70" y="84"/>
                  </a:lnTo>
                  <a:lnTo>
                    <a:pt x="65" y="91"/>
                  </a:lnTo>
                  <a:lnTo>
                    <a:pt x="62" y="99"/>
                  </a:lnTo>
                  <a:lnTo>
                    <a:pt x="56" y="105"/>
                  </a:lnTo>
                  <a:lnTo>
                    <a:pt x="53" y="112"/>
                  </a:lnTo>
                  <a:lnTo>
                    <a:pt x="49" y="117"/>
                  </a:lnTo>
                  <a:lnTo>
                    <a:pt x="44" y="124"/>
                  </a:lnTo>
                  <a:lnTo>
                    <a:pt x="41" y="129"/>
                  </a:lnTo>
                  <a:lnTo>
                    <a:pt x="37" y="136"/>
                  </a:lnTo>
                  <a:lnTo>
                    <a:pt x="29" y="143"/>
                  </a:lnTo>
                  <a:lnTo>
                    <a:pt x="22" y="151"/>
                  </a:lnTo>
                  <a:lnTo>
                    <a:pt x="14" y="156"/>
                  </a:lnTo>
                  <a:lnTo>
                    <a:pt x="10" y="161"/>
                  </a:lnTo>
                  <a:lnTo>
                    <a:pt x="5" y="164"/>
                  </a:lnTo>
                  <a:lnTo>
                    <a:pt x="1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44" y="268"/>
                  </a:lnTo>
                  <a:lnTo>
                    <a:pt x="45" y="265"/>
                  </a:lnTo>
                  <a:lnTo>
                    <a:pt x="50" y="264"/>
                  </a:lnTo>
                  <a:lnTo>
                    <a:pt x="56" y="259"/>
                  </a:lnTo>
                  <a:lnTo>
                    <a:pt x="66" y="255"/>
                  </a:lnTo>
                  <a:lnTo>
                    <a:pt x="70" y="251"/>
                  </a:lnTo>
                  <a:lnTo>
                    <a:pt x="76" y="247"/>
                  </a:lnTo>
                  <a:lnTo>
                    <a:pt x="81" y="243"/>
                  </a:lnTo>
                  <a:lnTo>
                    <a:pt x="88" y="239"/>
                  </a:lnTo>
                  <a:lnTo>
                    <a:pt x="93" y="233"/>
                  </a:lnTo>
                  <a:lnTo>
                    <a:pt x="100" y="228"/>
                  </a:lnTo>
                  <a:lnTo>
                    <a:pt x="106" y="223"/>
                  </a:lnTo>
                  <a:lnTo>
                    <a:pt x="113" y="216"/>
                  </a:lnTo>
                  <a:lnTo>
                    <a:pt x="120" y="208"/>
                  </a:lnTo>
                  <a:lnTo>
                    <a:pt x="126" y="200"/>
                  </a:lnTo>
                  <a:lnTo>
                    <a:pt x="133" y="191"/>
                  </a:lnTo>
                  <a:lnTo>
                    <a:pt x="140" y="184"/>
                  </a:lnTo>
                  <a:lnTo>
                    <a:pt x="146" y="173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0" y="153"/>
                  </a:lnTo>
                  <a:lnTo>
                    <a:pt x="162" y="148"/>
                  </a:lnTo>
                  <a:lnTo>
                    <a:pt x="166" y="143"/>
                  </a:lnTo>
                  <a:lnTo>
                    <a:pt x="168" y="136"/>
                  </a:lnTo>
                  <a:lnTo>
                    <a:pt x="172" y="129"/>
                  </a:lnTo>
                  <a:lnTo>
                    <a:pt x="174" y="124"/>
                  </a:lnTo>
                  <a:lnTo>
                    <a:pt x="178" y="117"/>
                  </a:lnTo>
                  <a:lnTo>
                    <a:pt x="181" y="109"/>
                  </a:lnTo>
                  <a:lnTo>
                    <a:pt x="184" y="103"/>
                  </a:lnTo>
                  <a:lnTo>
                    <a:pt x="188" y="96"/>
                  </a:lnTo>
                  <a:lnTo>
                    <a:pt x="190" y="90"/>
                  </a:lnTo>
                  <a:lnTo>
                    <a:pt x="193" y="82"/>
                  </a:lnTo>
                  <a:lnTo>
                    <a:pt x="196" y="75"/>
                  </a:lnTo>
                  <a:lnTo>
                    <a:pt x="198" y="67"/>
                  </a:lnTo>
                  <a:lnTo>
                    <a:pt x="202" y="59"/>
                  </a:lnTo>
                  <a:lnTo>
                    <a:pt x="204" y="51"/>
                  </a:lnTo>
                  <a:lnTo>
                    <a:pt x="208" y="43"/>
                  </a:lnTo>
                  <a:lnTo>
                    <a:pt x="209" y="34"/>
                  </a:lnTo>
                  <a:lnTo>
                    <a:pt x="213" y="26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1306" y="2388"/>
              <a:ext cx="55" cy="71"/>
            </a:xfrm>
            <a:custGeom>
              <a:avLst/>
              <a:gdLst>
                <a:gd name="T0" fmla="*/ 107 w 219"/>
                <a:gd name="T1" fmla="*/ 4 h 285"/>
                <a:gd name="T2" fmla="*/ 106 w 219"/>
                <a:gd name="T3" fmla="*/ 16 h 285"/>
                <a:gd name="T4" fmla="*/ 106 w 219"/>
                <a:gd name="T5" fmla="*/ 29 h 285"/>
                <a:gd name="T6" fmla="*/ 104 w 219"/>
                <a:gd name="T7" fmla="*/ 41 h 285"/>
                <a:gd name="T8" fmla="*/ 103 w 219"/>
                <a:gd name="T9" fmla="*/ 53 h 285"/>
                <a:gd name="T10" fmla="*/ 99 w 219"/>
                <a:gd name="T11" fmla="*/ 73 h 285"/>
                <a:gd name="T12" fmla="*/ 94 w 219"/>
                <a:gd name="T13" fmla="*/ 93 h 285"/>
                <a:gd name="T14" fmla="*/ 86 w 219"/>
                <a:gd name="T15" fmla="*/ 108 h 285"/>
                <a:gd name="T16" fmla="*/ 78 w 219"/>
                <a:gd name="T17" fmla="*/ 122 h 285"/>
                <a:gd name="T18" fmla="*/ 68 w 219"/>
                <a:gd name="T19" fmla="*/ 134 h 285"/>
                <a:gd name="T20" fmla="*/ 59 w 219"/>
                <a:gd name="T21" fmla="*/ 145 h 285"/>
                <a:gd name="T22" fmla="*/ 39 w 219"/>
                <a:gd name="T23" fmla="*/ 161 h 285"/>
                <a:gd name="T24" fmla="*/ 22 w 219"/>
                <a:gd name="T25" fmla="*/ 170 h 285"/>
                <a:gd name="T26" fmla="*/ 8 w 219"/>
                <a:gd name="T27" fmla="*/ 177 h 285"/>
                <a:gd name="T28" fmla="*/ 0 w 219"/>
                <a:gd name="T29" fmla="*/ 181 h 285"/>
                <a:gd name="T30" fmla="*/ 28 w 219"/>
                <a:gd name="T31" fmla="*/ 282 h 285"/>
                <a:gd name="T32" fmla="*/ 43 w 219"/>
                <a:gd name="T33" fmla="*/ 278 h 285"/>
                <a:gd name="T34" fmla="*/ 58 w 219"/>
                <a:gd name="T35" fmla="*/ 273 h 285"/>
                <a:gd name="T36" fmla="*/ 75 w 219"/>
                <a:gd name="T37" fmla="*/ 265 h 285"/>
                <a:gd name="T38" fmla="*/ 92 w 219"/>
                <a:gd name="T39" fmla="*/ 256 h 285"/>
                <a:gd name="T40" fmla="*/ 108 w 219"/>
                <a:gd name="T41" fmla="*/ 244 h 285"/>
                <a:gd name="T42" fmla="*/ 126 w 219"/>
                <a:gd name="T43" fmla="*/ 232 h 285"/>
                <a:gd name="T44" fmla="*/ 143 w 219"/>
                <a:gd name="T45" fmla="*/ 218 h 285"/>
                <a:gd name="T46" fmla="*/ 158 w 219"/>
                <a:gd name="T47" fmla="*/ 200 h 285"/>
                <a:gd name="T48" fmla="*/ 172 w 219"/>
                <a:gd name="T49" fmla="*/ 181 h 285"/>
                <a:gd name="T50" fmla="*/ 182 w 219"/>
                <a:gd name="T51" fmla="*/ 164 h 285"/>
                <a:gd name="T52" fmla="*/ 187 w 219"/>
                <a:gd name="T53" fmla="*/ 153 h 285"/>
                <a:gd name="T54" fmla="*/ 192 w 219"/>
                <a:gd name="T55" fmla="*/ 141 h 285"/>
                <a:gd name="T56" fmla="*/ 198 w 219"/>
                <a:gd name="T57" fmla="*/ 130 h 285"/>
                <a:gd name="T58" fmla="*/ 203 w 219"/>
                <a:gd name="T59" fmla="*/ 117 h 285"/>
                <a:gd name="T60" fmla="*/ 207 w 219"/>
                <a:gd name="T61" fmla="*/ 102 h 285"/>
                <a:gd name="T62" fmla="*/ 211 w 219"/>
                <a:gd name="T63" fmla="*/ 89 h 285"/>
                <a:gd name="T64" fmla="*/ 214 w 219"/>
                <a:gd name="T65" fmla="*/ 73 h 285"/>
                <a:gd name="T66" fmla="*/ 216 w 219"/>
                <a:gd name="T67" fmla="*/ 59 h 285"/>
                <a:gd name="T68" fmla="*/ 218 w 219"/>
                <a:gd name="T69" fmla="*/ 41 h 285"/>
                <a:gd name="T70" fmla="*/ 219 w 219"/>
                <a:gd name="T71" fmla="*/ 25 h 285"/>
                <a:gd name="T72" fmla="*/ 219 w 219"/>
                <a:gd name="T73" fmla="*/ 8 h 285"/>
                <a:gd name="T74" fmla="*/ 219 w 219"/>
                <a:gd name="T7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285">
                  <a:moveTo>
                    <a:pt x="219" y="0"/>
                  </a:moveTo>
                  <a:lnTo>
                    <a:pt x="107" y="4"/>
                  </a:lnTo>
                  <a:lnTo>
                    <a:pt x="106" y="11"/>
                  </a:lnTo>
                  <a:lnTo>
                    <a:pt x="106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4" y="35"/>
                  </a:lnTo>
                  <a:lnTo>
                    <a:pt x="104" y="41"/>
                  </a:lnTo>
                  <a:lnTo>
                    <a:pt x="103" y="47"/>
                  </a:lnTo>
                  <a:lnTo>
                    <a:pt x="103" y="53"/>
                  </a:lnTo>
                  <a:lnTo>
                    <a:pt x="100" y="64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4" y="93"/>
                  </a:lnTo>
                  <a:lnTo>
                    <a:pt x="88" y="101"/>
                  </a:lnTo>
                  <a:lnTo>
                    <a:pt x="86" y="108"/>
                  </a:lnTo>
                  <a:lnTo>
                    <a:pt x="82" y="114"/>
                  </a:lnTo>
                  <a:lnTo>
                    <a:pt x="78" y="122"/>
                  </a:lnTo>
                  <a:lnTo>
                    <a:pt x="72" y="128"/>
                  </a:lnTo>
                  <a:lnTo>
                    <a:pt x="68" y="134"/>
                  </a:lnTo>
                  <a:lnTo>
                    <a:pt x="63" y="140"/>
                  </a:lnTo>
                  <a:lnTo>
                    <a:pt x="59" y="145"/>
                  </a:lnTo>
                  <a:lnTo>
                    <a:pt x="50" y="153"/>
                  </a:lnTo>
                  <a:lnTo>
                    <a:pt x="39" y="161"/>
                  </a:lnTo>
                  <a:lnTo>
                    <a:pt x="30" y="166"/>
                  </a:lnTo>
                  <a:lnTo>
                    <a:pt x="22" y="170"/>
                  </a:lnTo>
                  <a:lnTo>
                    <a:pt x="14" y="174"/>
                  </a:lnTo>
                  <a:lnTo>
                    <a:pt x="8" y="177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22" y="285"/>
                  </a:lnTo>
                  <a:lnTo>
                    <a:pt x="28" y="282"/>
                  </a:lnTo>
                  <a:lnTo>
                    <a:pt x="35" y="280"/>
                  </a:lnTo>
                  <a:lnTo>
                    <a:pt x="43" y="278"/>
                  </a:lnTo>
                  <a:lnTo>
                    <a:pt x="51" y="276"/>
                  </a:lnTo>
                  <a:lnTo>
                    <a:pt x="58" y="273"/>
                  </a:lnTo>
                  <a:lnTo>
                    <a:pt x="67" y="269"/>
                  </a:lnTo>
                  <a:lnTo>
                    <a:pt x="75" y="265"/>
                  </a:lnTo>
                  <a:lnTo>
                    <a:pt x="84" y="262"/>
                  </a:lnTo>
                  <a:lnTo>
                    <a:pt x="92" y="256"/>
                  </a:lnTo>
                  <a:lnTo>
                    <a:pt x="100" y="250"/>
                  </a:lnTo>
                  <a:lnTo>
                    <a:pt x="108" y="244"/>
                  </a:lnTo>
                  <a:lnTo>
                    <a:pt x="118" y="238"/>
                  </a:lnTo>
                  <a:lnTo>
                    <a:pt x="126" y="232"/>
                  </a:lnTo>
                  <a:lnTo>
                    <a:pt x="134" y="225"/>
                  </a:lnTo>
                  <a:lnTo>
                    <a:pt x="143" y="218"/>
                  </a:lnTo>
                  <a:lnTo>
                    <a:pt x="151" y="210"/>
                  </a:lnTo>
                  <a:lnTo>
                    <a:pt x="158" y="200"/>
                  </a:lnTo>
                  <a:lnTo>
                    <a:pt x="166" y="190"/>
                  </a:lnTo>
                  <a:lnTo>
                    <a:pt x="172" y="181"/>
                  </a:lnTo>
                  <a:lnTo>
                    <a:pt x="179" y="170"/>
                  </a:lnTo>
                  <a:lnTo>
                    <a:pt x="182" y="164"/>
                  </a:lnTo>
                  <a:lnTo>
                    <a:pt x="186" y="158"/>
                  </a:lnTo>
                  <a:lnTo>
                    <a:pt x="187" y="153"/>
                  </a:lnTo>
                  <a:lnTo>
                    <a:pt x="191" y="148"/>
                  </a:lnTo>
                  <a:lnTo>
                    <a:pt x="192" y="141"/>
                  </a:lnTo>
                  <a:lnTo>
                    <a:pt x="196" y="136"/>
                  </a:lnTo>
                  <a:lnTo>
                    <a:pt x="198" y="130"/>
                  </a:lnTo>
                  <a:lnTo>
                    <a:pt x="202" y="125"/>
                  </a:lnTo>
                  <a:lnTo>
                    <a:pt x="203" y="117"/>
                  </a:lnTo>
                  <a:lnTo>
                    <a:pt x="204" y="110"/>
                  </a:lnTo>
                  <a:lnTo>
                    <a:pt x="207" y="102"/>
                  </a:lnTo>
                  <a:lnTo>
                    <a:pt x="210" y="96"/>
                  </a:lnTo>
                  <a:lnTo>
                    <a:pt x="211" y="89"/>
                  </a:lnTo>
                  <a:lnTo>
                    <a:pt x="212" y="81"/>
                  </a:lnTo>
                  <a:lnTo>
                    <a:pt x="214" y="73"/>
                  </a:lnTo>
                  <a:lnTo>
                    <a:pt x="216" y="67"/>
                  </a:lnTo>
                  <a:lnTo>
                    <a:pt x="216" y="59"/>
                  </a:lnTo>
                  <a:lnTo>
                    <a:pt x="216" y="51"/>
                  </a:lnTo>
                  <a:lnTo>
                    <a:pt x="218" y="41"/>
                  </a:lnTo>
                  <a:lnTo>
                    <a:pt x="219" y="35"/>
                  </a:lnTo>
                  <a:lnTo>
                    <a:pt x="219" y="25"/>
                  </a:lnTo>
                  <a:lnTo>
                    <a:pt x="219" y="16"/>
                  </a:lnTo>
                  <a:lnTo>
                    <a:pt x="219" y="8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1375" y="2288"/>
              <a:ext cx="178" cy="176"/>
            </a:xfrm>
            <a:custGeom>
              <a:avLst/>
              <a:gdLst>
                <a:gd name="T0" fmla="*/ 319 w 713"/>
                <a:gd name="T1" fmla="*/ 591 h 701"/>
                <a:gd name="T2" fmla="*/ 271 w 713"/>
                <a:gd name="T3" fmla="*/ 579 h 701"/>
                <a:gd name="T4" fmla="*/ 200 w 713"/>
                <a:gd name="T5" fmla="*/ 537 h 701"/>
                <a:gd name="T6" fmla="*/ 149 w 713"/>
                <a:gd name="T7" fmla="*/ 482 h 701"/>
                <a:gd name="T8" fmla="*/ 123 w 713"/>
                <a:gd name="T9" fmla="*/ 422 h 701"/>
                <a:gd name="T10" fmla="*/ 112 w 713"/>
                <a:gd name="T11" fmla="*/ 368 h 701"/>
                <a:gd name="T12" fmla="*/ 112 w 713"/>
                <a:gd name="T13" fmla="*/ 324 h 701"/>
                <a:gd name="T14" fmla="*/ 120 w 713"/>
                <a:gd name="T15" fmla="*/ 282 h 701"/>
                <a:gd name="T16" fmla="*/ 153 w 713"/>
                <a:gd name="T17" fmla="*/ 213 h 701"/>
                <a:gd name="T18" fmla="*/ 209 w 713"/>
                <a:gd name="T19" fmla="*/ 154 h 701"/>
                <a:gd name="T20" fmla="*/ 283 w 713"/>
                <a:gd name="T21" fmla="*/ 117 h 701"/>
                <a:gd name="T22" fmla="*/ 324 w 713"/>
                <a:gd name="T23" fmla="*/ 108 h 701"/>
                <a:gd name="T24" fmla="*/ 368 w 713"/>
                <a:gd name="T25" fmla="*/ 108 h 701"/>
                <a:gd name="T26" fmla="*/ 416 w 713"/>
                <a:gd name="T27" fmla="*/ 114 h 701"/>
                <a:gd name="T28" fmla="*/ 481 w 713"/>
                <a:gd name="T29" fmla="*/ 141 h 701"/>
                <a:gd name="T30" fmla="*/ 536 w 713"/>
                <a:gd name="T31" fmla="*/ 186 h 701"/>
                <a:gd name="T32" fmla="*/ 581 w 713"/>
                <a:gd name="T33" fmla="*/ 255 h 701"/>
                <a:gd name="T34" fmla="*/ 595 w 713"/>
                <a:gd name="T35" fmla="*/ 306 h 701"/>
                <a:gd name="T36" fmla="*/ 600 w 713"/>
                <a:gd name="T37" fmla="*/ 351 h 701"/>
                <a:gd name="T38" fmla="*/ 708 w 713"/>
                <a:gd name="T39" fmla="*/ 295 h 701"/>
                <a:gd name="T40" fmla="*/ 692 w 713"/>
                <a:gd name="T41" fmla="*/ 237 h 701"/>
                <a:gd name="T42" fmla="*/ 668 w 713"/>
                <a:gd name="T43" fmla="*/ 182 h 701"/>
                <a:gd name="T44" fmla="*/ 635 w 713"/>
                <a:gd name="T45" fmla="*/ 133 h 701"/>
                <a:gd name="T46" fmla="*/ 595 w 713"/>
                <a:gd name="T47" fmla="*/ 90 h 701"/>
                <a:gd name="T48" fmla="*/ 547 w 713"/>
                <a:gd name="T49" fmla="*/ 54 h 701"/>
                <a:gd name="T50" fmla="*/ 495 w 713"/>
                <a:gd name="T51" fmla="*/ 28 h 701"/>
                <a:gd name="T52" fmla="*/ 435 w 713"/>
                <a:gd name="T53" fmla="*/ 8 h 701"/>
                <a:gd name="T54" fmla="*/ 375 w 713"/>
                <a:gd name="T55" fmla="*/ 0 h 701"/>
                <a:gd name="T56" fmla="*/ 309 w 713"/>
                <a:gd name="T57" fmla="*/ 1 h 701"/>
                <a:gd name="T58" fmla="*/ 249 w 713"/>
                <a:gd name="T59" fmla="*/ 16 h 701"/>
                <a:gd name="T60" fmla="*/ 192 w 713"/>
                <a:gd name="T61" fmla="*/ 37 h 701"/>
                <a:gd name="T62" fmla="*/ 141 w 713"/>
                <a:gd name="T63" fmla="*/ 69 h 701"/>
                <a:gd name="T64" fmla="*/ 97 w 713"/>
                <a:gd name="T65" fmla="*/ 109 h 701"/>
                <a:gd name="T66" fmla="*/ 59 w 713"/>
                <a:gd name="T67" fmla="*/ 154 h 701"/>
                <a:gd name="T68" fmla="*/ 31 w 713"/>
                <a:gd name="T69" fmla="*/ 205 h 701"/>
                <a:gd name="T70" fmla="*/ 9 w 713"/>
                <a:gd name="T71" fmla="*/ 262 h 701"/>
                <a:gd name="T72" fmla="*/ 0 w 713"/>
                <a:gd name="T73" fmla="*/ 323 h 701"/>
                <a:gd name="T74" fmla="*/ 1 w 713"/>
                <a:gd name="T75" fmla="*/ 386 h 701"/>
                <a:gd name="T76" fmla="*/ 12 w 713"/>
                <a:gd name="T77" fmla="*/ 446 h 701"/>
                <a:gd name="T78" fmla="*/ 33 w 713"/>
                <a:gd name="T79" fmla="*/ 501 h 701"/>
                <a:gd name="T80" fmla="*/ 63 w 713"/>
                <a:gd name="T81" fmla="*/ 552 h 701"/>
                <a:gd name="T82" fmla="*/ 104 w 713"/>
                <a:gd name="T83" fmla="*/ 599 h 701"/>
                <a:gd name="T84" fmla="*/ 148 w 713"/>
                <a:gd name="T85" fmla="*/ 635 h 701"/>
                <a:gd name="T86" fmla="*/ 200 w 713"/>
                <a:gd name="T87" fmla="*/ 665 h 701"/>
                <a:gd name="T88" fmla="*/ 257 w 713"/>
                <a:gd name="T89" fmla="*/ 686 h 701"/>
                <a:gd name="T90" fmla="*/ 320 w 713"/>
                <a:gd name="T91" fmla="*/ 698 h 701"/>
                <a:gd name="T92" fmla="*/ 385 w 713"/>
                <a:gd name="T93" fmla="*/ 697 h 701"/>
                <a:gd name="T94" fmla="*/ 429 w 713"/>
                <a:gd name="T95" fmla="*/ 690 h 701"/>
                <a:gd name="T96" fmla="*/ 483 w 713"/>
                <a:gd name="T97" fmla="*/ 672 h 701"/>
                <a:gd name="T98" fmla="*/ 524 w 713"/>
                <a:gd name="T99" fmla="*/ 653 h 701"/>
                <a:gd name="T100" fmla="*/ 571 w 713"/>
                <a:gd name="T101" fmla="*/ 621 h 701"/>
                <a:gd name="T102" fmla="*/ 624 w 713"/>
                <a:gd name="T103" fmla="*/ 576 h 701"/>
                <a:gd name="T104" fmla="*/ 665 w 713"/>
                <a:gd name="T105" fmla="*/ 520 h 701"/>
                <a:gd name="T106" fmla="*/ 573 w 713"/>
                <a:gd name="T107" fmla="*/ 459 h 701"/>
                <a:gd name="T108" fmla="*/ 539 w 713"/>
                <a:gd name="T109" fmla="*/ 507 h 701"/>
                <a:gd name="T110" fmla="*/ 491 w 713"/>
                <a:gd name="T111" fmla="*/ 547 h 701"/>
                <a:gd name="T112" fmla="*/ 436 w 713"/>
                <a:gd name="T113" fmla="*/ 575 h 701"/>
                <a:gd name="T114" fmla="*/ 380 w 713"/>
                <a:gd name="T115" fmla="*/ 59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13" h="701">
                  <a:moveTo>
                    <a:pt x="356" y="595"/>
                  </a:moveTo>
                  <a:lnTo>
                    <a:pt x="349" y="593"/>
                  </a:lnTo>
                  <a:lnTo>
                    <a:pt x="344" y="593"/>
                  </a:lnTo>
                  <a:lnTo>
                    <a:pt x="337" y="593"/>
                  </a:lnTo>
                  <a:lnTo>
                    <a:pt x="331" y="593"/>
                  </a:lnTo>
                  <a:lnTo>
                    <a:pt x="324" y="592"/>
                  </a:lnTo>
                  <a:lnTo>
                    <a:pt x="319" y="591"/>
                  </a:lnTo>
                  <a:lnTo>
                    <a:pt x="312" y="589"/>
                  </a:lnTo>
                  <a:lnTo>
                    <a:pt x="307" y="589"/>
                  </a:lnTo>
                  <a:lnTo>
                    <a:pt x="300" y="587"/>
                  </a:lnTo>
                  <a:lnTo>
                    <a:pt x="293" y="587"/>
                  </a:lnTo>
                  <a:lnTo>
                    <a:pt x="288" y="584"/>
                  </a:lnTo>
                  <a:lnTo>
                    <a:pt x="283" y="583"/>
                  </a:lnTo>
                  <a:lnTo>
                    <a:pt x="271" y="579"/>
                  </a:lnTo>
                  <a:lnTo>
                    <a:pt x="260" y="575"/>
                  </a:lnTo>
                  <a:lnTo>
                    <a:pt x="249" y="569"/>
                  </a:lnTo>
                  <a:lnTo>
                    <a:pt x="239" y="564"/>
                  </a:lnTo>
                  <a:lnTo>
                    <a:pt x="228" y="557"/>
                  </a:lnTo>
                  <a:lnTo>
                    <a:pt x="219" y="552"/>
                  </a:lnTo>
                  <a:lnTo>
                    <a:pt x="209" y="544"/>
                  </a:lnTo>
                  <a:lnTo>
                    <a:pt x="200" y="537"/>
                  </a:lnTo>
                  <a:lnTo>
                    <a:pt x="192" y="531"/>
                  </a:lnTo>
                  <a:lnTo>
                    <a:pt x="184" y="523"/>
                  </a:lnTo>
                  <a:lnTo>
                    <a:pt x="175" y="513"/>
                  </a:lnTo>
                  <a:lnTo>
                    <a:pt x="167" y="505"/>
                  </a:lnTo>
                  <a:lnTo>
                    <a:pt x="160" y="495"/>
                  </a:lnTo>
                  <a:lnTo>
                    <a:pt x="153" y="487"/>
                  </a:lnTo>
                  <a:lnTo>
                    <a:pt x="149" y="482"/>
                  </a:lnTo>
                  <a:lnTo>
                    <a:pt x="147" y="476"/>
                  </a:lnTo>
                  <a:lnTo>
                    <a:pt x="143" y="471"/>
                  </a:lnTo>
                  <a:lnTo>
                    <a:pt x="140" y="466"/>
                  </a:lnTo>
                  <a:lnTo>
                    <a:pt x="135" y="455"/>
                  </a:lnTo>
                  <a:lnTo>
                    <a:pt x="131" y="446"/>
                  </a:lnTo>
                  <a:lnTo>
                    <a:pt x="125" y="434"/>
                  </a:lnTo>
                  <a:lnTo>
                    <a:pt x="123" y="422"/>
                  </a:lnTo>
                  <a:lnTo>
                    <a:pt x="119" y="410"/>
                  </a:lnTo>
                  <a:lnTo>
                    <a:pt x="117" y="399"/>
                  </a:lnTo>
                  <a:lnTo>
                    <a:pt x="115" y="392"/>
                  </a:lnTo>
                  <a:lnTo>
                    <a:pt x="113" y="386"/>
                  </a:lnTo>
                  <a:lnTo>
                    <a:pt x="112" y="380"/>
                  </a:lnTo>
                  <a:lnTo>
                    <a:pt x="112" y="375"/>
                  </a:lnTo>
                  <a:lnTo>
                    <a:pt x="112" y="368"/>
                  </a:lnTo>
                  <a:lnTo>
                    <a:pt x="112" y="362"/>
                  </a:lnTo>
                  <a:lnTo>
                    <a:pt x="112" y="356"/>
                  </a:lnTo>
                  <a:lnTo>
                    <a:pt x="112" y="351"/>
                  </a:lnTo>
                  <a:lnTo>
                    <a:pt x="112" y="344"/>
                  </a:lnTo>
                  <a:lnTo>
                    <a:pt x="112" y="338"/>
                  </a:lnTo>
                  <a:lnTo>
                    <a:pt x="112" y="331"/>
                  </a:lnTo>
                  <a:lnTo>
                    <a:pt x="112" y="324"/>
                  </a:lnTo>
                  <a:lnTo>
                    <a:pt x="112" y="318"/>
                  </a:lnTo>
                  <a:lnTo>
                    <a:pt x="113" y="313"/>
                  </a:lnTo>
                  <a:lnTo>
                    <a:pt x="115" y="306"/>
                  </a:lnTo>
                  <a:lnTo>
                    <a:pt x="117" y="301"/>
                  </a:lnTo>
                  <a:lnTo>
                    <a:pt x="117" y="294"/>
                  </a:lnTo>
                  <a:lnTo>
                    <a:pt x="119" y="287"/>
                  </a:lnTo>
                  <a:lnTo>
                    <a:pt x="120" y="282"/>
                  </a:lnTo>
                  <a:lnTo>
                    <a:pt x="123" y="277"/>
                  </a:lnTo>
                  <a:lnTo>
                    <a:pt x="125" y="265"/>
                  </a:lnTo>
                  <a:lnTo>
                    <a:pt x="131" y="255"/>
                  </a:lnTo>
                  <a:lnTo>
                    <a:pt x="135" y="243"/>
                  </a:lnTo>
                  <a:lnTo>
                    <a:pt x="140" y="233"/>
                  </a:lnTo>
                  <a:lnTo>
                    <a:pt x="147" y="223"/>
                  </a:lnTo>
                  <a:lnTo>
                    <a:pt x="153" y="213"/>
                  </a:lnTo>
                  <a:lnTo>
                    <a:pt x="160" y="203"/>
                  </a:lnTo>
                  <a:lnTo>
                    <a:pt x="167" y="194"/>
                  </a:lnTo>
                  <a:lnTo>
                    <a:pt x="175" y="186"/>
                  </a:lnTo>
                  <a:lnTo>
                    <a:pt x="184" y="178"/>
                  </a:lnTo>
                  <a:lnTo>
                    <a:pt x="192" y="170"/>
                  </a:lnTo>
                  <a:lnTo>
                    <a:pt x="200" y="162"/>
                  </a:lnTo>
                  <a:lnTo>
                    <a:pt x="209" y="154"/>
                  </a:lnTo>
                  <a:lnTo>
                    <a:pt x="219" y="147"/>
                  </a:lnTo>
                  <a:lnTo>
                    <a:pt x="228" y="141"/>
                  </a:lnTo>
                  <a:lnTo>
                    <a:pt x="239" y="134"/>
                  </a:lnTo>
                  <a:lnTo>
                    <a:pt x="249" y="129"/>
                  </a:lnTo>
                  <a:lnTo>
                    <a:pt x="260" y="126"/>
                  </a:lnTo>
                  <a:lnTo>
                    <a:pt x="271" y="121"/>
                  </a:lnTo>
                  <a:lnTo>
                    <a:pt x="283" y="117"/>
                  </a:lnTo>
                  <a:lnTo>
                    <a:pt x="288" y="116"/>
                  </a:lnTo>
                  <a:lnTo>
                    <a:pt x="293" y="114"/>
                  </a:lnTo>
                  <a:lnTo>
                    <a:pt x="300" y="112"/>
                  </a:lnTo>
                  <a:lnTo>
                    <a:pt x="307" y="112"/>
                  </a:lnTo>
                  <a:lnTo>
                    <a:pt x="312" y="109"/>
                  </a:lnTo>
                  <a:lnTo>
                    <a:pt x="319" y="109"/>
                  </a:lnTo>
                  <a:lnTo>
                    <a:pt x="324" y="108"/>
                  </a:lnTo>
                  <a:lnTo>
                    <a:pt x="331" y="108"/>
                  </a:lnTo>
                  <a:lnTo>
                    <a:pt x="337" y="108"/>
                  </a:lnTo>
                  <a:lnTo>
                    <a:pt x="344" y="108"/>
                  </a:lnTo>
                  <a:lnTo>
                    <a:pt x="349" y="108"/>
                  </a:lnTo>
                  <a:lnTo>
                    <a:pt x="356" y="108"/>
                  </a:lnTo>
                  <a:lnTo>
                    <a:pt x="363" y="108"/>
                  </a:lnTo>
                  <a:lnTo>
                    <a:pt x="368" y="108"/>
                  </a:lnTo>
                  <a:lnTo>
                    <a:pt x="375" y="108"/>
                  </a:lnTo>
                  <a:lnTo>
                    <a:pt x="380" y="108"/>
                  </a:lnTo>
                  <a:lnTo>
                    <a:pt x="387" y="108"/>
                  </a:lnTo>
                  <a:lnTo>
                    <a:pt x="392" y="109"/>
                  </a:lnTo>
                  <a:lnTo>
                    <a:pt x="399" y="109"/>
                  </a:lnTo>
                  <a:lnTo>
                    <a:pt x="405" y="112"/>
                  </a:lnTo>
                  <a:lnTo>
                    <a:pt x="416" y="114"/>
                  </a:lnTo>
                  <a:lnTo>
                    <a:pt x="428" y="117"/>
                  </a:lnTo>
                  <a:lnTo>
                    <a:pt x="439" y="121"/>
                  </a:lnTo>
                  <a:lnTo>
                    <a:pt x="451" y="126"/>
                  </a:lnTo>
                  <a:lnTo>
                    <a:pt x="460" y="129"/>
                  </a:lnTo>
                  <a:lnTo>
                    <a:pt x="472" y="134"/>
                  </a:lnTo>
                  <a:lnTo>
                    <a:pt x="476" y="138"/>
                  </a:lnTo>
                  <a:lnTo>
                    <a:pt x="481" y="141"/>
                  </a:lnTo>
                  <a:lnTo>
                    <a:pt x="487" y="145"/>
                  </a:lnTo>
                  <a:lnTo>
                    <a:pt x="492" y="147"/>
                  </a:lnTo>
                  <a:lnTo>
                    <a:pt x="501" y="154"/>
                  </a:lnTo>
                  <a:lnTo>
                    <a:pt x="511" y="162"/>
                  </a:lnTo>
                  <a:lnTo>
                    <a:pt x="520" y="170"/>
                  </a:lnTo>
                  <a:lnTo>
                    <a:pt x="528" y="178"/>
                  </a:lnTo>
                  <a:lnTo>
                    <a:pt x="536" y="186"/>
                  </a:lnTo>
                  <a:lnTo>
                    <a:pt x="544" y="194"/>
                  </a:lnTo>
                  <a:lnTo>
                    <a:pt x="551" y="203"/>
                  </a:lnTo>
                  <a:lnTo>
                    <a:pt x="557" y="213"/>
                  </a:lnTo>
                  <a:lnTo>
                    <a:pt x="564" y="223"/>
                  </a:lnTo>
                  <a:lnTo>
                    <a:pt x="569" y="233"/>
                  </a:lnTo>
                  <a:lnTo>
                    <a:pt x="576" y="243"/>
                  </a:lnTo>
                  <a:lnTo>
                    <a:pt x="581" y="255"/>
                  </a:lnTo>
                  <a:lnTo>
                    <a:pt x="584" y="265"/>
                  </a:lnTo>
                  <a:lnTo>
                    <a:pt x="588" y="277"/>
                  </a:lnTo>
                  <a:lnTo>
                    <a:pt x="589" y="282"/>
                  </a:lnTo>
                  <a:lnTo>
                    <a:pt x="592" y="287"/>
                  </a:lnTo>
                  <a:lnTo>
                    <a:pt x="593" y="294"/>
                  </a:lnTo>
                  <a:lnTo>
                    <a:pt x="595" y="301"/>
                  </a:lnTo>
                  <a:lnTo>
                    <a:pt x="595" y="306"/>
                  </a:lnTo>
                  <a:lnTo>
                    <a:pt x="596" y="313"/>
                  </a:lnTo>
                  <a:lnTo>
                    <a:pt x="597" y="318"/>
                  </a:lnTo>
                  <a:lnTo>
                    <a:pt x="599" y="324"/>
                  </a:lnTo>
                  <a:lnTo>
                    <a:pt x="599" y="331"/>
                  </a:lnTo>
                  <a:lnTo>
                    <a:pt x="600" y="338"/>
                  </a:lnTo>
                  <a:lnTo>
                    <a:pt x="600" y="344"/>
                  </a:lnTo>
                  <a:lnTo>
                    <a:pt x="600" y="351"/>
                  </a:lnTo>
                  <a:lnTo>
                    <a:pt x="713" y="351"/>
                  </a:lnTo>
                  <a:lnTo>
                    <a:pt x="712" y="342"/>
                  </a:lnTo>
                  <a:lnTo>
                    <a:pt x="712" y="331"/>
                  </a:lnTo>
                  <a:lnTo>
                    <a:pt x="711" y="323"/>
                  </a:lnTo>
                  <a:lnTo>
                    <a:pt x="711" y="314"/>
                  </a:lnTo>
                  <a:lnTo>
                    <a:pt x="709" y="305"/>
                  </a:lnTo>
                  <a:lnTo>
                    <a:pt x="708" y="295"/>
                  </a:lnTo>
                  <a:lnTo>
                    <a:pt x="707" y="287"/>
                  </a:lnTo>
                  <a:lnTo>
                    <a:pt x="705" y="279"/>
                  </a:lnTo>
                  <a:lnTo>
                    <a:pt x="703" y="269"/>
                  </a:lnTo>
                  <a:lnTo>
                    <a:pt x="700" y="262"/>
                  </a:lnTo>
                  <a:lnTo>
                    <a:pt x="697" y="253"/>
                  </a:lnTo>
                  <a:lnTo>
                    <a:pt x="696" y="245"/>
                  </a:lnTo>
                  <a:lnTo>
                    <a:pt x="692" y="237"/>
                  </a:lnTo>
                  <a:lnTo>
                    <a:pt x="691" y="229"/>
                  </a:lnTo>
                  <a:lnTo>
                    <a:pt x="687" y="219"/>
                  </a:lnTo>
                  <a:lnTo>
                    <a:pt x="685" y="213"/>
                  </a:lnTo>
                  <a:lnTo>
                    <a:pt x="680" y="205"/>
                  </a:lnTo>
                  <a:lnTo>
                    <a:pt x="676" y="197"/>
                  </a:lnTo>
                  <a:lnTo>
                    <a:pt x="672" y="189"/>
                  </a:lnTo>
                  <a:lnTo>
                    <a:pt x="668" y="182"/>
                  </a:lnTo>
                  <a:lnTo>
                    <a:pt x="664" y="175"/>
                  </a:lnTo>
                  <a:lnTo>
                    <a:pt x="660" y="167"/>
                  </a:lnTo>
                  <a:lnTo>
                    <a:pt x="655" y="161"/>
                  </a:lnTo>
                  <a:lnTo>
                    <a:pt x="651" y="154"/>
                  </a:lnTo>
                  <a:lnTo>
                    <a:pt x="645" y="146"/>
                  </a:lnTo>
                  <a:lnTo>
                    <a:pt x="640" y="139"/>
                  </a:lnTo>
                  <a:lnTo>
                    <a:pt x="635" y="133"/>
                  </a:lnTo>
                  <a:lnTo>
                    <a:pt x="631" y="127"/>
                  </a:lnTo>
                  <a:lnTo>
                    <a:pt x="624" y="121"/>
                  </a:lnTo>
                  <a:lnTo>
                    <a:pt x="619" y="114"/>
                  </a:lnTo>
                  <a:lnTo>
                    <a:pt x="612" y="109"/>
                  </a:lnTo>
                  <a:lnTo>
                    <a:pt x="608" y="102"/>
                  </a:lnTo>
                  <a:lnTo>
                    <a:pt x="601" y="97"/>
                  </a:lnTo>
                  <a:lnTo>
                    <a:pt x="595" y="90"/>
                  </a:lnTo>
                  <a:lnTo>
                    <a:pt x="588" y="85"/>
                  </a:lnTo>
                  <a:lnTo>
                    <a:pt x="581" y="78"/>
                  </a:lnTo>
                  <a:lnTo>
                    <a:pt x="575" y="73"/>
                  </a:lnTo>
                  <a:lnTo>
                    <a:pt x="568" y="69"/>
                  </a:lnTo>
                  <a:lnTo>
                    <a:pt x="561" y="64"/>
                  </a:lnTo>
                  <a:lnTo>
                    <a:pt x="555" y="60"/>
                  </a:lnTo>
                  <a:lnTo>
                    <a:pt x="547" y="54"/>
                  </a:lnTo>
                  <a:lnTo>
                    <a:pt x="539" y="49"/>
                  </a:lnTo>
                  <a:lnTo>
                    <a:pt x="532" y="45"/>
                  </a:lnTo>
                  <a:lnTo>
                    <a:pt x="525" y="41"/>
                  </a:lnTo>
                  <a:lnTo>
                    <a:pt x="516" y="37"/>
                  </a:lnTo>
                  <a:lnTo>
                    <a:pt x="509" y="34"/>
                  </a:lnTo>
                  <a:lnTo>
                    <a:pt x="501" y="30"/>
                  </a:lnTo>
                  <a:lnTo>
                    <a:pt x="495" y="28"/>
                  </a:lnTo>
                  <a:lnTo>
                    <a:pt x="485" y="24"/>
                  </a:lnTo>
                  <a:lnTo>
                    <a:pt x="477" y="21"/>
                  </a:lnTo>
                  <a:lnTo>
                    <a:pt x="468" y="17"/>
                  </a:lnTo>
                  <a:lnTo>
                    <a:pt x="460" y="16"/>
                  </a:lnTo>
                  <a:lnTo>
                    <a:pt x="452" y="12"/>
                  </a:lnTo>
                  <a:lnTo>
                    <a:pt x="444" y="10"/>
                  </a:lnTo>
                  <a:lnTo>
                    <a:pt x="435" y="8"/>
                  </a:lnTo>
                  <a:lnTo>
                    <a:pt x="428" y="6"/>
                  </a:lnTo>
                  <a:lnTo>
                    <a:pt x="417" y="5"/>
                  </a:lnTo>
                  <a:lnTo>
                    <a:pt x="409" y="4"/>
                  </a:lnTo>
                  <a:lnTo>
                    <a:pt x="400" y="1"/>
                  </a:lnTo>
                  <a:lnTo>
                    <a:pt x="392" y="1"/>
                  </a:lnTo>
                  <a:lnTo>
                    <a:pt x="383" y="0"/>
                  </a:lnTo>
                  <a:lnTo>
                    <a:pt x="375" y="0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7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20" y="1"/>
                  </a:lnTo>
                  <a:lnTo>
                    <a:pt x="309" y="1"/>
                  </a:lnTo>
                  <a:lnTo>
                    <a:pt x="301" y="4"/>
                  </a:lnTo>
                  <a:lnTo>
                    <a:pt x="292" y="5"/>
                  </a:lnTo>
                  <a:lnTo>
                    <a:pt x="284" y="6"/>
                  </a:lnTo>
                  <a:lnTo>
                    <a:pt x="275" y="8"/>
                  </a:lnTo>
                  <a:lnTo>
                    <a:pt x="265" y="10"/>
                  </a:lnTo>
                  <a:lnTo>
                    <a:pt x="257" y="12"/>
                  </a:lnTo>
                  <a:lnTo>
                    <a:pt x="249" y="16"/>
                  </a:lnTo>
                  <a:lnTo>
                    <a:pt x="240" y="17"/>
                  </a:lnTo>
                  <a:lnTo>
                    <a:pt x="233" y="21"/>
                  </a:lnTo>
                  <a:lnTo>
                    <a:pt x="224" y="24"/>
                  </a:lnTo>
                  <a:lnTo>
                    <a:pt x="216" y="28"/>
                  </a:lnTo>
                  <a:lnTo>
                    <a:pt x="208" y="30"/>
                  </a:lnTo>
                  <a:lnTo>
                    <a:pt x="200" y="34"/>
                  </a:lnTo>
                  <a:lnTo>
                    <a:pt x="192" y="37"/>
                  </a:lnTo>
                  <a:lnTo>
                    <a:pt x="185" y="41"/>
                  </a:lnTo>
                  <a:lnTo>
                    <a:pt x="177" y="45"/>
                  </a:lnTo>
                  <a:lnTo>
                    <a:pt x="169" y="49"/>
                  </a:lnTo>
                  <a:lnTo>
                    <a:pt x="161" y="54"/>
                  </a:lnTo>
                  <a:lnTo>
                    <a:pt x="155" y="60"/>
                  </a:lnTo>
                  <a:lnTo>
                    <a:pt x="148" y="64"/>
                  </a:lnTo>
                  <a:lnTo>
                    <a:pt x="141" y="69"/>
                  </a:lnTo>
                  <a:lnTo>
                    <a:pt x="135" y="73"/>
                  </a:lnTo>
                  <a:lnTo>
                    <a:pt x="128" y="78"/>
                  </a:lnTo>
                  <a:lnTo>
                    <a:pt x="121" y="85"/>
                  </a:lnTo>
                  <a:lnTo>
                    <a:pt x="115" y="90"/>
                  </a:lnTo>
                  <a:lnTo>
                    <a:pt x="109" y="97"/>
                  </a:lnTo>
                  <a:lnTo>
                    <a:pt x="104" y="102"/>
                  </a:lnTo>
                  <a:lnTo>
                    <a:pt x="97" y="109"/>
                  </a:lnTo>
                  <a:lnTo>
                    <a:pt x="91" y="114"/>
                  </a:lnTo>
                  <a:lnTo>
                    <a:pt x="85" y="121"/>
                  </a:lnTo>
                  <a:lnTo>
                    <a:pt x="80" y="127"/>
                  </a:lnTo>
                  <a:lnTo>
                    <a:pt x="73" y="133"/>
                  </a:lnTo>
                  <a:lnTo>
                    <a:pt x="69" y="139"/>
                  </a:lnTo>
                  <a:lnTo>
                    <a:pt x="63" y="146"/>
                  </a:lnTo>
                  <a:lnTo>
                    <a:pt x="59" y="154"/>
                  </a:lnTo>
                  <a:lnTo>
                    <a:pt x="53" y="161"/>
                  </a:lnTo>
                  <a:lnTo>
                    <a:pt x="49" y="167"/>
                  </a:lnTo>
                  <a:lnTo>
                    <a:pt x="45" y="175"/>
                  </a:lnTo>
                  <a:lnTo>
                    <a:pt x="41" y="182"/>
                  </a:lnTo>
                  <a:lnTo>
                    <a:pt x="37" y="189"/>
                  </a:lnTo>
                  <a:lnTo>
                    <a:pt x="33" y="197"/>
                  </a:lnTo>
                  <a:lnTo>
                    <a:pt x="31" y="205"/>
                  </a:lnTo>
                  <a:lnTo>
                    <a:pt x="27" y="213"/>
                  </a:lnTo>
                  <a:lnTo>
                    <a:pt x="24" y="219"/>
                  </a:lnTo>
                  <a:lnTo>
                    <a:pt x="21" y="229"/>
                  </a:lnTo>
                  <a:lnTo>
                    <a:pt x="17" y="237"/>
                  </a:lnTo>
                  <a:lnTo>
                    <a:pt x="15" y="245"/>
                  </a:lnTo>
                  <a:lnTo>
                    <a:pt x="12" y="253"/>
                  </a:lnTo>
                  <a:lnTo>
                    <a:pt x="9" y="262"/>
                  </a:lnTo>
                  <a:lnTo>
                    <a:pt x="8" y="269"/>
                  </a:lnTo>
                  <a:lnTo>
                    <a:pt x="7" y="279"/>
                  </a:lnTo>
                  <a:lnTo>
                    <a:pt x="4" y="287"/>
                  </a:lnTo>
                  <a:lnTo>
                    <a:pt x="3" y="295"/>
                  </a:lnTo>
                  <a:lnTo>
                    <a:pt x="1" y="305"/>
                  </a:lnTo>
                  <a:lnTo>
                    <a:pt x="1" y="314"/>
                  </a:lnTo>
                  <a:lnTo>
                    <a:pt x="0" y="323"/>
                  </a:lnTo>
                  <a:lnTo>
                    <a:pt x="0" y="331"/>
                  </a:lnTo>
                  <a:lnTo>
                    <a:pt x="0" y="342"/>
                  </a:lnTo>
                  <a:lnTo>
                    <a:pt x="0" y="351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1" y="386"/>
                  </a:lnTo>
                  <a:lnTo>
                    <a:pt x="1" y="394"/>
                  </a:lnTo>
                  <a:lnTo>
                    <a:pt x="3" y="403"/>
                  </a:lnTo>
                  <a:lnTo>
                    <a:pt x="4" y="411"/>
                  </a:lnTo>
                  <a:lnTo>
                    <a:pt x="7" y="422"/>
                  </a:lnTo>
                  <a:lnTo>
                    <a:pt x="8" y="428"/>
                  </a:lnTo>
                  <a:lnTo>
                    <a:pt x="9" y="438"/>
                  </a:lnTo>
                  <a:lnTo>
                    <a:pt x="12" y="446"/>
                  </a:lnTo>
                  <a:lnTo>
                    <a:pt x="15" y="454"/>
                  </a:lnTo>
                  <a:lnTo>
                    <a:pt x="17" y="462"/>
                  </a:lnTo>
                  <a:lnTo>
                    <a:pt x="21" y="471"/>
                  </a:lnTo>
                  <a:lnTo>
                    <a:pt x="24" y="478"/>
                  </a:lnTo>
                  <a:lnTo>
                    <a:pt x="27" y="487"/>
                  </a:lnTo>
                  <a:lnTo>
                    <a:pt x="31" y="494"/>
                  </a:lnTo>
                  <a:lnTo>
                    <a:pt x="33" y="501"/>
                  </a:lnTo>
                  <a:lnTo>
                    <a:pt x="37" y="508"/>
                  </a:lnTo>
                  <a:lnTo>
                    <a:pt x="41" y="516"/>
                  </a:lnTo>
                  <a:lnTo>
                    <a:pt x="45" y="523"/>
                  </a:lnTo>
                  <a:lnTo>
                    <a:pt x="49" y="531"/>
                  </a:lnTo>
                  <a:lnTo>
                    <a:pt x="53" y="537"/>
                  </a:lnTo>
                  <a:lnTo>
                    <a:pt x="59" y="545"/>
                  </a:lnTo>
                  <a:lnTo>
                    <a:pt x="63" y="552"/>
                  </a:lnTo>
                  <a:lnTo>
                    <a:pt x="69" y="559"/>
                  </a:lnTo>
                  <a:lnTo>
                    <a:pt x="73" y="565"/>
                  </a:lnTo>
                  <a:lnTo>
                    <a:pt x="80" y="572"/>
                  </a:lnTo>
                  <a:lnTo>
                    <a:pt x="85" y="579"/>
                  </a:lnTo>
                  <a:lnTo>
                    <a:pt x="91" y="585"/>
                  </a:lnTo>
                  <a:lnTo>
                    <a:pt x="97" y="592"/>
                  </a:lnTo>
                  <a:lnTo>
                    <a:pt x="104" y="599"/>
                  </a:lnTo>
                  <a:lnTo>
                    <a:pt x="109" y="603"/>
                  </a:lnTo>
                  <a:lnTo>
                    <a:pt x="115" y="609"/>
                  </a:lnTo>
                  <a:lnTo>
                    <a:pt x="121" y="613"/>
                  </a:lnTo>
                  <a:lnTo>
                    <a:pt x="128" y="620"/>
                  </a:lnTo>
                  <a:lnTo>
                    <a:pt x="135" y="624"/>
                  </a:lnTo>
                  <a:lnTo>
                    <a:pt x="141" y="631"/>
                  </a:lnTo>
                  <a:lnTo>
                    <a:pt x="148" y="635"/>
                  </a:lnTo>
                  <a:lnTo>
                    <a:pt x="155" y="640"/>
                  </a:lnTo>
                  <a:lnTo>
                    <a:pt x="161" y="644"/>
                  </a:lnTo>
                  <a:lnTo>
                    <a:pt x="169" y="648"/>
                  </a:lnTo>
                  <a:lnTo>
                    <a:pt x="177" y="653"/>
                  </a:lnTo>
                  <a:lnTo>
                    <a:pt x="185" y="657"/>
                  </a:lnTo>
                  <a:lnTo>
                    <a:pt x="192" y="661"/>
                  </a:lnTo>
                  <a:lnTo>
                    <a:pt x="200" y="665"/>
                  </a:lnTo>
                  <a:lnTo>
                    <a:pt x="208" y="668"/>
                  </a:lnTo>
                  <a:lnTo>
                    <a:pt x="216" y="673"/>
                  </a:lnTo>
                  <a:lnTo>
                    <a:pt x="224" y="675"/>
                  </a:lnTo>
                  <a:lnTo>
                    <a:pt x="233" y="679"/>
                  </a:lnTo>
                  <a:lnTo>
                    <a:pt x="240" y="681"/>
                  </a:lnTo>
                  <a:lnTo>
                    <a:pt x="249" y="685"/>
                  </a:lnTo>
                  <a:lnTo>
                    <a:pt x="257" y="686"/>
                  </a:lnTo>
                  <a:lnTo>
                    <a:pt x="265" y="689"/>
                  </a:lnTo>
                  <a:lnTo>
                    <a:pt x="275" y="692"/>
                  </a:lnTo>
                  <a:lnTo>
                    <a:pt x="284" y="693"/>
                  </a:lnTo>
                  <a:lnTo>
                    <a:pt x="292" y="694"/>
                  </a:lnTo>
                  <a:lnTo>
                    <a:pt x="301" y="696"/>
                  </a:lnTo>
                  <a:lnTo>
                    <a:pt x="309" y="697"/>
                  </a:lnTo>
                  <a:lnTo>
                    <a:pt x="320" y="698"/>
                  </a:lnTo>
                  <a:lnTo>
                    <a:pt x="328" y="698"/>
                  </a:lnTo>
                  <a:lnTo>
                    <a:pt x="337" y="700"/>
                  </a:lnTo>
                  <a:lnTo>
                    <a:pt x="347" y="700"/>
                  </a:lnTo>
                  <a:lnTo>
                    <a:pt x="356" y="701"/>
                  </a:lnTo>
                  <a:lnTo>
                    <a:pt x="368" y="700"/>
                  </a:lnTo>
                  <a:lnTo>
                    <a:pt x="380" y="698"/>
                  </a:lnTo>
                  <a:lnTo>
                    <a:pt x="385" y="697"/>
                  </a:lnTo>
                  <a:lnTo>
                    <a:pt x="392" y="697"/>
                  </a:lnTo>
                  <a:lnTo>
                    <a:pt x="399" y="696"/>
                  </a:lnTo>
                  <a:lnTo>
                    <a:pt x="405" y="696"/>
                  </a:lnTo>
                  <a:lnTo>
                    <a:pt x="411" y="693"/>
                  </a:lnTo>
                  <a:lnTo>
                    <a:pt x="417" y="692"/>
                  </a:lnTo>
                  <a:lnTo>
                    <a:pt x="423" y="692"/>
                  </a:lnTo>
                  <a:lnTo>
                    <a:pt x="429" y="690"/>
                  </a:lnTo>
                  <a:lnTo>
                    <a:pt x="435" y="688"/>
                  </a:lnTo>
                  <a:lnTo>
                    <a:pt x="441" y="686"/>
                  </a:lnTo>
                  <a:lnTo>
                    <a:pt x="448" y="685"/>
                  </a:lnTo>
                  <a:lnTo>
                    <a:pt x="453" y="685"/>
                  </a:lnTo>
                  <a:lnTo>
                    <a:pt x="465" y="679"/>
                  </a:lnTo>
                  <a:lnTo>
                    <a:pt x="477" y="675"/>
                  </a:lnTo>
                  <a:lnTo>
                    <a:pt x="483" y="672"/>
                  </a:lnTo>
                  <a:lnTo>
                    <a:pt x="489" y="669"/>
                  </a:lnTo>
                  <a:lnTo>
                    <a:pt x="495" y="667"/>
                  </a:lnTo>
                  <a:lnTo>
                    <a:pt x="501" y="665"/>
                  </a:lnTo>
                  <a:lnTo>
                    <a:pt x="507" y="661"/>
                  </a:lnTo>
                  <a:lnTo>
                    <a:pt x="512" y="659"/>
                  </a:lnTo>
                  <a:lnTo>
                    <a:pt x="517" y="655"/>
                  </a:lnTo>
                  <a:lnTo>
                    <a:pt x="524" y="653"/>
                  </a:lnTo>
                  <a:lnTo>
                    <a:pt x="529" y="649"/>
                  </a:lnTo>
                  <a:lnTo>
                    <a:pt x="535" y="647"/>
                  </a:lnTo>
                  <a:lnTo>
                    <a:pt x="540" y="643"/>
                  </a:lnTo>
                  <a:lnTo>
                    <a:pt x="547" y="641"/>
                  </a:lnTo>
                  <a:lnTo>
                    <a:pt x="557" y="633"/>
                  </a:lnTo>
                  <a:lnTo>
                    <a:pt x="567" y="625"/>
                  </a:lnTo>
                  <a:lnTo>
                    <a:pt x="571" y="621"/>
                  </a:lnTo>
                  <a:lnTo>
                    <a:pt x="576" y="617"/>
                  </a:lnTo>
                  <a:lnTo>
                    <a:pt x="581" y="613"/>
                  </a:lnTo>
                  <a:lnTo>
                    <a:pt x="588" y="611"/>
                  </a:lnTo>
                  <a:lnTo>
                    <a:pt x="596" y="601"/>
                  </a:lnTo>
                  <a:lnTo>
                    <a:pt x="605" y="593"/>
                  </a:lnTo>
                  <a:lnTo>
                    <a:pt x="615" y="584"/>
                  </a:lnTo>
                  <a:lnTo>
                    <a:pt x="624" y="576"/>
                  </a:lnTo>
                  <a:lnTo>
                    <a:pt x="632" y="567"/>
                  </a:lnTo>
                  <a:lnTo>
                    <a:pt x="640" y="556"/>
                  </a:lnTo>
                  <a:lnTo>
                    <a:pt x="648" y="547"/>
                  </a:lnTo>
                  <a:lnTo>
                    <a:pt x="655" y="537"/>
                  </a:lnTo>
                  <a:lnTo>
                    <a:pt x="659" y="531"/>
                  </a:lnTo>
                  <a:lnTo>
                    <a:pt x="661" y="525"/>
                  </a:lnTo>
                  <a:lnTo>
                    <a:pt x="665" y="520"/>
                  </a:lnTo>
                  <a:lnTo>
                    <a:pt x="668" y="516"/>
                  </a:lnTo>
                  <a:lnTo>
                    <a:pt x="671" y="509"/>
                  </a:lnTo>
                  <a:lnTo>
                    <a:pt x="673" y="505"/>
                  </a:lnTo>
                  <a:lnTo>
                    <a:pt x="677" y="500"/>
                  </a:lnTo>
                  <a:lnTo>
                    <a:pt x="680" y="495"/>
                  </a:lnTo>
                  <a:lnTo>
                    <a:pt x="577" y="452"/>
                  </a:lnTo>
                  <a:lnTo>
                    <a:pt x="573" y="459"/>
                  </a:lnTo>
                  <a:lnTo>
                    <a:pt x="569" y="466"/>
                  </a:lnTo>
                  <a:lnTo>
                    <a:pt x="565" y="472"/>
                  </a:lnTo>
                  <a:lnTo>
                    <a:pt x="561" y="480"/>
                  </a:lnTo>
                  <a:lnTo>
                    <a:pt x="556" y="487"/>
                  </a:lnTo>
                  <a:lnTo>
                    <a:pt x="551" y="494"/>
                  </a:lnTo>
                  <a:lnTo>
                    <a:pt x="545" y="500"/>
                  </a:lnTo>
                  <a:lnTo>
                    <a:pt x="539" y="507"/>
                  </a:lnTo>
                  <a:lnTo>
                    <a:pt x="533" y="512"/>
                  </a:lnTo>
                  <a:lnTo>
                    <a:pt x="527" y="519"/>
                  </a:lnTo>
                  <a:lnTo>
                    <a:pt x="520" y="524"/>
                  </a:lnTo>
                  <a:lnTo>
                    <a:pt x="513" y="531"/>
                  </a:lnTo>
                  <a:lnTo>
                    <a:pt x="505" y="536"/>
                  </a:lnTo>
                  <a:lnTo>
                    <a:pt x="499" y="541"/>
                  </a:lnTo>
                  <a:lnTo>
                    <a:pt x="491" y="547"/>
                  </a:lnTo>
                  <a:lnTo>
                    <a:pt x="484" y="552"/>
                  </a:lnTo>
                  <a:lnTo>
                    <a:pt x="476" y="556"/>
                  </a:lnTo>
                  <a:lnTo>
                    <a:pt x="468" y="561"/>
                  </a:lnTo>
                  <a:lnTo>
                    <a:pt x="460" y="564"/>
                  </a:lnTo>
                  <a:lnTo>
                    <a:pt x="453" y="568"/>
                  </a:lnTo>
                  <a:lnTo>
                    <a:pt x="444" y="572"/>
                  </a:lnTo>
                  <a:lnTo>
                    <a:pt x="436" y="575"/>
                  </a:lnTo>
                  <a:lnTo>
                    <a:pt x="429" y="579"/>
                  </a:lnTo>
                  <a:lnTo>
                    <a:pt x="421" y="583"/>
                  </a:lnTo>
                  <a:lnTo>
                    <a:pt x="412" y="585"/>
                  </a:lnTo>
                  <a:lnTo>
                    <a:pt x="405" y="587"/>
                  </a:lnTo>
                  <a:lnTo>
                    <a:pt x="396" y="589"/>
                  </a:lnTo>
                  <a:lnTo>
                    <a:pt x="388" y="592"/>
                  </a:lnTo>
                  <a:lnTo>
                    <a:pt x="380" y="593"/>
                  </a:lnTo>
                  <a:lnTo>
                    <a:pt x="372" y="593"/>
                  </a:lnTo>
                  <a:lnTo>
                    <a:pt x="363" y="593"/>
                  </a:lnTo>
                  <a:lnTo>
                    <a:pt x="356" y="595"/>
                  </a:lnTo>
                  <a:lnTo>
                    <a:pt x="356" y="5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1516" y="2349"/>
              <a:ext cx="38" cy="75"/>
            </a:xfrm>
            <a:custGeom>
              <a:avLst/>
              <a:gdLst>
                <a:gd name="T0" fmla="*/ 27 w 151"/>
                <a:gd name="T1" fmla="*/ 32 h 299"/>
                <a:gd name="T2" fmla="*/ 31 w 151"/>
                <a:gd name="T3" fmla="*/ 52 h 299"/>
                <a:gd name="T4" fmla="*/ 36 w 151"/>
                <a:gd name="T5" fmla="*/ 73 h 299"/>
                <a:gd name="T6" fmla="*/ 36 w 151"/>
                <a:gd name="T7" fmla="*/ 93 h 299"/>
                <a:gd name="T8" fmla="*/ 37 w 151"/>
                <a:gd name="T9" fmla="*/ 113 h 299"/>
                <a:gd name="T10" fmla="*/ 36 w 151"/>
                <a:gd name="T11" fmla="*/ 129 h 299"/>
                <a:gd name="T12" fmla="*/ 35 w 151"/>
                <a:gd name="T13" fmla="*/ 146 h 299"/>
                <a:gd name="T14" fmla="*/ 31 w 151"/>
                <a:gd name="T15" fmla="*/ 162 h 299"/>
                <a:gd name="T16" fmla="*/ 28 w 151"/>
                <a:gd name="T17" fmla="*/ 177 h 299"/>
                <a:gd name="T18" fmla="*/ 23 w 151"/>
                <a:gd name="T19" fmla="*/ 189 h 299"/>
                <a:gd name="T20" fmla="*/ 19 w 151"/>
                <a:gd name="T21" fmla="*/ 199 h 299"/>
                <a:gd name="T22" fmla="*/ 11 w 151"/>
                <a:gd name="T23" fmla="*/ 219 h 299"/>
                <a:gd name="T24" fmla="*/ 3 w 151"/>
                <a:gd name="T25" fmla="*/ 231 h 299"/>
                <a:gd name="T26" fmla="*/ 0 w 151"/>
                <a:gd name="T27" fmla="*/ 237 h 299"/>
                <a:gd name="T28" fmla="*/ 92 w 151"/>
                <a:gd name="T29" fmla="*/ 296 h 299"/>
                <a:gd name="T30" fmla="*/ 97 w 151"/>
                <a:gd name="T31" fmla="*/ 286 h 299"/>
                <a:gd name="T32" fmla="*/ 103 w 151"/>
                <a:gd name="T33" fmla="*/ 278 h 299"/>
                <a:gd name="T34" fmla="*/ 109 w 151"/>
                <a:gd name="T35" fmla="*/ 266 h 299"/>
                <a:gd name="T36" fmla="*/ 116 w 151"/>
                <a:gd name="T37" fmla="*/ 254 h 299"/>
                <a:gd name="T38" fmla="*/ 123 w 151"/>
                <a:gd name="T39" fmla="*/ 238 h 299"/>
                <a:gd name="T40" fmla="*/ 129 w 151"/>
                <a:gd name="T41" fmla="*/ 221 h 299"/>
                <a:gd name="T42" fmla="*/ 136 w 151"/>
                <a:gd name="T43" fmla="*/ 201 h 299"/>
                <a:gd name="T44" fmla="*/ 141 w 151"/>
                <a:gd name="T45" fmla="*/ 179 h 299"/>
                <a:gd name="T46" fmla="*/ 145 w 151"/>
                <a:gd name="T47" fmla="*/ 162 h 299"/>
                <a:gd name="T48" fmla="*/ 145 w 151"/>
                <a:gd name="T49" fmla="*/ 149 h 299"/>
                <a:gd name="T50" fmla="*/ 147 w 151"/>
                <a:gd name="T51" fmla="*/ 137 h 299"/>
                <a:gd name="T52" fmla="*/ 149 w 151"/>
                <a:gd name="T53" fmla="*/ 123 h 299"/>
                <a:gd name="T54" fmla="*/ 149 w 151"/>
                <a:gd name="T55" fmla="*/ 110 h 299"/>
                <a:gd name="T56" fmla="*/ 149 w 151"/>
                <a:gd name="T57" fmla="*/ 95 h 299"/>
                <a:gd name="T58" fmla="*/ 148 w 151"/>
                <a:gd name="T59" fmla="*/ 82 h 299"/>
                <a:gd name="T60" fmla="*/ 147 w 151"/>
                <a:gd name="T61" fmla="*/ 68 h 299"/>
                <a:gd name="T62" fmla="*/ 145 w 151"/>
                <a:gd name="T63" fmla="*/ 52 h 299"/>
                <a:gd name="T64" fmla="*/ 143 w 151"/>
                <a:gd name="T65" fmla="*/ 37 h 299"/>
                <a:gd name="T66" fmla="*/ 140 w 151"/>
                <a:gd name="T67" fmla="*/ 21 h 299"/>
                <a:gd name="T68" fmla="*/ 135 w 151"/>
                <a:gd name="T69" fmla="*/ 6 h 299"/>
                <a:gd name="T70" fmla="*/ 133 w 151"/>
                <a:gd name="T7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99">
                  <a:moveTo>
                    <a:pt x="133" y="0"/>
                  </a:moveTo>
                  <a:lnTo>
                    <a:pt x="27" y="32"/>
                  </a:lnTo>
                  <a:lnTo>
                    <a:pt x="29" y="41"/>
                  </a:lnTo>
                  <a:lnTo>
                    <a:pt x="31" y="52"/>
                  </a:lnTo>
                  <a:lnTo>
                    <a:pt x="33" y="62"/>
                  </a:lnTo>
                  <a:lnTo>
                    <a:pt x="36" y="73"/>
                  </a:lnTo>
                  <a:lnTo>
                    <a:pt x="36" y="82"/>
                  </a:lnTo>
                  <a:lnTo>
                    <a:pt x="36" y="93"/>
                  </a:lnTo>
                  <a:lnTo>
                    <a:pt x="36" y="102"/>
                  </a:lnTo>
                  <a:lnTo>
                    <a:pt x="37" y="113"/>
                  </a:lnTo>
                  <a:lnTo>
                    <a:pt x="36" y="119"/>
                  </a:lnTo>
                  <a:lnTo>
                    <a:pt x="36" y="129"/>
                  </a:lnTo>
                  <a:lnTo>
                    <a:pt x="36" y="138"/>
                  </a:lnTo>
                  <a:lnTo>
                    <a:pt x="35" y="146"/>
                  </a:lnTo>
                  <a:lnTo>
                    <a:pt x="32" y="154"/>
                  </a:lnTo>
                  <a:lnTo>
                    <a:pt x="31" y="162"/>
                  </a:lnTo>
                  <a:lnTo>
                    <a:pt x="29" y="169"/>
                  </a:lnTo>
                  <a:lnTo>
                    <a:pt x="28" y="177"/>
                  </a:lnTo>
                  <a:lnTo>
                    <a:pt x="24" y="182"/>
                  </a:lnTo>
                  <a:lnTo>
                    <a:pt x="23" y="189"/>
                  </a:lnTo>
                  <a:lnTo>
                    <a:pt x="20" y="194"/>
                  </a:lnTo>
                  <a:lnTo>
                    <a:pt x="19" y="199"/>
                  </a:lnTo>
                  <a:lnTo>
                    <a:pt x="13" y="210"/>
                  </a:lnTo>
                  <a:lnTo>
                    <a:pt x="11" y="219"/>
                  </a:lnTo>
                  <a:lnTo>
                    <a:pt x="5" y="225"/>
                  </a:lnTo>
                  <a:lnTo>
                    <a:pt x="3" y="231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91" y="299"/>
                  </a:lnTo>
                  <a:lnTo>
                    <a:pt x="92" y="296"/>
                  </a:lnTo>
                  <a:lnTo>
                    <a:pt x="96" y="291"/>
                  </a:lnTo>
                  <a:lnTo>
                    <a:pt x="97" y="286"/>
                  </a:lnTo>
                  <a:lnTo>
                    <a:pt x="100" y="283"/>
                  </a:lnTo>
                  <a:lnTo>
                    <a:pt x="103" y="278"/>
                  </a:lnTo>
                  <a:lnTo>
                    <a:pt x="107" y="272"/>
                  </a:lnTo>
                  <a:lnTo>
                    <a:pt x="109" y="266"/>
                  </a:lnTo>
                  <a:lnTo>
                    <a:pt x="113" y="260"/>
                  </a:lnTo>
                  <a:lnTo>
                    <a:pt x="116" y="254"/>
                  </a:lnTo>
                  <a:lnTo>
                    <a:pt x="120" y="247"/>
                  </a:lnTo>
                  <a:lnTo>
                    <a:pt x="123" y="238"/>
                  </a:lnTo>
                  <a:lnTo>
                    <a:pt x="127" y="230"/>
                  </a:lnTo>
                  <a:lnTo>
                    <a:pt x="129" y="221"/>
                  </a:lnTo>
                  <a:lnTo>
                    <a:pt x="133" y="211"/>
                  </a:lnTo>
                  <a:lnTo>
                    <a:pt x="136" y="201"/>
                  </a:lnTo>
                  <a:lnTo>
                    <a:pt x="140" y="190"/>
                  </a:lnTo>
                  <a:lnTo>
                    <a:pt x="141" y="179"/>
                  </a:lnTo>
                  <a:lnTo>
                    <a:pt x="145" y="169"/>
                  </a:lnTo>
                  <a:lnTo>
                    <a:pt x="145" y="162"/>
                  </a:lnTo>
                  <a:lnTo>
                    <a:pt x="145" y="155"/>
                  </a:lnTo>
                  <a:lnTo>
                    <a:pt x="145" y="149"/>
                  </a:lnTo>
                  <a:lnTo>
                    <a:pt x="147" y="143"/>
                  </a:lnTo>
                  <a:lnTo>
                    <a:pt x="147" y="137"/>
                  </a:lnTo>
                  <a:lnTo>
                    <a:pt x="148" y="130"/>
                  </a:lnTo>
                  <a:lnTo>
                    <a:pt x="149" y="123"/>
                  </a:lnTo>
                  <a:lnTo>
                    <a:pt x="151" y="118"/>
                  </a:lnTo>
                  <a:lnTo>
                    <a:pt x="149" y="110"/>
                  </a:lnTo>
                  <a:lnTo>
                    <a:pt x="149" y="103"/>
                  </a:lnTo>
                  <a:lnTo>
                    <a:pt x="149" y="95"/>
                  </a:lnTo>
                  <a:lnTo>
                    <a:pt x="149" y="89"/>
                  </a:lnTo>
                  <a:lnTo>
                    <a:pt x="148" y="82"/>
                  </a:lnTo>
                  <a:lnTo>
                    <a:pt x="148" y="75"/>
                  </a:lnTo>
                  <a:lnTo>
                    <a:pt x="147" y="68"/>
                  </a:lnTo>
                  <a:lnTo>
                    <a:pt x="147" y="61"/>
                  </a:lnTo>
                  <a:lnTo>
                    <a:pt x="145" y="52"/>
                  </a:lnTo>
                  <a:lnTo>
                    <a:pt x="144" y="46"/>
                  </a:lnTo>
                  <a:lnTo>
                    <a:pt x="143" y="37"/>
                  </a:lnTo>
                  <a:lnTo>
                    <a:pt x="141" y="30"/>
                  </a:lnTo>
                  <a:lnTo>
                    <a:pt x="140" y="21"/>
                  </a:lnTo>
                  <a:lnTo>
                    <a:pt x="137" y="16"/>
                  </a:lnTo>
                  <a:lnTo>
                    <a:pt x="135" y="6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1520" y="2323"/>
              <a:ext cx="107" cy="31"/>
            </a:xfrm>
            <a:custGeom>
              <a:avLst/>
              <a:gdLst>
                <a:gd name="T0" fmla="*/ 423 w 428"/>
                <a:gd name="T1" fmla="*/ 0 h 123"/>
                <a:gd name="T2" fmla="*/ 0 w 428"/>
                <a:gd name="T3" fmla="*/ 16 h 123"/>
                <a:gd name="T4" fmla="*/ 4 w 428"/>
                <a:gd name="T5" fmla="*/ 123 h 123"/>
                <a:gd name="T6" fmla="*/ 428 w 428"/>
                <a:gd name="T7" fmla="*/ 108 h 123"/>
                <a:gd name="T8" fmla="*/ 423 w 428"/>
                <a:gd name="T9" fmla="*/ 0 h 123"/>
                <a:gd name="T10" fmla="*/ 423 w 428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123">
                  <a:moveTo>
                    <a:pt x="423" y="0"/>
                  </a:moveTo>
                  <a:lnTo>
                    <a:pt x="0" y="16"/>
                  </a:lnTo>
                  <a:lnTo>
                    <a:pt x="4" y="123"/>
                  </a:lnTo>
                  <a:lnTo>
                    <a:pt x="428" y="108"/>
                  </a:lnTo>
                  <a:lnTo>
                    <a:pt x="423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981" y="2336"/>
              <a:ext cx="45" cy="28"/>
            </a:xfrm>
            <a:custGeom>
              <a:avLst/>
              <a:gdLst>
                <a:gd name="T0" fmla="*/ 5 w 180"/>
                <a:gd name="T1" fmla="*/ 113 h 113"/>
                <a:gd name="T2" fmla="*/ 180 w 180"/>
                <a:gd name="T3" fmla="*/ 106 h 113"/>
                <a:gd name="T4" fmla="*/ 176 w 180"/>
                <a:gd name="T5" fmla="*/ 0 h 113"/>
                <a:gd name="T6" fmla="*/ 0 w 180"/>
                <a:gd name="T7" fmla="*/ 6 h 113"/>
                <a:gd name="T8" fmla="*/ 5 w 180"/>
                <a:gd name="T9" fmla="*/ 113 h 113"/>
                <a:gd name="T10" fmla="*/ 5 w 180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13">
                  <a:moveTo>
                    <a:pt x="5" y="113"/>
                  </a:moveTo>
                  <a:lnTo>
                    <a:pt x="180" y="106"/>
                  </a:lnTo>
                  <a:lnTo>
                    <a:pt x="176" y="0"/>
                  </a:lnTo>
                  <a:lnTo>
                    <a:pt x="0" y="6"/>
                  </a:lnTo>
                  <a:lnTo>
                    <a:pt x="5" y="113"/>
                  </a:lnTo>
                  <a:lnTo>
                    <a:pt x="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1166" y="2346"/>
              <a:ext cx="39" cy="27"/>
            </a:xfrm>
            <a:custGeom>
              <a:avLst/>
              <a:gdLst>
                <a:gd name="T0" fmla="*/ 2 w 157"/>
                <a:gd name="T1" fmla="*/ 109 h 109"/>
                <a:gd name="T2" fmla="*/ 157 w 157"/>
                <a:gd name="T3" fmla="*/ 106 h 109"/>
                <a:gd name="T4" fmla="*/ 154 w 157"/>
                <a:gd name="T5" fmla="*/ 0 h 109"/>
                <a:gd name="T6" fmla="*/ 0 w 157"/>
                <a:gd name="T7" fmla="*/ 2 h 109"/>
                <a:gd name="T8" fmla="*/ 2 w 157"/>
                <a:gd name="T9" fmla="*/ 109 h 109"/>
                <a:gd name="T10" fmla="*/ 2 w 157"/>
                <a:gd name="T1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9">
                  <a:moveTo>
                    <a:pt x="2" y="109"/>
                  </a:moveTo>
                  <a:lnTo>
                    <a:pt x="157" y="106"/>
                  </a:lnTo>
                  <a:lnTo>
                    <a:pt x="154" y="0"/>
                  </a:lnTo>
                  <a:lnTo>
                    <a:pt x="0" y="2"/>
                  </a:lnTo>
                  <a:lnTo>
                    <a:pt x="2" y="109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1346" y="2337"/>
              <a:ext cx="51" cy="26"/>
            </a:xfrm>
            <a:custGeom>
              <a:avLst/>
              <a:gdLst>
                <a:gd name="T0" fmla="*/ 0 w 205"/>
                <a:gd name="T1" fmla="*/ 105 h 105"/>
                <a:gd name="T2" fmla="*/ 4 w 205"/>
                <a:gd name="T3" fmla="*/ 105 h 105"/>
                <a:gd name="T4" fmla="*/ 12 w 205"/>
                <a:gd name="T5" fmla="*/ 105 h 105"/>
                <a:gd name="T6" fmla="*/ 16 w 205"/>
                <a:gd name="T7" fmla="*/ 104 h 105"/>
                <a:gd name="T8" fmla="*/ 21 w 205"/>
                <a:gd name="T9" fmla="*/ 104 h 105"/>
                <a:gd name="T10" fmla="*/ 28 w 205"/>
                <a:gd name="T11" fmla="*/ 104 h 105"/>
                <a:gd name="T12" fmla="*/ 36 w 205"/>
                <a:gd name="T13" fmla="*/ 104 h 105"/>
                <a:gd name="T14" fmla="*/ 42 w 205"/>
                <a:gd name="T15" fmla="*/ 103 h 105"/>
                <a:gd name="T16" fmla="*/ 49 w 205"/>
                <a:gd name="T17" fmla="*/ 103 h 105"/>
                <a:gd name="T18" fmla="*/ 57 w 205"/>
                <a:gd name="T19" fmla="*/ 103 h 105"/>
                <a:gd name="T20" fmla="*/ 65 w 205"/>
                <a:gd name="T21" fmla="*/ 103 h 105"/>
                <a:gd name="T22" fmla="*/ 72 w 205"/>
                <a:gd name="T23" fmla="*/ 101 h 105"/>
                <a:gd name="T24" fmla="*/ 81 w 205"/>
                <a:gd name="T25" fmla="*/ 101 h 105"/>
                <a:gd name="T26" fmla="*/ 89 w 205"/>
                <a:gd name="T27" fmla="*/ 101 h 105"/>
                <a:gd name="T28" fmla="*/ 98 w 205"/>
                <a:gd name="T29" fmla="*/ 101 h 105"/>
                <a:gd name="T30" fmla="*/ 106 w 205"/>
                <a:gd name="T31" fmla="*/ 100 h 105"/>
                <a:gd name="T32" fmla="*/ 114 w 205"/>
                <a:gd name="T33" fmla="*/ 100 h 105"/>
                <a:gd name="T34" fmla="*/ 122 w 205"/>
                <a:gd name="T35" fmla="*/ 99 h 105"/>
                <a:gd name="T36" fmla="*/ 132 w 205"/>
                <a:gd name="T37" fmla="*/ 99 h 105"/>
                <a:gd name="T38" fmla="*/ 138 w 205"/>
                <a:gd name="T39" fmla="*/ 99 h 105"/>
                <a:gd name="T40" fmla="*/ 146 w 205"/>
                <a:gd name="T41" fmla="*/ 99 h 105"/>
                <a:gd name="T42" fmla="*/ 154 w 205"/>
                <a:gd name="T43" fmla="*/ 99 h 105"/>
                <a:gd name="T44" fmla="*/ 162 w 205"/>
                <a:gd name="T45" fmla="*/ 99 h 105"/>
                <a:gd name="T46" fmla="*/ 169 w 205"/>
                <a:gd name="T47" fmla="*/ 97 h 105"/>
                <a:gd name="T48" fmla="*/ 174 w 205"/>
                <a:gd name="T49" fmla="*/ 97 h 105"/>
                <a:gd name="T50" fmla="*/ 180 w 205"/>
                <a:gd name="T51" fmla="*/ 96 h 105"/>
                <a:gd name="T52" fmla="*/ 186 w 205"/>
                <a:gd name="T53" fmla="*/ 96 h 105"/>
                <a:gd name="T54" fmla="*/ 197 w 205"/>
                <a:gd name="T55" fmla="*/ 96 h 105"/>
                <a:gd name="T56" fmla="*/ 205 w 205"/>
                <a:gd name="T57" fmla="*/ 96 h 105"/>
                <a:gd name="T58" fmla="*/ 204 w 205"/>
                <a:gd name="T59" fmla="*/ 89 h 105"/>
                <a:gd name="T60" fmla="*/ 204 w 205"/>
                <a:gd name="T61" fmla="*/ 83 h 105"/>
                <a:gd name="T62" fmla="*/ 202 w 205"/>
                <a:gd name="T63" fmla="*/ 76 h 105"/>
                <a:gd name="T64" fmla="*/ 202 w 205"/>
                <a:gd name="T65" fmla="*/ 71 h 105"/>
                <a:gd name="T66" fmla="*/ 201 w 205"/>
                <a:gd name="T67" fmla="*/ 59 h 105"/>
                <a:gd name="T68" fmla="*/ 201 w 205"/>
                <a:gd name="T69" fmla="*/ 48 h 105"/>
                <a:gd name="T70" fmla="*/ 200 w 205"/>
                <a:gd name="T71" fmla="*/ 36 h 105"/>
                <a:gd name="T72" fmla="*/ 200 w 205"/>
                <a:gd name="T73" fmla="*/ 25 h 105"/>
                <a:gd name="T74" fmla="*/ 198 w 205"/>
                <a:gd name="T75" fmla="*/ 19 h 105"/>
                <a:gd name="T76" fmla="*/ 198 w 205"/>
                <a:gd name="T77" fmla="*/ 13 h 105"/>
                <a:gd name="T78" fmla="*/ 198 w 205"/>
                <a:gd name="T79" fmla="*/ 7 h 105"/>
                <a:gd name="T80" fmla="*/ 198 w 205"/>
                <a:gd name="T81" fmla="*/ 0 h 105"/>
                <a:gd name="T82" fmla="*/ 2 w 205"/>
                <a:gd name="T83" fmla="*/ 9 h 105"/>
                <a:gd name="T84" fmla="*/ 0 w 205"/>
                <a:gd name="T85" fmla="*/ 105 h 105"/>
                <a:gd name="T86" fmla="*/ 0 w 205"/>
                <a:gd name="T8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" h="105">
                  <a:moveTo>
                    <a:pt x="0" y="105"/>
                  </a:moveTo>
                  <a:lnTo>
                    <a:pt x="4" y="105"/>
                  </a:lnTo>
                  <a:lnTo>
                    <a:pt x="12" y="105"/>
                  </a:lnTo>
                  <a:lnTo>
                    <a:pt x="16" y="104"/>
                  </a:lnTo>
                  <a:lnTo>
                    <a:pt x="21" y="104"/>
                  </a:lnTo>
                  <a:lnTo>
                    <a:pt x="28" y="104"/>
                  </a:lnTo>
                  <a:lnTo>
                    <a:pt x="36" y="104"/>
                  </a:lnTo>
                  <a:lnTo>
                    <a:pt x="42" y="103"/>
                  </a:lnTo>
                  <a:lnTo>
                    <a:pt x="49" y="103"/>
                  </a:lnTo>
                  <a:lnTo>
                    <a:pt x="57" y="103"/>
                  </a:lnTo>
                  <a:lnTo>
                    <a:pt x="65" y="103"/>
                  </a:lnTo>
                  <a:lnTo>
                    <a:pt x="72" y="101"/>
                  </a:lnTo>
                  <a:lnTo>
                    <a:pt x="81" y="101"/>
                  </a:lnTo>
                  <a:lnTo>
                    <a:pt x="89" y="101"/>
                  </a:lnTo>
                  <a:lnTo>
                    <a:pt x="98" y="101"/>
                  </a:lnTo>
                  <a:lnTo>
                    <a:pt x="106" y="100"/>
                  </a:lnTo>
                  <a:lnTo>
                    <a:pt x="114" y="100"/>
                  </a:lnTo>
                  <a:lnTo>
                    <a:pt x="122" y="99"/>
                  </a:lnTo>
                  <a:lnTo>
                    <a:pt x="132" y="99"/>
                  </a:lnTo>
                  <a:lnTo>
                    <a:pt x="138" y="99"/>
                  </a:lnTo>
                  <a:lnTo>
                    <a:pt x="146" y="99"/>
                  </a:lnTo>
                  <a:lnTo>
                    <a:pt x="154" y="99"/>
                  </a:lnTo>
                  <a:lnTo>
                    <a:pt x="162" y="99"/>
                  </a:lnTo>
                  <a:lnTo>
                    <a:pt x="169" y="97"/>
                  </a:lnTo>
                  <a:lnTo>
                    <a:pt x="174" y="97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04" y="89"/>
                  </a:lnTo>
                  <a:lnTo>
                    <a:pt x="204" y="83"/>
                  </a:lnTo>
                  <a:lnTo>
                    <a:pt x="202" y="76"/>
                  </a:lnTo>
                  <a:lnTo>
                    <a:pt x="202" y="71"/>
                  </a:lnTo>
                  <a:lnTo>
                    <a:pt x="201" y="59"/>
                  </a:lnTo>
                  <a:lnTo>
                    <a:pt x="201" y="48"/>
                  </a:lnTo>
                  <a:lnTo>
                    <a:pt x="200" y="36"/>
                  </a:lnTo>
                  <a:lnTo>
                    <a:pt x="200" y="25"/>
                  </a:lnTo>
                  <a:lnTo>
                    <a:pt x="198" y="19"/>
                  </a:lnTo>
                  <a:lnTo>
                    <a:pt x="198" y="13"/>
                  </a:lnTo>
                  <a:lnTo>
                    <a:pt x="198" y="7"/>
                  </a:lnTo>
                  <a:lnTo>
                    <a:pt x="198" y="0"/>
                  </a:lnTo>
                  <a:lnTo>
                    <a:pt x="2" y="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1155" y="1784"/>
              <a:ext cx="369" cy="210"/>
            </a:xfrm>
            <a:custGeom>
              <a:avLst/>
              <a:gdLst>
                <a:gd name="T0" fmla="*/ 1380 w 1477"/>
                <a:gd name="T1" fmla="*/ 0 h 841"/>
                <a:gd name="T2" fmla="*/ 1285 w 1477"/>
                <a:gd name="T3" fmla="*/ 39 h 841"/>
                <a:gd name="T4" fmla="*/ 1201 w 1477"/>
                <a:gd name="T5" fmla="*/ 69 h 841"/>
                <a:gd name="T6" fmla="*/ 1116 w 1477"/>
                <a:gd name="T7" fmla="*/ 96 h 841"/>
                <a:gd name="T8" fmla="*/ 1030 w 1477"/>
                <a:gd name="T9" fmla="*/ 110 h 841"/>
                <a:gd name="T10" fmla="*/ 940 w 1477"/>
                <a:gd name="T11" fmla="*/ 108 h 841"/>
                <a:gd name="T12" fmla="*/ 848 w 1477"/>
                <a:gd name="T13" fmla="*/ 68 h 841"/>
                <a:gd name="T14" fmla="*/ 737 w 1477"/>
                <a:gd name="T15" fmla="*/ 41 h 841"/>
                <a:gd name="T16" fmla="*/ 608 w 1477"/>
                <a:gd name="T17" fmla="*/ 33 h 841"/>
                <a:gd name="T18" fmla="*/ 468 w 1477"/>
                <a:gd name="T19" fmla="*/ 48 h 841"/>
                <a:gd name="T20" fmla="*/ 328 w 1477"/>
                <a:gd name="T21" fmla="*/ 92 h 841"/>
                <a:gd name="T22" fmla="*/ 218 w 1477"/>
                <a:gd name="T23" fmla="*/ 156 h 841"/>
                <a:gd name="T24" fmla="*/ 137 w 1477"/>
                <a:gd name="T25" fmla="*/ 232 h 841"/>
                <a:gd name="T26" fmla="*/ 66 w 1477"/>
                <a:gd name="T27" fmla="*/ 334 h 841"/>
                <a:gd name="T28" fmla="*/ 18 w 1477"/>
                <a:gd name="T29" fmla="*/ 470 h 841"/>
                <a:gd name="T30" fmla="*/ 0 w 1477"/>
                <a:gd name="T31" fmla="*/ 643 h 841"/>
                <a:gd name="T32" fmla="*/ 130 w 1477"/>
                <a:gd name="T33" fmla="*/ 824 h 841"/>
                <a:gd name="T34" fmla="*/ 113 w 1477"/>
                <a:gd name="T35" fmla="*/ 669 h 841"/>
                <a:gd name="T36" fmla="*/ 121 w 1477"/>
                <a:gd name="T37" fmla="*/ 535 h 841"/>
                <a:gd name="T38" fmla="*/ 152 w 1477"/>
                <a:gd name="T39" fmla="*/ 418 h 841"/>
                <a:gd name="T40" fmla="*/ 206 w 1477"/>
                <a:gd name="T41" fmla="*/ 321 h 841"/>
                <a:gd name="T42" fmla="*/ 285 w 1477"/>
                <a:gd name="T43" fmla="*/ 242 h 841"/>
                <a:gd name="T44" fmla="*/ 389 w 1477"/>
                <a:gd name="T45" fmla="*/ 184 h 841"/>
                <a:gd name="T46" fmla="*/ 505 w 1477"/>
                <a:gd name="T47" fmla="*/ 149 h 841"/>
                <a:gd name="T48" fmla="*/ 622 w 1477"/>
                <a:gd name="T49" fmla="*/ 141 h 841"/>
                <a:gd name="T50" fmla="*/ 726 w 1477"/>
                <a:gd name="T51" fmla="*/ 148 h 841"/>
                <a:gd name="T52" fmla="*/ 812 w 1477"/>
                <a:gd name="T53" fmla="*/ 170 h 841"/>
                <a:gd name="T54" fmla="*/ 929 w 1477"/>
                <a:gd name="T55" fmla="*/ 214 h 841"/>
                <a:gd name="T56" fmla="*/ 1042 w 1477"/>
                <a:gd name="T57" fmla="*/ 214 h 841"/>
                <a:gd name="T58" fmla="*/ 1118 w 1477"/>
                <a:gd name="T59" fmla="*/ 202 h 841"/>
                <a:gd name="T60" fmla="*/ 1197 w 1477"/>
                <a:gd name="T61" fmla="*/ 181 h 841"/>
                <a:gd name="T62" fmla="*/ 1182 w 1477"/>
                <a:gd name="T63" fmla="*/ 222 h 841"/>
                <a:gd name="T64" fmla="*/ 1129 w 1477"/>
                <a:gd name="T65" fmla="*/ 299 h 841"/>
                <a:gd name="T66" fmla="*/ 1082 w 1477"/>
                <a:gd name="T67" fmla="*/ 375 h 841"/>
                <a:gd name="T68" fmla="*/ 1017 w 1477"/>
                <a:gd name="T69" fmla="*/ 471 h 841"/>
                <a:gd name="T70" fmla="*/ 958 w 1477"/>
                <a:gd name="T71" fmla="*/ 544 h 841"/>
                <a:gd name="T72" fmla="*/ 877 w 1477"/>
                <a:gd name="T73" fmla="*/ 596 h 841"/>
                <a:gd name="T74" fmla="*/ 790 w 1477"/>
                <a:gd name="T75" fmla="*/ 596 h 841"/>
                <a:gd name="T76" fmla="*/ 700 w 1477"/>
                <a:gd name="T77" fmla="*/ 567 h 841"/>
                <a:gd name="T78" fmla="*/ 617 w 1477"/>
                <a:gd name="T79" fmla="*/ 540 h 841"/>
                <a:gd name="T80" fmla="*/ 484 w 1477"/>
                <a:gd name="T81" fmla="*/ 526 h 841"/>
                <a:gd name="T82" fmla="*/ 364 w 1477"/>
                <a:gd name="T83" fmla="*/ 554 h 841"/>
                <a:gd name="T84" fmla="*/ 285 w 1477"/>
                <a:gd name="T85" fmla="*/ 598 h 841"/>
                <a:gd name="T86" fmla="*/ 213 w 1477"/>
                <a:gd name="T87" fmla="*/ 673 h 841"/>
                <a:gd name="T88" fmla="*/ 157 w 1477"/>
                <a:gd name="T89" fmla="*/ 767 h 841"/>
                <a:gd name="T90" fmla="*/ 206 w 1477"/>
                <a:gd name="T91" fmla="*/ 803 h 841"/>
                <a:gd name="T92" fmla="*/ 268 w 1477"/>
                <a:gd name="T93" fmla="*/ 797 h 841"/>
                <a:gd name="T94" fmla="*/ 314 w 1477"/>
                <a:gd name="T95" fmla="*/ 723 h 841"/>
                <a:gd name="T96" fmla="*/ 410 w 1477"/>
                <a:gd name="T97" fmla="*/ 651 h 841"/>
                <a:gd name="T98" fmla="*/ 490 w 1477"/>
                <a:gd name="T99" fmla="*/ 626 h 841"/>
                <a:gd name="T100" fmla="*/ 580 w 1477"/>
                <a:gd name="T101" fmla="*/ 627 h 841"/>
                <a:gd name="T102" fmla="*/ 701 w 1477"/>
                <a:gd name="T103" fmla="*/ 668 h 841"/>
                <a:gd name="T104" fmla="*/ 836 w 1477"/>
                <a:gd name="T105" fmla="*/ 692 h 841"/>
                <a:gd name="T106" fmla="*/ 945 w 1477"/>
                <a:gd name="T107" fmla="*/ 668 h 841"/>
                <a:gd name="T108" fmla="*/ 1036 w 1477"/>
                <a:gd name="T109" fmla="*/ 608 h 841"/>
                <a:gd name="T110" fmla="*/ 1110 w 1477"/>
                <a:gd name="T111" fmla="*/ 526 h 841"/>
                <a:gd name="T112" fmla="*/ 1178 w 1477"/>
                <a:gd name="T113" fmla="*/ 430 h 841"/>
                <a:gd name="T114" fmla="*/ 1245 w 1477"/>
                <a:gd name="T115" fmla="*/ 318 h 841"/>
                <a:gd name="T116" fmla="*/ 1322 w 1477"/>
                <a:gd name="T117" fmla="*/ 214 h 841"/>
                <a:gd name="T118" fmla="*/ 1420 w 1477"/>
                <a:gd name="T119" fmla="*/ 129 h 841"/>
                <a:gd name="T120" fmla="*/ 1476 w 1477"/>
                <a:gd name="T121" fmla="*/ 6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77" h="841">
                  <a:moveTo>
                    <a:pt x="1465" y="17"/>
                  </a:moveTo>
                  <a:lnTo>
                    <a:pt x="1458" y="8"/>
                  </a:lnTo>
                  <a:lnTo>
                    <a:pt x="1453" y="1"/>
                  </a:lnTo>
                  <a:lnTo>
                    <a:pt x="1446" y="0"/>
                  </a:lnTo>
                  <a:lnTo>
                    <a:pt x="1440" y="0"/>
                  </a:lnTo>
                  <a:lnTo>
                    <a:pt x="1432" y="0"/>
                  </a:lnTo>
                  <a:lnTo>
                    <a:pt x="1426" y="0"/>
                  </a:lnTo>
                  <a:lnTo>
                    <a:pt x="1417" y="0"/>
                  </a:lnTo>
                  <a:lnTo>
                    <a:pt x="1409" y="0"/>
                  </a:lnTo>
                  <a:lnTo>
                    <a:pt x="1400" y="0"/>
                  </a:lnTo>
                  <a:lnTo>
                    <a:pt x="1390" y="0"/>
                  </a:lnTo>
                  <a:lnTo>
                    <a:pt x="1380" y="0"/>
                  </a:lnTo>
                  <a:lnTo>
                    <a:pt x="1370" y="5"/>
                  </a:lnTo>
                  <a:lnTo>
                    <a:pt x="1364" y="7"/>
                  </a:lnTo>
                  <a:lnTo>
                    <a:pt x="1358" y="8"/>
                  </a:lnTo>
                  <a:lnTo>
                    <a:pt x="1352" y="11"/>
                  </a:lnTo>
                  <a:lnTo>
                    <a:pt x="1346" y="13"/>
                  </a:lnTo>
                  <a:lnTo>
                    <a:pt x="1338" y="17"/>
                  </a:lnTo>
                  <a:lnTo>
                    <a:pt x="1332" y="20"/>
                  </a:lnTo>
                  <a:lnTo>
                    <a:pt x="1325" y="24"/>
                  </a:lnTo>
                  <a:lnTo>
                    <a:pt x="1318" y="27"/>
                  </a:lnTo>
                  <a:lnTo>
                    <a:pt x="1306" y="31"/>
                  </a:lnTo>
                  <a:lnTo>
                    <a:pt x="1296" y="35"/>
                  </a:lnTo>
                  <a:lnTo>
                    <a:pt x="1285" y="39"/>
                  </a:lnTo>
                  <a:lnTo>
                    <a:pt x="1274" y="44"/>
                  </a:lnTo>
                  <a:lnTo>
                    <a:pt x="1268" y="45"/>
                  </a:lnTo>
                  <a:lnTo>
                    <a:pt x="1261" y="48"/>
                  </a:lnTo>
                  <a:lnTo>
                    <a:pt x="1254" y="49"/>
                  </a:lnTo>
                  <a:lnTo>
                    <a:pt x="1248" y="53"/>
                  </a:lnTo>
                  <a:lnTo>
                    <a:pt x="1241" y="56"/>
                  </a:lnTo>
                  <a:lnTo>
                    <a:pt x="1234" y="57"/>
                  </a:lnTo>
                  <a:lnTo>
                    <a:pt x="1228" y="60"/>
                  </a:lnTo>
                  <a:lnTo>
                    <a:pt x="1222" y="63"/>
                  </a:lnTo>
                  <a:lnTo>
                    <a:pt x="1214" y="65"/>
                  </a:lnTo>
                  <a:lnTo>
                    <a:pt x="1208" y="68"/>
                  </a:lnTo>
                  <a:lnTo>
                    <a:pt x="1201" y="69"/>
                  </a:lnTo>
                  <a:lnTo>
                    <a:pt x="1194" y="72"/>
                  </a:lnTo>
                  <a:lnTo>
                    <a:pt x="1186" y="75"/>
                  </a:lnTo>
                  <a:lnTo>
                    <a:pt x="1180" y="76"/>
                  </a:lnTo>
                  <a:lnTo>
                    <a:pt x="1173" y="79"/>
                  </a:lnTo>
                  <a:lnTo>
                    <a:pt x="1166" y="81"/>
                  </a:lnTo>
                  <a:lnTo>
                    <a:pt x="1158" y="83"/>
                  </a:lnTo>
                  <a:lnTo>
                    <a:pt x="1152" y="87"/>
                  </a:lnTo>
                  <a:lnTo>
                    <a:pt x="1145" y="87"/>
                  </a:lnTo>
                  <a:lnTo>
                    <a:pt x="1138" y="91"/>
                  </a:lnTo>
                  <a:lnTo>
                    <a:pt x="1130" y="92"/>
                  </a:lnTo>
                  <a:lnTo>
                    <a:pt x="1122" y="94"/>
                  </a:lnTo>
                  <a:lnTo>
                    <a:pt x="1116" y="96"/>
                  </a:lnTo>
                  <a:lnTo>
                    <a:pt x="1109" y="98"/>
                  </a:lnTo>
                  <a:lnTo>
                    <a:pt x="1102" y="100"/>
                  </a:lnTo>
                  <a:lnTo>
                    <a:pt x="1094" y="101"/>
                  </a:lnTo>
                  <a:lnTo>
                    <a:pt x="1086" y="102"/>
                  </a:lnTo>
                  <a:lnTo>
                    <a:pt x="1080" y="105"/>
                  </a:lnTo>
                  <a:lnTo>
                    <a:pt x="1073" y="105"/>
                  </a:lnTo>
                  <a:lnTo>
                    <a:pt x="1066" y="106"/>
                  </a:lnTo>
                  <a:lnTo>
                    <a:pt x="1060" y="108"/>
                  </a:lnTo>
                  <a:lnTo>
                    <a:pt x="1053" y="110"/>
                  </a:lnTo>
                  <a:lnTo>
                    <a:pt x="1045" y="110"/>
                  </a:lnTo>
                  <a:lnTo>
                    <a:pt x="1038" y="110"/>
                  </a:lnTo>
                  <a:lnTo>
                    <a:pt x="1030" y="110"/>
                  </a:lnTo>
                  <a:lnTo>
                    <a:pt x="1024" y="112"/>
                  </a:lnTo>
                  <a:lnTo>
                    <a:pt x="1018" y="112"/>
                  </a:lnTo>
                  <a:lnTo>
                    <a:pt x="1012" y="113"/>
                  </a:lnTo>
                  <a:lnTo>
                    <a:pt x="1005" y="114"/>
                  </a:lnTo>
                  <a:lnTo>
                    <a:pt x="1000" y="116"/>
                  </a:lnTo>
                  <a:lnTo>
                    <a:pt x="993" y="114"/>
                  </a:lnTo>
                  <a:lnTo>
                    <a:pt x="986" y="114"/>
                  </a:lnTo>
                  <a:lnTo>
                    <a:pt x="980" y="114"/>
                  </a:lnTo>
                  <a:lnTo>
                    <a:pt x="974" y="114"/>
                  </a:lnTo>
                  <a:lnTo>
                    <a:pt x="962" y="112"/>
                  </a:lnTo>
                  <a:lnTo>
                    <a:pt x="950" y="110"/>
                  </a:lnTo>
                  <a:lnTo>
                    <a:pt x="940" y="108"/>
                  </a:lnTo>
                  <a:lnTo>
                    <a:pt x="930" y="105"/>
                  </a:lnTo>
                  <a:lnTo>
                    <a:pt x="920" y="101"/>
                  </a:lnTo>
                  <a:lnTo>
                    <a:pt x="913" y="98"/>
                  </a:lnTo>
                  <a:lnTo>
                    <a:pt x="905" y="93"/>
                  </a:lnTo>
                  <a:lnTo>
                    <a:pt x="898" y="91"/>
                  </a:lnTo>
                  <a:lnTo>
                    <a:pt x="892" y="87"/>
                  </a:lnTo>
                  <a:lnTo>
                    <a:pt x="885" y="83"/>
                  </a:lnTo>
                  <a:lnTo>
                    <a:pt x="877" y="80"/>
                  </a:lnTo>
                  <a:lnTo>
                    <a:pt x="872" y="76"/>
                  </a:lnTo>
                  <a:lnTo>
                    <a:pt x="864" y="73"/>
                  </a:lnTo>
                  <a:lnTo>
                    <a:pt x="856" y="71"/>
                  </a:lnTo>
                  <a:lnTo>
                    <a:pt x="848" y="68"/>
                  </a:lnTo>
                  <a:lnTo>
                    <a:pt x="840" y="64"/>
                  </a:lnTo>
                  <a:lnTo>
                    <a:pt x="830" y="61"/>
                  </a:lnTo>
                  <a:lnTo>
                    <a:pt x="822" y="60"/>
                  </a:lnTo>
                  <a:lnTo>
                    <a:pt x="813" y="56"/>
                  </a:lnTo>
                  <a:lnTo>
                    <a:pt x="804" y="55"/>
                  </a:lnTo>
                  <a:lnTo>
                    <a:pt x="796" y="52"/>
                  </a:lnTo>
                  <a:lnTo>
                    <a:pt x="786" y="51"/>
                  </a:lnTo>
                  <a:lnTo>
                    <a:pt x="777" y="48"/>
                  </a:lnTo>
                  <a:lnTo>
                    <a:pt x="768" y="47"/>
                  </a:lnTo>
                  <a:lnTo>
                    <a:pt x="757" y="44"/>
                  </a:lnTo>
                  <a:lnTo>
                    <a:pt x="748" y="43"/>
                  </a:lnTo>
                  <a:lnTo>
                    <a:pt x="737" y="41"/>
                  </a:lnTo>
                  <a:lnTo>
                    <a:pt x="726" y="40"/>
                  </a:lnTo>
                  <a:lnTo>
                    <a:pt x="716" y="37"/>
                  </a:lnTo>
                  <a:lnTo>
                    <a:pt x="706" y="37"/>
                  </a:lnTo>
                  <a:lnTo>
                    <a:pt x="694" y="36"/>
                  </a:lnTo>
                  <a:lnTo>
                    <a:pt x="684" y="35"/>
                  </a:lnTo>
                  <a:lnTo>
                    <a:pt x="673" y="33"/>
                  </a:lnTo>
                  <a:lnTo>
                    <a:pt x="664" y="33"/>
                  </a:lnTo>
                  <a:lnTo>
                    <a:pt x="652" y="33"/>
                  </a:lnTo>
                  <a:lnTo>
                    <a:pt x="641" y="33"/>
                  </a:lnTo>
                  <a:lnTo>
                    <a:pt x="629" y="33"/>
                  </a:lnTo>
                  <a:lnTo>
                    <a:pt x="620" y="33"/>
                  </a:lnTo>
                  <a:lnTo>
                    <a:pt x="608" y="33"/>
                  </a:lnTo>
                  <a:lnTo>
                    <a:pt x="596" y="33"/>
                  </a:lnTo>
                  <a:lnTo>
                    <a:pt x="584" y="33"/>
                  </a:lnTo>
                  <a:lnTo>
                    <a:pt x="573" y="35"/>
                  </a:lnTo>
                  <a:lnTo>
                    <a:pt x="560" y="35"/>
                  </a:lnTo>
                  <a:lnTo>
                    <a:pt x="549" y="36"/>
                  </a:lnTo>
                  <a:lnTo>
                    <a:pt x="537" y="37"/>
                  </a:lnTo>
                  <a:lnTo>
                    <a:pt x="526" y="39"/>
                  </a:lnTo>
                  <a:lnTo>
                    <a:pt x="514" y="40"/>
                  </a:lnTo>
                  <a:lnTo>
                    <a:pt x="502" y="43"/>
                  </a:lnTo>
                  <a:lnTo>
                    <a:pt x="490" y="43"/>
                  </a:lnTo>
                  <a:lnTo>
                    <a:pt x="480" y="47"/>
                  </a:lnTo>
                  <a:lnTo>
                    <a:pt x="468" y="48"/>
                  </a:lnTo>
                  <a:lnTo>
                    <a:pt x="457" y="51"/>
                  </a:lnTo>
                  <a:lnTo>
                    <a:pt x="444" y="55"/>
                  </a:lnTo>
                  <a:lnTo>
                    <a:pt x="433" y="57"/>
                  </a:lnTo>
                  <a:lnTo>
                    <a:pt x="420" y="60"/>
                  </a:lnTo>
                  <a:lnTo>
                    <a:pt x="409" y="63"/>
                  </a:lnTo>
                  <a:lnTo>
                    <a:pt x="397" y="67"/>
                  </a:lnTo>
                  <a:lnTo>
                    <a:pt x="386" y="71"/>
                  </a:lnTo>
                  <a:lnTo>
                    <a:pt x="374" y="75"/>
                  </a:lnTo>
                  <a:lnTo>
                    <a:pt x="364" y="77"/>
                  </a:lnTo>
                  <a:lnTo>
                    <a:pt x="352" y="81"/>
                  </a:lnTo>
                  <a:lnTo>
                    <a:pt x="341" y="87"/>
                  </a:lnTo>
                  <a:lnTo>
                    <a:pt x="328" y="92"/>
                  </a:lnTo>
                  <a:lnTo>
                    <a:pt x="317" y="97"/>
                  </a:lnTo>
                  <a:lnTo>
                    <a:pt x="306" y="101"/>
                  </a:lnTo>
                  <a:lnTo>
                    <a:pt x="296" y="108"/>
                  </a:lnTo>
                  <a:lnTo>
                    <a:pt x="285" y="113"/>
                  </a:lnTo>
                  <a:lnTo>
                    <a:pt x="273" y="120"/>
                  </a:lnTo>
                  <a:lnTo>
                    <a:pt x="264" y="126"/>
                  </a:lnTo>
                  <a:lnTo>
                    <a:pt x="254" y="134"/>
                  </a:lnTo>
                  <a:lnTo>
                    <a:pt x="246" y="137"/>
                  </a:lnTo>
                  <a:lnTo>
                    <a:pt x="238" y="141"/>
                  </a:lnTo>
                  <a:lnTo>
                    <a:pt x="232" y="146"/>
                  </a:lnTo>
                  <a:lnTo>
                    <a:pt x="225" y="152"/>
                  </a:lnTo>
                  <a:lnTo>
                    <a:pt x="218" y="156"/>
                  </a:lnTo>
                  <a:lnTo>
                    <a:pt x="210" y="161"/>
                  </a:lnTo>
                  <a:lnTo>
                    <a:pt x="204" y="166"/>
                  </a:lnTo>
                  <a:lnTo>
                    <a:pt x="197" y="173"/>
                  </a:lnTo>
                  <a:lnTo>
                    <a:pt x="189" y="178"/>
                  </a:lnTo>
                  <a:lnTo>
                    <a:pt x="182" y="184"/>
                  </a:lnTo>
                  <a:lnTo>
                    <a:pt x="176" y="190"/>
                  </a:lnTo>
                  <a:lnTo>
                    <a:pt x="170" y="197"/>
                  </a:lnTo>
                  <a:lnTo>
                    <a:pt x="164" y="202"/>
                  </a:lnTo>
                  <a:lnTo>
                    <a:pt x="157" y="209"/>
                  </a:lnTo>
                  <a:lnTo>
                    <a:pt x="150" y="217"/>
                  </a:lnTo>
                  <a:lnTo>
                    <a:pt x="144" y="225"/>
                  </a:lnTo>
                  <a:lnTo>
                    <a:pt x="137" y="232"/>
                  </a:lnTo>
                  <a:lnTo>
                    <a:pt x="130" y="238"/>
                  </a:lnTo>
                  <a:lnTo>
                    <a:pt x="124" y="245"/>
                  </a:lnTo>
                  <a:lnTo>
                    <a:pt x="117" y="254"/>
                  </a:lnTo>
                  <a:lnTo>
                    <a:pt x="110" y="261"/>
                  </a:lnTo>
                  <a:lnTo>
                    <a:pt x="105" y="270"/>
                  </a:lnTo>
                  <a:lnTo>
                    <a:pt x="100" y="278"/>
                  </a:lnTo>
                  <a:lnTo>
                    <a:pt x="94" y="289"/>
                  </a:lnTo>
                  <a:lnTo>
                    <a:pt x="88" y="295"/>
                  </a:lnTo>
                  <a:lnTo>
                    <a:pt x="82" y="305"/>
                  </a:lnTo>
                  <a:lnTo>
                    <a:pt x="77" y="314"/>
                  </a:lnTo>
                  <a:lnTo>
                    <a:pt x="72" y="325"/>
                  </a:lnTo>
                  <a:lnTo>
                    <a:pt x="66" y="334"/>
                  </a:lnTo>
                  <a:lnTo>
                    <a:pt x="62" y="343"/>
                  </a:lnTo>
                  <a:lnTo>
                    <a:pt x="57" y="355"/>
                  </a:lnTo>
                  <a:lnTo>
                    <a:pt x="54" y="366"/>
                  </a:lnTo>
                  <a:lnTo>
                    <a:pt x="48" y="375"/>
                  </a:lnTo>
                  <a:lnTo>
                    <a:pt x="44" y="386"/>
                  </a:lnTo>
                  <a:lnTo>
                    <a:pt x="38" y="398"/>
                  </a:lnTo>
                  <a:lnTo>
                    <a:pt x="36" y="410"/>
                  </a:lnTo>
                  <a:lnTo>
                    <a:pt x="30" y="421"/>
                  </a:lnTo>
                  <a:lnTo>
                    <a:pt x="28" y="433"/>
                  </a:lnTo>
                  <a:lnTo>
                    <a:pt x="24" y="445"/>
                  </a:lnTo>
                  <a:lnTo>
                    <a:pt x="22" y="458"/>
                  </a:lnTo>
                  <a:lnTo>
                    <a:pt x="18" y="470"/>
                  </a:lnTo>
                  <a:lnTo>
                    <a:pt x="16" y="483"/>
                  </a:lnTo>
                  <a:lnTo>
                    <a:pt x="12" y="496"/>
                  </a:lnTo>
                  <a:lnTo>
                    <a:pt x="10" y="510"/>
                  </a:lnTo>
                  <a:lnTo>
                    <a:pt x="6" y="523"/>
                  </a:lnTo>
                  <a:lnTo>
                    <a:pt x="5" y="538"/>
                  </a:lnTo>
                  <a:lnTo>
                    <a:pt x="4" y="551"/>
                  </a:lnTo>
                  <a:lnTo>
                    <a:pt x="4" y="567"/>
                  </a:lnTo>
                  <a:lnTo>
                    <a:pt x="1" y="582"/>
                  </a:lnTo>
                  <a:lnTo>
                    <a:pt x="0" y="596"/>
                  </a:lnTo>
                  <a:lnTo>
                    <a:pt x="0" y="611"/>
                  </a:lnTo>
                  <a:lnTo>
                    <a:pt x="0" y="627"/>
                  </a:lnTo>
                  <a:lnTo>
                    <a:pt x="0" y="643"/>
                  </a:lnTo>
                  <a:lnTo>
                    <a:pt x="0" y="660"/>
                  </a:lnTo>
                  <a:lnTo>
                    <a:pt x="0" y="676"/>
                  </a:lnTo>
                  <a:lnTo>
                    <a:pt x="1" y="693"/>
                  </a:lnTo>
                  <a:lnTo>
                    <a:pt x="1" y="711"/>
                  </a:lnTo>
                  <a:lnTo>
                    <a:pt x="4" y="728"/>
                  </a:lnTo>
                  <a:lnTo>
                    <a:pt x="5" y="745"/>
                  </a:lnTo>
                  <a:lnTo>
                    <a:pt x="8" y="765"/>
                  </a:lnTo>
                  <a:lnTo>
                    <a:pt x="10" y="783"/>
                  </a:lnTo>
                  <a:lnTo>
                    <a:pt x="12" y="803"/>
                  </a:lnTo>
                  <a:lnTo>
                    <a:pt x="16" y="821"/>
                  </a:lnTo>
                  <a:lnTo>
                    <a:pt x="20" y="841"/>
                  </a:lnTo>
                  <a:lnTo>
                    <a:pt x="130" y="824"/>
                  </a:lnTo>
                  <a:lnTo>
                    <a:pt x="128" y="809"/>
                  </a:lnTo>
                  <a:lnTo>
                    <a:pt x="125" y="797"/>
                  </a:lnTo>
                  <a:lnTo>
                    <a:pt x="122" y="784"/>
                  </a:lnTo>
                  <a:lnTo>
                    <a:pt x="121" y="771"/>
                  </a:lnTo>
                  <a:lnTo>
                    <a:pt x="118" y="757"/>
                  </a:lnTo>
                  <a:lnTo>
                    <a:pt x="117" y="744"/>
                  </a:lnTo>
                  <a:lnTo>
                    <a:pt x="116" y="731"/>
                  </a:lnTo>
                  <a:lnTo>
                    <a:pt x="116" y="719"/>
                  </a:lnTo>
                  <a:lnTo>
                    <a:pt x="114" y="705"/>
                  </a:lnTo>
                  <a:lnTo>
                    <a:pt x="113" y="693"/>
                  </a:lnTo>
                  <a:lnTo>
                    <a:pt x="113" y="681"/>
                  </a:lnTo>
                  <a:lnTo>
                    <a:pt x="113" y="669"/>
                  </a:lnTo>
                  <a:lnTo>
                    <a:pt x="112" y="657"/>
                  </a:lnTo>
                  <a:lnTo>
                    <a:pt x="112" y="647"/>
                  </a:lnTo>
                  <a:lnTo>
                    <a:pt x="112" y="635"/>
                  </a:lnTo>
                  <a:lnTo>
                    <a:pt x="113" y="624"/>
                  </a:lnTo>
                  <a:lnTo>
                    <a:pt x="113" y="612"/>
                  </a:lnTo>
                  <a:lnTo>
                    <a:pt x="113" y="600"/>
                  </a:lnTo>
                  <a:lnTo>
                    <a:pt x="114" y="588"/>
                  </a:lnTo>
                  <a:lnTo>
                    <a:pt x="116" y="578"/>
                  </a:lnTo>
                  <a:lnTo>
                    <a:pt x="116" y="567"/>
                  </a:lnTo>
                  <a:lnTo>
                    <a:pt x="117" y="556"/>
                  </a:lnTo>
                  <a:lnTo>
                    <a:pt x="118" y="546"/>
                  </a:lnTo>
                  <a:lnTo>
                    <a:pt x="121" y="535"/>
                  </a:lnTo>
                  <a:lnTo>
                    <a:pt x="121" y="524"/>
                  </a:lnTo>
                  <a:lnTo>
                    <a:pt x="124" y="515"/>
                  </a:lnTo>
                  <a:lnTo>
                    <a:pt x="125" y="504"/>
                  </a:lnTo>
                  <a:lnTo>
                    <a:pt x="128" y="495"/>
                  </a:lnTo>
                  <a:lnTo>
                    <a:pt x="130" y="484"/>
                  </a:lnTo>
                  <a:lnTo>
                    <a:pt x="133" y="475"/>
                  </a:lnTo>
                  <a:lnTo>
                    <a:pt x="136" y="466"/>
                  </a:lnTo>
                  <a:lnTo>
                    <a:pt x="140" y="457"/>
                  </a:lnTo>
                  <a:lnTo>
                    <a:pt x="141" y="447"/>
                  </a:lnTo>
                  <a:lnTo>
                    <a:pt x="145" y="437"/>
                  </a:lnTo>
                  <a:lnTo>
                    <a:pt x="148" y="427"/>
                  </a:lnTo>
                  <a:lnTo>
                    <a:pt x="152" y="418"/>
                  </a:lnTo>
                  <a:lnTo>
                    <a:pt x="154" y="409"/>
                  </a:lnTo>
                  <a:lnTo>
                    <a:pt x="157" y="399"/>
                  </a:lnTo>
                  <a:lnTo>
                    <a:pt x="162" y="391"/>
                  </a:lnTo>
                  <a:lnTo>
                    <a:pt x="168" y="383"/>
                  </a:lnTo>
                  <a:lnTo>
                    <a:pt x="170" y="374"/>
                  </a:lnTo>
                  <a:lnTo>
                    <a:pt x="176" y="367"/>
                  </a:lnTo>
                  <a:lnTo>
                    <a:pt x="180" y="358"/>
                  </a:lnTo>
                  <a:lnTo>
                    <a:pt x="185" y="350"/>
                  </a:lnTo>
                  <a:lnTo>
                    <a:pt x="189" y="343"/>
                  </a:lnTo>
                  <a:lnTo>
                    <a:pt x="194" y="335"/>
                  </a:lnTo>
                  <a:lnTo>
                    <a:pt x="201" y="327"/>
                  </a:lnTo>
                  <a:lnTo>
                    <a:pt x="206" y="321"/>
                  </a:lnTo>
                  <a:lnTo>
                    <a:pt x="212" y="313"/>
                  </a:lnTo>
                  <a:lnTo>
                    <a:pt x="217" y="306"/>
                  </a:lnTo>
                  <a:lnTo>
                    <a:pt x="224" y="298"/>
                  </a:lnTo>
                  <a:lnTo>
                    <a:pt x="230" y="291"/>
                  </a:lnTo>
                  <a:lnTo>
                    <a:pt x="236" y="285"/>
                  </a:lnTo>
                  <a:lnTo>
                    <a:pt x="242" y="278"/>
                  </a:lnTo>
                  <a:lnTo>
                    <a:pt x="249" y="272"/>
                  </a:lnTo>
                  <a:lnTo>
                    <a:pt x="256" y="266"/>
                  </a:lnTo>
                  <a:lnTo>
                    <a:pt x="262" y="260"/>
                  </a:lnTo>
                  <a:lnTo>
                    <a:pt x="269" y="253"/>
                  </a:lnTo>
                  <a:lnTo>
                    <a:pt x="276" y="248"/>
                  </a:lnTo>
                  <a:lnTo>
                    <a:pt x="285" y="242"/>
                  </a:lnTo>
                  <a:lnTo>
                    <a:pt x="292" y="237"/>
                  </a:lnTo>
                  <a:lnTo>
                    <a:pt x="300" y="233"/>
                  </a:lnTo>
                  <a:lnTo>
                    <a:pt x="308" y="228"/>
                  </a:lnTo>
                  <a:lnTo>
                    <a:pt x="317" y="222"/>
                  </a:lnTo>
                  <a:lnTo>
                    <a:pt x="324" y="216"/>
                  </a:lnTo>
                  <a:lnTo>
                    <a:pt x="333" y="210"/>
                  </a:lnTo>
                  <a:lnTo>
                    <a:pt x="341" y="205"/>
                  </a:lnTo>
                  <a:lnTo>
                    <a:pt x="352" y="201"/>
                  </a:lnTo>
                  <a:lnTo>
                    <a:pt x="360" y="196"/>
                  </a:lnTo>
                  <a:lnTo>
                    <a:pt x="370" y="190"/>
                  </a:lnTo>
                  <a:lnTo>
                    <a:pt x="380" y="186"/>
                  </a:lnTo>
                  <a:lnTo>
                    <a:pt x="389" y="184"/>
                  </a:lnTo>
                  <a:lnTo>
                    <a:pt x="398" y="178"/>
                  </a:lnTo>
                  <a:lnTo>
                    <a:pt x="408" y="174"/>
                  </a:lnTo>
                  <a:lnTo>
                    <a:pt x="418" y="172"/>
                  </a:lnTo>
                  <a:lnTo>
                    <a:pt x="428" y="169"/>
                  </a:lnTo>
                  <a:lnTo>
                    <a:pt x="438" y="166"/>
                  </a:lnTo>
                  <a:lnTo>
                    <a:pt x="448" y="162"/>
                  </a:lnTo>
                  <a:lnTo>
                    <a:pt x="457" y="160"/>
                  </a:lnTo>
                  <a:lnTo>
                    <a:pt x="468" y="158"/>
                  </a:lnTo>
                  <a:lnTo>
                    <a:pt x="476" y="154"/>
                  </a:lnTo>
                  <a:lnTo>
                    <a:pt x="486" y="153"/>
                  </a:lnTo>
                  <a:lnTo>
                    <a:pt x="496" y="150"/>
                  </a:lnTo>
                  <a:lnTo>
                    <a:pt x="505" y="149"/>
                  </a:lnTo>
                  <a:lnTo>
                    <a:pt x="516" y="148"/>
                  </a:lnTo>
                  <a:lnTo>
                    <a:pt x="525" y="146"/>
                  </a:lnTo>
                  <a:lnTo>
                    <a:pt x="536" y="144"/>
                  </a:lnTo>
                  <a:lnTo>
                    <a:pt x="545" y="144"/>
                  </a:lnTo>
                  <a:lnTo>
                    <a:pt x="554" y="142"/>
                  </a:lnTo>
                  <a:lnTo>
                    <a:pt x="564" y="141"/>
                  </a:lnTo>
                  <a:lnTo>
                    <a:pt x="573" y="141"/>
                  </a:lnTo>
                  <a:lnTo>
                    <a:pt x="584" y="141"/>
                  </a:lnTo>
                  <a:lnTo>
                    <a:pt x="593" y="141"/>
                  </a:lnTo>
                  <a:lnTo>
                    <a:pt x="602" y="141"/>
                  </a:lnTo>
                  <a:lnTo>
                    <a:pt x="613" y="141"/>
                  </a:lnTo>
                  <a:lnTo>
                    <a:pt x="622" y="141"/>
                  </a:lnTo>
                  <a:lnTo>
                    <a:pt x="632" y="141"/>
                  </a:lnTo>
                  <a:lnTo>
                    <a:pt x="640" y="141"/>
                  </a:lnTo>
                  <a:lnTo>
                    <a:pt x="649" y="141"/>
                  </a:lnTo>
                  <a:lnTo>
                    <a:pt x="658" y="141"/>
                  </a:lnTo>
                  <a:lnTo>
                    <a:pt x="666" y="141"/>
                  </a:lnTo>
                  <a:lnTo>
                    <a:pt x="676" y="141"/>
                  </a:lnTo>
                  <a:lnTo>
                    <a:pt x="684" y="142"/>
                  </a:lnTo>
                  <a:lnTo>
                    <a:pt x="694" y="144"/>
                  </a:lnTo>
                  <a:lnTo>
                    <a:pt x="701" y="144"/>
                  </a:lnTo>
                  <a:lnTo>
                    <a:pt x="710" y="145"/>
                  </a:lnTo>
                  <a:lnTo>
                    <a:pt x="718" y="146"/>
                  </a:lnTo>
                  <a:lnTo>
                    <a:pt x="726" y="148"/>
                  </a:lnTo>
                  <a:lnTo>
                    <a:pt x="734" y="149"/>
                  </a:lnTo>
                  <a:lnTo>
                    <a:pt x="742" y="152"/>
                  </a:lnTo>
                  <a:lnTo>
                    <a:pt x="749" y="153"/>
                  </a:lnTo>
                  <a:lnTo>
                    <a:pt x="758" y="154"/>
                  </a:lnTo>
                  <a:lnTo>
                    <a:pt x="765" y="156"/>
                  </a:lnTo>
                  <a:lnTo>
                    <a:pt x="772" y="158"/>
                  </a:lnTo>
                  <a:lnTo>
                    <a:pt x="778" y="160"/>
                  </a:lnTo>
                  <a:lnTo>
                    <a:pt x="785" y="161"/>
                  </a:lnTo>
                  <a:lnTo>
                    <a:pt x="792" y="162"/>
                  </a:lnTo>
                  <a:lnTo>
                    <a:pt x="798" y="165"/>
                  </a:lnTo>
                  <a:lnTo>
                    <a:pt x="805" y="166"/>
                  </a:lnTo>
                  <a:lnTo>
                    <a:pt x="812" y="170"/>
                  </a:lnTo>
                  <a:lnTo>
                    <a:pt x="822" y="173"/>
                  </a:lnTo>
                  <a:lnTo>
                    <a:pt x="834" y="178"/>
                  </a:lnTo>
                  <a:lnTo>
                    <a:pt x="842" y="184"/>
                  </a:lnTo>
                  <a:lnTo>
                    <a:pt x="853" y="189"/>
                  </a:lnTo>
                  <a:lnTo>
                    <a:pt x="860" y="193"/>
                  </a:lnTo>
                  <a:lnTo>
                    <a:pt x="869" y="197"/>
                  </a:lnTo>
                  <a:lnTo>
                    <a:pt x="878" y="201"/>
                  </a:lnTo>
                  <a:lnTo>
                    <a:pt x="889" y="205"/>
                  </a:lnTo>
                  <a:lnTo>
                    <a:pt x="897" y="208"/>
                  </a:lnTo>
                  <a:lnTo>
                    <a:pt x="908" y="210"/>
                  </a:lnTo>
                  <a:lnTo>
                    <a:pt x="918" y="213"/>
                  </a:lnTo>
                  <a:lnTo>
                    <a:pt x="929" y="214"/>
                  </a:lnTo>
                  <a:lnTo>
                    <a:pt x="938" y="216"/>
                  </a:lnTo>
                  <a:lnTo>
                    <a:pt x="950" y="217"/>
                  </a:lnTo>
                  <a:lnTo>
                    <a:pt x="961" y="218"/>
                  </a:lnTo>
                  <a:lnTo>
                    <a:pt x="973" y="220"/>
                  </a:lnTo>
                  <a:lnTo>
                    <a:pt x="984" y="218"/>
                  </a:lnTo>
                  <a:lnTo>
                    <a:pt x="996" y="218"/>
                  </a:lnTo>
                  <a:lnTo>
                    <a:pt x="1001" y="218"/>
                  </a:lnTo>
                  <a:lnTo>
                    <a:pt x="1006" y="218"/>
                  </a:lnTo>
                  <a:lnTo>
                    <a:pt x="1013" y="218"/>
                  </a:lnTo>
                  <a:lnTo>
                    <a:pt x="1020" y="218"/>
                  </a:lnTo>
                  <a:lnTo>
                    <a:pt x="1030" y="216"/>
                  </a:lnTo>
                  <a:lnTo>
                    <a:pt x="1042" y="214"/>
                  </a:lnTo>
                  <a:lnTo>
                    <a:pt x="1048" y="214"/>
                  </a:lnTo>
                  <a:lnTo>
                    <a:pt x="1054" y="213"/>
                  </a:lnTo>
                  <a:lnTo>
                    <a:pt x="1061" y="212"/>
                  </a:lnTo>
                  <a:lnTo>
                    <a:pt x="1068" y="212"/>
                  </a:lnTo>
                  <a:lnTo>
                    <a:pt x="1073" y="209"/>
                  </a:lnTo>
                  <a:lnTo>
                    <a:pt x="1080" y="209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8" y="205"/>
                  </a:lnTo>
                  <a:lnTo>
                    <a:pt x="1105" y="204"/>
                  </a:lnTo>
                  <a:lnTo>
                    <a:pt x="1112" y="202"/>
                  </a:lnTo>
                  <a:lnTo>
                    <a:pt x="1118" y="202"/>
                  </a:lnTo>
                  <a:lnTo>
                    <a:pt x="1125" y="200"/>
                  </a:lnTo>
                  <a:lnTo>
                    <a:pt x="1132" y="198"/>
                  </a:lnTo>
                  <a:lnTo>
                    <a:pt x="1138" y="197"/>
                  </a:lnTo>
                  <a:lnTo>
                    <a:pt x="1145" y="196"/>
                  </a:lnTo>
                  <a:lnTo>
                    <a:pt x="1152" y="193"/>
                  </a:lnTo>
                  <a:lnTo>
                    <a:pt x="1158" y="192"/>
                  </a:lnTo>
                  <a:lnTo>
                    <a:pt x="1164" y="190"/>
                  </a:lnTo>
                  <a:lnTo>
                    <a:pt x="1170" y="189"/>
                  </a:lnTo>
                  <a:lnTo>
                    <a:pt x="1177" y="185"/>
                  </a:lnTo>
                  <a:lnTo>
                    <a:pt x="1184" y="184"/>
                  </a:lnTo>
                  <a:lnTo>
                    <a:pt x="1190" y="182"/>
                  </a:lnTo>
                  <a:lnTo>
                    <a:pt x="1197" y="181"/>
                  </a:lnTo>
                  <a:lnTo>
                    <a:pt x="1204" y="178"/>
                  </a:lnTo>
                  <a:lnTo>
                    <a:pt x="1210" y="177"/>
                  </a:lnTo>
                  <a:lnTo>
                    <a:pt x="1217" y="174"/>
                  </a:lnTo>
                  <a:lnTo>
                    <a:pt x="1225" y="173"/>
                  </a:lnTo>
                  <a:lnTo>
                    <a:pt x="1218" y="178"/>
                  </a:lnTo>
                  <a:lnTo>
                    <a:pt x="1213" y="185"/>
                  </a:lnTo>
                  <a:lnTo>
                    <a:pt x="1206" y="190"/>
                  </a:lnTo>
                  <a:lnTo>
                    <a:pt x="1202" y="197"/>
                  </a:lnTo>
                  <a:lnTo>
                    <a:pt x="1197" y="202"/>
                  </a:lnTo>
                  <a:lnTo>
                    <a:pt x="1193" y="209"/>
                  </a:lnTo>
                  <a:lnTo>
                    <a:pt x="1188" y="216"/>
                  </a:lnTo>
                  <a:lnTo>
                    <a:pt x="1182" y="222"/>
                  </a:lnTo>
                  <a:lnTo>
                    <a:pt x="1177" y="228"/>
                  </a:lnTo>
                  <a:lnTo>
                    <a:pt x="1173" y="234"/>
                  </a:lnTo>
                  <a:lnTo>
                    <a:pt x="1168" y="241"/>
                  </a:lnTo>
                  <a:lnTo>
                    <a:pt x="1164" y="248"/>
                  </a:lnTo>
                  <a:lnTo>
                    <a:pt x="1158" y="254"/>
                  </a:lnTo>
                  <a:lnTo>
                    <a:pt x="1154" y="261"/>
                  </a:lnTo>
                  <a:lnTo>
                    <a:pt x="1150" y="268"/>
                  </a:lnTo>
                  <a:lnTo>
                    <a:pt x="1146" y="274"/>
                  </a:lnTo>
                  <a:lnTo>
                    <a:pt x="1141" y="280"/>
                  </a:lnTo>
                  <a:lnTo>
                    <a:pt x="1137" y="286"/>
                  </a:lnTo>
                  <a:lnTo>
                    <a:pt x="1133" y="293"/>
                  </a:lnTo>
                  <a:lnTo>
                    <a:pt x="1129" y="299"/>
                  </a:lnTo>
                  <a:lnTo>
                    <a:pt x="1125" y="305"/>
                  </a:lnTo>
                  <a:lnTo>
                    <a:pt x="1121" y="311"/>
                  </a:lnTo>
                  <a:lnTo>
                    <a:pt x="1116" y="318"/>
                  </a:lnTo>
                  <a:lnTo>
                    <a:pt x="1113" y="325"/>
                  </a:lnTo>
                  <a:lnTo>
                    <a:pt x="1109" y="330"/>
                  </a:lnTo>
                  <a:lnTo>
                    <a:pt x="1104" y="337"/>
                  </a:lnTo>
                  <a:lnTo>
                    <a:pt x="1100" y="343"/>
                  </a:lnTo>
                  <a:lnTo>
                    <a:pt x="1097" y="350"/>
                  </a:lnTo>
                  <a:lnTo>
                    <a:pt x="1092" y="355"/>
                  </a:lnTo>
                  <a:lnTo>
                    <a:pt x="1089" y="362"/>
                  </a:lnTo>
                  <a:lnTo>
                    <a:pt x="1085" y="369"/>
                  </a:lnTo>
                  <a:lnTo>
                    <a:pt x="1082" y="375"/>
                  </a:lnTo>
                  <a:lnTo>
                    <a:pt x="1076" y="383"/>
                  </a:lnTo>
                  <a:lnTo>
                    <a:pt x="1069" y="393"/>
                  </a:lnTo>
                  <a:lnTo>
                    <a:pt x="1064" y="401"/>
                  </a:lnTo>
                  <a:lnTo>
                    <a:pt x="1058" y="410"/>
                  </a:lnTo>
                  <a:lnTo>
                    <a:pt x="1053" y="417"/>
                  </a:lnTo>
                  <a:lnTo>
                    <a:pt x="1048" y="426"/>
                  </a:lnTo>
                  <a:lnTo>
                    <a:pt x="1042" y="434"/>
                  </a:lnTo>
                  <a:lnTo>
                    <a:pt x="1037" y="442"/>
                  </a:lnTo>
                  <a:lnTo>
                    <a:pt x="1030" y="449"/>
                  </a:lnTo>
                  <a:lnTo>
                    <a:pt x="1026" y="457"/>
                  </a:lnTo>
                  <a:lnTo>
                    <a:pt x="1021" y="465"/>
                  </a:lnTo>
                  <a:lnTo>
                    <a:pt x="1017" y="471"/>
                  </a:lnTo>
                  <a:lnTo>
                    <a:pt x="1012" y="479"/>
                  </a:lnTo>
                  <a:lnTo>
                    <a:pt x="1006" y="484"/>
                  </a:lnTo>
                  <a:lnTo>
                    <a:pt x="1001" y="491"/>
                  </a:lnTo>
                  <a:lnTo>
                    <a:pt x="998" y="499"/>
                  </a:lnTo>
                  <a:lnTo>
                    <a:pt x="993" y="504"/>
                  </a:lnTo>
                  <a:lnTo>
                    <a:pt x="988" y="510"/>
                  </a:lnTo>
                  <a:lnTo>
                    <a:pt x="982" y="515"/>
                  </a:lnTo>
                  <a:lnTo>
                    <a:pt x="978" y="522"/>
                  </a:lnTo>
                  <a:lnTo>
                    <a:pt x="973" y="527"/>
                  </a:lnTo>
                  <a:lnTo>
                    <a:pt x="969" y="532"/>
                  </a:lnTo>
                  <a:lnTo>
                    <a:pt x="962" y="539"/>
                  </a:lnTo>
                  <a:lnTo>
                    <a:pt x="958" y="544"/>
                  </a:lnTo>
                  <a:lnTo>
                    <a:pt x="953" y="548"/>
                  </a:lnTo>
                  <a:lnTo>
                    <a:pt x="949" y="552"/>
                  </a:lnTo>
                  <a:lnTo>
                    <a:pt x="944" y="558"/>
                  </a:lnTo>
                  <a:lnTo>
                    <a:pt x="938" y="562"/>
                  </a:lnTo>
                  <a:lnTo>
                    <a:pt x="929" y="570"/>
                  </a:lnTo>
                  <a:lnTo>
                    <a:pt x="920" y="576"/>
                  </a:lnTo>
                  <a:lnTo>
                    <a:pt x="914" y="579"/>
                  </a:lnTo>
                  <a:lnTo>
                    <a:pt x="909" y="582"/>
                  </a:lnTo>
                  <a:lnTo>
                    <a:pt x="902" y="584"/>
                  </a:lnTo>
                  <a:lnTo>
                    <a:pt x="898" y="588"/>
                  </a:lnTo>
                  <a:lnTo>
                    <a:pt x="888" y="592"/>
                  </a:lnTo>
                  <a:lnTo>
                    <a:pt x="877" y="596"/>
                  </a:lnTo>
                  <a:lnTo>
                    <a:pt x="872" y="598"/>
                  </a:lnTo>
                  <a:lnTo>
                    <a:pt x="865" y="599"/>
                  </a:lnTo>
                  <a:lnTo>
                    <a:pt x="858" y="600"/>
                  </a:lnTo>
                  <a:lnTo>
                    <a:pt x="853" y="600"/>
                  </a:lnTo>
                  <a:lnTo>
                    <a:pt x="841" y="602"/>
                  </a:lnTo>
                  <a:lnTo>
                    <a:pt x="830" y="603"/>
                  </a:lnTo>
                  <a:lnTo>
                    <a:pt x="824" y="602"/>
                  </a:lnTo>
                  <a:lnTo>
                    <a:pt x="817" y="600"/>
                  </a:lnTo>
                  <a:lnTo>
                    <a:pt x="810" y="600"/>
                  </a:lnTo>
                  <a:lnTo>
                    <a:pt x="804" y="600"/>
                  </a:lnTo>
                  <a:lnTo>
                    <a:pt x="797" y="598"/>
                  </a:lnTo>
                  <a:lnTo>
                    <a:pt x="790" y="596"/>
                  </a:lnTo>
                  <a:lnTo>
                    <a:pt x="784" y="595"/>
                  </a:lnTo>
                  <a:lnTo>
                    <a:pt x="777" y="595"/>
                  </a:lnTo>
                  <a:lnTo>
                    <a:pt x="768" y="592"/>
                  </a:lnTo>
                  <a:lnTo>
                    <a:pt x="762" y="590"/>
                  </a:lnTo>
                  <a:lnTo>
                    <a:pt x="753" y="588"/>
                  </a:lnTo>
                  <a:lnTo>
                    <a:pt x="746" y="586"/>
                  </a:lnTo>
                  <a:lnTo>
                    <a:pt x="737" y="582"/>
                  </a:lnTo>
                  <a:lnTo>
                    <a:pt x="730" y="579"/>
                  </a:lnTo>
                  <a:lnTo>
                    <a:pt x="721" y="576"/>
                  </a:lnTo>
                  <a:lnTo>
                    <a:pt x="713" y="574"/>
                  </a:lnTo>
                  <a:lnTo>
                    <a:pt x="706" y="570"/>
                  </a:lnTo>
                  <a:lnTo>
                    <a:pt x="700" y="567"/>
                  </a:lnTo>
                  <a:lnTo>
                    <a:pt x="694" y="564"/>
                  </a:lnTo>
                  <a:lnTo>
                    <a:pt x="688" y="563"/>
                  </a:lnTo>
                  <a:lnTo>
                    <a:pt x="682" y="559"/>
                  </a:lnTo>
                  <a:lnTo>
                    <a:pt x="676" y="558"/>
                  </a:lnTo>
                  <a:lnTo>
                    <a:pt x="669" y="555"/>
                  </a:lnTo>
                  <a:lnTo>
                    <a:pt x="664" y="554"/>
                  </a:lnTo>
                  <a:lnTo>
                    <a:pt x="658" y="551"/>
                  </a:lnTo>
                  <a:lnTo>
                    <a:pt x="652" y="550"/>
                  </a:lnTo>
                  <a:lnTo>
                    <a:pt x="645" y="547"/>
                  </a:lnTo>
                  <a:lnTo>
                    <a:pt x="640" y="546"/>
                  </a:lnTo>
                  <a:lnTo>
                    <a:pt x="628" y="543"/>
                  </a:lnTo>
                  <a:lnTo>
                    <a:pt x="617" y="540"/>
                  </a:lnTo>
                  <a:lnTo>
                    <a:pt x="605" y="536"/>
                  </a:lnTo>
                  <a:lnTo>
                    <a:pt x="594" y="532"/>
                  </a:lnTo>
                  <a:lnTo>
                    <a:pt x="582" y="531"/>
                  </a:lnTo>
                  <a:lnTo>
                    <a:pt x="572" y="530"/>
                  </a:lnTo>
                  <a:lnTo>
                    <a:pt x="560" y="527"/>
                  </a:lnTo>
                  <a:lnTo>
                    <a:pt x="548" y="527"/>
                  </a:lnTo>
                  <a:lnTo>
                    <a:pt x="537" y="527"/>
                  </a:lnTo>
                  <a:lnTo>
                    <a:pt x="528" y="527"/>
                  </a:lnTo>
                  <a:lnTo>
                    <a:pt x="516" y="526"/>
                  </a:lnTo>
                  <a:lnTo>
                    <a:pt x="505" y="524"/>
                  </a:lnTo>
                  <a:lnTo>
                    <a:pt x="493" y="524"/>
                  </a:lnTo>
                  <a:lnTo>
                    <a:pt x="484" y="526"/>
                  </a:lnTo>
                  <a:lnTo>
                    <a:pt x="473" y="526"/>
                  </a:lnTo>
                  <a:lnTo>
                    <a:pt x="462" y="527"/>
                  </a:lnTo>
                  <a:lnTo>
                    <a:pt x="452" y="527"/>
                  </a:lnTo>
                  <a:lnTo>
                    <a:pt x="442" y="530"/>
                  </a:lnTo>
                  <a:lnTo>
                    <a:pt x="432" y="531"/>
                  </a:lnTo>
                  <a:lnTo>
                    <a:pt x="421" y="532"/>
                  </a:lnTo>
                  <a:lnTo>
                    <a:pt x="412" y="536"/>
                  </a:lnTo>
                  <a:lnTo>
                    <a:pt x="402" y="540"/>
                  </a:lnTo>
                  <a:lnTo>
                    <a:pt x="392" y="542"/>
                  </a:lnTo>
                  <a:lnTo>
                    <a:pt x="382" y="546"/>
                  </a:lnTo>
                  <a:lnTo>
                    <a:pt x="372" y="550"/>
                  </a:lnTo>
                  <a:lnTo>
                    <a:pt x="364" y="554"/>
                  </a:lnTo>
                  <a:lnTo>
                    <a:pt x="356" y="556"/>
                  </a:lnTo>
                  <a:lnTo>
                    <a:pt x="348" y="559"/>
                  </a:lnTo>
                  <a:lnTo>
                    <a:pt x="341" y="563"/>
                  </a:lnTo>
                  <a:lnTo>
                    <a:pt x="334" y="566"/>
                  </a:lnTo>
                  <a:lnTo>
                    <a:pt x="328" y="570"/>
                  </a:lnTo>
                  <a:lnTo>
                    <a:pt x="321" y="574"/>
                  </a:lnTo>
                  <a:lnTo>
                    <a:pt x="314" y="576"/>
                  </a:lnTo>
                  <a:lnTo>
                    <a:pt x="309" y="582"/>
                  </a:lnTo>
                  <a:lnTo>
                    <a:pt x="302" y="584"/>
                  </a:lnTo>
                  <a:lnTo>
                    <a:pt x="296" y="588"/>
                  </a:lnTo>
                  <a:lnTo>
                    <a:pt x="290" y="594"/>
                  </a:lnTo>
                  <a:lnTo>
                    <a:pt x="285" y="598"/>
                  </a:lnTo>
                  <a:lnTo>
                    <a:pt x="280" y="602"/>
                  </a:lnTo>
                  <a:lnTo>
                    <a:pt x="274" y="607"/>
                  </a:lnTo>
                  <a:lnTo>
                    <a:pt x="269" y="611"/>
                  </a:lnTo>
                  <a:lnTo>
                    <a:pt x="265" y="616"/>
                  </a:lnTo>
                  <a:lnTo>
                    <a:pt x="258" y="619"/>
                  </a:lnTo>
                  <a:lnTo>
                    <a:pt x="254" y="626"/>
                  </a:lnTo>
                  <a:lnTo>
                    <a:pt x="249" y="630"/>
                  </a:lnTo>
                  <a:lnTo>
                    <a:pt x="244" y="635"/>
                  </a:lnTo>
                  <a:lnTo>
                    <a:pt x="236" y="644"/>
                  </a:lnTo>
                  <a:lnTo>
                    <a:pt x="228" y="655"/>
                  </a:lnTo>
                  <a:lnTo>
                    <a:pt x="220" y="663"/>
                  </a:lnTo>
                  <a:lnTo>
                    <a:pt x="213" y="673"/>
                  </a:lnTo>
                  <a:lnTo>
                    <a:pt x="206" y="683"/>
                  </a:lnTo>
                  <a:lnTo>
                    <a:pt x="201" y="692"/>
                  </a:lnTo>
                  <a:lnTo>
                    <a:pt x="194" y="700"/>
                  </a:lnTo>
                  <a:lnTo>
                    <a:pt x="188" y="709"/>
                  </a:lnTo>
                  <a:lnTo>
                    <a:pt x="182" y="717"/>
                  </a:lnTo>
                  <a:lnTo>
                    <a:pt x="177" y="727"/>
                  </a:lnTo>
                  <a:lnTo>
                    <a:pt x="173" y="735"/>
                  </a:lnTo>
                  <a:lnTo>
                    <a:pt x="169" y="741"/>
                  </a:lnTo>
                  <a:lnTo>
                    <a:pt x="165" y="748"/>
                  </a:lnTo>
                  <a:lnTo>
                    <a:pt x="164" y="756"/>
                  </a:lnTo>
                  <a:lnTo>
                    <a:pt x="160" y="761"/>
                  </a:lnTo>
                  <a:lnTo>
                    <a:pt x="157" y="767"/>
                  </a:lnTo>
                  <a:lnTo>
                    <a:pt x="156" y="772"/>
                  </a:lnTo>
                  <a:lnTo>
                    <a:pt x="154" y="777"/>
                  </a:lnTo>
                  <a:lnTo>
                    <a:pt x="152" y="784"/>
                  </a:lnTo>
                  <a:lnTo>
                    <a:pt x="152" y="787"/>
                  </a:lnTo>
                  <a:lnTo>
                    <a:pt x="157" y="788"/>
                  </a:lnTo>
                  <a:lnTo>
                    <a:pt x="164" y="791"/>
                  </a:lnTo>
                  <a:lnTo>
                    <a:pt x="170" y="791"/>
                  </a:lnTo>
                  <a:lnTo>
                    <a:pt x="177" y="793"/>
                  </a:lnTo>
                  <a:lnTo>
                    <a:pt x="184" y="795"/>
                  </a:lnTo>
                  <a:lnTo>
                    <a:pt x="192" y="797"/>
                  </a:lnTo>
                  <a:lnTo>
                    <a:pt x="198" y="799"/>
                  </a:lnTo>
                  <a:lnTo>
                    <a:pt x="206" y="803"/>
                  </a:lnTo>
                  <a:lnTo>
                    <a:pt x="213" y="803"/>
                  </a:lnTo>
                  <a:lnTo>
                    <a:pt x="218" y="805"/>
                  </a:lnTo>
                  <a:lnTo>
                    <a:pt x="225" y="808"/>
                  </a:lnTo>
                  <a:lnTo>
                    <a:pt x="232" y="809"/>
                  </a:lnTo>
                  <a:lnTo>
                    <a:pt x="238" y="811"/>
                  </a:lnTo>
                  <a:lnTo>
                    <a:pt x="245" y="815"/>
                  </a:lnTo>
                  <a:lnTo>
                    <a:pt x="252" y="815"/>
                  </a:lnTo>
                  <a:lnTo>
                    <a:pt x="260" y="819"/>
                  </a:lnTo>
                  <a:lnTo>
                    <a:pt x="260" y="815"/>
                  </a:lnTo>
                  <a:lnTo>
                    <a:pt x="261" y="812"/>
                  </a:lnTo>
                  <a:lnTo>
                    <a:pt x="262" y="805"/>
                  </a:lnTo>
                  <a:lnTo>
                    <a:pt x="268" y="797"/>
                  </a:lnTo>
                  <a:lnTo>
                    <a:pt x="269" y="792"/>
                  </a:lnTo>
                  <a:lnTo>
                    <a:pt x="272" y="787"/>
                  </a:lnTo>
                  <a:lnTo>
                    <a:pt x="274" y="781"/>
                  </a:lnTo>
                  <a:lnTo>
                    <a:pt x="278" y="776"/>
                  </a:lnTo>
                  <a:lnTo>
                    <a:pt x="281" y="769"/>
                  </a:lnTo>
                  <a:lnTo>
                    <a:pt x="285" y="763"/>
                  </a:lnTo>
                  <a:lnTo>
                    <a:pt x="289" y="756"/>
                  </a:lnTo>
                  <a:lnTo>
                    <a:pt x="294" y="751"/>
                  </a:lnTo>
                  <a:lnTo>
                    <a:pt x="298" y="743"/>
                  </a:lnTo>
                  <a:lnTo>
                    <a:pt x="304" y="736"/>
                  </a:lnTo>
                  <a:lnTo>
                    <a:pt x="308" y="729"/>
                  </a:lnTo>
                  <a:lnTo>
                    <a:pt x="314" y="723"/>
                  </a:lnTo>
                  <a:lnTo>
                    <a:pt x="320" y="716"/>
                  </a:lnTo>
                  <a:lnTo>
                    <a:pt x="326" y="709"/>
                  </a:lnTo>
                  <a:lnTo>
                    <a:pt x="333" y="703"/>
                  </a:lnTo>
                  <a:lnTo>
                    <a:pt x="341" y="696"/>
                  </a:lnTo>
                  <a:lnTo>
                    <a:pt x="346" y="689"/>
                  </a:lnTo>
                  <a:lnTo>
                    <a:pt x="354" y="683"/>
                  </a:lnTo>
                  <a:lnTo>
                    <a:pt x="362" y="676"/>
                  </a:lnTo>
                  <a:lnTo>
                    <a:pt x="372" y="671"/>
                  </a:lnTo>
                  <a:lnTo>
                    <a:pt x="381" y="664"/>
                  </a:lnTo>
                  <a:lnTo>
                    <a:pt x="389" y="660"/>
                  </a:lnTo>
                  <a:lnTo>
                    <a:pt x="400" y="655"/>
                  </a:lnTo>
                  <a:lnTo>
                    <a:pt x="410" y="651"/>
                  </a:lnTo>
                  <a:lnTo>
                    <a:pt x="417" y="648"/>
                  </a:lnTo>
                  <a:lnTo>
                    <a:pt x="424" y="644"/>
                  </a:lnTo>
                  <a:lnTo>
                    <a:pt x="430" y="643"/>
                  </a:lnTo>
                  <a:lnTo>
                    <a:pt x="437" y="640"/>
                  </a:lnTo>
                  <a:lnTo>
                    <a:pt x="444" y="638"/>
                  </a:lnTo>
                  <a:lnTo>
                    <a:pt x="450" y="635"/>
                  </a:lnTo>
                  <a:lnTo>
                    <a:pt x="457" y="632"/>
                  </a:lnTo>
                  <a:lnTo>
                    <a:pt x="462" y="631"/>
                  </a:lnTo>
                  <a:lnTo>
                    <a:pt x="469" y="630"/>
                  </a:lnTo>
                  <a:lnTo>
                    <a:pt x="476" y="628"/>
                  </a:lnTo>
                  <a:lnTo>
                    <a:pt x="482" y="626"/>
                  </a:lnTo>
                  <a:lnTo>
                    <a:pt x="490" y="626"/>
                  </a:lnTo>
                  <a:lnTo>
                    <a:pt x="497" y="624"/>
                  </a:lnTo>
                  <a:lnTo>
                    <a:pt x="505" y="623"/>
                  </a:lnTo>
                  <a:lnTo>
                    <a:pt x="512" y="623"/>
                  </a:lnTo>
                  <a:lnTo>
                    <a:pt x="520" y="623"/>
                  </a:lnTo>
                  <a:lnTo>
                    <a:pt x="526" y="622"/>
                  </a:lnTo>
                  <a:lnTo>
                    <a:pt x="533" y="622"/>
                  </a:lnTo>
                  <a:lnTo>
                    <a:pt x="541" y="622"/>
                  </a:lnTo>
                  <a:lnTo>
                    <a:pt x="548" y="623"/>
                  </a:lnTo>
                  <a:lnTo>
                    <a:pt x="556" y="623"/>
                  </a:lnTo>
                  <a:lnTo>
                    <a:pt x="564" y="624"/>
                  </a:lnTo>
                  <a:lnTo>
                    <a:pt x="572" y="626"/>
                  </a:lnTo>
                  <a:lnTo>
                    <a:pt x="580" y="627"/>
                  </a:lnTo>
                  <a:lnTo>
                    <a:pt x="588" y="628"/>
                  </a:lnTo>
                  <a:lnTo>
                    <a:pt x="597" y="631"/>
                  </a:lnTo>
                  <a:lnTo>
                    <a:pt x="604" y="632"/>
                  </a:lnTo>
                  <a:lnTo>
                    <a:pt x="614" y="636"/>
                  </a:lnTo>
                  <a:lnTo>
                    <a:pt x="622" y="638"/>
                  </a:lnTo>
                  <a:lnTo>
                    <a:pt x="632" y="642"/>
                  </a:lnTo>
                  <a:lnTo>
                    <a:pt x="641" y="646"/>
                  </a:lnTo>
                  <a:lnTo>
                    <a:pt x="652" y="650"/>
                  </a:lnTo>
                  <a:lnTo>
                    <a:pt x="664" y="655"/>
                  </a:lnTo>
                  <a:lnTo>
                    <a:pt x="676" y="659"/>
                  </a:lnTo>
                  <a:lnTo>
                    <a:pt x="688" y="663"/>
                  </a:lnTo>
                  <a:lnTo>
                    <a:pt x="701" y="668"/>
                  </a:lnTo>
                  <a:lnTo>
                    <a:pt x="713" y="672"/>
                  </a:lnTo>
                  <a:lnTo>
                    <a:pt x="725" y="675"/>
                  </a:lnTo>
                  <a:lnTo>
                    <a:pt x="737" y="679"/>
                  </a:lnTo>
                  <a:lnTo>
                    <a:pt x="749" y="681"/>
                  </a:lnTo>
                  <a:lnTo>
                    <a:pt x="761" y="683"/>
                  </a:lnTo>
                  <a:lnTo>
                    <a:pt x="772" y="685"/>
                  </a:lnTo>
                  <a:lnTo>
                    <a:pt x="782" y="687"/>
                  </a:lnTo>
                  <a:lnTo>
                    <a:pt x="793" y="688"/>
                  </a:lnTo>
                  <a:lnTo>
                    <a:pt x="804" y="689"/>
                  </a:lnTo>
                  <a:lnTo>
                    <a:pt x="814" y="691"/>
                  </a:lnTo>
                  <a:lnTo>
                    <a:pt x="825" y="691"/>
                  </a:lnTo>
                  <a:lnTo>
                    <a:pt x="836" y="692"/>
                  </a:lnTo>
                  <a:lnTo>
                    <a:pt x="846" y="691"/>
                  </a:lnTo>
                  <a:lnTo>
                    <a:pt x="856" y="689"/>
                  </a:lnTo>
                  <a:lnTo>
                    <a:pt x="865" y="688"/>
                  </a:lnTo>
                  <a:lnTo>
                    <a:pt x="876" y="687"/>
                  </a:lnTo>
                  <a:lnTo>
                    <a:pt x="884" y="685"/>
                  </a:lnTo>
                  <a:lnTo>
                    <a:pt x="893" y="684"/>
                  </a:lnTo>
                  <a:lnTo>
                    <a:pt x="902" y="681"/>
                  </a:lnTo>
                  <a:lnTo>
                    <a:pt x="912" y="680"/>
                  </a:lnTo>
                  <a:lnTo>
                    <a:pt x="920" y="676"/>
                  </a:lnTo>
                  <a:lnTo>
                    <a:pt x="928" y="673"/>
                  </a:lnTo>
                  <a:lnTo>
                    <a:pt x="937" y="669"/>
                  </a:lnTo>
                  <a:lnTo>
                    <a:pt x="945" y="668"/>
                  </a:lnTo>
                  <a:lnTo>
                    <a:pt x="953" y="663"/>
                  </a:lnTo>
                  <a:lnTo>
                    <a:pt x="962" y="660"/>
                  </a:lnTo>
                  <a:lnTo>
                    <a:pt x="969" y="656"/>
                  </a:lnTo>
                  <a:lnTo>
                    <a:pt x="978" y="652"/>
                  </a:lnTo>
                  <a:lnTo>
                    <a:pt x="985" y="647"/>
                  </a:lnTo>
                  <a:lnTo>
                    <a:pt x="993" y="642"/>
                  </a:lnTo>
                  <a:lnTo>
                    <a:pt x="1000" y="636"/>
                  </a:lnTo>
                  <a:lnTo>
                    <a:pt x="1006" y="631"/>
                  </a:lnTo>
                  <a:lnTo>
                    <a:pt x="1013" y="626"/>
                  </a:lnTo>
                  <a:lnTo>
                    <a:pt x="1021" y="619"/>
                  </a:lnTo>
                  <a:lnTo>
                    <a:pt x="1028" y="614"/>
                  </a:lnTo>
                  <a:lnTo>
                    <a:pt x="1036" y="608"/>
                  </a:lnTo>
                  <a:lnTo>
                    <a:pt x="1042" y="602"/>
                  </a:lnTo>
                  <a:lnTo>
                    <a:pt x="1048" y="595"/>
                  </a:lnTo>
                  <a:lnTo>
                    <a:pt x="1054" y="588"/>
                  </a:lnTo>
                  <a:lnTo>
                    <a:pt x="1061" y="583"/>
                  </a:lnTo>
                  <a:lnTo>
                    <a:pt x="1068" y="576"/>
                  </a:lnTo>
                  <a:lnTo>
                    <a:pt x="1074" y="570"/>
                  </a:lnTo>
                  <a:lnTo>
                    <a:pt x="1081" y="563"/>
                  </a:lnTo>
                  <a:lnTo>
                    <a:pt x="1088" y="556"/>
                  </a:lnTo>
                  <a:lnTo>
                    <a:pt x="1093" y="547"/>
                  </a:lnTo>
                  <a:lnTo>
                    <a:pt x="1098" y="540"/>
                  </a:lnTo>
                  <a:lnTo>
                    <a:pt x="1104" y="532"/>
                  </a:lnTo>
                  <a:lnTo>
                    <a:pt x="1110" y="526"/>
                  </a:lnTo>
                  <a:lnTo>
                    <a:pt x="1116" y="516"/>
                  </a:lnTo>
                  <a:lnTo>
                    <a:pt x="1122" y="510"/>
                  </a:lnTo>
                  <a:lnTo>
                    <a:pt x="1128" y="502"/>
                  </a:lnTo>
                  <a:lnTo>
                    <a:pt x="1134" y="495"/>
                  </a:lnTo>
                  <a:lnTo>
                    <a:pt x="1140" y="486"/>
                  </a:lnTo>
                  <a:lnTo>
                    <a:pt x="1145" y="479"/>
                  </a:lnTo>
                  <a:lnTo>
                    <a:pt x="1150" y="470"/>
                  </a:lnTo>
                  <a:lnTo>
                    <a:pt x="1157" y="462"/>
                  </a:lnTo>
                  <a:lnTo>
                    <a:pt x="1161" y="454"/>
                  </a:lnTo>
                  <a:lnTo>
                    <a:pt x="1166" y="446"/>
                  </a:lnTo>
                  <a:lnTo>
                    <a:pt x="1172" y="438"/>
                  </a:lnTo>
                  <a:lnTo>
                    <a:pt x="1178" y="430"/>
                  </a:lnTo>
                  <a:lnTo>
                    <a:pt x="1184" y="421"/>
                  </a:lnTo>
                  <a:lnTo>
                    <a:pt x="1189" y="410"/>
                  </a:lnTo>
                  <a:lnTo>
                    <a:pt x="1194" y="401"/>
                  </a:lnTo>
                  <a:lnTo>
                    <a:pt x="1201" y="391"/>
                  </a:lnTo>
                  <a:lnTo>
                    <a:pt x="1206" y="381"/>
                  </a:lnTo>
                  <a:lnTo>
                    <a:pt x="1212" y="373"/>
                  </a:lnTo>
                  <a:lnTo>
                    <a:pt x="1217" y="363"/>
                  </a:lnTo>
                  <a:lnTo>
                    <a:pt x="1224" y="355"/>
                  </a:lnTo>
                  <a:lnTo>
                    <a:pt x="1228" y="345"/>
                  </a:lnTo>
                  <a:lnTo>
                    <a:pt x="1234" y="335"/>
                  </a:lnTo>
                  <a:lnTo>
                    <a:pt x="1238" y="326"/>
                  </a:lnTo>
                  <a:lnTo>
                    <a:pt x="1245" y="318"/>
                  </a:lnTo>
                  <a:lnTo>
                    <a:pt x="1250" y="307"/>
                  </a:lnTo>
                  <a:lnTo>
                    <a:pt x="1256" y="299"/>
                  </a:lnTo>
                  <a:lnTo>
                    <a:pt x="1262" y="290"/>
                  </a:lnTo>
                  <a:lnTo>
                    <a:pt x="1269" y="282"/>
                  </a:lnTo>
                  <a:lnTo>
                    <a:pt x="1274" y="273"/>
                  </a:lnTo>
                  <a:lnTo>
                    <a:pt x="1280" y="264"/>
                  </a:lnTo>
                  <a:lnTo>
                    <a:pt x="1286" y="256"/>
                  </a:lnTo>
                  <a:lnTo>
                    <a:pt x="1293" y="246"/>
                  </a:lnTo>
                  <a:lnTo>
                    <a:pt x="1300" y="238"/>
                  </a:lnTo>
                  <a:lnTo>
                    <a:pt x="1306" y="230"/>
                  </a:lnTo>
                  <a:lnTo>
                    <a:pt x="1314" y="221"/>
                  </a:lnTo>
                  <a:lnTo>
                    <a:pt x="1322" y="214"/>
                  </a:lnTo>
                  <a:lnTo>
                    <a:pt x="1329" y="206"/>
                  </a:lnTo>
                  <a:lnTo>
                    <a:pt x="1336" y="198"/>
                  </a:lnTo>
                  <a:lnTo>
                    <a:pt x="1344" y="190"/>
                  </a:lnTo>
                  <a:lnTo>
                    <a:pt x="1353" y="182"/>
                  </a:lnTo>
                  <a:lnTo>
                    <a:pt x="1361" y="174"/>
                  </a:lnTo>
                  <a:lnTo>
                    <a:pt x="1370" y="166"/>
                  </a:lnTo>
                  <a:lnTo>
                    <a:pt x="1380" y="160"/>
                  </a:lnTo>
                  <a:lnTo>
                    <a:pt x="1389" y="153"/>
                  </a:lnTo>
                  <a:lnTo>
                    <a:pt x="1397" y="148"/>
                  </a:lnTo>
                  <a:lnTo>
                    <a:pt x="1405" y="141"/>
                  </a:lnTo>
                  <a:lnTo>
                    <a:pt x="1412" y="134"/>
                  </a:lnTo>
                  <a:lnTo>
                    <a:pt x="1420" y="129"/>
                  </a:lnTo>
                  <a:lnTo>
                    <a:pt x="1425" y="122"/>
                  </a:lnTo>
                  <a:lnTo>
                    <a:pt x="1432" y="118"/>
                  </a:lnTo>
                  <a:lnTo>
                    <a:pt x="1437" y="113"/>
                  </a:lnTo>
                  <a:lnTo>
                    <a:pt x="1444" y="110"/>
                  </a:lnTo>
                  <a:lnTo>
                    <a:pt x="1448" y="105"/>
                  </a:lnTo>
                  <a:lnTo>
                    <a:pt x="1452" y="100"/>
                  </a:lnTo>
                  <a:lnTo>
                    <a:pt x="1456" y="94"/>
                  </a:lnTo>
                  <a:lnTo>
                    <a:pt x="1460" y="92"/>
                  </a:lnTo>
                  <a:lnTo>
                    <a:pt x="1466" y="84"/>
                  </a:lnTo>
                  <a:lnTo>
                    <a:pt x="1472" y="77"/>
                  </a:lnTo>
                  <a:lnTo>
                    <a:pt x="1474" y="68"/>
                  </a:lnTo>
                  <a:lnTo>
                    <a:pt x="1476" y="61"/>
                  </a:lnTo>
                  <a:lnTo>
                    <a:pt x="1476" y="55"/>
                  </a:lnTo>
                  <a:lnTo>
                    <a:pt x="1477" y="48"/>
                  </a:lnTo>
                  <a:lnTo>
                    <a:pt x="1474" y="40"/>
                  </a:lnTo>
                  <a:lnTo>
                    <a:pt x="1473" y="32"/>
                  </a:lnTo>
                  <a:lnTo>
                    <a:pt x="1469" y="25"/>
                  </a:lnTo>
                  <a:lnTo>
                    <a:pt x="1465" y="17"/>
                  </a:lnTo>
                  <a:lnTo>
                    <a:pt x="14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3"/>
            <p:cNvSpPr>
              <a:spLocks/>
            </p:cNvSpPr>
            <p:nvPr/>
          </p:nvSpPr>
          <p:spPr bwMode="auto">
            <a:xfrm>
              <a:off x="1106" y="2190"/>
              <a:ext cx="29" cy="23"/>
            </a:xfrm>
            <a:custGeom>
              <a:avLst/>
              <a:gdLst>
                <a:gd name="T0" fmla="*/ 85 w 118"/>
                <a:gd name="T1" fmla="*/ 0 h 93"/>
                <a:gd name="T2" fmla="*/ 80 w 118"/>
                <a:gd name="T3" fmla="*/ 2 h 93"/>
                <a:gd name="T4" fmla="*/ 73 w 118"/>
                <a:gd name="T5" fmla="*/ 9 h 93"/>
                <a:gd name="T6" fmla="*/ 65 w 118"/>
                <a:gd name="T7" fmla="*/ 16 h 93"/>
                <a:gd name="T8" fmla="*/ 57 w 118"/>
                <a:gd name="T9" fmla="*/ 24 h 93"/>
                <a:gd name="T10" fmla="*/ 49 w 118"/>
                <a:gd name="T11" fmla="*/ 30 h 93"/>
                <a:gd name="T12" fmla="*/ 41 w 118"/>
                <a:gd name="T13" fmla="*/ 38 h 93"/>
                <a:gd name="T14" fmla="*/ 33 w 118"/>
                <a:gd name="T15" fmla="*/ 46 h 93"/>
                <a:gd name="T16" fmla="*/ 26 w 118"/>
                <a:gd name="T17" fmla="*/ 56 h 93"/>
                <a:gd name="T18" fmla="*/ 18 w 118"/>
                <a:gd name="T19" fmla="*/ 61 h 93"/>
                <a:gd name="T20" fmla="*/ 12 w 118"/>
                <a:gd name="T21" fmla="*/ 69 h 93"/>
                <a:gd name="T22" fmla="*/ 6 w 118"/>
                <a:gd name="T23" fmla="*/ 74 h 93"/>
                <a:gd name="T24" fmla="*/ 4 w 118"/>
                <a:gd name="T25" fmla="*/ 81 h 93"/>
                <a:gd name="T26" fmla="*/ 0 w 118"/>
                <a:gd name="T27" fmla="*/ 86 h 93"/>
                <a:gd name="T28" fmla="*/ 0 w 118"/>
                <a:gd name="T29" fmla="*/ 90 h 93"/>
                <a:gd name="T30" fmla="*/ 0 w 118"/>
                <a:gd name="T31" fmla="*/ 92 h 93"/>
                <a:gd name="T32" fmla="*/ 4 w 118"/>
                <a:gd name="T33" fmla="*/ 93 h 93"/>
                <a:gd name="T34" fmla="*/ 6 w 118"/>
                <a:gd name="T35" fmla="*/ 92 h 93"/>
                <a:gd name="T36" fmla="*/ 13 w 118"/>
                <a:gd name="T37" fmla="*/ 92 h 93"/>
                <a:gd name="T38" fmla="*/ 20 w 118"/>
                <a:gd name="T39" fmla="*/ 90 h 93"/>
                <a:gd name="T40" fmla="*/ 29 w 118"/>
                <a:gd name="T41" fmla="*/ 89 h 93"/>
                <a:gd name="T42" fmla="*/ 37 w 118"/>
                <a:gd name="T43" fmla="*/ 86 h 93"/>
                <a:gd name="T44" fmla="*/ 48 w 118"/>
                <a:gd name="T45" fmla="*/ 85 h 93"/>
                <a:gd name="T46" fmla="*/ 57 w 118"/>
                <a:gd name="T47" fmla="*/ 82 h 93"/>
                <a:gd name="T48" fmla="*/ 68 w 118"/>
                <a:gd name="T49" fmla="*/ 81 h 93"/>
                <a:gd name="T50" fmla="*/ 77 w 118"/>
                <a:gd name="T51" fmla="*/ 78 h 93"/>
                <a:gd name="T52" fmla="*/ 86 w 118"/>
                <a:gd name="T53" fmla="*/ 76 h 93"/>
                <a:gd name="T54" fmla="*/ 94 w 118"/>
                <a:gd name="T55" fmla="*/ 74 h 93"/>
                <a:gd name="T56" fmla="*/ 104 w 118"/>
                <a:gd name="T57" fmla="*/ 73 h 93"/>
                <a:gd name="T58" fmla="*/ 109 w 118"/>
                <a:gd name="T59" fmla="*/ 70 h 93"/>
                <a:gd name="T60" fmla="*/ 114 w 118"/>
                <a:gd name="T61" fmla="*/ 69 h 93"/>
                <a:gd name="T62" fmla="*/ 116 w 118"/>
                <a:gd name="T63" fmla="*/ 69 h 93"/>
                <a:gd name="T64" fmla="*/ 118 w 118"/>
                <a:gd name="T65" fmla="*/ 69 h 93"/>
                <a:gd name="T66" fmla="*/ 85 w 118"/>
                <a:gd name="T67" fmla="*/ 0 h 93"/>
                <a:gd name="T68" fmla="*/ 85 w 118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93">
                  <a:moveTo>
                    <a:pt x="85" y="0"/>
                  </a:moveTo>
                  <a:lnTo>
                    <a:pt x="80" y="2"/>
                  </a:lnTo>
                  <a:lnTo>
                    <a:pt x="73" y="9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49" y="30"/>
                  </a:lnTo>
                  <a:lnTo>
                    <a:pt x="41" y="38"/>
                  </a:lnTo>
                  <a:lnTo>
                    <a:pt x="33" y="46"/>
                  </a:lnTo>
                  <a:lnTo>
                    <a:pt x="26" y="56"/>
                  </a:lnTo>
                  <a:lnTo>
                    <a:pt x="18" y="61"/>
                  </a:lnTo>
                  <a:lnTo>
                    <a:pt x="12" y="69"/>
                  </a:lnTo>
                  <a:lnTo>
                    <a:pt x="6" y="74"/>
                  </a:lnTo>
                  <a:lnTo>
                    <a:pt x="4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4" y="93"/>
                  </a:lnTo>
                  <a:lnTo>
                    <a:pt x="6" y="92"/>
                  </a:lnTo>
                  <a:lnTo>
                    <a:pt x="13" y="92"/>
                  </a:lnTo>
                  <a:lnTo>
                    <a:pt x="20" y="90"/>
                  </a:lnTo>
                  <a:lnTo>
                    <a:pt x="29" y="89"/>
                  </a:lnTo>
                  <a:lnTo>
                    <a:pt x="37" y="86"/>
                  </a:lnTo>
                  <a:lnTo>
                    <a:pt x="48" y="85"/>
                  </a:lnTo>
                  <a:lnTo>
                    <a:pt x="57" y="82"/>
                  </a:lnTo>
                  <a:lnTo>
                    <a:pt x="68" y="81"/>
                  </a:lnTo>
                  <a:lnTo>
                    <a:pt x="77" y="78"/>
                  </a:lnTo>
                  <a:lnTo>
                    <a:pt x="86" y="76"/>
                  </a:lnTo>
                  <a:lnTo>
                    <a:pt x="94" y="74"/>
                  </a:lnTo>
                  <a:lnTo>
                    <a:pt x="104" y="73"/>
                  </a:lnTo>
                  <a:lnTo>
                    <a:pt x="109" y="70"/>
                  </a:lnTo>
                  <a:lnTo>
                    <a:pt x="114" y="69"/>
                  </a:lnTo>
                  <a:lnTo>
                    <a:pt x="116" y="69"/>
                  </a:lnTo>
                  <a:lnTo>
                    <a:pt x="118" y="69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4"/>
            <p:cNvSpPr>
              <a:spLocks/>
            </p:cNvSpPr>
            <p:nvPr/>
          </p:nvSpPr>
          <p:spPr bwMode="auto">
            <a:xfrm>
              <a:off x="1157" y="2239"/>
              <a:ext cx="26" cy="27"/>
            </a:xfrm>
            <a:custGeom>
              <a:avLst/>
              <a:gdLst>
                <a:gd name="T0" fmla="*/ 36 w 105"/>
                <a:gd name="T1" fmla="*/ 0 h 109"/>
                <a:gd name="T2" fmla="*/ 39 w 105"/>
                <a:gd name="T3" fmla="*/ 4 h 109"/>
                <a:gd name="T4" fmla="*/ 45 w 105"/>
                <a:gd name="T5" fmla="*/ 10 h 109"/>
                <a:gd name="T6" fmla="*/ 51 w 105"/>
                <a:gd name="T7" fmla="*/ 18 h 109"/>
                <a:gd name="T8" fmla="*/ 59 w 105"/>
                <a:gd name="T9" fmla="*/ 28 h 109"/>
                <a:gd name="T10" fmla="*/ 65 w 105"/>
                <a:gd name="T11" fmla="*/ 36 h 109"/>
                <a:gd name="T12" fmla="*/ 73 w 105"/>
                <a:gd name="T13" fmla="*/ 46 h 109"/>
                <a:gd name="T14" fmla="*/ 80 w 105"/>
                <a:gd name="T15" fmla="*/ 56 h 109"/>
                <a:gd name="T16" fmla="*/ 88 w 105"/>
                <a:gd name="T17" fmla="*/ 66 h 109"/>
                <a:gd name="T18" fmla="*/ 93 w 105"/>
                <a:gd name="T19" fmla="*/ 74 h 109"/>
                <a:gd name="T20" fmla="*/ 99 w 105"/>
                <a:gd name="T21" fmla="*/ 84 h 109"/>
                <a:gd name="T22" fmla="*/ 101 w 105"/>
                <a:gd name="T23" fmla="*/ 90 h 109"/>
                <a:gd name="T24" fmla="*/ 105 w 105"/>
                <a:gd name="T25" fmla="*/ 97 h 109"/>
                <a:gd name="T26" fmla="*/ 105 w 105"/>
                <a:gd name="T27" fmla="*/ 104 h 109"/>
                <a:gd name="T28" fmla="*/ 105 w 105"/>
                <a:gd name="T29" fmla="*/ 106 h 109"/>
                <a:gd name="T30" fmla="*/ 101 w 105"/>
                <a:gd name="T31" fmla="*/ 109 h 109"/>
                <a:gd name="T32" fmla="*/ 97 w 105"/>
                <a:gd name="T33" fmla="*/ 109 h 109"/>
                <a:gd name="T34" fmla="*/ 88 w 105"/>
                <a:gd name="T35" fmla="*/ 105 h 109"/>
                <a:gd name="T36" fmla="*/ 81 w 105"/>
                <a:gd name="T37" fmla="*/ 104 h 109"/>
                <a:gd name="T38" fmla="*/ 73 w 105"/>
                <a:gd name="T39" fmla="*/ 98 h 109"/>
                <a:gd name="T40" fmla="*/ 65 w 105"/>
                <a:gd name="T41" fmla="*/ 94 h 109"/>
                <a:gd name="T42" fmla="*/ 57 w 105"/>
                <a:gd name="T43" fmla="*/ 89 h 109"/>
                <a:gd name="T44" fmla="*/ 51 w 105"/>
                <a:gd name="T45" fmla="*/ 84 h 109"/>
                <a:gd name="T46" fmla="*/ 41 w 105"/>
                <a:gd name="T47" fmla="*/ 78 h 109"/>
                <a:gd name="T48" fmla="*/ 35 w 105"/>
                <a:gd name="T49" fmla="*/ 73 h 109"/>
                <a:gd name="T50" fmla="*/ 27 w 105"/>
                <a:gd name="T51" fmla="*/ 66 h 109"/>
                <a:gd name="T52" fmla="*/ 21 w 105"/>
                <a:gd name="T53" fmla="*/ 61 h 109"/>
                <a:gd name="T54" fmla="*/ 15 w 105"/>
                <a:gd name="T55" fmla="*/ 56 h 109"/>
                <a:gd name="T56" fmla="*/ 9 w 105"/>
                <a:gd name="T57" fmla="*/ 53 h 109"/>
                <a:gd name="T58" fmla="*/ 3 w 105"/>
                <a:gd name="T59" fmla="*/ 46 h 109"/>
                <a:gd name="T60" fmla="*/ 0 w 105"/>
                <a:gd name="T61" fmla="*/ 44 h 109"/>
                <a:gd name="T62" fmla="*/ 36 w 105"/>
                <a:gd name="T63" fmla="*/ 0 h 109"/>
                <a:gd name="T64" fmla="*/ 36 w 105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9">
                  <a:moveTo>
                    <a:pt x="36" y="0"/>
                  </a:moveTo>
                  <a:lnTo>
                    <a:pt x="39" y="4"/>
                  </a:lnTo>
                  <a:lnTo>
                    <a:pt x="45" y="10"/>
                  </a:lnTo>
                  <a:lnTo>
                    <a:pt x="51" y="18"/>
                  </a:lnTo>
                  <a:lnTo>
                    <a:pt x="59" y="28"/>
                  </a:lnTo>
                  <a:lnTo>
                    <a:pt x="65" y="36"/>
                  </a:lnTo>
                  <a:lnTo>
                    <a:pt x="73" y="46"/>
                  </a:lnTo>
                  <a:lnTo>
                    <a:pt x="80" y="56"/>
                  </a:lnTo>
                  <a:lnTo>
                    <a:pt x="88" y="66"/>
                  </a:lnTo>
                  <a:lnTo>
                    <a:pt x="93" y="74"/>
                  </a:lnTo>
                  <a:lnTo>
                    <a:pt x="99" y="84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104"/>
                  </a:lnTo>
                  <a:lnTo>
                    <a:pt x="105" y="106"/>
                  </a:lnTo>
                  <a:lnTo>
                    <a:pt x="101" y="109"/>
                  </a:lnTo>
                  <a:lnTo>
                    <a:pt x="97" y="109"/>
                  </a:lnTo>
                  <a:lnTo>
                    <a:pt x="88" y="105"/>
                  </a:lnTo>
                  <a:lnTo>
                    <a:pt x="81" y="104"/>
                  </a:lnTo>
                  <a:lnTo>
                    <a:pt x="73" y="98"/>
                  </a:lnTo>
                  <a:lnTo>
                    <a:pt x="65" y="94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1" y="78"/>
                  </a:lnTo>
                  <a:lnTo>
                    <a:pt x="35" y="73"/>
                  </a:lnTo>
                  <a:lnTo>
                    <a:pt x="27" y="66"/>
                  </a:lnTo>
                  <a:lnTo>
                    <a:pt x="21" y="61"/>
                  </a:lnTo>
                  <a:lnTo>
                    <a:pt x="15" y="56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1196" y="2192"/>
              <a:ext cx="23" cy="24"/>
            </a:xfrm>
            <a:custGeom>
              <a:avLst/>
              <a:gdLst>
                <a:gd name="T0" fmla="*/ 37 w 94"/>
                <a:gd name="T1" fmla="*/ 0 h 97"/>
                <a:gd name="T2" fmla="*/ 32 w 94"/>
                <a:gd name="T3" fmla="*/ 4 h 97"/>
                <a:gd name="T4" fmla="*/ 28 w 94"/>
                <a:gd name="T5" fmla="*/ 10 h 97"/>
                <a:gd name="T6" fmla="*/ 24 w 94"/>
                <a:gd name="T7" fmla="*/ 17 h 97"/>
                <a:gd name="T8" fmla="*/ 21 w 94"/>
                <a:gd name="T9" fmla="*/ 25 h 97"/>
                <a:gd name="T10" fmla="*/ 18 w 94"/>
                <a:gd name="T11" fmla="*/ 32 h 97"/>
                <a:gd name="T12" fmla="*/ 14 w 94"/>
                <a:gd name="T13" fmla="*/ 41 h 97"/>
                <a:gd name="T14" fmla="*/ 12 w 94"/>
                <a:gd name="T15" fmla="*/ 48 h 97"/>
                <a:gd name="T16" fmla="*/ 9 w 94"/>
                <a:gd name="T17" fmla="*/ 57 h 97"/>
                <a:gd name="T18" fmla="*/ 6 w 94"/>
                <a:gd name="T19" fmla="*/ 65 h 97"/>
                <a:gd name="T20" fmla="*/ 4 w 94"/>
                <a:gd name="T21" fmla="*/ 72 h 97"/>
                <a:gd name="T22" fmla="*/ 1 w 94"/>
                <a:gd name="T23" fmla="*/ 78 h 97"/>
                <a:gd name="T24" fmla="*/ 1 w 94"/>
                <a:gd name="T25" fmla="*/ 85 h 97"/>
                <a:gd name="T26" fmla="*/ 0 w 94"/>
                <a:gd name="T27" fmla="*/ 93 h 97"/>
                <a:gd name="T28" fmla="*/ 0 w 94"/>
                <a:gd name="T29" fmla="*/ 97 h 97"/>
                <a:gd name="T30" fmla="*/ 94 w 94"/>
                <a:gd name="T31" fmla="*/ 49 h 97"/>
                <a:gd name="T32" fmla="*/ 37 w 94"/>
                <a:gd name="T33" fmla="*/ 0 h 97"/>
                <a:gd name="T34" fmla="*/ 37 w 94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32" y="4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2" y="48"/>
                  </a:lnTo>
                  <a:lnTo>
                    <a:pt x="9" y="57"/>
                  </a:lnTo>
                  <a:lnTo>
                    <a:pt x="6" y="65"/>
                  </a:lnTo>
                  <a:lnTo>
                    <a:pt x="4" y="72"/>
                  </a:lnTo>
                  <a:lnTo>
                    <a:pt x="1" y="78"/>
                  </a:lnTo>
                  <a:lnTo>
                    <a:pt x="1" y="85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94" y="49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1098" y="2246"/>
              <a:ext cx="27" cy="17"/>
            </a:xfrm>
            <a:custGeom>
              <a:avLst/>
              <a:gdLst>
                <a:gd name="T0" fmla="*/ 8 w 110"/>
                <a:gd name="T1" fmla="*/ 0 h 69"/>
                <a:gd name="T2" fmla="*/ 10 w 110"/>
                <a:gd name="T3" fmla="*/ 0 h 69"/>
                <a:gd name="T4" fmla="*/ 17 w 110"/>
                <a:gd name="T5" fmla="*/ 2 h 69"/>
                <a:gd name="T6" fmla="*/ 24 w 110"/>
                <a:gd name="T7" fmla="*/ 4 h 69"/>
                <a:gd name="T8" fmla="*/ 33 w 110"/>
                <a:gd name="T9" fmla="*/ 8 h 69"/>
                <a:gd name="T10" fmla="*/ 42 w 110"/>
                <a:gd name="T11" fmla="*/ 10 h 69"/>
                <a:gd name="T12" fmla="*/ 52 w 110"/>
                <a:gd name="T13" fmla="*/ 14 h 69"/>
                <a:gd name="T14" fmla="*/ 62 w 110"/>
                <a:gd name="T15" fmla="*/ 20 h 69"/>
                <a:gd name="T16" fmla="*/ 72 w 110"/>
                <a:gd name="T17" fmla="*/ 25 h 69"/>
                <a:gd name="T18" fmla="*/ 80 w 110"/>
                <a:gd name="T19" fmla="*/ 28 h 69"/>
                <a:gd name="T20" fmla="*/ 88 w 110"/>
                <a:gd name="T21" fmla="*/ 33 h 69"/>
                <a:gd name="T22" fmla="*/ 96 w 110"/>
                <a:gd name="T23" fmla="*/ 37 h 69"/>
                <a:gd name="T24" fmla="*/ 102 w 110"/>
                <a:gd name="T25" fmla="*/ 42 h 69"/>
                <a:gd name="T26" fmla="*/ 106 w 110"/>
                <a:gd name="T27" fmla="*/ 45 h 69"/>
                <a:gd name="T28" fmla="*/ 110 w 110"/>
                <a:gd name="T29" fmla="*/ 50 h 69"/>
                <a:gd name="T30" fmla="*/ 110 w 110"/>
                <a:gd name="T31" fmla="*/ 53 h 69"/>
                <a:gd name="T32" fmla="*/ 110 w 110"/>
                <a:gd name="T33" fmla="*/ 57 h 69"/>
                <a:gd name="T34" fmla="*/ 105 w 110"/>
                <a:gd name="T35" fmla="*/ 57 h 69"/>
                <a:gd name="T36" fmla="*/ 98 w 110"/>
                <a:gd name="T37" fmla="*/ 60 h 69"/>
                <a:gd name="T38" fmla="*/ 92 w 110"/>
                <a:gd name="T39" fmla="*/ 61 h 69"/>
                <a:gd name="T40" fmla="*/ 85 w 110"/>
                <a:gd name="T41" fmla="*/ 64 h 69"/>
                <a:gd name="T42" fmla="*/ 74 w 110"/>
                <a:gd name="T43" fmla="*/ 64 h 69"/>
                <a:gd name="T44" fmla="*/ 66 w 110"/>
                <a:gd name="T45" fmla="*/ 64 h 69"/>
                <a:gd name="T46" fmla="*/ 57 w 110"/>
                <a:gd name="T47" fmla="*/ 65 h 69"/>
                <a:gd name="T48" fmla="*/ 48 w 110"/>
                <a:gd name="T49" fmla="*/ 66 h 69"/>
                <a:gd name="T50" fmla="*/ 38 w 110"/>
                <a:gd name="T51" fmla="*/ 66 h 69"/>
                <a:gd name="T52" fmla="*/ 29 w 110"/>
                <a:gd name="T53" fmla="*/ 66 h 69"/>
                <a:gd name="T54" fmla="*/ 20 w 110"/>
                <a:gd name="T55" fmla="*/ 66 h 69"/>
                <a:gd name="T56" fmla="*/ 13 w 110"/>
                <a:gd name="T57" fmla="*/ 68 h 69"/>
                <a:gd name="T58" fmla="*/ 8 w 110"/>
                <a:gd name="T59" fmla="*/ 68 h 69"/>
                <a:gd name="T60" fmla="*/ 2 w 110"/>
                <a:gd name="T61" fmla="*/ 68 h 69"/>
                <a:gd name="T62" fmla="*/ 0 w 110"/>
                <a:gd name="T63" fmla="*/ 68 h 69"/>
                <a:gd name="T64" fmla="*/ 0 w 110"/>
                <a:gd name="T65" fmla="*/ 69 h 69"/>
                <a:gd name="T66" fmla="*/ 8 w 110"/>
                <a:gd name="T67" fmla="*/ 0 h 69"/>
                <a:gd name="T68" fmla="*/ 8 w 110"/>
                <a:gd name="T6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69">
                  <a:moveTo>
                    <a:pt x="8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24" y="4"/>
                  </a:lnTo>
                  <a:lnTo>
                    <a:pt x="33" y="8"/>
                  </a:lnTo>
                  <a:lnTo>
                    <a:pt x="42" y="10"/>
                  </a:lnTo>
                  <a:lnTo>
                    <a:pt x="52" y="14"/>
                  </a:lnTo>
                  <a:lnTo>
                    <a:pt x="62" y="20"/>
                  </a:lnTo>
                  <a:lnTo>
                    <a:pt x="72" y="25"/>
                  </a:lnTo>
                  <a:lnTo>
                    <a:pt x="80" y="28"/>
                  </a:lnTo>
                  <a:lnTo>
                    <a:pt x="88" y="33"/>
                  </a:lnTo>
                  <a:lnTo>
                    <a:pt x="96" y="37"/>
                  </a:lnTo>
                  <a:lnTo>
                    <a:pt x="102" y="42"/>
                  </a:lnTo>
                  <a:lnTo>
                    <a:pt x="106" y="45"/>
                  </a:lnTo>
                  <a:lnTo>
                    <a:pt x="110" y="50"/>
                  </a:lnTo>
                  <a:lnTo>
                    <a:pt x="110" y="53"/>
                  </a:lnTo>
                  <a:lnTo>
                    <a:pt x="110" y="57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2" y="61"/>
                  </a:lnTo>
                  <a:lnTo>
                    <a:pt x="85" y="64"/>
                  </a:lnTo>
                  <a:lnTo>
                    <a:pt x="74" y="64"/>
                  </a:lnTo>
                  <a:lnTo>
                    <a:pt x="66" y="64"/>
                  </a:lnTo>
                  <a:lnTo>
                    <a:pt x="57" y="65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29" y="66"/>
                  </a:lnTo>
                  <a:lnTo>
                    <a:pt x="20" y="66"/>
                  </a:lnTo>
                  <a:lnTo>
                    <a:pt x="13" y="68"/>
                  </a:lnTo>
                  <a:lnTo>
                    <a:pt x="8" y="68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7"/>
            <p:cNvSpPr>
              <a:spLocks/>
            </p:cNvSpPr>
            <p:nvPr/>
          </p:nvSpPr>
          <p:spPr bwMode="auto">
            <a:xfrm>
              <a:off x="1231" y="2243"/>
              <a:ext cx="25" cy="28"/>
            </a:xfrm>
            <a:custGeom>
              <a:avLst/>
              <a:gdLst>
                <a:gd name="T0" fmla="*/ 30 w 99"/>
                <a:gd name="T1" fmla="*/ 0 h 115"/>
                <a:gd name="T2" fmla="*/ 0 w 99"/>
                <a:gd name="T3" fmla="*/ 115 h 115"/>
                <a:gd name="T4" fmla="*/ 0 w 99"/>
                <a:gd name="T5" fmla="*/ 114 h 115"/>
                <a:gd name="T6" fmla="*/ 4 w 99"/>
                <a:gd name="T7" fmla="*/ 112 h 115"/>
                <a:gd name="T8" fmla="*/ 11 w 99"/>
                <a:gd name="T9" fmla="*/ 108 h 115"/>
                <a:gd name="T10" fmla="*/ 18 w 99"/>
                <a:gd name="T11" fmla="*/ 107 h 115"/>
                <a:gd name="T12" fmla="*/ 26 w 99"/>
                <a:gd name="T13" fmla="*/ 102 h 115"/>
                <a:gd name="T14" fmla="*/ 35 w 99"/>
                <a:gd name="T15" fmla="*/ 96 h 115"/>
                <a:gd name="T16" fmla="*/ 44 w 99"/>
                <a:gd name="T17" fmla="*/ 91 h 115"/>
                <a:gd name="T18" fmla="*/ 55 w 99"/>
                <a:gd name="T19" fmla="*/ 87 h 115"/>
                <a:gd name="T20" fmla="*/ 64 w 99"/>
                <a:gd name="T21" fmla="*/ 80 h 115"/>
                <a:gd name="T22" fmla="*/ 74 w 99"/>
                <a:gd name="T23" fmla="*/ 75 h 115"/>
                <a:gd name="T24" fmla="*/ 83 w 99"/>
                <a:gd name="T25" fmla="*/ 68 h 115"/>
                <a:gd name="T26" fmla="*/ 90 w 99"/>
                <a:gd name="T27" fmla="*/ 63 h 115"/>
                <a:gd name="T28" fmla="*/ 95 w 99"/>
                <a:gd name="T29" fmla="*/ 58 h 115"/>
                <a:gd name="T30" fmla="*/ 98 w 99"/>
                <a:gd name="T31" fmla="*/ 52 h 115"/>
                <a:gd name="T32" fmla="*/ 99 w 99"/>
                <a:gd name="T33" fmla="*/ 48 h 115"/>
                <a:gd name="T34" fmla="*/ 99 w 99"/>
                <a:gd name="T35" fmla="*/ 47 h 115"/>
                <a:gd name="T36" fmla="*/ 95 w 99"/>
                <a:gd name="T37" fmla="*/ 42 h 115"/>
                <a:gd name="T38" fmla="*/ 90 w 99"/>
                <a:gd name="T39" fmla="*/ 39 h 115"/>
                <a:gd name="T40" fmla="*/ 84 w 99"/>
                <a:gd name="T41" fmla="*/ 35 h 115"/>
                <a:gd name="T42" fmla="*/ 80 w 99"/>
                <a:gd name="T43" fmla="*/ 31 h 115"/>
                <a:gd name="T44" fmla="*/ 74 w 99"/>
                <a:gd name="T45" fmla="*/ 27 h 115"/>
                <a:gd name="T46" fmla="*/ 68 w 99"/>
                <a:gd name="T47" fmla="*/ 23 h 115"/>
                <a:gd name="T48" fmla="*/ 63 w 99"/>
                <a:gd name="T49" fmla="*/ 20 h 115"/>
                <a:gd name="T50" fmla="*/ 58 w 99"/>
                <a:gd name="T51" fmla="*/ 16 h 115"/>
                <a:gd name="T52" fmla="*/ 51 w 99"/>
                <a:gd name="T53" fmla="*/ 12 h 115"/>
                <a:gd name="T54" fmla="*/ 47 w 99"/>
                <a:gd name="T55" fmla="*/ 10 h 115"/>
                <a:gd name="T56" fmla="*/ 40 w 99"/>
                <a:gd name="T57" fmla="*/ 6 h 115"/>
                <a:gd name="T58" fmla="*/ 38 w 99"/>
                <a:gd name="T59" fmla="*/ 4 h 115"/>
                <a:gd name="T60" fmla="*/ 32 w 99"/>
                <a:gd name="T61" fmla="*/ 0 h 115"/>
                <a:gd name="T62" fmla="*/ 30 w 99"/>
                <a:gd name="T63" fmla="*/ 0 h 115"/>
                <a:gd name="T64" fmla="*/ 30 w 99"/>
                <a:gd name="T6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5">
                  <a:moveTo>
                    <a:pt x="30" y="0"/>
                  </a:moveTo>
                  <a:lnTo>
                    <a:pt x="0" y="115"/>
                  </a:lnTo>
                  <a:lnTo>
                    <a:pt x="0" y="114"/>
                  </a:lnTo>
                  <a:lnTo>
                    <a:pt x="4" y="112"/>
                  </a:lnTo>
                  <a:lnTo>
                    <a:pt x="11" y="108"/>
                  </a:lnTo>
                  <a:lnTo>
                    <a:pt x="18" y="107"/>
                  </a:lnTo>
                  <a:lnTo>
                    <a:pt x="26" y="102"/>
                  </a:lnTo>
                  <a:lnTo>
                    <a:pt x="35" y="96"/>
                  </a:lnTo>
                  <a:lnTo>
                    <a:pt x="44" y="91"/>
                  </a:lnTo>
                  <a:lnTo>
                    <a:pt x="55" y="87"/>
                  </a:lnTo>
                  <a:lnTo>
                    <a:pt x="64" y="80"/>
                  </a:lnTo>
                  <a:lnTo>
                    <a:pt x="74" y="75"/>
                  </a:lnTo>
                  <a:lnTo>
                    <a:pt x="83" y="68"/>
                  </a:lnTo>
                  <a:lnTo>
                    <a:pt x="90" y="63"/>
                  </a:lnTo>
                  <a:lnTo>
                    <a:pt x="95" y="58"/>
                  </a:lnTo>
                  <a:lnTo>
                    <a:pt x="98" y="52"/>
                  </a:lnTo>
                  <a:lnTo>
                    <a:pt x="99" y="48"/>
                  </a:lnTo>
                  <a:lnTo>
                    <a:pt x="99" y="47"/>
                  </a:lnTo>
                  <a:lnTo>
                    <a:pt x="95" y="42"/>
                  </a:lnTo>
                  <a:lnTo>
                    <a:pt x="90" y="39"/>
                  </a:lnTo>
                  <a:lnTo>
                    <a:pt x="84" y="35"/>
                  </a:lnTo>
                  <a:lnTo>
                    <a:pt x="80" y="31"/>
                  </a:lnTo>
                  <a:lnTo>
                    <a:pt x="74" y="27"/>
                  </a:lnTo>
                  <a:lnTo>
                    <a:pt x="68" y="23"/>
                  </a:lnTo>
                  <a:lnTo>
                    <a:pt x="63" y="20"/>
                  </a:lnTo>
                  <a:lnTo>
                    <a:pt x="58" y="16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1256" y="2191"/>
              <a:ext cx="23" cy="25"/>
            </a:xfrm>
            <a:custGeom>
              <a:avLst/>
              <a:gdLst>
                <a:gd name="T0" fmla="*/ 36 w 92"/>
                <a:gd name="T1" fmla="*/ 0 h 98"/>
                <a:gd name="T2" fmla="*/ 32 w 92"/>
                <a:gd name="T3" fmla="*/ 2 h 98"/>
                <a:gd name="T4" fmla="*/ 28 w 92"/>
                <a:gd name="T5" fmla="*/ 9 h 98"/>
                <a:gd name="T6" fmla="*/ 26 w 92"/>
                <a:gd name="T7" fmla="*/ 16 h 98"/>
                <a:gd name="T8" fmla="*/ 22 w 92"/>
                <a:gd name="T9" fmla="*/ 25 h 98"/>
                <a:gd name="T10" fmla="*/ 18 w 92"/>
                <a:gd name="T11" fmla="*/ 33 h 98"/>
                <a:gd name="T12" fmla="*/ 14 w 92"/>
                <a:gd name="T13" fmla="*/ 44 h 98"/>
                <a:gd name="T14" fmla="*/ 11 w 92"/>
                <a:gd name="T15" fmla="*/ 52 h 98"/>
                <a:gd name="T16" fmla="*/ 8 w 92"/>
                <a:gd name="T17" fmla="*/ 62 h 98"/>
                <a:gd name="T18" fmla="*/ 6 w 92"/>
                <a:gd name="T19" fmla="*/ 70 h 98"/>
                <a:gd name="T20" fmla="*/ 2 w 92"/>
                <a:gd name="T21" fmla="*/ 78 h 98"/>
                <a:gd name="T22" fmla="*/ 0 w 92"/>
                <a:gd name="T23" fmla="*/ 85 h 98"/>
                <a:gd name="T24" fmla="*/ 0 w 92"/>
                <a:gd name="T25" fmla="*/ 92 h 98"/>
                <a:gd name="T26" fmla="*/ 0 w 92"/>
                <a:gd name="T27" fmla="*/ 98 h 98"/>
                <a:gd name="T28" fmla="*/ 3 w 92"/>
                <a:gd name="T29" fmla="*/ 98 h 98"/>
                <a:gd name="T30" fmla="*/ 6 w 92"/>
                <a:gd name="T31" fmla="*/ 94 h 98"/>
                <a:gd name="T32" fmla="*/ 10 w 92"/>
                <a:gd name="T33" fmla="*/ 89 h 98"/>
                <a:gd name="T34" fmla="*/ 15 w 92"/>
                <a:gd name="T35" fmla="*/ 84 h 98"/>
                <a:gd name="T36" fmla="*/ 22 w 92"/>
                <a:gd name="T37" fmla="*/ 78 h 98"/>
                <a:gd name="T38" fmla="*/ 28 w 92"/>
                <a:gd name="T39" fmla="*/ 72 h 98"/>
                <a:gd name="T40" fmla="*/ 36 w 92"/>
                <a:gd name="T41" fmla="*/ 65 h 98"/>
                <a:gd name="T42" fmla="*/ 44 w 92"/>
                <a:gd name="T43" fmla="*/ 58 h 98"/>
                <a:gd name="T44" fmla="*/ 52 w 92"/>
                <a:gd name="T45" fmla="*/ 52 h 98"/>
                <a:gd name="T46" fmla="*/ 59 w 92"/>
                <a:gd name="T47" fmla="*/ 45 h 98"/>
                <a:gd name="T48" fmla="*/ 67 w 92"/>
                <a:gd name="T49" fmla="*/ 40 h 98"/>
                <a:gd name="T50" fmla="*/ 74 w 92"/>
                <a:gd name="T51" fmla="*/ 33 h 98"/>
                <a:gd name="T52" fmla="*/ 80 w 92"/>
                <a:gd name="T53" fmla="*/ 29 h 98"/>
                <a:gd name="T54" fmla="*/ 84 w 92"/>
                <a:gd name="T55" fmla="*/ 25 h 98"/>
                <a:gd name="T56" fmla="*/ 88 w 92"/>
                <a:gd name="T57" fmla="*/ 22 h 98"/>
                <a:gd name="T58" fmla="*/ 91 w 92"/>
                <a:gd name="T59" fmla="*/ 21 h 98"/>
                <a:gd name="T60" fmla="*/ 92 w 92"/>
                <a:gd name="T61" fmla="*/ 21 h 98"/>
                <a:gd name="T62" fmla="*/ 36 w 92"/>
                <a:gd name="T63" fmla="*/ 0 h 98"/>
                <a:gd name="T64" fmla="*/ 36 w 92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98">
                  <a:moveTo>
                    <a:pt x="36" y="0"/>
                  </a:moveTo>
                  <a:lnTo>
                    <a:pt x="32" y="2"/>
                  </a:lnTo>
                  <a:lnTo>
                    <a:pt x="28" y="9"/>
                  </a:lnTo>
                  <a:lnTo>
                    <a:pt x="26" y="16"/>
                  </a:lnTo>
                  <a:lnTo>
                    <a:pt x="22" y="25"/>
                  </a:lnTo>
                  <a:lnTo>
                    <a:pt x="18" y="33"/>
                  </a:lnTo>
                  <a:lnTo>
                    <a:pt x="14" y="44"/>
                  </a:lnTo>
                  <a:lnTo>
                    <a:pt x="11" y="52"/>
                  </a:lnTo>
                  <a:lnTo>
                    <a:pt x="8" y="62"/>
                  </a:lnTo>
                  <a:lnTo>
                    <a:pt x="6" y="70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4"/>
                  </a:lnTo>
                  <a:lnTo>
                    <a:pt x="10" y="89"/>
                  </a:lnTo>
                  <a:lnTo>
                    <a:pt x="15" y="84"/>
                  </a:lnTo>
                  <a:lnTo>
                    <a:pt x="22" y="78"/>
                  </a:lnTo>
                  <a:lnTo>
                    <a:pt x="28" y="72"/>
                  </a:lnTo>
                  <a:lnTo>
                    <a:pt x="36" y="65"/>
                  </a:lnTo>
                  <a:lnTo>
                    <a:pt x="44" y="58"/>
                  </a:lnTo>
                  <a:lnTo>
                    <a:pt x="52" y="52"/>
                  </a:lnTo>
                  <a:lnTo>
                    <a:pt x="59" y="45"/>
                  </a:lnTo>
                  <a:lnTo>
                    <a:pt x="67" y="40"/>
                  </a:lnTo>
                  <a:lnTo>
                    <a:pt x="74" y="33"/>
                  </a:lnTo>
                  <a:lnTo>
                    <a:pt x="80" y="29"/>
                  </a:lnTo>
                  <a:lnTo>
                    <a:pt x="84" y="25"/>
                  </a:lnTo>
                  <a:lnTo>
                    <a:pt x="88" y="22"/>
                  </a:lnTo>
                  <a:lnTo>
                    <a:pt x="91" y="21"/>
                  </a:lnTo>
                  <a:lnTo>
                    <a:pt x="92" y="2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9"/>
            <p:cNvSpPr>
              <a:spLocks/>
            </p:cNvSpPr>
            <p:nvPr/>
          </p:nvSpPr>
          <p:spPr bwMode="auto">
            <a:xfrm>
              <a:off x="1281" y="2254"/>
              <a:ext cx="27" cy="16"/>
            </a:xfrm>
            <a:custGeom>
              <a:avLst/>
              <a:gdLst>
                <a:gd name="T0" fmla="*/ 0 w 108"/>
                <a:gd name="T1" fmla="*/ 0 h 61"/>
                <a:gd name="T2" fmla="*/ 6 w 108"/>
                <a:gd name="T3" fmla="*/ 0 h 61"/>
                <a:gd name="T4" fmla="*/ 12 w 108"/>
                <a:gd name="T5" fmla="*/ 0 h 61"/>
                <a:gd name="T6" fmla="*/ 20 w 108"/>
                <a:gd name="T7" fmla="*/ 0 h 61"/>
                <a:gd name="T8" fmla="*/ 30 w 108"/>
                <a:gd name="T9" fmla="*/ 3 h 61"/>
                <a:gd name="T10" fmla="*/ 38 w 108"/>
                <a:gd name="T11" fmla="*/ 4 h 61"/>
                <a:gd name="T12" fmla="*/ 47 w 108"/>
                <a:gd name="T13" fmla="*/ 5 h 61"/>
                <a:gd name="T14" fmla="*/ 55 w 108"/>
                <a:gd name="T15" fmla="*/ 8 h 61"/>
                <a:gd name="T16" fmla="*/ 66 w 108"/>
                <a:gd name="T17" fmla="*/ 11 h 61"/>
                <a:gd name="T18" fmla="*/ 72 w 108"/>
                <a:gd name="T19" fmla="*/ 12 h 61"/>
                <a:gd name="T20" fmla="*/ 80 w 108"/>
                <a:gd name="T21" fmla="*/ 12 h 61"/>
                <a:gd name="T22" fmla="*/ 87 w 108"/>
                <a:gd name="T23" fmla="*/ 13 h 61"/>
                <a:gd name="T24" fmla="*/ 95 w 108"/>
                <a:gd name="T25" fmla="*/ 16 h 61"/>
                <a:gd name="T26" fmla="*/ 103 w 108"/>
                <a:gd name="T27" fmla="*/ 19 h 61"/>
                <a:gd name="T28" fmla="*/ 108 w 108"/>
                <a:gd name="T29" fmla="*/ 19 h 61"/>
                <a:gd name="T30" fmla="*/ 107 w 108"/>
                <a:gd name="T31" fmla="*/ 20 h 61"/>
                <a:gd name="T32" fmla="*/ 107 w 108"/>
                <a:gd name="T33" fmla="*/ 25 h 61"/>
                <a:gd name="T34" fmla="*/ 106 w 108"/>
                <a:gd name="T35" fmla="*/ 32 h 61"/>
                <a:gd name="T36" fmla="*/ 103 w 108"/>
                <a:gd name="T37" fmla="*/ 41 h 61"/>
                <a:gd name="T38" fmla="*/ 99 w 108"/>
                <a:gd name="T39" fmla="*/ 48 h 61"/>
                <a:gd name="T40" fmla="*/ 95 w 108"/>
                <a:gd name="T41" fmla="*/ 55 h 61"/>
                <a:gd name="T42" fmla="*/ 88 w 108"/>
                <a:gd name="T43" fmla="*/ 59 h 61"/>
                <a:gd name="T44" fmla="*/ 79 w 108"/>
                <a:gd name="T45" fmla="*/ 61 h 61"/>
                <a:gd name="T46" fmla="*/ 72 w 108"/>
                <a:gd name="T47" fmla="*/ 59 h 61"/>
                <a:gd name="T48" fmla="*/ 67 w 108"/>
                <a:gd name="T49" fmla="*/ 56 h 61"/>
                <a:gd name="T50" fmla="*/ 60 w 108"/>
                <a:gd name="T51" fmla="*/ 52 h 61"/>
                <a:gd name="T52" fmla="*/ 54 w 108"/>
                <a:gd name="T53" fmla="*/ 49 h 61"/>
                <a:gd name="T54" fmla="*/ 47 w 108"/>
                <a:gd name="T55" fmla="*/ 43 h 61"/>
                <a:gd name="T56" fmla="*/ 40 w 108"/>
                <a:gd name="T57" fmla="*/ 39 h 61"/>
                <a:gd name="T58" fmla="*/ 34 w 108"/>
                <a:gd name="T59" fmla="*/ 33 h 61"/>
                <a:gd name="T60" fmla="*/ 28 w 108"/>
                <a:gd name="T61" fmla="*/ 28 h 61"/>
                <a:gd name="T62" fmla="*/ 22 w 108"/>
                <a:gd name="T63" fmla="*/ 21 h 61"/>
                <a:gd name="T64" fmla="*/ 16 w 108"/>
                <a:gd name="T65" fmla="*/ 17 h 61"/>
                <a:gd name="T66" fmla="*/ 11 w 108"/>
                <a:gd name="T67" fmla="*/ 12 h 61"/>
                <a:gd name="T68" fmla="*/ 8 w 108"/>
                <a:gd name="T69" fmla="*/ 8 h 61"/>
                <a:gd name="T70" fmla="*/ 2 w 108"/>
                <a:gd name="T71" fmla="*/ 1 h 61"/>
                <a:gd name="T72" fmla="*/ 0 w 108"/>
                <a:gd name="T73" fmla="*/ 0 h 61"/>
                <a:gd name="T74" fmla="*/ 0 w 108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6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8" y="4"/>
                  </a:lnTo>
                  <a:lnTo>
                    <a:pt x="47" y="5"/>
                  </a:lnTo>
                  <a:lnTo>
                    <a:pt x="55" y="8"/>
                  </a:lnTo>
                  <a:lnTo>
                    <a:pt x="66" y="11"/>
                  </a:lnTo>
                  <a:lnTo>
                    <a:pt x="72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95" y="16"/>
                  </a:lnTo>
                  <a:lnTo>
                    <a:pt x="103" y="19"/>
                  </a:lnTo>
                  <a:lnTo>
                    <a:pt x="108" y="19"/>
                  </a:lnTo>
                  <a:lnTo>
                    <a:pt x="107" y="20"/>
                  </a:lnTo>
                  <a:lnTo>
                    <a:pt x="107" y="25"/>
                  </a:lnTo>
                  <a:lnTo>
                    <a:pt x="106" y="32"/>
                  </a:lnTo>
                  <a:lnTo>
                    <a:pt x="103" y="41"/>
                  </a:lnTo>
                  <a:lnTo>
                    <a:pt x="99" y="48"/>
                  </a:lnTo>
                  <a:lnTo>
                    <a:pt x="95" y="55"/>
                  </a:lnTo>
                  <a:lnTo>
                    <a:pt x="88" y="59"/>
                  </a:lnTo>
                  <a:lnTo>
                    <a:pt x="79" y="61"/>
                  </a:lnTo>
                  <a:lnTo>
                    <a:pt x="72" y="59"/>
                  </a:lnTo>
                  <a:lnTo>
                    <a:pt x="67" y="56"/>
                  </a:lnTo>
                  <a:lnTo>
                    <a:pt x="60" y="52"/>
                  </a:lnTo>
                  <a:lnTo>
                    <a:pt x="54" y="49"/>
                  </a:lnTo>
                  <a:lnTo>
                    <a:pt x="47" y="43"/>
                  </a:lnTo>
                  <a:lnTo>
                    <a:pt x="40" y="39"/>
                  </a:lnTo>
                  <a:lnTo>
                    <a:pt x="34" y="33"/>
                  </a:lnTo>
                  <a:lnTo>
                    <a:pt x="28" y="28"/>
                  </a:lnTo>
                  <a:lnTo>
                    <a:pt x="22" y="21"/>
                  </a:lnTo>
                  <a:lnTo>
                    <a:pt x="16" y="17"/>
                  </a:lnTo>
                  <a:lnTo>
                    <a:pt x="11" y="12"/>
                  </a:lnTo>
                  <a:lnTo>
                    <a:pt x="8" y="8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10"/>
            <p:cNvSpPr>
              <a:spLocks/>
            </p:cNvSpPr>
            <p:nvPr/>
          </p:nvSpPr>
          <p:spPr bwMode="auto">
            <a:xfrm>
              <a:off x="1196" y="2278"/>
              <a:ext cx="15" cy="24"/>
            </a:xfrm>
            <a:custGeom>
              <a:avLst/>
              <a:gdLst>
                <a:gd name="T0" fmla="*/ 15 w 60"/>
                <a:gd name="T1" fmla="*/ 0 h 97"/>
                <a:gd name="T2" fmla="*/ 12 w 60"/>
                <a:gd name="T3" fmla="*/ 4 h 97"/>
                <a:gd name="T4" fmla="*/ 11 w 60"/>
                <a:gd name="T5" fmla="*/ 11 h 97"/>
                <a:gd name="T6" fmla="*/ 9 w 60"/>
                <a:gd name="T7" fmla="*/ 19 h 97"/>
                <a:gd name="T8" fmla="*/ 8 w 60"/>
                <a:gd name="T9" fmla="*/ 29 h 97"/>
                <a:gd name="T10" fmla="*/ 5 w 60"/>
                <a:gd name="T11" fmla="*/ 37 h 97"/>
                <a:gd name="T12" fmla="*/ 5 w 60"/>
                <a:gd name="T13" fmla="*/ 48 h 97"/>
                <a:gd name="T14" fmla="*/ 4 w 60"/>
                <a:gd name="T15" fmla="*/ 57 h 97"/>
                <a:gd name="T16" fmla="*/ 4 w 60"/>
                <a:gd name="T17" fmla="*/ 67 h 97"/>
                <a:gd name="T18" fmla="*/ 3 w 60"/>
                <a:gd name="T19" fmla="*/ 75 h 97"/>
                <a:gd name="T20" fmla="*/ 1 w 60"/>
                <a:gd name="T21" fmla="*/ 83 h 97"/>
                <a:gd name="T22" fmla="*/ 1 w 60"/>
                <a:gd name="T23" fmla="*/ 88 h 97"/>
                <a:gd name="T24" fmla="*/ 1 w 60"/>
                <a:gd name="T25" fmla="*/ 93 h 97"/>
                <a:gd name="T26" fmla="*/ 0 w 60"/>
                <a:gd name="T27" fmla="*/ 96 h 97"/>
                <a:gd name="T28" fmla="*/ 0 w 60"/>
                <a:gd name="T29" fmla="*/ 97 h 97"/>
                <a:gd name="T30" fmla="*/ 1 w 60"/>
                <a:gd name="T31" fmla="*/ 95 h 97"/>
                <a:gd name="T32" fmla="*/ 3 w 60"/>
                <a:gd name="T33" fmla="*/ 91 h 97"/>
                <a:gd name="T34" fmla="*/ 3 w 60"/>
                <a:gd name="T35" fmla="*/ 83 h 97"/>
                <a:gd name="T36" fmla="*/ 5 w 60"/>
                <a:gd name="T37" fmla="*/ 79 h 97"/>
                <a:gd name="T38" fmla="*/ 9 w 60"/>
                <a:gd name="T39" fmla="*/ 73 h 97"/>
                <a:gd name="T40" fmla="*/ 13 w 60"/>
                <a:gd name="T41" fmla="*/ 72 h 97"/>
                <a:gd name="T42" fmla="*/ 23 w 60"/>
                <a:gd name="T43" fmla="*/ 68 h 97"/>
                <a:gd name="T44" fmla="*/ 35 w 60"/>
                <a:gd name="T45" fmla="*/ 68 h 97"/>
                <a:gd name="T46" fmla="*/ 43 w 60"/>
                <a:gd name="T47" fmla="*/ 67 h 97"/>
                <a:gd name="T48" fmla="*/ 53 w 60"/>
                <a:gd name="T49" fmla="*/ 67 h 97"/>
                <a:gd name="T50" fmla="*/ 59 w 60"/>
                <a:gd name="T51" fmla="*/ 64 h 97"/>
                <a:gd name="T52" fmla="*/ 60 w 60"/>
                <a:gd name="T53" fmla="*/ 57 h 97"/>
                <a:gd name="T54" fmla="*/ 59 w 60"/>
                <a:gd name="T55" fmla="*/ 52 h 97"/>
                <a:gd name="T56" fmla="*/ 56 w 60"/>
                <a:gd name="T57" fmla="*/ 47 h 97"/>
                <a:gd name="T58" fmla="*/ 53 w 60"/>
                <a:gd name="T59" fmla="*/ 41 h 97"/>
                <a:gd name="T60" fmla="*/ 51 w 60"/>
                <a:gd name="T61" fmla="*/ 36 h 97"/>
                <a:gd name="T62" fmla="*/ 43 w 60"/>
                <a:gd name="T63" fmla="*/ 27 h 97"/>
                <a:gd name="T64" fmla="*/ 36 w 60"/>
                <a:gd name="T65" fmla="*/ 19 h 97"/>
                <a:gd name="T66" fmla="*/ 27 w 60"/>
                <a:gd name="T67" fmla="*/ 11 h 97"/>
                <a:gd name="T68" fmla="*/ 20 w 60"/>
                <a:gd name="T69" fmla="*/ 4 h 97"/>
                <a:gd name="T70" fmla="*/ 16 w 60"/>
                <a:gd name="T71" fmla="*/ 0 h 97"/>
                <a:gd name="T72" fmla="*/ 15 w 60"/>
                <a:gd name="T73" fmla="*/ 0 h 97"/>
                <a:gd name="T74" fmla="*/ 15 w 60"/>
                <a:gd name="T7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97">
                  <a:moveTo>
                    <a:pt x="15" y="0"/>
                  </a:moveTo>
                  <a:lnTo>
                    <a:pt x="12" y="4"/>
                  </a:lnTo>
                  <a:lnTo>
                    <a:pt x="11" y="11"/>
                  </a:lnTo>
                  <a:lnTo>
                    <a:pt x="9" y="19"/>
                  </a:lnTo>
                  <a:lnTo>
                    <a:pt x="8" y="29"/>
                  </a:lnTo>
                  <a:lnTo>
                    <a:pt x="5" y="37"/>
                  </a:lnTo>
                  <a:lnTo>
                    <a:pt x="5" y="48"/>
                  </a:lnTo>
                  <a:lnTo>
                    <a:pt x="4" y="57"/>
                  </a:lnTo>
                  <a:lnTo>
                    <a:pt x="4" y="67"/>
                  </a:lnTo>
                  <a:lnTo>
                    <a:pt x="3" y="75"/>
                  </a:lnTo>
                  <a:lnTo>
                    <a:pt x="1" y="83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1"/>
                  </a:lnTo>
                  <a:lnTo>
                    <a:pt x="3" y="83"/>
                  </a:lnTo>
                  <a:lnTo>
                    <a:pt x="5" y="79"/>
                  </a:lnTo>
                  <a:lnTo>
                    <a:pt x="9" y="73"/>
                  </a:lnTo>
                  <a:lnTo>
                    <a:pt x="13" y="72"/>
                  </a:lnTo>
                  <a:lnTo>
                    <a:pt x="23" y="68"/>
                  </a:lnTo>
                  <a:lnTo>
                    <a:pt x="35" y="68"/>
                  </a:lnTo>
                  <a:lnTo>
                    <a:pt x="43" y="67"/>
                  </a:lnTo>
                  <a:lnTo>
                    <a:pt x="53" y="67"/>
                  </a:lnTo>
                  <a:lnTo>
                    <a:pt x="59" y="64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6" y="47"/>
                  </a:lnTo>
                  <a:lnTo>
                    <a:pt x="53" y="41"/>
                  </a:lnTo>
                  <a:lnTo>
                    <a:pt x="51" y="36"/>
                  </a:lnTo>
                  <a:lnTo>
                    <a:pt x="43" y="27"/>
                  </a:lnTo>
                  <a:lnTo>
                    <a:pt x="36" y="19"/>
                  </a:lnTo>
                  <a:lnTo>
                    <a:pt x="27" y="11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11"/>
            <p:cNvSpPr>
              <a:spLocks/>
            </p:cNvSpPr>
            <p:nvPr/>
          </p:nvSpPr>
          <p:spPr bwMode="auto">
            <a:xfrm>
              <a:off x="1337" y="2203"/>
              <a:ext cx="27" cy="14"/>
            </a:xfrm>
            <a:custGeom>
              <a:avLst/>
              <a:gdLst>
                <a:gd name="T0" fmla="*/ 45 w 110"/>
                <a:gd name="T1" fmla="*/ 0 h 53"/>
                <a:gd name="T2" fmla="*/ 54 w 110"/>
                <a:gd name="T3" fmla="*/ 0 h 53"/>
                <a:gd name="T4" fmla="*/ 64 w 110"/>
                <a:gd name="T5" fmla="*/ 3 h 53"/>
                <a:gd name="T6" fmla="*/ 70 w 110"/>
                <a:gd name="T7" fmla="*/ 3 h 53"/>
                <a:gd name="T8" fmla="*/ 80 w 110"/>
                <a:gd name="T9" fmla="*/ 7 h 53"/>
                <a:gd name="T10" fmla="*/ 86 w 110"/>
                <a:gd name="T11" fmla="*/ 8 h 53"/>
                <a:gd name="T12" fmla="*/ 93 w 110"/>
                <a:gd name="T13" fmla="*/ 11 h 53"/>
                <a:gd name="T14" fmla="*/ 98 w 110"/>
                <a:gd name="T15" fmla="*/ 13 h 53"/>
                <a:gd name="T16" fmla="*/ 104 w 110"/>
                <a:gd name="T17" fmla="*/ 16 h 53"/>
                <a:gd name="T18" fmla="*/ 109 w 110"/>
                <a:gd name="T19" fmla="*/ 21 h 53"/>
                <a:gd name="T20" fmla="*/ 110 w 110"/>
                <a:gd name="T21" fmla="*/ 27 h 53"/>
                <a:gd name="T22" fmla="*/ 106 w 110"/>
                <a:gd name="T23" fmla="*/ 31 h 53"/>
                <a:gd name="T24" fmla="*/ 98 w 110"/>
                <a:gd name="T25" fmla="*/ 36 h 53"/>
                <a:gd name="T26" fmla="*/ 90 w 110"/>
                <a:gd name="T27" fmla="*/ 39 h 53"/>
                <a:gd name="T28" fmla="*/ 82 w 110"/>
                <a:gd name="T29" fmla="*/ 40 h 53"/>
                <a:gd name="T30" fmla="*/ 76 w 110"/>
                <a:gd name="T31" fmla="*/ 43 h 53"/>
                <a:gd name="T32" fmla="*/ 68 w 110"/>
                <a:gd name="T33" fmla="*/ 45 h 53"/>
                <a:gd name="T34" fmla="*/ 57 w 110"/>
                <a:gd name="T35" fmla="*/ 45 h 53"/>
                <a:gd name="T36" fmla="*/ 49 w 110"/>
                <a:gd name="T37" fmla="*/ 48 h 53"/>
                <a:gd name="T38" fmla="*/ 40 w 110"/>
                <a:gd name="T39" fmla="*/ 51 h 53"/>
                <a:gd name="T40" fmla="*/ 34 w 110"/>
                <a:gd name="T41" fmla="*/ 52 h 53"/>
                <a:gd name="T42" fmla="*/ 25 w 110"/>
                <a:gd name="T43" fmla="*/ 52 h 53"/>
                <a:gd name="T44" fmla="*/ 18 w 110"/>
                <a:gd name="T45" fmla="*/ 53 h 53"/>
                <a:gd name="T46" fmla="*/ 10 w 110"/>
                <a:gd name="T47" fmla="*/ 53 h 53"/>
                <a:gd name="T48" fmla="*/ 6 w 110"/>
                <a:gd name="T49" fmla="*/ 53 h 53"/>
                <a:gd name="T50" fmla="*/ 0 w 110"/>
                <a:gd name="T51" fmla="*/ 51 h 53"/>
                <a:gd name="T52" fmla="*/ 0 w 110"/>
                <a:gd name="T53" fmla="*/ 45 h 53"/>
                <a:gd name="T54" fmla="*/ 4 w 110"/>
                <a:gd name="T55" fmla="*/ 36 h 53"/>
                <a:gd name="T56" fmla="*/ 9 w 110"/>
                <a:gd name="T57" fmla="*/ 28 h 53"/>
                <a:gd name="T58" fmla="*/ 17 w 110"/>
                <a:gd name="T59" fmla="*/ 21 h 53"/>
                <a:gd name="T60" fmla="*/ 26 w 110"/>
                <a:gd name="T61" fmla="*/ 15 h 53"/>
                <a:gd name="T62" fmla="*/ 33 w 110"/>
                <a:gd name="T63" fmla="*/ 8 h 53"/>
                <a:gd name="T64" fmla="*/ 40 w 110"/>
                <a:gd name="T65" fmla="*/ 3 h 53"/>
                <a:gd name="T66" fmla="*/ 44 w 110"/>
                <a:gd name="T67" fmla="*/ 0 h 53"/>
                <a:gd name="T68" fmla="*/ 45 w 110"/>
                <a:gd name="T69" fmla="*/ 0 h 53"/>
                <a:gd name="T70" fmla="*/ 45 w 110"/>
                <a:gd name="T7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53">
                  <a:moveTo>
                    <a:pt x="45" y="0"/>
                  </a:moveTo>
                  <a:lnTo>
                    <a:pt x="54" y="0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80" y="7"/>
                  </a:lnTo>
                  <a:lnTo>
                    <a:pt x="86" y="8"/>
                  </a:lnTo>
                  <a:lnTo>
                    <a:pt x="93" y="11"/>
                  </a:lnTo>
                  <a:lnTo>
                    <a:pt x="98" y="13"/>
                  </a:lnTo>
                  <a:lnTo>
                    <a:pt x="104" y="16"/>
                  </a:lnTo>
                  <a:lnTo>
                    <a:pt x="109" y="21"/>
                  </a:lnTo>
                  <a:lnTo>
                    <a:pt x="110" y="27"/>
                  </a:lnTo>
                  <a:lnTo>
                    <a:pt x="106" y="31"/>
                  </a:lnTo>
                  <a:lnTo>
                    <a:pt x="98" y="36"/>
                  </a:lnTo>
                  <a:lnTo>
                    <a:pt x="90" y="39"/>
                  </a:lnTo>
                  <a:lnTo>
                    <a:pt x="82" y="40"/>
                  </a:lnTo>
                  <a:lnTo>
                    <a:pt x="76" y="43"/>
                  </a:lnTo>
                  <a:lnTo>
                    <a:pt x="68" y="45"/>
                  </a:lnTo>
                  <a:lnTo>
                    <a:pt x="57" y="45"/>
                  </a:lnTo>
                  <a:lnTo>
                    <a:pt x="49" y="48"/>
                  </a:lnTo>
                  <a:lnTo>
                    <a:pt x="40" y="51"/>
                  </a:lnTo>
                  <a:lnTo>
                    <a:pt x="34" y="52"/>
                  </a:lnTo>
                  <a:lnTo>
                    <a:pt x="25" y="52"/>
                  </a:lnTo>
                  <a:lnTo>
                    <a:pt x="18" y="53"/>
                  </a:lnTo>
                  <a:lnTo>
                    <a:pt x="10" y="5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9" y="28"/>
                  </a:lnTo>
                  <a:lnTo>
                    <a:pt x="17" y="21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40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2"/>
            <p:cNvSpPr>
              <a:spLocks/>
            </p:cNvSpPr>
            <p:nvPr/>
          </p:nvSpPr>
          <p:spPr bwMode="auto">
            <a:xfrm>
              <a:off x="1340" y="2254"/>
              <a:ext cx="22" cy="23"/>
            </a:xfrm>
            <a:custGeom>
              <a:avLst/>
              <a:gdLst>
                <a:gd name="T0" fmla="*/ 49 w 90"/>
                <a:gd name="T1" fmla="*/ 0 h 89"/>
                <a:gd name="T2" fmla="*/ 90 w 90"/>
                <a:gd name="T3" fmla="*/ 89 h 89"/>
                <a:gd name="T4" fmla="*/ 0 w 90"/>
                <a:gd name="T5" fmla="*/ 40 h 89"/>
                <a:gd name="T6" fmla="*/ 49 w 90"/>
                <a:gd name="T7" fmla="*/ 0 h 89"/>
                <a:gd name="T8" fmla="*/ 49 w 9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49" y="0"/>
                  </a:moveTo>
                  <a:lnTo>
                    <a:pt x="90" y="89"/>
                  </a:lnTo>
                  <a:lnTo>
                    <a:pt x="0" y="4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3"/>
            <p:cNvSpPr>
              <a:spLocks/>
            </p:cNvSpPr>
            <p:nvPr/>
          </p:nvSpPr>
          <p:spPr bwMode="auto">
            <a:xfrm>
              <a:off x="1403" y="2195"/>
              <a:ext cx="23" cy="24"/>
            </a:xfrm>
            <a:custGeom>
              <a:avLst/>
              <a:gdLst>
                <a:gd name="T0" fmla="*/ 21 w 92"/>
                <a:gd name="T1" fmla="*/ 0 h 94"/>
                <a:gd name="T2" fmla="*/ 20 w 92"/>
                <a:gd name="T3" fmla="*/ 0 h 94"/>
                <a:gd name="T4" fmla="*/ 19 w 92"/>
                <a:gd name="T5" fmla="*/ 5 h 94"/>
                <a:gd name="T6" fmla="*/ 17 w 92"/>
                <a:gd name="T7" fmla="*/ 9 h 94"/>
                <a:gd name="T8" fmla="*/ 16 w 92"/>
                <a:gd name="T9" fmla="*/ 17 h 94"/>
                <a:gd name="T10" fmla="*/ 12 w 92"/>
                <a:gd name="T11" fmla="*/ 24 h 94"/>
                <a:gd name="T12" fmla="*/ 11 w 92"/>
                <a:gd name="T13" fmla="*/ 33 h 94"/>
                <a:gd name="T14" fmla="*/ 8 w 92"/>
                <a:gd name="T15" fmla="*/ 42 h 94"/>
                <a:gd name="T16" fmla="*/ 7 w 92"/>
                <a:gd name="T17" fmla="*/ 53 h 94"/>
                <a:gd name="T18" fmla="*/ 3 w 92"/>
                <a:gd name="T19" fmla="*/ 61 h 94"/>
                <a:gd name="T20" fmla="*/ 1 w 92"/>
                <a:gd name="T21" fmla="*/ 70 h 94"/>
                <a:gd name="T22" fmla="*/ 0 w 92"/>
                <a:gd name="T23" fmla="*/ 78 h 94"/>
                <a:gd name="T24" fmla="*/ 0 w 92"/>
                <a:gd name="T25" fmla="*/ 85 h 94"/>
                <a:gd name="T26" fmla="*/ 0 w 92"/>
                <a:gd name="T27" fmla="*/ 90 h 94"/>
                <a:gd name="T28" fmla="*/ 0 w 92"/>
                <a:gd name="T29" fmla="*/ 94 h 94"/>
                <a:gd name="T30" fmla="*/ 1 w 92"/>
                <a:gd name="T31" fmla="*/ 94 h 94"/>
                <a:gd name="T32" fmla="*/ 5 w 92"/>
                <a:gd name="T33" fmla="*/ 94 h 94"/>
                <a:gd name="T34" fmla="*/ 7 w 92"/>
                <a:gd name="T35" fmla="*/ 90 h 94"/>
                <a:gd name="T36" fmla="*/ 12 w 92"/>
                <a:gd name="T37" fmla="*/ 85 h 94"/>
                <a:gd name="T38" fmla="*/ 19 w 92"/>
                <a:gd name="T39" fmla="*/ 81 h 94"/>
                <a:gd name="T40" fmla="*/ 27 w 92"/>
                <a:gd name="T41" fmla="*/ 77 h 94"/>
                <a:gd name="T42" fmla="*/ 33 w 92"/>
                <a:gd name="T43" fmla="*/ 72 h 94"/>
                <a:gd name="T44" fmla="*/ 43 w 92"/>
                <a:gd name="T45" fmla="*/ 66 h 94"/>
                <a:gd name="T46" fmla="*/ 51 w 92"/>
                <a:gd name="T47" fmla="*/ 60 h 94"/>
                <a:gd name="T48" fmla="*/ 60 w 92"/>
                <a:gd name="T49" fmla="*/ 56 h 94"/>
                <a:gd name="T50" fmla="*/ 67 w 92"/>
                <a:gd name="T51" fmla="*/ 49 h 94"/>
                <a:gd name="T52" fmla="*/ 73 w 92"/>
                <a:gd name="T53" fmla="*/ 44 h 94"/>
                <a:gd name="T54" fmla="*/ 80 w 92"/>
                <a:gd name="T55" fmla="*/ 38 h 94"/>
                <a:gd name="T56" fmla="*/ 85 w 92"/>
                <a:gd name="T57" fmla="*/ 34 h 94"/>
                <a:gd name="T58" fmla="*/ 92 w 92"/>
                <a:gd name="T59" fmla="*/ 25 h 94"/>
                <a:gd name="T60" fmla="*/ 92 w 92"/>
                <a:gd name="T61" fmla="*/ 21 h 94"/>
                <a:gd name="T62" fmla="*/ 83 w 92"/>
                <a:gd name="T63" fmla="*/ 16 h 94"/>
                <a:gd name="T64" fmla="*/ 73 w 92"/>
                <a:gd name="T65" fmla="*/ 10 h 94"/>
                <a:gd name="T66" fmla="*/ 61 w 92"/>
                <a:gd name="T67" fmla="*/ 8 h 94"/>
                <a:gd name="T68" fmla="*/ 49 w 92"/>
                <a:gd name="T69" fmla="*/ 5 h 94"/>
                <a:gd name="T70" fmla="*/ 37 w 92"/>
                <a:gd name="T71" fmla="*/ 2 h 94"/>
                <a:gd name="T72" fmla="*/ 29 w 92"/>
                <a:gd name="T73" fmla="*/ 1 h 94"/>
                <a:gd name="T74" fmla="*/ 24 w 92"/>
                <a:gd name="T75" fmla="*/ 0 h 94"/>
                <a:gd name="T76" fmla="*/ 21 w 92"/>
                <a:gd name="T77" fmla="*/ 0 h 94"/>
                <a:gd name="T78" fmla="*/ 21 w 92"/>
                <a:gd name="T7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94">
                  <a:moveTo>
                    <a:pt x="21" y="0"/>
                  </a:moveTo>
                  <a:lnTo>
                    <a:pt x="20" y="0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7"/>
                  </a:lnTo>
                  <a:lnTo>
                    <a:pt x="12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7" y="53"/>
                  </a:lnTo>
                  <a:lnTo>
                    <a:pt x="3" y="61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5" y="94"/>
                  </a:lnTo>
                  <a:lnTo>
                    <a:pt x="7" y="90"/>
                  </a:lnTo>
                  <a:lnTo>
                    <a:pt x="12" y="85"/>
                  </a:lnTo>
                  <a:lnTo>
                    <a:pt x="19" y="81"/>
                  </a:lnTo>
                  <a:lnTo>
                    <a:pt x="27" y="77"/>
                  </a:lnTo>
                  <a:lnTo>
                    <a:pt x="33" y="72"/>
                  </a:lnTo>
                  <a:lnTo>
                    <a:pt x="43" y="66"/>
                  </a:lnTo>
                  <a:lnTo>
                    <a:pt x="51" y="60"/>
                  </a:lnTo>
                  <a:lnTo>
                    <a:pt x="60" y="56"/>
                  </a:lnTo>
                  <a:lnTo>
                    <a:pt x="67" y="49"/>
                  </a:lnTo>
                  <a:lnTo>
                    <a:pt x="73" y="44"/>
                  </a:lnTo>
                  <a:lnTo>
                    <a:pt x="80" y="38"/>
                  </a:lnTo>
                  <a:lnTo>
                    <a:pt x="85" y="34"/>
                  </a:lnTo>
                  <a:lnTo>
                    <a:pt x="92" y="25"/>
                  </a:lnTo>
                  <a:lnTo>
                    <a:pt x="92" y="21"/>
                  </a:lnTo>
                  <a:lnTo>
                    <a:pt x="83" y="16"/>
                  </a:lnTo>
                  <a:lnTo>
                    <a:pt x="73" y="10"/>
                  </a:lnTo>
                  <a:lnTo>
                    <a:pt x="61" y="8"/>
                  </a:lnTo>
                  <a:lnTo>
                    <a:pt x="49" y="5"/>
                  </a:lnTo>
                  <a:lnTo>
                    <a:pt x="37" y="2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4"/>
            <p:cNvSpPr>
              <a:spLocks/>
            </p:cNvSpPr>
            <p:nvPr/>
          </p:nvSpPr>
          <p:spPr bwMode="auto">
            <a:xfrm>
              <a:off x="1391" y="2266"/>
              <a:ext cx="20" cy="18"/>
            </a:xfrm>
            <a:custGeom>
              <a:avLst/>
              <a:gdLst>
                <a:gd name="T0" fmla="*/ 45 w 80"/>
                <a:gd name="T1" fmla="*/ 0 h 69"/>
                <a:gd name="T2" fmla="*/ 50 w 80"/>
                <a:gd name="T3" fmla="*/ 5 h 69"/>
                <a:gd name="T4" fmla="*/ 60 w 80"/>
                <a:gd name="T5" fmla="*/ 15 h 69"/>
                <a:gd name="T6" fmla="*/ 62 w 80"/>
                <a:gd name="T7" fmla="*/ 19 h 69"/>
                <a:gd name="T8" fmla="*/ 66 w 80"/>
                <a:gd name="T9" fmla="*/ 25 h 69"/>
                <a:gd name="T10" fmla="*/ 69 w 80"/>
                <a:gd name="T11" fmla="*/ 30 h 69"/>
                <a:gd name="T12" fmla="*/ 74 w 80"/>
                <a:gd name="T13" fmla="*/ 37 h 69"/>
                <a:gd name="T14" fmla="*/ 78 w 80"/>
                <a:gd name="T15" fmla="*/ 45 h 69"/>
                <a:gd name="T16" fmla="*/ 80 w 80"/>
                <a:gd name="T17" fmla="*/ 56 h 69"/>
                <a:gd name="T18" fmla="*/ 77 w 80"/>
                <a:gd name="T19" fmla="*/ 61 h 69"/>
                <a:gd name="T20" fmla="*/ 70 w 80"/>
                <a:gd name="T21" fmla="*/ 65 h 69"/>
                <a:gd name="T22" fmla="*/ 58 w 80"/>
                <a:gd name="T23" fmla="*/ 66 h 69"/>
                <a:gd name="T24" fmla="*/ 48 w 80"/>
                <a:gd name="T25" fmla="*/ 68 h 69"/>
                <a:gd name="T26" fmla="*/ 41 w 80"/>
                <a:gd name="T27" fmla="*/ 68 h 69"/>
                <a:gd name="T28" fmla="*/ 34 w 80"/>
                <a:gd name="T29" fmla="*/ 68 h 69"/>
                <a:gd name="T30" fmla="*/ 29 w 80"/>
                <a:gd name="T31" fmla="*/ 68 h 69"/>
                <a:gd name="T32" fmla="*/ 25 w 80"/>
                <a:gd name="T33" fmla="*/ 68 h 69"/>
                <a:gd name="T34" fmla="*/ 13 w 80"/>
                <a:gd name="T35" fmla="*/ 68 h 69"/>
                <a:gd name="T36" fmla="*/ 6 w 80"/>
                <a:gd name="T37" fmla="*/ 68 h 69"/>
                <a:gd name="T38" fmla="*/ 1 w 80"/>
                <a:gd name="T39" fmla="*/ 68 h 69"/>
                <a:gd name="T40" fmla="*/ 0 w 80"/>
                <a:gd name="T41" fmla="*/ 69 h 69"/>
                <a:gd name="T42" fmla="*/ 45 w 80"/>
                <a:gd name="T43" fmla="*/ 0 h 69"/>
                <a:gd name="T44" fmla="*/ 45 w 80"/>
                <a:gd name="T4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69">
                  <a:moveTo>
                    <a:pt x="45" y="0"/>
                  </a:moveTo>
                  <a:lnTo>
                    <a:pt x="50" y="5"/>
                  </a:lnTo>
                  <a:lnTo>
                    <a:pt x="60" y="15"/>
                  </a:lnTo>
                  <a:lnTo>
                    <a:pt x="62" y="19"/>
                  </a:lnTo>
                  <a:lnTo>
                    <a:pt x="66" y="25"/>
                  </a:lnTo>
                  <a:lnTo>
                    <a:pt x="69" y="30"/>
                  </a:lnTo>
                  <a:lnTo>
                    <a:pt x="74" y="37"/>
                  </a:lnTo>
                  <a:lnTo>
                    <a:pt x="78" y="45"/>
                  </a:lnTo>
                  <a:lnTo>
                    <a:pt x="80" y="56"/>
                  </a:lnTo>
                  <a:lnTo>
                    <a:pt x="77" y="61"/>
                  </a:lnTo>
                  <a:lnTo>
                    <a:pt x="70" y="65"/>
                  </a:lnTo>
                  <a:lnTo>
                    <a:pt x="58" y="66"/>
                  </a:lnTo>
                  <a:lnTo>
                    <a:pt x="48" y="68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9" y="68"/>
                  </a:lnTo>
                  <a:lnTo>
                    <a:pt x="25" y="68"/>
                  </a:lnTo>
                  <a:lnTo>
                    <a:pt x="13" y="68"/>
                  </a:lnTo>
                  <a:lnTo>
                    <a:pt x="6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5"/>
            <p:cNvSpPr>
              <a:spLocks/>
            </p:cNvSpPr>
            <p:nvPr/>
          </p:nvSpPr>
          <p:spPr bwMode="auto">
            <a:xfrm>
              <a:off x="1449" y="2221"/>
              <a:ext cx="32" cy="14"/>
            </a:xfrm>
            <a:custGeom>
              <a:avLst/>
              <a:gdLst>
                <a:gd name="T0" fmla="*/ 41 w 128"/>
                <a:gd name="T1" fmla="*/ 0 h 56"/>
                <a:gd name="T2" fmla="*/ 49 w 128"/>
                <a:gd name="T3" fmla="*/ 0 h 56"/>
                <a:gd name="T4" fmla="*/ 59 w 128"/>
                <a:gd name="T5" fmla="*/ 3 h 56"/>
                <a:gd name="T6" fmla="*/ 67 w 128"/>
                <a:gd name="T7" fmla="*/ 4 h 56"/>
                <a:gd name="T8" fmla="*/ 76 w 128"/>
                <a:gd name="T9" fmla="*/ 7 h 56"/>
                <a:gd name="T10" fmla="*/ 84 w 128"/>
                <a:gd name="T11" fmla="*/ 10 h 56"/>
                <a:gd name="T12" fmla="*/ 92 w 128"/>
                <a:gd name="T13" fmla="*/ 12 h 56"/>
                <a:gd name="T14" fmla="*/ 100 w 128"/>
                <a:gd name="T15" fmla="*/ 14 h 56"/>
                <a:gd name="T16" fmla="*/ 109 w 128"/>
                <a:gd name="T17" fmla="*/ 18 h 56"/>
                <a:gd name="T18" fmla="*/ 115 w 128"/>
                <a:gd name="T19" fmla="*/ 19 h 56"/>
                <a:gd name="T20" fmla="*/ 120 w 128"/>
                <a:gd name="T21" fmla="*/ 22 h 56"/>
                <a:gd name="T22" fmla="*/ 123 w 128"/>
                <a:gd name="T23" fmla="*/ 24 h 56"/>
                <a:gd name="T24" fmla="*/ 127 w 128"/>
                <a:gd name="T25" fmla="*/ 26 h 56"/>
                <a:gd name="T26" fmla="*/ 128 w 128"/>
                <a:gd name="T27" fmla="*/ 29 h 56"/>
                <a:gd name="T28" fmla="*/ 124 w 128"/>
                <a:gd name="T29" fmla="*/ 32 h 56"/>
                <a:gd name="T30" fmla="*/ 117 w 128"/>
                <a:gd name="T31" fmla="*/ 32 h 56"/>
                <a:gd name="T32" fmla="*/ 109 w 128"/>
                <a:gd name="T33" fmla="*/ 35 h 56"/>
                <a:gd name="T34" fmla="*/ 101 w 128"/>
                <a:gd name="T35" fmla="*/ 36 h 56"/>
                <a:gd name="T36" fmla="*/ 92 w 128"/>
                <a:gd name="T37" fmla="*/ 39 h 56"/>
                <a:gd name="T38" fmla="*/ 81 w 128"/>
                <a:gd name="T39" fmla="*/ 41 h 56"/>
                <a:gd name="T40" fmla="*/ 72 w 128"/>
                <a:gd name="T41" fmla="*/ 44 h 56"/>
                <a:gd name="T42" fmla="*/ 60 w 128"/>
                <a:gd name="T43" fmla="*/ 47 h 56"/>
                <a:gd name="T44" fmla="*/ 51 w 128"/>
                <a:gd name="T45" fmla="*/ 49 h 56"/>
                <a:gd name="T46" fmla="*/ 40 w 128"/>
                <a:gd name="T47" fmla="*/ 51 h 56"/>
                <a:gd name="T48" fmla="*/ 29 w 128"/>
                <a:gd name="T49" fmla="*/ 53 h 56"/>
                <a:gd name="T50" fmla="*/ 21 w 128"/>
                <a:gd name="T51" fmla="*/ 55 h 56"/>
                <a:gd name="T52" fmla="*/ 15 w 128"/>
                <a:gd name="T53" fmla="*/ 56 h 56"/>
                <a:gd name="T54" fmla="*/ 8 w 128"/>
                <a:gd name="T55" fmla="*/ 56 h 56"/>
                <a:gd name="T56" fmla="*/ 4 w 128"/>
                <a:gd name="T57" fmla="*/ 56 h 56"/>
                <a:gd name="T58" fmla="*/ 0 w 128"/>
                <a:gd name="T59" fmla="*/ 55 h 56"/>
                <a:gd name="T60" fmla="*/ 1 w 128"/>
                <a:gd name="T61" fmla="*/ 53 h 56"/>
                <a:gd name="T62" fmla="*/ 3 w 128"/>
                <a:gd name="T63" fmla="*/ 45 h 56"/>
                <a:gd name="T64" fmla="*/ 8 w 128"/>
                <a:gd name="T65" fmla="*/ 37 h 56"/>
                <a:gd name="T66" fmla="*/ 15 w 128"/>
                <a:gd name="T67" fmla="*/ 28 h 56"/>
                <a:gd name="T68" fmla="*/ 23 w 128"/>
                <a:gd name="T69" fmla="*/ 19 h 56"/>
                <a:gd name="T70" fmla="*/ 29 w 128"/>
                <a:gd name="T71" fmla="*/ 11 h 56"/>
                <a:gd name="T72" fmla="*/ 36 w 128"/>
                <a:gd name="T73" fmla="*/ 6 h 56"/>
                <a:gd name="T74" fmla="*/ 40 w 128"/>
                <a:gd name="T75" fmla="*/ 0 h 56"/>
                <a:gd name="T76" fmla="*/ 41 w 128"/>
                <a:gd name="T77" fmla="*/ 0 h 56"/>
                <a:gd name="T78" fmla="*/ 41 w 128"/>
                <a:gd name="T7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56">
                  <a:moveTo>
                    <a:pt x="41" y="0"/>
                  </a:moveTo>
                  <a:lnTo>
                    <a:pt x="49" y="0"/>
                  </a:lnTo>
                  <a:lnTo>
                    <a:pt x="59" y="3"/>
                  </a:lnTo>
                  <a:lnTo>
                    <a:pt x="67" y="4"/>
                  </a:lnTo>
                  <a:lnTo>
                    <a:pt x="76" y="7"/>
                  </a:lnTo>
                  <a:lnTo>
                    <a:pt x="84" y="10"/>
                  </a:lnTo>
                  <a:lnTo>
                    <a:pt x="92" y="12"/>
                  </a:lnTo>
                  <a:lnTo>
                    <a:pt x="100" y="14"/>
                  </a:lnTo>
                  <a:lnTo>
                    <a:pt x="109" y="18"/>
                  </a:lnTo>
                  <a:lnTo>
                    <a:pt x="115" y="19"/>
                  </a:lnTo>
                  <a:lnTo>
                    <a:pt x="120" y="22"/>
                  </a:lnTo>
                  <a:lnTo>
                    <a:pt x="123" y="24"/>
                  </a:lnTo>
                  <a:lnTo>
                    <a:pt x="127" y="26"/>
                  </a:lnTo>
                  <a:lnTo>
                    <a:pt x="128" y="29"/>
                  </a:lnTo>
                  <a:lnTo>
                    <a:pt x="124" y="32"/>
                  </a:lnTo>
                  <a:lnTo>
                    <a:pt x="117" y="32"/>
                  </a:lnTo>
                  <a:lnTo>
                    <a:pt x="109" y="35"/>
                  </a:lnTo>
                  <a:lnTo>
                    <a:pt x="101" y="36"/>
                  </a:lnTo>
                  <a:lnTo>
                    <a:pt x="92" y="39"/>
                  </a:lnTo>
                  <a:lnTo>
                    <a:pt x="81" y="41"/>
                  </a:lnTo>
                  <a:lnTo>
                    <a:pt x="72" y="44"/>
                  </a:lnTo>
                  <a:lnTo>
                    <a:pt x="60" y="47"/>
                  </a:lnTo>
                  <a:lnTo>
                    <a:pt x="51" y="49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21" y="55"/>
                  </a:lnTo>
                  <a:lnTo>
                    <a:pt x="15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3" y="45"/>
                  </a:lnTo>
                  <a:lnTo>
                    <a:pt x="8" y="37"/>
                  </a:lnTo>
                  <a:lnTo>
                    <a:pt x="15" y="28"/>
                  </a:lnTo>
                  <a:lnTo>
                    <a:pt x="23" y="19"/>
                  </a:lnTo>
                  <a:lnTo>
                    <a:pt x="29" y="11"/>
                  </a:lnTo>
                  <a:lnTo>
                    <a:pt x="36" y="6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6"/>
            <p:cNvSpPr>
              <a:spLocks/>
            </p:cNvSpPr>
            <p:nvPr/>
          </p:nvSpPr>
          <p:spPr bwMode="auto">
            <a:xfrm>
              <a:off x="1498" y="2252"/>
              <a:ext cx="10" cy="24"/>
            </a:xfrm>
            <a:custGeom>
              <a:avLst/>
              <a:gdLst>
                <a:gd name="T0" fmla="*/ 0 w 40"/>
                <a:gd name="T1" fmla="*/ 0 h 95"/>
                <a:gd name="T2" fmla="*/ 0 w 40"/>
                <a:gd name="T3" fmla="*/ 5 h 95"/>
                <a:gd name="T4" fmla="*/ 2 w 40"/>
                <a:gd name="T5" fmla="*/ 12 h 95"/>
                <a:gd name="T6" fmla="*/ 2 w 40"/>
                <a:gd name="T7" fmla="*/ 20 h 95"/>
                <a:gd name="T8" fmla="*/ 3 w 40"/>
                <a:gd name="T9" fmla="*/ 28 h 95"/>
                <a:gd name="T10" fmla="*/ 3 w 40"/>
                <a:gd name="T11" fmla="*/ 37 h 95"/>
                <a:gd name="T12" fmla="*/ 3 w 40"/>
                <a:gd name="T13" fmla="*/ 45 h 95"/>
                <a:gd name="T14" fmla="*/ 4 w 40"/>
                <a:gd name="T15" fmla="*/ 54 h 95"/>
                <a:gd name="T16" fmla="*/ 7 w 40"/>
                <a:gd name="T17" fmla="*/ 64 h 95"/>
                <a:gd name="T18" fmla="*/ 7 w 40"/>
                <a:gd name="T19" fmla="*/ 70 h 95"/>
                <a:gd name="T20" fmla="*/ 10 w 40"/>
                <a:gd name="T21" fmla="*/ 78 h 95"/>
                <a:gd name="T22" fmla="*/ 10 w 40"/>
                <a:gd name="T23" fmla="*/ 85 h 95"/>
                <a:gd name="T24" fmla="*/ 12 w 40"/>
                <a:gd name="T25" fmla="*/ 90 h 95"/>
                <a:gd name="T26" fmla="*/ 15 w 40"/>
                <a:gd name="T27" fmla="*/ 95 h 95"/>
                <a:gd name="T28" fmla="*/ 22 w 40"/>
                <a:gd name="T29" fmla="*/ 94 h 95"/>
                <a:gd name="T30" fmla="*/ 22 w 40"/>
                <a:gd name="T31" fmla="*/ 89 h 95"/>
                <a:gd name="T32" fmla="*/ 24 w 40"/>
                <a:gd name="T33" fmla="*/ 82 h 95"/>
                <a:gd name="T34" fmla="*/ 27 w 40"/>
                <a:gd name="T35" fmla="*/ 76 h 95"/>
                <a:gd name="T36" fmla="*/ 28 w 40"/>
                <a:gd name="T37" fmla="*/ 70 h 95"/>
                <a:gd name="T38" fmla="*/ 30 w 40"/>
                <a:gd name="T39" fmla="*/ 61 h 95"/>
                <a:gd name="T40" fmla="*/ 32 w 40"/>
                <a:gd name="T41" fmla="*/ 53 h 95"/>
                <a:gd name="T42" fmla="*/ 34 w 40"/>
                <a:gd name="T43" fmla="*/ 45 h 95"/>
                <a:gd name="T44" fmla="*/ 35 w 40"/>
                <a:gd name="T45" fmla="*/ 38 h 95"/>
                <a:gd name="T46" fmla="*/ 35 w 40"/>
                <a:gd name="T47" fmla="*/ 29 h 95"/>
                <a:gd name="T48" fmla="*/ 36 w 40"/>
                <a:gd name="T49" fmla="*/ 22 h 95"/>
                <a:gd name="T50" fmla="*/ 38 w 40"/>
                <a:gd name="T51" fmla="*/ 14 h 95"/>
                <a:gd name="T52" fmla="*/ 39 w 40"/>
                <a:gd name="T53" fmla="*/ 10 h 95"/>
                <a:gd name="T54" fmla="*/ 40 w 40"/>
                <a:gd name="T55" fmla="*/ 2 h 95"/>
                <a:gd name="T56" fmla="*/ 40 w 40"/>
                <a:gd name="T57" fmla="*/ 0 h 95"/>
                <a:gd name="T58" fmla="*/ 0 w 40"/>
                <a:gd name="T59" fmla="*/ 0 h 95"/>
                <a:gd name="T60" fmla="*/ 0 w 40"/>
                <a:gd name="T6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95">
                  <a:moveTo>
                    <a:pt x="0" y="0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3" y="28"/>
                  </a:lnTo>
                  <a:lnTo>
                    <a:pt x="3" y="37"/>
                  </a:lnTo>
                  <a:lnTo>
                    <a:pt x="3" y="45"/>
                  </a:lnTo>
                  <a:lnTo>
                    <a:pt x="4" y="54"/>
                  </a:lnTo>
                  <a:lnTo>
                    <a:pt x="7" y="64"/>
                  </a:lnTo>
                  <a:lnTo>
                    <a:pt x="7" y="70"/>
                  </a:lnTo>
                  <a:lnTo>
                    <a:pt x="10" y="78"/>
                  </a:lnTo>
                  <a:lnTo>
                    <a:pt x="10" y="85"/>
                  </a:lnTo>
                  <a:lnTo>
                    <a:pt x="12" y="90"/>
                  </a:lnTo>
                  <a:lnTo>
                    <a:pt x="15" y="95"/>
                  </a:lnTo>
                  <a:lnTo>
                    <a:pt x="22" y="94"/>
                  </a:lnTo>
                  <a:lnTo>
                    <a:pt x="22" y="89"/>
                  </a:lnTo>
                  <a:lnTo>
                    <a:pt x="24" y="82"/>
                  </a:lnTo>
                  <a:lnTo>
                    <a:pt x="27" y="76"/>
                  </a:lnTo>
                  <a:lnTo>
                    <a:pt x="28" y="70"/>
                  </a:lnTo>
                  <a:lnTo>
                    <a:pt x="30" y="61"/>
                  </a:lnTo>
                  <a:lnTo>
                    <a:pt x="32" y="53"/>
                  </a:lnTo>
                  <a:lnTo>
                    <a:pt x="34" y="45"/>
                  </a:lnTo>
                  <a:lnTo>
                    <a:pt x="35" y="38"/>
                  </a:lnTo>
                  <a:lnTo>
                    <a:pt x="35" y="29"/>
                  </a:lnTo>
                  <a:lnTo>
                    <a:pt x="36" y="22"/>
                  </a:lnTo>
                  <a:lnTo>
                    <a:pt x="38" y="14"/>
                  </a:lnTo>
                  <a:lnTo>
                    <a:pt x="39" y="10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7"/>
            <p:cNvSpPr>
              <a:spLocks/>
            </p:cNvSpPr>
            <p:nvPr/>
          </p:nvSpPr>
          <p:spPr bwMode="auto">
            <a:xfrm>
              <a:off x="1495" y="2186"/>
              <a:ext cx="22" cy="19"/>
            </a:xfrm>
            <a:custGeom>
              <a:avLst/>
              <a:gdLst>
                <a:gd name="T0" fmla="*/ 52 w 88"/>
                <a:gd name="T1" fmla="*/ 0 h 79"/>
                <a:gd name="T2" fmla="*/ 54 w 88"/>
                <a:gd name="T3" fmla="*/ 4 h 79"/>
                <a:gd name="T4" fmla="*/ 58 w 88"/>
                <a:gd name="T5" fmla="*/ 10 h 79"/>
                <a:gd name="T6" fmla="*/ 60 w 88"/>
                <a:gd name="T7" fmla="*/ 15 h 79"/>
                <a:gd name="T8" fmla="*/ 64 w 88"/>
                <a:gd name="T9" fmla="*/ 22 h 79"/>
                <a:gd name="T10" fmla="*/ 67 w 88"/>
                <a:gd name="T11" fmla="*/ 28 h 79"/>
                <a:gd name="T12" fmla="*/ 71 w 88"/>
                <a:gd name="T13" fmla="*/ 36 h 79"/>
                <a:gd name="T14" fmla="*/ 75 w 88"/>
                <a:gd name="T15" fmla="*/ 43 h 79"/>
                <a:gd name="T16" fmla="*/ 79 w 88"/>
                <a:gd name="T17" fmla="*/ 50 h 79"/>
                <a:gd name="T18" fmla="*/ 82 w 88"/>
                <a:gd name="T19" fmla="*/ 55 h 79"/>
                <a:gd name="T20" fmla="*/ 84 w 88"/>
                <a:gd name="T21" fmla="*/ 62 h 79"/>
                <a:gd name="T22" fmla="*/ 86 w 88"/>
                <a:gd name="T23" fmla="*/ 67 h 79"/>
                <a:gd name="T24" fmla="*/ 88 w 88"/>
                <a:gd name="T25" fmla="*/ 72 h 79"/>
                <a:gd name="T26" fmla="*/ 87 w 88"/>
                <a:gd name="T27" fmla="*/ 78 h 79"/>
                <a:gd name="T28" fmla="*/ 82 w 88"/>
                <a:gd name="T29" fmla="*/ 79 h 79"/>
                <a:gd name="T30" fmla="*/ 76 w 88"/>
                <a:gd name="T31" fmla="*/ 75 h 79"/>
                <a:gd name="T32" fmla="*/ 70 w 88"/>
                <a:gd name="T33" fmla="*/ 74 h 79"/>
                <a:gd name="T34" fmla="*/ 64 w 88"/>
                <a:gd name="T35" fmla="*/ 70 h 79"/>
                <a:gd name="T36" fmla="*/ 58 w 88"/>
                <a:gd name="T37" fmla="*/ 67 h 79"/>
                <a:gd name="T38" fmla="*/ 51 w 88"/>
                <a:gd name="T39" fmla="*/ 62 h 79"/>
                <a:gd name="T40" fmla="*/ 44 w 88"/>
                <a:gd name="T41" fmla="*/ 58 h 79"/>
                <a:gd name="T42" fmla="*/ 38 w 88"/>
                <a:gd name="T43" fmla="*/ 52 h 79"/>
                <a:gd name="T44" fmla="*/ 31 w 88"/>
                <a:gd name="T45" fmla="*/ 48 h 79"/>
                <a:gd name="T46" fmla="*/ 24 w 88"/>
                <a:gd name="T47" fmla="*/ 43 h 79"/>
                <a:gd name="T48" fmla="*/ 18 w 88"/>
                <a:gd name="T49" fmla="*/ 39 h 79"/>
                <a:gd name="T50" fmla="*/ 12 w 88"/>
                <a:gd name="T51" fmla="*/ 36 h 79"/>
                <a:gd name="T52" fmla="*/ 10 w 88"/>
                <a:gd name="T53" fmla="*/ 32 h 79"/>
                <a:gd name="T54" fmla="*/ 3 w 88"/>
                <a:gd name="T55" fmla="*/ 27 h 79"/>
                <a:gd name="T56" fmla="*/ 0 w 88"/>
                <a:gd name="T57" fmla="*/ 26 h 79"/>
                <a:gd name="T58" fmla="*/ 52 w 88"/>
                <a:gd name="T59" fmla="*/ 0 h 79"/>
                <a:gd name="T60" fmla="*/ 52 w 88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79">
                  <a:moveTo>
                    <a:pt x="52" y="0"/>
                  </a:moveTo>
                  <a:lnTo>
                    <a:pt x="54" y="4"/>
                  </a:lnTo>
                  <a:lnTo>
                    <a:pt x="58" y="10"/>
                  </a:lnTo>
                  <a:lnTo>
                    <a:pt x="60" y="15"/>
                  </a:lnTo>
                  <a:lnTo>
                    <a:pt x="64" y="22"/>
                  </a:lnTo>
                  <a:lnTo>
                    <a:pt x="67" y="28"/>
                  </a:lnTo>
                  <a:lnTo>
                    <a:pt x="71" y="36"/>
                  </a:lnTo>
                  <a:lnTo>
                    <a:pt x="75" y="43"/>
                  </a:lnTo>
                  <a:lnTo>
                    <a:pt x="79" y="50"/>
                  </a:lnTo>
                  <a:lnTo>
                    <a:pt x="82" y="55"/>
                  </a:lnTo>
                  <a:lnTo>
                    <a:pt x="84" y="62"/>
                  </a:lnTo>
                  <a:lnTo>
                    <a:pt x="86" y="67"/>
                  </a:lnTo>
                  <a:lnTo>
                    <a:pt x="88" y="72"/>
                  </a:lnTo>
                  <a:lnTo>
                    <a:pt x="87" y="78"/>
                  </a:lnTo>
                  <a:lnTo>
                    <a:pt x="82" y="79"/>
                  </a:lnTo>
                  <a:lnTo>
                    <a:pt x="76" y="75"/>
                  </a:lnTo>
                  <a:lnTo>
                    <a:pt x="70" y="74"/>
                  </a:lnTo>
                  <a:lnTo>
                    <a:pt x="64" y="70"/>
                  </a:lnTo>
                  <a:lnTo>
                    <a:pt x="58" y="67"/>
                  </a:lnTo>
                  <a:lnTo>
                    <a:pt x="51" y="62"/>
                  </a:lnTo>
                  <a:lnTo>
                    <a:pt x="44" y="58"/>
                  </a:lnTo>
                  <a:lnTo>
                    <a:pt x="38" y="52"/>
                  </a:lnTo>
                  <a:lnTo>
                    <a:pt x="31" y="48"/>
                  </a:lnTo>
                  <a:lnTo>
                    <a:pt x="24" y="43"/>
                  </a:lnTo>
                  <a:lnTo>
                    <a:pt x="18" y="39"/>
                  </a:lnTo>
                  <a:lnTo>
                    <a:pt x="12" y="36"/>
                  </a:lnTo>
                  <a:lnTo>
                    <a:pt x="10" y="32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18"/>
            <p:cNvSpPr>
              <a:spLocks/>
            </p:cNvSpPr>
            <p:nvPr/>
          </p:nvSpPr>
          <p:spPr bwMode="auto">
            <a:xfrm>
              <a:off x="1437" y="2258"/>
              <a:ext cx="22" cy="15"/>
            </a:xfrm>
            <a:custGeom>
              <a:avLst/>
              <a:gdLst>
                <a:gd name="T0" fmla="*/ 24 w 89"/>
                <a:gd name="T1" fmla="*/ 0 h 57"/>
                <a:gd name="T2" fmla="*/ 28 w 89"/>
                <a:gd name="T3" fmla="*/ 0 h 57"/>
                <a:gd name="T4" fmla="*/ 33 w 89"/>
                <a:gd name="T5" fmla="*/ 1 h 57"/>
                <a:gd name="T6" fmla="*/ 39 w 89"/>
                <a:gd name="T7" fmla="*/ 3 h 57"/>
                <a:gd name="T8" fmla="*/ 45 w 89"/>
                <a:gd name="T9" fmla="*/ 4 h 57"/>
                <a:gd name="T10" fmla="*/ 52 w 89"/>
                <a:gd name="T11" fmla="*/ 5 h 57"/>
                <a:gd name="T12" fmla="*/ 59 w 89"/>
                <a:gd name="T13" fmla="*/ 8 h 57"/>
                <a:gd name="T14" fmla="*/ 65 w 89"/>
                <a:gd name="T15" fmla="*/ 8 h 57"/>
                <a:gd name="T16" fmla="*/ 72 w 89"/>
                <a:gd name="T17" fmla="*/ 12 h 57"/>
                <a:gd name="T18" fmla="*/ 81 w 89"/>
                <a:gd name="T19" fmla="*/ 15 h 57"/>
                <a:gd name="T20" fmla="*/ 88 w 89"/>
                <a:gd name="T21" fmla="*/ 20 h 57"/>
                <a:gd name="T22" fmla="*/ 89 w 89"/>
                <a:gd name="T23" fmla="*/ 24 h 57"/>
                <a:gd name="T24" fmla="*/ 85 w 89"/>
                <a:gd name="T25" fmla="*/ 28 h 57"/>
                <a:gd name="T26" fmla="*/ 79 w 89"/>
                <a:gd name="T27" fmla="*/ 28 h 57"/>
                <a:gd name="T28" fmla="*/ 73 w 89"/>
                <a:gd name="T29" fmla="*/ 31 h 57"/>
                <a:gd name="T30" fmla="*/ 67 w 89"/>
                <a:gd name="T31" fmla="*/ 33 h 57"/>
                <a:gd name="T32" fmla="*/ 61 w 89"/>
                <a:gd name="T33" fmla="*/ 35 h 57"/>
                <a:gd name="T34" fmla="*/ 53 w 89"/>
                <a:gd name="T35" fmla="*/ 37 h 57"/>
                <a:gd name="T36" fmla="*/ 47 w 89"/>
                <a:gd name="T37" fmla="*/ 39 h 57"/>
                <a:gd name="T38" fmla="*/ 40 w 89"/>
                <a:gd name="T39" fmla="*/ 41 h 57"/>
                <a:gd name="T40" fmla="*/ 33 w 89"/>
                <a:gd name="T41" fmla="*/ 45 h 57"/>
                <a:gd name="T42" fmla="*/ 27 w 89"/>
                <a:gd name="T43" fmla="*/ 45 h 57"/>
                <a:gd name="T44" fmla="*/ 20 w 89"/>
                <a:gd name="T45" fmla="*/ 48 h 57"/>
                <a:gd name="T46" fmla="*/ 13 w 89"/>
                <a:gd name="T47" fmla="*/ 51 h 57"/>
                <a:gd name="T48" fmla="*/ 11 w 89"/>
                <a:gd name="T49" fmla="*/ 52 h 57"/>
                <a:gd name="T50" fmla="*/ 3 w 89"/>
                <a:gd name="T51" fmla="*/ 55 h 57"/>
                <a:gd name="T52" fmla="*/ 0 w 89"/>
                <a:gd name="T53" fmla="*/ 57 h 57"/>
                <a:gd name="T54" fmla="*/ 24 w 89"/>
                <a:gd name="T55" fmla="*/ 0 h 57"/>
                <a:gd name="T56" fmla="*/ 24 w 8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57">
                  <a:moveTo>
                    <a:pt x="24" y="0"/>
                  </a:moveTo>
                  <a:lnTo>
                    <a:pt x="28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52" y="5"/>
                  </a:lnTo>
                  <a:lnTo>
                    <a:pt x="59" y="8"/>
                  </a:lnTo>
                  <a:lnTo>
                    <a:pt x="65" y="8"/>
                  </a:lnTo>
                  <a:lnTo>
                    <a:pt x="72" y="12"/>
                  </a:lnTo>
                  <a:lnTo>
                    <a:pt x="81" y="15"/>
                  </a:lnTo>
                  <a:lnTo>
                    <a:pt x="88" y="20"/>
                  </a:lnTo>
                  <a:lnTo>
                    <a:pt x="89" y="24"/>
                  </a:lnTo>
                  <a:lnTo>
                    <a:pt x="85" y="28"/>
                  </a:lnTo>
                  <a:lnTo>
                    <a:pt x="79" y="28"/>
                  </a:lnTo>
                  <a:lnTo>
                    <a:pt x="73" y="31"/>
                  </a:lnTo>
                  <a:lnTo>
                    <a:pt x="67" y="33"/>
                  </a:lnTo>
                  <a:lnTo>
                    <a:pt x="61" y="35"/>
                  </a:lnTo>
                  <a:lnTo>
                    <a:pt x="53" y="37"/>
                  </a:lnTo>
                  <a:lnTo>
                    <a:pt x="47" y="39"/>
                  </a:lnTo>
                  <a:lnTo>
                    <a:pt x="40" y="41"/>
                  </a:lnTo>
                  <a:lnTo>
                    <a:pt x="33" y="45"/>
                  </a:lnTo>
                  <a:lnTo>
                    <a:pt x="27" y="45"/>
                  </a:lnTo>
                  <a:lnTo>
                    <a:pt x="20" y="48"/>
                  </a:lnTo>
                  <a:lnTo>
                    <a:pt x="13" y="51"/>
                  </a:lnTo>
                  <a:lnTo>
                    <a:pt x="11" y="52"/>
                  </a:lnTo>
                  <a:lnTo>
                    <a:pt x="3" y="55"/>
                  </a:lnTo>
                  <a:lnTo>
                    <a:pt x="0" y="57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9"/>
            <p:cNvSpPr>
              <a:spLocks/>
            </p:cNvSpPr>
            <p:nvPr/>
          </p:nvSpPr>
          <p:spPr bwMode="auto">
            <a:xfrm>
              <a:off x="1392" y="2096"/>
              <a:ext cx="11" cy="23"/>
            </a:xfrm>
            <a:custGeom>
              <a:avLst/>
              <a:gdLst>
                <a:gd name="T0" fmla="*/ 3 w 43"/>
                <a:gd name="T1" fmla="*/ 0 h 95"/>
                <a:gd name="T2" fmla="*/ 2 w 43"/>
                <a:gd name="T3" fmla="*/ 5 h 95"/>
                <a:gd name="T4" fmla="*/ 0 w 43"/>
                <a:gd name="T5" fmla="*/ 12 h 95"/>
                <a:gd name="T6" fmla="*/ 0 w 43"/>
                <a:gd name="T7" fmla="*/ 20 h 95"/>
                <a:gd name="T8" fmla="*/ 0 w 43"/>
                <a:gd name="T9" fmla="*/ 28 h 95"/>
                <a:gd name="T10" fmla="*/ 0 w 43"/>
                <a:gd name="T11" fmla="*/ 35 h 95"/>
                <a:gd name="T12" fmla="*/ 2 w 43"/>
                <a:gd name="T13" fmla="*/ 43 h 95"/>
                <a:gd name="T14" fmla="*/ 2 w 43"/>
                <a:gd name="T15" fmla="*/ 51 h 95"/>
                <a:gd name="T16" fmla="*/ 3 w 43"/>
                <a:gd name="T17" fmla="*/ 59 h 95"/>
                <a:gd name="T18" fmla="*/ 3 w 43"/>
                <a:gd name="T19" fmla="*/ 65 h 95"/>
                <a:gd name="T20" fmla="*/ 4 w 43"/>
                <a:gd name="T21" fmla="*/ 72 h 95"/>
                <a:gd name="T22" fmla="*/ 4 w 43"/>
                <a:gd name="T23" fmla="*/ 77 h 95"/>
                <a:gd name="T24" fmla="*/ 6 w 43"/>
                <a:gd name="T25" fmla="*/ 83 h 95"/>
                <a:gd name="T26" fmla="*/ 7 w 43"/>
                <a:gd name="T27" fmla="*/ 91 h 95"/>
                <a:gd name="T28" fmla="*/ 7 w 43"/>
                <a:gd name="T29" fmla="*/ 95 h 95"/>
                <a:gd name="T30" fmla="*/ 43 w 43"/>
                <a:gd name="T31" fmla="*/ 47 h 95"/>
                <a:gd name="T32" fmla="*/ 3 w 43"/>
                <a:gd name="T33" fmla="*/ 0 h 95"/>
                <a:gd name="T34" fmla="*/ 3 w 43"/>
                <a:gd name="T3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95">
                  <a:moveTo>
                    <a:pt x="3" y="0"/>
                  </a:moveTo>
                  <a:lnTo>
                    <a:pt x="2" y="5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2" y="43"/>
                  </a:lnTo>
                  <a:lnTo>
                    <a:pt x="2" y="51"/>
                  </a:lnTo>
                  <a:lnTo>
                    <a:pt x="3" y="59"/>
                  </a:lnTo>
                  <a:lnTo>
                    <a:pt x="3" y="65"/>
                  </a:lnTo>
                  <a:lnTo>
                    <a:pt x="4" y="72"/>
                  </a:lnTo>
                  <a:lnTo>
                    <a:pt x="4" y="77"/>
                  </a:lnTo>
                  <a:lnTo>
                    <a:pt x="6" y="83"/>
                  </a:lnTo>
                  <a:lnTo>
                    <a:pt x="7" y="91"/>
                  </a:lnTo>
                  <a:lnTo>
                    <a:pt x="7" y="95"/>
                  </a:lnTo>
                  <a:lnTo>
                    <a:pt x="43" y="4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20"/>
            <p:cNvSpPr>
              <a:spLocks/>
            </p:cNvSpPr>
            <p:nvPr/>
          </p:nvSpPr>
          <p:spPr bwMode="auto">
            <a:xfrm>
              <a:off x="1081" y="2178"/>
              <a:ext cx="21" cy="20"/>
            </a:xfrm>
            <a:custGeom>
              <a:avLst/>
              <a:gdLst>
                <a:gd name="T0" fmla="*/ 0 w 82"/>
                <a:gd name="T1" fmla="*/ 0 h 81"/>
                <a:gd name="T2" fmla="*/ 28 w 82"/>
                <a:gd name="T3" fmla="*/ 81 h 81"/>
                <a:gd name="T4" fmla="*/ 82 w 82"/>
                <a:gd name="T5" fmla="*/ 15 h 81"/>
                <a:gd name="T6" fmla="*/ 0 w 82"/>
                <a:gd name="T7" fmla="*/ 0 h 81"/>
                <a:gd name="T8" fmla="*/ 0 w 8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0" y="0"/>
                  </a:moveTo>
                  <a:lnTo>
                    <a:pt x="28" y="81"/>
                  </a:lnTo>
                  <a:lnTo>
                    <a:pt x="8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1"/>
            <p:cNvSpPr>
              <a:spLocks/>
            </p:cNvSpPr>
            <p:nvPr/>
          </p:nvSpPr>
          <p:spPr bwMode="auto">
            <a:xfrm>
              <a:off x="1309" y="2183"/>
              <a:ext cx="23" cy="18"/>
            </a:xfrm>
            <a:custGeom>
              <a:avLst/>
              <a:gdLst>
                <a:gd name="T0" fmla="*/ 9 w 91"/>
                <a:gd name="T1" fmla="*/ 0 h 74"/>
                <a:gd name="T2" fmla="*/ 91 w 91"/>
                <a:gd name="T3" fmla="*/ 8 h 74"/>
                <a:gd name="T4" fmla="*/ 0 w 91"/>
                <a:gd name="T5" fmla="*/ 74 h 74"/>
                <a:gd name="T6" fmla="*/ 9 w 91"/>
                <a:gd name="T7" fmla="*/ 0 h 74"/>
                <a:gd name="T8" fmla="*/ 9 w 9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4">
                  <a:moveTo>
                    <a:pt x="9" y="0"/>
                  </a:moveTo>
                  <a:lnTo>
                    <a:pt x="91" y="8"/>
                  </a:lnTo>
                  <a:lnTo>
                    <a:pt x="0" y="7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1400" y="2012"/>
              <a:ext cx="23" cy="14"/>
            </a:xfrm>
            <a:custGeom>
              <a:avLst/>
              <a:gdLst>
                <a:gd name="T0" fmla="*/ 8 w 92"/>
                <a:gd name="T1" fmla="*/ 1 h 57"/>
                <a:gd name="T2" fmla="*/ 11 w 92"/>
                <a:gd name="T3" fmla="*/ 0 h 57"/>
                <a:gd name="T4" fmla="*/ 16 w 92"/>
                <a:gd name="T5" fmla="*/ 0 h 57"/>
                <a:gd name="T6" fmla="*/ 23 w 92"/>
                <a:gd name="T7" fmla="*/ 0 h 57"/>
                <a:gd name="T8" fmla="*/ 31 w 92"/>
                <a:gd name="T9" fmla="*/ 1 h 57"/>
                <a:gd name="T10" fmla="*/ 37 w 92"/>
                <a:gd name="T11" fmla="*/ 2 h 57"/>
                <a:gd name="T12" fmla="*/ 45 w 92"/>
                <a:gd name="T13" fmla="*/ 5 h 57"/>
                <a:gd name="T14" fmla="*/ 55 w 92"/>
                <a:gd name="T15" fmla="*/ 8 h 57"/>
                <a:gd name="T16" fmla="*/ 63 w 92"/>
                <a:gd name="T17" fmla="*/ 12 h 57"/>
                <a:gd name="T18" fmla="*/ 69 w 92"/>
                <a:gd name="T19" fmla="*/ 13 h 57"/>
                <a:gd name="T20" fmla="*/ 77 w 92"/>
                <a:gd name="T21" fmla="*/ 17 h 57"/>
                <a:gd name="T22" fmla="*/ 83 w 92"/>
                <a:gd name="T23" fmla="*/ 20 h 57"/>
                <a:gd name="T24" fmla="*/ 88 w 92"/>
                <a:gd name="T25" fmla="*/ 24 h 57"/>
                <a:gd name="T26" fmla="*/ 92 w 92"/>
                <a:gd name="T27" fmla="*/ 29 h 57"/>
                <a:gd name="T28" fmla="*/ 91 w 92"/>
                <a:gd name="T29" fmla="*/ 33 h 57"/>
                <a:gd name="T30" fmla="*/ 85 w 92"/>
                <a:gd name="T31" fmla="*/ 34 h 57"/>
                <a:gd name="T32" fmla="*/ 80 w 92"/>
                <a:gd name="T33" fmla="*/ 37 h 57"/>
                <a:gd name="T34" fmla="*/ 73 w 92"/>
                <a:gd name="T35" fmla="*/ 38 h 57"/>
                <a:gd name="T36" fmla="*/ 67 w 92"/>
                <a:gd name="T37" fmla="*/ 40 h 57"/>
                <a:gd name="T38" fmla="*/ 60 w 92"/>
                <a:gd name="T39" fmla="*/ 41 h 57"/>
                <a:gd name="T40" fmla="*/ 52 w 92"/>
                <a:gd name="T41" fmla="*/ 44 h 57"/>
                <a:gd name="T42" fmla="*/ 44 w 92"/>
                <a:gd name="T43" fmla="*/ 45 h 57"/>
                <a:gd name="T44" fmla="*/ 37 w 92"/>
                <a:gd name="T45" fmla="*/ 49 h 57"/>
                <a:gd name="T46" fmla="*/ 31 w 92"/>
                <a:gd name="T47" fmla="*/ 50 h 57"/>
                <a:gd name="T48" fmla="*/ 23 w 92"/>
                <a:gd name="T49" fmla="*/ 50 h 57"/>
                <a:gd name="T50" fmla="*/ 16 w 92"/>
                <a:gd name="T51" fmla="*/ 52 h 57"/>
                <a:gd name="T52" fmla="*/ 12 w 92"/>
                <a:gd name="T53" fmla="*/ 54 h 57"/>
                <a:gd name="T54" fmla="*/ 3 w 92"/>
                <a:gd name="T55" fmla="*/ 57 h 57"/>
                <a:gd name="T56" fmla="*/ 0 w 92"/>
                <a:gd name="T57" fmla="*/ 57 h 57"/>
                <a:gd name="T58" fmla="*/ 8 w 92"/>
                <a:gd name="T59" fmla="*/ 1 h 57"/>
                <a:gd name="T60" fmla="*/ 8 w 92"/>
                <a:gd name="T6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57">
                  <a:moveTo>
                    <a:pt x="8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7" y="2"/>
                  </a:lnTo>
                  <a:lnTo>
                    <a:pt x="45" y="5"/>
                  </a:lnTo>
                  <a:lnTo>
                    <a:pt x="55" y="8"/>
                  </a:lnTo>
                  <a:lnTo>
                    <a:pt x="63" y="12"/>
                  </a:lnTo>
                  <a:lnTo>
                    <a:pt x="69" y="13"/>
                  </a:lnTo>
                  <a:lnTo>
                    <a:pt x="77" y="17"/>
                  </a:lnTo>
                  <a:lnTo>
                    <a:pt x="83" y="20"/>
                  </a:lnTo>
                  <a:lnTo>
                    <a:pt x="88" y="24"/>
                  </a:lnTo>
                  <a:lnTo>
                    <a:pt x="92" y="29"/>
                  </a:lnTo>
                  <a:lnTo>
                    <a:pt x="91" y="33"/>
                  </a:lnTo>
                  <a:lnTo>
                    <a:pt x="85" y="34"/>
                  </a:lnTo>
                  <a:lnTo>
                    <a:pt x="80" y="37"/>
                  </a:lnTo>
                  <a:lnTo>
                    <a:pt x="73" y="38"/>
                  </a:lnTo>
                  <a:lnTo>
                    <a:pt x="67" y="40"/>
                  </a:lnTo>
                  <a:lnTo>
                    <a:pt x="60" y="41"/>
                  </a:lnTo>
                  <a:lnTo>
                    <a:pt x="52" y="44"/>
                  </a:lnTo>
                  <a:lnTo>
                    <a:pt x="44" y="45"/>
                  </a:lnTo>
                  <a:lnTo>
                    <a:pt x="37" y="49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3"/>
            <p:cNvSpPr>
              <a:spLocks/>
            </p:cNvSpPr>
            <p:nvPr/>
          </p:nvSpPr>
          <p:spPr bwMode="auto">
            <a:xfrm>
              <a:off x="1475" y="2015"/>
              <a:ext cx="32" cy="15"/>
            </a:xfrm>
            <a:custGeom>
              <a:avLst/>
              <a:gdLst>
                <a:gd name="T0" fmla="*/ 0 w 128"/>
                <a:gd name="T1" fmla="*/ 1 h 58"/>
                <a:gd name="T2" fmla="*/ 2 w 128"/>
                <a:gd name="T3" fmla="*/ 0 h 58"/>
                <a:gd name="T4" fmla="*/ 9 w 128"/>
                <a:gd name="T5" fmla="*/ 0 h 58"/>
                <a:gd name="T6" fmla="*/ 17 w 128"/>
                <a:gd name="T7" fmla="*/ 0 h 58"/>
                <a:gd name="T8" fmla="*/ 26 w 128"/>
                <a:gd name="T9" fmla="*/ 1 h 58"/>
                <a:gd name="T10" fmla="*/ 36 w 128"/>
                <a:gd name="T11" fmla="*/ 1 h 58"/>
                <a:gd name="T12" fmla="*/ 46 w 128"/>
                <a:gd name="T13" fmla="*/ 1 h 58"/>
                <a:gd name="T14" fmla="*/ 57 w 128"/>
                <a:gd name="T15" fmla="*/ 2 h 58"/>
                <a:gd name="T16" fmla="*/ 69 w 128"/>
                <a:gd name="T17" fmla="*/ 5 h 58"/>
                <a:gd name="T18" fmla="*/ 80 w 128"/>
                <a:gd name="T19" fmla="*/ 6 h 58"/>
                <a:gd name="T20" fmla="*/ 90 w 128"/>
                <a:gd name="T21" fmla="*/ 8 h 58"/>
                <a:gd name="T22" fmla="*/ 98 w 128"/>
                <a:gd name="T23" fmla="*/ 8 h 58"/>
                <a:gd name="T24" fmla="*/ 109 w 128"/>
                <a:gd name="T25" fmla="*/ 10 h 58"/>
                <a:gd name="T26" fmla="*/ 116 w 128"/>
                <a:gd name="T27" fmla="*/ 12 h 58"/>
                <a:gd name="T28" fmla="*/ 121 w 128"/>
                <a:gd name="T29" fmla="*/ 13 h 58"/>
                <a:gd name="T30" fmla="*/ 125 w 128"/>
                <a:gd name="T31" fmla="*/ 13 h 58"/>
                <a:gd name="T32" fmla="*/ 128 w 128"/>
                <a:gd name="T33" fmla="*/ 13 h 58"/>
                <a:gd name="T34" fmla="*/ 54 w 128"/>
                <a:gd name="T35" fmla="*/ 58 h 58"/>
                <a:gd name="T36" fmla="*/ 0 w 128"/>
                <a:gd name="T37" fmla="*/ 1 h 58"/>
                <a:gd name="T38" fmla="*/ 0 w 128"/>
                <a:gd name="T3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8">
                  <a:moveTo>
                    <a:pt x="0" y="1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1"/>
                  </a:lnTo>
                  <a:lnTo>
                    <a:pt x="36" y="1"/>
                  </a:lnTo>
                  <a:lnTo>
                    <a:pt x="46" y="1"/>
                  </a:lnTo>
                  <a:lnTo>
                    <a:pt x="57" y="2"/>
                  </a:lnTo>
                  <a:lnTo>
                    <a:pt x="69" y="5"/>
                  </a:lnTo>
                  <a:lnTo>
                    <a:pt x="80" y="6"/>
                  </a:lnTo>
                  <a:lnTo>
                    <a:pt x="90" y="8"/>
                  </a:lnTo>
                  <a:lnTo>
                    <a:pt x="98" y="8"/>
                  </a:lnTo>
                  <a:lnTo>
                    <a:pt x="109" y="10"/>
                  </a:lnTo>
                  <a:lnTo>
                    <a:pt x="116" y="12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28" y="13"/>
                  </a:lnTo>
                  <a:lnTo>
                    <a:pt x="54" y="5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4"/>
            <p:cNvSpPr>
              <a:spLocks/>
            </p:cNvSpPr>
            <p:nvPr/>
          </p:nvSpPr>
          <p:spPr bwMode="auto">
            <a:xfrm>
              <a:off x="1541" y="2012"/>
              <a:ext cx="17" cy="19"/>
            </a:xfrm>
            <a:custGeom>
              <a:avLst/>
              <a:gdLst>
                <a:gd name="T0" fmla="*/ 0 w 66"/>
                <a:gd name="T1" fmla="*/ 8 h 73"/>
                <a:gd name="T2" fmla="*/ 32 w 66"/>
                <a:gd name="T3" fmla="*/ 73 h 73"/>
                <a:gd name="T4" fmla="*/ 66 w 66"/>
                <a:gd name="T5" fmla="*/ 0 h 73"/>
                <a:gd name="T6" fmla="*/ 0 w 66"/>
                <a:gd name="T7" fmla="*/ 8 h 73"/>
                <a:gd name="T8" fmla="*/ 0 w 66"/>
                <a:gd name="T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3">
                  <a:moveTo>
                    <a:pt x="0" y="8"/>
                  </a:moveTo>
                  <a:lnTo>
                    <a:pt x="32" y="73"/>
                  </a:lnTo>
                  <a:lnTo>
                    <a:pt x="6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5"/>
            <p:cNvSpPr>
              <a:spLocks/>
            </p:cNvSpPr>
            <p:nvPr/>
          </p:nvSpPr>
          <p:spPr bwMode="auto">
            <a:xfrm>
              <a:off x="922" y="2370"/>
              <a:ext cx="13" cy="14"/>
            </a:xfrm>
            <a:custGeom>
              <a:avLst/>
              <a:gdLst>
                <a:gd name="T0" fmla="*/ 37 w 52"/>
                <a:gd name="T1" fmla="*/ 0 h 59"/>
                <a:gd name="T2" fmla="*/ 32 w 52"/>
                <a:gd name="T3" fmla="*/ 3 h 59"/>
                <a:gd name="T4" fmla="*/ 27 w 52"/>
                <a:gd name="T5" fmla="*/ 10 h 59"/>
                <a:gd name="T6" fmla="*/ 20 w 52"/>
                <a:gd name="T7" fmla="*/ 16 h 59"/>
                <a:gd name="T8" fmla="*/ 13 w 52"/>
                <a:gd name="T9" fmla="*/ 24 h 59"/>
                <a:gd name="T10" fmla="*/ 7 w 52"/>
                <a:gd name="T11" fmla="*/ 32 h 59"/>
                <a:gd name="T12" fmla="*/ 3 w 52"/>
                <a:gd name="T13" fmla="*/ 39 h 59"/>
                <a:gd name="T14" fmla="*/ 0 w 52"/>
                <a:gd name="T15" fmla="*/ 43 h 59"/>
                <a:gd name="T16" fmla="*/ 4 w 52"/>
                <a:gd name="T17" fmla="*/ 46 h 59"/>
                <a:gd name="T18" fmla="*/ 8 w 52"/>
                <a:gd name="T19" fmla="*/ 44 h 59"/>
                <a:gd name="T20" fmla="*/ 15 w 52"/>
                <a:gd name="T21" fmla="*/ 48 h 59"/>
                <a:gd name="T22" fmla="*/ 23 w 52"/>
                <a:gd name="T23" fmla="*/ 50 h 59"/>
                <a:gd name="T24" fmla="*/ 32 w 52"/>
                <a:gd name="T25" fmla="*/ 55 h 59"/>
                <a:gd name="T26" fmla="*/ 39 w 52"/>
                <a:gd name="T27" fmla="*/ 56 h 59"/>
                <a:gd name="T28" fmla="*/ 45 w 52"/>
                <a:gd name="T29" fmla="*/ 59 h 59"/>
                <a:gd name="T30" fmla="*/ 49 w 52"/>
                <a:gd name="T31" fmla="*/ 59 h 59"/>
                <a:gd name="T32" fmla="*/ 52 w 52"/>
                <a:gd name="T33" fmla="*/ 56 h 59"/>
                <a:gd name="T34" fmla="*/ 49 w 52"/>
                <a:gd name="T35" fmla="*/ 50 h 59"/>
                <a:gd name="T36" fmla="*/ 47 w 52"/>
                <a:gd name="T37" fmla="*/ 42 h 59"/>
                <a:gd name="T38" fmla="*/ 44 w 52"/>
                <a:gd name="T39" fmla="*/ 32 h 59"/>
                <a:gd name="T40" fmla="*/ 43 w 52"/>
                <a:gd name="T41" fmla="*/ 24 h 59"/>
                <a:gd name="T42" fmla="*/ 40 w 52"/>
                <a:gd name="T43" fmla="*/ 14 h 59"/>
                <a:gd name="T44" fmla="*/ 39 w 52"/>
                <a:gd name="T45" fmla="*/ 7 h 59"/>
                <a:gd name="T46" fmla="*/ 37 w 52"/>
                <a:gd name="T47" fmla="*/ 2 h 59"/>
                <a:gd name="T48" fmla="*/ 37 w 52"/>
                <a:gd name="T49" fmla="*/ 0 h 59"/>
                <a:gd name="T50" fmla="*/ 37 w 52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59">
                  <a:moveTo>
                    <a:pt x="37" y="0"/>
                  </a:moveTo>
                  <a:lnTo>
                    <a:pt x="32" y="3"/>
                  </a:lnTo>
                  <a:lnTo>
                    <a:pt x="27" y="10"/>
                  </a:lnTo>
                  <a:lnTo>
                    <a:pt x="20" y="16"/>
                  </a:lnTo>
                  <a:lnTo>
                    <a:pt x="13" y="24"/>
                  </a:lnTo>
                  <a:lnTo>
                    <a:pt x="7" y="32"/>
                  </a:lnTo>
                  <a:lnTo>
                    <a:pt x="3" y="39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5" y="48"/>
                  </a:lnTo>
                  <a:lnTo>
                    <a:pt x="23" y="50"/>
                  </a:lnTo>
                  <a:lnTo>
                    <a:pt x="32" y="55"/>
                  </a:lnTo>
                  <a:lnTo>
                    <a:pt x="39" y="56"/>
                  </a:lnTo>
                  <a:lnTo>
                    <a:pt x="45" y="59"/>
                  </a:lnTo>
                  <a:lnTo>
                    <a:pt x="49" y="59"/>
                  </a:lnTo>
                  <a:lnTo>
                    <a:pt x="52" y="56"/>
                  </a:lnTo>
                  <a:lnTo>
                    <a:pt x="49" y="50"/>
                  </a:lnTo>
                  <a:lnTo>
                    <a:pt x="47" y="42"/>
                  </a:lnTo>
                  <a:lnTo>
                    <a:pt x="44" y="32"/>
                  </a:lnTo>
                  <a:lnTo>
                    <a:pt x="43" y="24"/>
                  </a:lnTo>
                  <a:lnTo>
                    <a:pt x="40" y="14"/>
                  </a:lnTo>
                  <a:lnTo>
                    <a:pt x="39" y="7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6"/>
            <p:cNvSpPr>
              <a:spLocks/>
            </p:cNvSpPr>
            <p:nvPr/>
          </p:nvSpPr>
          <p:spPr bwMode="auto">
            <a:xfrm>
              <a:off x="943" y="2405"/>
              <a:ext cx="18" cy="14"/>
            </a:xfrm>
            <a:custGeom>
              <a:avLst/>
              <a:gdLst>
                <a:gd name="T0" fmla="*/ 27 w 72"/>
                <a:gd name="T1" fmla="*/ 0 h 57"/>
                <a:gd name="T2" fmla="*/ 72 w 72"/>
                <a:gd name="T3" fmla="*/ 57 h 57"/>
                <a:gd name="T4" fmla="*/ 65 w 72"/>
                <a:gd name="T5" fmla="*/ 55 h 57"/>
                <a:gd name="T6" fmla="*/ 60 w 72"/>
                <a:gd name="T7" fmla="*/ 53 h 57"/>
                <a:gd name="T8" fmla="*/ 53 w 72"/>
                <a:gd name="T9" fmla="*/ 51 h 57"/>
                <a:gd name="T10" fmla="*/ 48 w 72"/>
                <a:gd name="T11" fmla="*/ 49 h 57"/>
                <a:gd name="T12" fmla="*/ 41 w 72"/>
                <a:gd name="T13" fmla="*/ 48 h 57"/>
                <a:gd name="T14" fmla="*/ 36 w 72"/>
                <a:gd name="T15" fmla="*/ 47 h 57"/>
                <a:gd name="T16" fmla="*/ 29 w 72"/>
                <a:gd name="T17" fmla="*/ 44 h 57"/>
                <a:gd name="T18" fmla="*/ 24 w 72"/>
                <a:gd name="T19" fmla="*/ 44 h 57"/>
                <a:gd name="T20" fmla="*/ 12 w 72"/>
                <a:gd name="T21" fmla="*/ 41 h 57"/>
                <a:gd name="T22" fmla="*/ 5 w 72"/>
                <a:gd name="T23" fmla="*/ 39 h 57"/>
                <a:gd name="T24" fmla="*/ 0 w 72"/>
                <a:gd name="T25" fmla="*/ 37 h 57"/>
                <a:gd name="T26" fmla="*/ 1 w 72"/>
                <a:gd name="T27" fmla="*/ 36 h 57"/>
                <a:gd name="T28" fmla="*/ 27 w 72"/>
                <a:gd name="T29" fmla="*/ 0 h 57"/>
                <a:gd name="T30" fmla="*/ 27 w 72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57">
                  <a:moveTo>
                    <a:pt x="27" y="0"/>
                  </a:moveTo>
                  <a:lnTo>
                    <a:pt x="72" y="57"/>
                  </a:lnTo>
                  <a:lnTo>
                    <a:pt x="65" y="55"/>
                  </a:lnTo>
                  <a:lnTo>
                    <a:pt x="60" y="53"/>
                  </a:lnTo>
                  <a:lnTo>
                    <a:pt x="53" y="51"/>
                  </a:lnTo>
                  <a:lnTo>
                    <a:pt x="48" y="49"/>
                  </a:lnTo>
                  <a:lnTo>
                    <a:pt x="41" y="48"/>
                  </a:lnTo>
                  <a:lnTo>
                    <a:pt x="36" y="47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12" y="41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7"/>
            <p:cNvSpPr>
              <a:spLocks/>
            </p:cNvSpPr>
            <p:nvPr/>
          </p:nvSpPr>
          <p:spPr bwMode="auto">
            <a:xfrm>
              <a:off x="904" y="2390"/>
              <a:ext cx="13" cy="17"/>
            </a:xfrm>
            <a:custGeom>
              <a:avLst/>
              <a:gdLst>
                <a:gd name="T0" fmla="*/ 32 w 52"/>
                <a:gd name="T1" fmla="*/ 0 h 68"/>
                <a:gd name="T2" fmla="*/ 33 w 52"/>
                <a:gd name="T3" fmla="*/ 6 h 68"/>
                <a:gd name="T4" fmla="*/ 39 w 52"/>
                <a:gd name="T5" fmla="*/ 15 h 68"/>
                <a:gd name="T6" fmla="*/ 40 w 52"/>
                <a:gd name="T7" fmla="*/ 20 h 68"/>
                <a:gd name="T8" fmla="*/ 43 w 52"/>
                <a:gd name="T9" fmla="*/ 27 h 68"/>
                <a:gd name="T10" fmla="*/ 45 w 52"/>
                <a:gd name="T11" fmla="*/ 34 h 68"/>
                <a:gd name="T12" fmla="*/ 48 w 52"/>
                <a:gd name="T13" fmla="*/ 42 h 68"/>
                <a:gd name="T14" fmla="*/ 49 w 52"/>
                <a:gd name="T15" fmla="*/ 47 h 68"/>
                <a:gd name="T16" fmla="*/ 51 w 52"/>
                <a:gd name="T17" fmla="*/ 54 h 68"/>
                <a:gd name="T18" fmla="*/ 51 w 52"/>
                <a:gd name="T19" fmla="*/ 58 h 68"/>
                <a:gd name="T20" fmla="*/ 52 w 52"/>
                <a:gd name="T21" fmla="*/ 63 h 68"/>
                <a:gd name="T22" fmla="*/ 51 w 52"/>
                <a:gd name="T23" fmla="*/ 68 h 68"/>
                <a:gd name="T24" fmla="*/ 48 w 52"/>
                <a:gd name="T25" fmla="*/ 67 h 68"/>
                <a:gd name="T26" fmla="*/ 40 w 52"/>
                <a:gd name="T27" fmla="*/ 60 h 68"/>
                <a:gd name="T28" fmla="*/ 32 w 52"/>
                <a:gd name="T29" fmla="*/ 55 h 68"/>
                <a:gd name="T30" fmla="*/ 24 w 52"/>
                <a:gd name="T31" fmla="*/ 48 h 68"/>
                <a:gd name="T32" fmla="*/ 17 w 52"/>
                <a:gd name="T33" fmla="*/ 42 h 68"/>
                <a:gd name="T34" fmla="*/ 9 w 52"/>
                <a:gd name="T35" fmla="*/ 36 h 68"/>
                <a:gd name="T36" fmla="*/ 4 w 52"/>
                <a:gd name="T37" fmla="*/ 31 h 68"/>
                <a:gd name="T38" fmla="*/ 0 w 52"/>
                <a:gd name="T39" fmla="*/ 27 h 68"/>
                <a:gd name="T40" fmla="*/ 0 w 52"/>
                <a:gd name="T41" fmla="*/ 27 h 68"/>
                <a:gd name="T42" fmla="*/ 32 w 52"/>
                <a:gd name="T43" fmla="*/ 0 h 68"/>
                <a:gd name="T44" fmla="*/ 32 w 52"/>
                <a:gd name="T4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68">
                  <a:moveTo>
                    <a:pt x="32" y="0"/>
                  </a:moveTo>
                  <a:lnTo>
                    <a:pt x="33" y="6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3" y="27"/>
                  </a:lnTo>
                  <a:lnTo>
                    <a:pt x="45" y="34"/>
                  </a:lnTo>
                  <a:lnTo>
                    <a:pt x="48" y="42"/>
                  </a:lnTo>
                  <a:lnTo>
                    <a:pt x="49" y="47"/>
                  </a:lnTo>
                  <a:lnTo>
                    <a:pt x="51" y="54"/>
                  </a:lnTo>
                  <a:lnTo>
                    <a:pt x="51" y="58"/>
                  </a:lnTo>
                  <a:lnTo>
                    <a:pt x="52" y="63"/>
                  </a:lnTo>
                  <a:lnTo>
                    <a:pt x="51" y="68"/>
                  </a:lnTo>
                  <a:lnTo>
                    <a:pt x="48" y="67"/>
                  </a:lnTo>
                  <a:lnTo>
                    <a:pt x="40" y="60"/>
                  </a:lnTo>
                  <a:lnTo>
                    <a:pt x="32" y="55"/>
                  </a:lnTo>
                  <a:lnTo>
                    <a:pt x="24" y="48"/>
                  </a:lnTo>
                  <a:lnTo>
                    <a:pt x="17" y="42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946" y="2386"/>
              <a:ext cx="15" cy="12"/>
            </a:xfrm>
            <a:custGeom>
              <a:avLst/>
              <a:gdLst>
                <a:gd name="T0" fmla="*/ 37 w 59"/>
                <a:gd name="T1" fmla="*/ 0 h 48"/>
                <a:gd name="T2" fmla="*/ 31 w 59"/>
                <a:gd name="T3" fmla="*/ 3 h 48"/>
                <a:gd name="T4" fmla="*/ 25 w 59"/>
                <a:gd name="T5" fmla="*/ 9 h 48"/>
                <a:gd name="T6" fmla="*/ 17 w 59"/>
                <a:gd name="T7" fmla="*/ 17 h 48"/>
                <a:gd name="T8" fmla="*/ 11 w 59"/>
                <a:gd name="T9" fmla="*/ 25 h 48"/>
                <a:gd name="T10" fmla="*/ 4 w 59"/>
                <a:gd name="T11" fmla="*/ 33 h 48"/>
                <a:gd name="T12" fmla="*/ 1 w 59"/>
                <a:gd name="T13" fmla="*/ 41 h 48"/>
                <a:gd name="T14" fmla="*/ 0 w 59"/>
                <a:gd name="T15" fmla="*/ 45 h 48"/>
                <a:gd name="T16" fmla="*/ 4 w 59"/>
                <a:gd name="T17" fmla="*/ 48 h 48"/>
                <a:gd name="T18" fmla="*/ 11 w 59"/>
                <a:gd name="T19" fmla="*/ 45 h 48"/>
                <a:gd name="T20" fmla="*/ 17 w 59"/>
                <a:gd name="T21" fmla="*/ 43 h 48"/>
                <a:gd name="T22" fmla="*/ 27 w 59"/>
                <a:gd name="T23" fmla="*/ 40 h 48"/>
                <a:gd name="T24" fmla="*/ 36 w 59"/>
                <a:gd name="T25" fmla="*/ 37 h 48"/>
                <a:gd name="T26" fmla="*/ 44 w 59"/>
                <a:gd name="T27" fmla="*/ 35 h 48"/>
                <a:gd name="T28" fmla="*/ 52 w 59"/>
                <a:gd name="T29" fmla="*/ 32 h 48"/>
                <a:gd name="T30" fmla="*/ 56 w 59"/>
                <a:gd name="T31" fmla="*/ 31 h 48"/>
                <a:gd name="T32" fmla="*/ 59 w 59"/>
                <a:gd name="T33" fmla="*/ 31 h 48"/>
                <a:gd name="T34" fmla="*/ 37 w 59"/>
                <a:gd name="T35" fmla="*/ 0 h 48"/>
                <a:gd name="T36" fmla="*/ 37 w 59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48">
                  <a:moveTo>
                    <a:pt x="37" y="0"/>
                  </a:moveTo>
                  <a:lnTo>
                    <a:pt x="31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5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4" y="48"/>
                  </a:lnTo>
                  <a:lnTo>
                    <a:pt x="11" y="45"/>
                  </a:lnTo>
                  <a:lnTo>
                    <a:pt x="17" y="43"/>
                  </a:lnTo>
                  <a:lnTo>
                    <a:pt x="27" y="40"/>
                  </a:lnTo>
                  <a:lnTo>
                    <a:pt x="36" y="37"/>
                  </a:lnTo>
                  <a:lnTo>
                    <a:pt x="44" y="35"/>
                  </a:lnTo>
                  <a:lnTo>
                    <a:pt x="52" y="32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997" y="2382"/>
              <a:ext cx="8" cy="17"/>
            </a:xfrm>
            <a:custGeom>
              <a:avLst/>
              <a:gdLst>
                <a:gd name="T0" fmla="*/ 27 w 32"/>
                <a:gd name="T1" fmla="*/ 0 h 68"/>
                <a:gd name="T2" fmla="*/ 27 w 32"/>
                <a:gd name="T3" fmla="*/ 7 h 68"/>
                <a:gd name="T4" fmla="*/ 30 w 32"/>
                <a:gd name="T5" fmla="*/ 17 h 68"/>
                <a:gd name="T6" fmla="*/ 30 w 32"/>
                <a:gd name="T7" fmla="*/ 23 h 68"/>
                <a:gd name="T8" fmla="*/ 31 w 32"/>
                <a:gd name="T9" fmla="*/ 29 h 68"/>
                <a:gd name="T10" fmla="*/ 31 w 32"/>
                <a:gd name="T11" fmla="*/ 35 h 68"/>
                <a:gd name="T12" fmla="*/ 32 w 32"/>
                <a:gd name="T13" fmla="*/ 41 h 68"/>
                <a:gd name="T14" fmla="*/ 32 w 32"/>
                <a:gd name="T15" fmla="*/ 53 h 68"/>
                <a:gd name="T16" fmla="*/ 32 w 32"/>
                <a:gd name="T17" fmla="*/ 61 h 68"/>
                <a:gd name="T18" fmla="*/ 31 w 32"/>
                <a:gd name="T19" fmla="*/ 67 h 68"/>
                <a:gd name="T20" fmla="*/ 30 w 32"/>
                <a:gd name="T21" fmla="*/ 68 h 68"/>
                <a:gd name="T22" fmla="*/ 24 w 32"/>
                <a:gd name="T23" fmla="*/ 63 h 68"/>
                <a:gd name="T24" fmla="*/ 19 w 32"/>
                <a:gd name="T25" fmla="*/ 56 h 68"/>
                <a:gd name="T26" fmla="*/ 14 w 32"/>
                <a:gd name="T27" fmla="*/ 47 h 68"/>
                <a:gd name="T28" fmla="*/ 10 w 32"/>
                <a:gd name="T29" fmla="*/ 39 h 68"/>
                <a:gd name="T30" fmla="*/ 6 w 32"/>
                <a:gd name="T31" fmla="*/ 28 h 68"/>
                <a:gd name="T32" fmla="*/ 2 w 32"/>
                <a:gd name="T33" fmla="*/ 21 h 68"/>
                <a:gd name="T34" fmla="*/ 0 w 32"/>
                <a:gd name="T35" fmla="*/ 15 h 68"/>
                <a:gd name="T36" fmla="*/ 0 w 32"/>
                <a:gd name="T37" fmla="*/ 13 h 68"/>
                <a:gd name="T38" fmla="*/ 27 w 32"/>
                <a:gd name="T39" fmla="*/ 0 h 68"/>
                <a:gd name="T40" fmla="*/ 27 w 32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68">
                  <a:moveTo>
                    <a:pt x="27" y="0"/>
                  </a:moveTo>
                  <a:lnTo>
                    <a:pt x="27" y="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1" y="29"/>
                  </a:lnTo>
                  <a:lnTo>
                    <a:pt x="31" y="35"/>
                  </a:lnTo>
                  <a:lnTo>
                    <a:pt x="32" y="41"/>
                  </a:lnTo>
                  <a:lnTo>
                    <a:pt x="32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30" y="68"/>
                  </a:lnTo>
                  <a:lnTo>
                    <a:pt x="24" y="63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10" y="39"/>
                  </a:lnTo>
                  <a:lnTo>
                    <a:pt x="6" y="28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1003" y="2418"/>
              <a:ext cx="11" cy="24"/>
            </a:xfrm>
            <a:custGeom>
              <a:avLst/>
              <a:gdLst>
                <a:gd name="T0" fmla="*/ 18 w 44"/>
                <a:gd name="T1" fmla="*/ 0 h 97"/>
                <a:gd name="T2" fmla="*/ 14 w 44"/>
                <a:gd name="T3" fmla="*/ 4 h 97"/>
                <a:gd name="T4" fmla="*/ 10 w 44"/>
                <a:gd name="T5" fmla="*/ 13 h 97"/>
                <a:gd name="T6" fmla="*/ 7 w 44"/>
                <a:gd name="T7" fmla="*/ 18 h 97"/>
                <a:gd name="T8" fmla="*/ 6 w 44"/>
                <a:gd name="T9" fmla="*/ 25 h 97"/>
                <a:gd name="T10" fmla="*/ 3 w 44"/>
                <a:gd name="T11" fmla="*/ 32 h 97"/>
                <a:gd name="T12" fmla="*/ 3 w 44"/>
                <a:gd name="T13" fmla="*/ 38 h 97"/>
                <a:gd name="T14" fmla="*/ 2 w 44"/>
                <a:gd name="T15" fmla="*/ 44 h 97"/>
                <a:gd name="T16" fmla="*/ 0 w 44"/>
                <a:gd name="T17" fmla="*/ 50 h 97"/>
                <a:gd name="T18" fmla="*/ 0 w 44"/>
                <a:gd name="T19" fmla="*/ 56 h 97"/>
                <a:gd name="T20" fmla="*/ 0 w 44"/>
                <a:gd name="T21" fmla="*/ 62 h 97"/>
                <a:gd name="T22" fmla="*/ 2 w 44"/>
                <a:gd name="T23" fmla="*/ 70 h 97"/>
                <a:gd name="T24" fmla="*/ 6 w 44"/>
                <a:gd name="T25" fmla="*/ 74 h 97"/>
                <a:gd name="T26" fmla="*/ 10 w 44"/>
                <a:gd name="T27" fmla="*/ 76 h 97"/>
                <a:gd name="T28" fmla="*/ 16 w 44"/>
                <a:gd name="T29" fmla="*/ 80 h 97"/>
                <a:gd name="T30" fmla="*/ 23 w 44"/>
                <a:gd name="T31" fmla="*/ 84 h 97"/>
                <a:gd name="T32" fmla="*/ 31 w 44"/>
                <a:gd name="T33" fmla="*/ 89 h 97"/>
                <a:gd name="T34" fmla="*/ 36 w 44"/>
                <a:gd name="T35" fmla="*/ 93 h 97"/>
                <a:gd name="T36" fmla="*/ 40 w 44"/>
                <a:gd name="T37" fmla="*/ 96 h 97"/>
                <a:gd name="T38" fmla="*/ 44 w 44"/>
                <a:gd name="T39" fmla="*/ 97 h 97"/>
                <a:gd name="T40" fmla="*/ 44 w 44"/>
                <a:gd name="T41" fmla="*/ 96 h 97"/>
                <a:gd name="T42" fmla="*/ 42 w 44"/>
                <a:gd name="T43" fmla="*/ 93 h 97"/>
                <a:gd name="T44" fmla="*/ 40 w 44"/>
                <a:gd name="T45" fmla="*/ 88 h 97"/>
                <a:gd name="T46" fmla="*/ 38 w 44"/>
                <a:gd name="T47" fmla="*/ 81 h 97"/>
                <a:gd name="T48" fmla="*/ 38 w 44"/>
                <a:gd name="T49" fmla="*/ 76 h 97"/>
                <a:gd name="T50" fmla="*/ 35 w 44"/>
                <a:gd name="T51" fmla="*/ 68 h 97"/>
                <a:gd name="T52" fmla="*/ 32 w 44"/>
                <a:gd name="T53" fmla="*/ 61 h 97"/>
                <a:gd name="T54" fmla="*/ 31 w 44"/>
                <a:gd name="T55" fmla="*/ 52 h 97"/>
                <a:gd name="T56" fmla="*/ 28 w 44"/>
                <a:gd name="T57" fmla="*/ 44 h 97"/>
                <a:gd name="T58" fmla="*/ 26 w 44"/>
                <a:gd name="T59" fmla="*/ 34 h 97"/>
                <a:gd name="T60" fmla="*/ 24 w 44"/>
                <a:gd name="T61" fmla="*/ 26 h 97"/>
                <a:gd name="T62" fmla="*/ 22 w 44"/>
                <a:gd name="T63" fmla="*/ 18 h 97"/>
                <a:gd name="T64" fmla="*/ 20 w 44"/>
                <a:gd name="T65" fmla="*/ 13 h 97"/>
                <a:gd name="T66" fmla="*/ 18 w 44"/>
                <a:gd name="T67" fmla="*/ 2 h 97"/>
                <a:gd name="T68" fmla="*/ 18 w 44"/>
                <a:gd name="T69" fmla="*/ 0 h 97"/>
                <a:gd name="T70" fmla="*/ 18 w 44"/>
                <a:gd name="T7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97">
                  <a:moveTo>
                    <a:pt x="18" y="0"/>
                  </a:moveTo>
                  <a:lnTo>
                    <a:pt x="14" y="4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3" y="38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6" y="80"/>
                  </a:lnTo>
                  <a:lnTo>
                    <a:pt x="23" y="84"/>
                  </a:lnTo>
                  <a:lnTo>
                    <a:pt x="31" y="89"/>
                  </a:lnTo>
                  <a:lnTo>
                    <a:pt x="36" y="93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40" y="88"/>
                  </a:lnTo>
                  <a:lnTo>
                    <a:pt x="38" y="81"/>
                  </a:lnTo>
                  <a:lnTo>
                    <a:pt x="38" y="76"/>
                  </a:lnTo>
                  <a:lnTo>
                    <a:pt x="35" y="68"/>
                  </a:lnTo>
                  <a:lnTo>
                    <a:pt x="32" y="61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0" y="1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943" y="2357"/>
              <a:ext cx="13" cy="16"/>
            </a:xfrm>
            <a:custGeom>
              <a:avLst/>
              <a:gdLst>
                <a:gd name="T0" fmla="*/ 0 w 54"/>
                <a:gd name="T1" fmla="*/ 7 h 64"/>
                <a:gd name="T2" fmla="*/ 1 w 54"/>
                <a:gd name="T3" fmla="*/ 8 h 64"/>
                <a:gd name="T4" fmla="*/ 6 w 54"/>
                <a:gd name="T5" fmla="*/ 16 h 64"/>
                <a:gd name="T6" fmla="*/ 10 w 54"/>
                <a:gd name="T7" fmla="*/ 20 h 64"/>
                <a:gd name="T8" fmla="*/ 16 w 54"/>
                <a:gd name="T9" fmla="*/ 27 h 64"/>
                <a:gd name="T10" fmla="*/ 20 w 54"/>
                <a:gd name="T11" fmla="*/ 32 h 64"/>
                <a:gd name="T12" fmla="*/ 26 w 54"/>
                <a:gd name="T13" fmla="*/ 39 h 64"/>
                <a:gd name="T14" fmla="*/ 30 w 54"/>
                <a:gd name="T15" fmla="*/ 44 h 64"/>
                <a:gd name="T16" fmla="*/ 36 w 54"/>
                <a:gd name="T17" fmla="*/ 49 h 64"/>
                <a:gd name="T18" fmla="*/ 41 w 54"/>
                <a:gd name="T19" fmla="*/ 54 h 64"/>
                <a:gd name="T20" fmla="*/ 45 w 54"/>
                <a:gd name="T21" fmla="*/ 58 h 64"/>
                <a:gd name="T22" fmla="*/ 52 w 54"/>
                <a:gd name="T23" fmla="*/ 64 h 64"/>
                <a:gd name="T24" fmla="*/ 54 w 54"/>
                <a:gd name="T25" fmla="*/ 62 h 64"/>
                <a:gd name="T26" fmla="*/ 53 w 54"/>
                <a:gd name="T27" fmla="*/ 56 h 64"/>
                <a:gd name="T28" fmla="*/ 52 w 54"/>
                <a:gd name="T29" fmla="*/ 46 h 64"/>
                <a:gd name="T30" fmla="*/ 48 w 54"/>
                <a:gd name="T31" fmla="*/ 36 h 64"/>
                <a:gd name="T32" fmla="*/ 45 w 54"/>
                <a:gd name="T33" fmla="*/ 25 h 64"/>
                <a:gd name="T34" fmla="*/ 42 w 54"/>
                <a:gd name="T35" fmla="*/ 15 h 64"/>
                <a:gd name="T36" fmla="*/ 38 w 54"/>
                <a:gd name="T37" fmla="*/ 7 h 64"/>
                <a:gd name="T38" fmla="*/ 36 w 54"/>
                <a:gd name="T39" fmla="*/ 0 h 64"/>
                <a:gd name="T40" fmla="*/ 36 w 54"/>
                <a:gd name="T41" fmla="*/ 0 h 64"/>
                <a:gd name="T42" fmla="*/ 0 w 54"/>
                <a:gd name="T43" fmla="*/ 7 h 64"/>
                <a:gd name="T44" fmla="*/ 0 w 54"/>
                <a:gd name="T4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4">
                  <a:moveTo>
                    <a:pt x="0" y="7"/>
                  </a:moveTo>
                  <a:lnTo>
                    <a:pt x="1" y="8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6" y="27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0" y="44"/>
                  </a:lnTo>
                  <a:lnTo>
                    <a:pt x="36" y="49"/>
                  </a:lnTo>
                  <a:lnTo>
                    <a:pt x="41" y="54"/>
                  </a:lnTo>
                  <a:lnTo>
                    <a:pt x="45" y="58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3" y="56"/>
                  </a:lnTo>
                  <a:lnTo>
                    <a:pt x="52" y="46"/>
                  </a:lnTo>
                  <a:lnTo>
                    <a:pt x="48" y="36"/>
                  </a:lnTo>
                  <a:lnTo>
                    <a:pt x="45" y="25"/>
                  </a:lnTo>
                  <a:lnTo>
                    <a:pt x="42" y="15"/>
                  </a:lnTo>
                  <a:lnTo>
                    <a:pt x="38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1266" y="1854"/>
              <a:ext cx="21" cy="15"/>
            </a:xfrm>
            <a:custGeom>
              <a:avLst/>
              <a:gdLst>
                <a:gd name="T0" fmla="*/ 40 w 83"/>
                <a:gd name="T1" fmla="*/ 0 h 63"/>
                <a:gd name="T2" fmla="*/ 46 w 83"/>
                <a:gd name="T3" fmla="*/ 2 h 63"/>
                <a:gd name="T4" fmla="*/ 55 w 83"/>
                <a:gd name="T5" fmla="*/ 4 h 63"/>
                <a:gd name="T6" fmla="*/ 64 w 83"/>
                <a:gd name="T7" fmla="*/ 7 h 63"/>
                <a:gd name="T8" fmla="*/ 72 w 83"/>
                <a:gd name="T9" fmla="*/ 11 h 63"/>
                <a:gd name="T10" fmla="*/ 79 w 83"/>
                <a:gd name="T11" fmla="*/ 13 h 63"/>
                <a:gd name="T12" fmla="*/ 83 w 83"/>
                <a:gd name="T13" fmla="*/ 17 h 63"/>
                <a:gd name="T14" fmla="*/ 83 w 83"/>
                <a:gd name="T15" fmla="*/ 21 h 63"/>
                <a:gd name="T16" fmla="*/ 80 w 83"/>
                <a:gd name="T17" fmla="*/ 29 h 63"/>
                <a:gd name="T18" fmla="*/ 76 w 83"/>
                <a:gd name="T19" fmla="*/ 31 h 63"/>
                <a:gd name="T20" fmla="*/ 71 w 83"/>
                <a:gd name="T21" fmla="*/ 35 h 63"/>
                <a:gd name="T22" fmla="*/ 66 w 83"/>
                <a:gd name="T23" fmla="*/ 37 h 63"/>
                <a:gd name="T24" fmla="*/ 59 w 83"/>
                <a:gd name="T25" fmla="*/ 41 h 63"/>
                <a:gd name="T26" fmla="*/ 52 w 83"/>
                <a:gd name="T27" fmla="*/ 44 h 63"/>
                <a:gd name="T28" fmla="*/ 46 w 83"/>
                <a:gd name="T29" fmla="*/ 47 h 63"/>
                <a:gd name="T30" fmla="*/ 39 w 83"/>
                <a:gd name="T31" fmla="*/ 51 h 63"/>
                <a:gd name="T32" fmla="*/ 32 w 83"/>
                <a:gd name="T33" fmla="*/ 55 h 63"/>
                <a:gd name="T34" fmla="*/ 24 w 83"/>
                <a:gd name="T35" fmla="*/ 57 h 63"/>
                <a:gd name="T36" fmla="*/ 18 w 83"/>
                <a:gd name="T37" fmla="*/ 60 h 63"/>
                <a:gd name="T38" fmla="*/ 11 w 83"/>
                <a:gd name="T39" fmla="*/ 60 h 63"/>
                <a:gd name="T40" fmla="*/ 8 w 83"/>
                <a:gd name="T41" fmla="*/ 63 h 63"/>
                <a:gd name="T42" fmla="*/ 2 w 83"/>
                <a:gd name="T43" fmla="*/ 63 h 63"/>
                <a:gd name="T44" fmla="*/ 0 w 83"/>
                <a:gd name="T45" fmla="*/ 61 h 63"/>
                <a:gd name="T46" fmla="*/ 3 w 83"/>
                <a:gd name="T47" fmla="*/ 55 h 63"/>
                <a:gd name="T48" fmla="*/ 8 w 83"/>
                <a:gd name="T49" fmla="*/ 47 h 63"/>
                <a:gd name="T50" fmla="*/ 11 w 83"/>
                <a:gd name="T51" fmla="*/ 41 h 63"/>
                <a:gd name="T52" fmla="*/ 14 w 83"/>
                <a:gd name="T53" fmla="*/ 35 h 63"/>
                <a:gd name="T54" fmla="*/ 16 w 83"/>
                <a:gd name="T55" fmla="*/ 29 h 63"/>
                <a:gd name="T56" fmla="*/ 22 w 83"/>
                <a:gd name="T57" fmla="*/ 25 h 63"/>
                <a:gd name="T58" fmla="*/ 27 w 83"/>
                <a:gd name="T59" fmla="*/ 16 h 63"/>
                <a:gd name="T60" fmla="*/ 34 w 83"/>
                <a:gd name="T61" fmla="*/ 8 h 63"/>
                <a:gd name="T62" fmla="*/ 38 w 83"/>
                <a:gd name="T63" fmla="*/ 2 h 63"/>
                <a:gd name="T64" fmla="*/ 40 w 83"/>
                <a:gd name="T65" fmla="*/ 0 h 63"/>
                <a:gd name="T66" fmla="*/ 40 w 83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63">
                  <a:moveTo>
                    <a:pt x="40" y="0"/>
                  </a:moveTo>
                  <a:lnTo>
                    <a:pt x="46" y="2"/>
                  </a:lnTo>
                  <a:lnTo>
                    <a:pt x="55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9" y="13"/>
                  </a:lnTo>
                  <a:lnTo>
                    <a:pt x="83" y="17"/>
                  </a:lnTo>
                  <a:lnTo>
                    <a:pt x="83" y="21"/>
                  </a:lnTo>
                  <a:lnTo>
                    <a:pt x="80" y="29"/>
                  </a:lnTo>
                  <a:lnTo>
                    <a:pt x="76" y="31"/>
                  </a:lnTo>
                  <a:lnTo>
                    <a:pt x="71" y="35"/>
                  </a:lnTo>
                  <a:lnTo>
                    <a:pt x="66" y="37"/>
                  </a:lnTo>
                  <a:lnTo>
                    <a:pt x="59" y="41"/>
                  </a:lnTo>
                  <a:lnTo>
                    <a:pt x="52" y="44"/>
                  </a:lnTo>
                  <a:lnTo>
                    <a:pt x="46" y="47"/>
                  </a:lnTo>
                  <a:lnTo>
                    <a:pt x="39" y="51"/>
                  </a:lnTo>
                  <a:lnTo>
                    <a:pt x="32" y="55"/>
                  </a:lnTo>
                  <a:lnTo>
                    <a:pt x="24" y="57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8" y="63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3" y="55"/>
                  </a:lnTo>
                  <a:lnTo>
                    <a:pt x="8" y="47"/>
                  </a:lnTo>
                  <a:lnTo>
                    <a:pt x="11" y="41"/>
                  </a:lnTo>
                  <a:lnTo>
                    <a:pt x="14" y="35"/>
                  </a:lnTo>
                  <a:lnTo>
                    <a:pt x="16" y="29"/>
                  </a:lnTo>
                  <a:lnTo>
                    <a:pt x="22" y="25"/>
                  </a:lnTo>
                  <a:lnTo>
                    <a:pt x="27" y="16"/>
                  </a:lnTo>
                  <a:lnTo>
                    <a:pt x="34" y="8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1291" y="1873"/>
              <a:ext cx="12" cy="18"/>
            </a:xfrm>
            <a:custGeom>
              <a:avLst/>
              <a:gdLst>
                <a:gd name="T0" fmla="*/ 27 w 49"/>
                <a:gd name="T1" fmla="*/ 0 h 74"/>
                <a:gd name="T2" fmla="*/ 28 w 49"/>
                <a:gd name="T3" fmla="*/ 7 h 74"/>
                <a:gd name="T4" fmla="*/ 31 w 49"/>
                <a:gd name="T5" fmla="*/ 14 h 74"/>
                <a:gd name="T6" fmla="*/ 33 w 49"/>
                <a:gd name="T7" fmla="*/ 22 h 74"/>
                <a:gd name="T8" fmla="*/ 36 w 49"/>
                <a:gd name="T9" fmla="*/ 30 h 74"/>
                <a:gd name="T10" fmla="*/ 39 w 49"/>
                <a:gd name="T11" fmla="*/ 36 h 74"/>
                <a:gd name="T12" fmla="*/ 41 w 49"/>
                <a:gd name="T13" fmla="*/ 43 h 74"/>
                <a:gd name="T14" fmla="*/ 44 w 49"/>
                <a:gd name="T15" fmla="*/ 50 h 74"/>
                <a:gd name="T16" fmla="*/ 45 w 49"/>
                <a:gd name="T17" fmla="*/ 55 h 74"/>
                <a:gd name="T18" fmla="*/ 48 w 49"/>
                <a:gd name="T19" fmla="*/ 64 h 74"/>
                <a:gd name="T20" fmla="*/ 49 w 49"/>
                <a:gd name="T21" fmla="*/ 71 h 74"/>
                <a:gd name="T22" fmla="*/ 45 w 49"/>
                <a:gd name="T23" fmla="*/ 74 h 74"/>
                <a:gd name="T24" fmla="*/ 39 w 49"/>
                <a:gd name="T25" fmla="*/ 72 h 74"/>
                <a:gd name="T26" fmla="*/ 29 w 49"/>
                <a:gd name="T27" fmla="*/ 64 h 74"/>
                <a:gd name="T28" fmla="*/ 21 w 49"/>
                <a:gd name="T29" fmla="*/ 58 h 74"/>
                <a:gd name="T30" fmla="*/ 15 w 49"/>
                <a:gd name="T31" fmla="*/ 50 h 74"/>
                <a:gd name="T32" fmla="*/ 9 w 49"/>
                <a:gd name="T33" fmla="*/ 43 h 74"/>
                <a:gd name="T34" fmla="*/ 4 w 49"/>
                <a:gd name="T35" fmla="*/ 35 h 74"/>
                <a:gd name="T36" fmla="*/ 3 w 49"/>
                <a:gd name="T37" fmla="*/ 30 h 74"/>
                <a:gd name="T38" fmla="*/ 0 w 49"/>
                <a:gd name="T39" fmla="*/ 24 h 74"/>
                <a:gd name="T40" fmla="*/ 0 w 49"/>
                <a:gd name="T41" fmla="*/ 24 h 74"/>
                <a:gd name="T42" fmla="*/ 27 w 49"/>
                <a:gd name="T43" fmla="*/ 0 h 74"/>
                <a:gd name="T44" fmla="*/ 27 w 49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74">
                  <a:moveTo>
                    <a:pt x="27" y="0"/>
                  </a:moveTo>
                  <a:lnTo>
                    <a:pt x="28" y="7"/>
                  </a:lnTo>
                  <a:lnTo>
                    <a:pt x="31" y="14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9" y="36"/>
                  </a:lnTo>
                  <a:lnTo>
                    <a:pt x="41" y="43"/>
                  </a:lnTo>
                  <a:lnTo>
                    <a:pt x="44" y="50"/>
                  </a:lnTo>
                  <a:lnTo>
                    <a:pt x="45" y="55"/>
                  </a:lnTo>
                  <a:lnTo>
                    <a:pt x="48" y="64"/>
                  </a:lnTo>
                  <a:lnTo>
                    <a:pt x="49" y="71"/>
                  </a:lnTo>
                  <a:lnTo>
                    <a:pt x="45" y="74"/>
                  </a:lnTo>
                  <a:lnTo>
                    <a:pt x="39" y="72"/>
                  </a:lnTo>
                  <a:lnTo>
                    <a:pt x="29" y="64"/>
                  </a:lnTo>
                  <a:lnTo>
                    <a:pt x="21" y="58"/>
                  </a:lnTo>
                  <a:lnTo>
                    <a:pt x="15" y="50"/>
                  </a:lnTo>
                  <a:lnTo>
                    <a:pt x="9" y="43"/>
                  </a:lnTo>
                  <a:lnTo>
                    <a:pt x="4" y="35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1239" y="1893"/>
              <a:ext cx="15" cy="19"/>
            </a:xfrm>
            <a:custGeom>
              <a:avLst/>
              <a:gdLst>
                <a:gd name="T0" fmla="*/ 0 w 61"/>
                <a:gd name="T1" fmla="*/ 5 h 73"/>
                <a:gd name="T2" fmla="*/ 0 w 61"/>
                <a:gd name="T3" fmla="*/ 9 h 73"/>
                <a:gd name="T4" fmla="*/ 0 w 61"/>
                <a:gd name="T5" fmla="*/ 15 h 73"/>
                <a:gd name="T6" fmla="*/ 0 w 61"/>
                <a:gd name="T7" fmla="*/ 21 h 73"/>
                <a:gd name="T8" fmla="*/ 1 w 61"/>
                <a:gd name="T9" fmla="*/ 28 h 73"/>
                <a:gd name="T10" fmla="*/ 1 w 61"/>
                <a:gd name="T11" fmla="*/ 33 h 73"/>
                <a:gd name="T12" fmla="*/ 1 w 61"/>
                <a:gd name="T13" fmla="*/ 40 h 73"/>
                <a:gd name="T14" fmla="*/ 1 w 61"/>
                <a:gd name="T15" fmla="*/ 46 h 73"/>
                <a:gd name="T16" fmla="*/ 1 w 61"/>
                <a:gd name="T17" fmla="*/ 52 h 73"/>
                <a:gd name="T18" fmla="*/ 1 w 61"/>
                <a:gd name="T19" fmla="*/ 61 h 73"/>
                <a:gd name="T20" fmla="*/ 4 w 61"/>
                <a:gd name="T21" fmla="*/ 69 h 73"/>
                <a:gd name="T22" fmla="*/ 5 w 61"/>
                <a:gd name="T23" fmla="*/ 73 h 73"/>
                <a:gd name="T24" fmla="*/ 10 w 61"/>
                <a:gd name="T25" fmla="*/ 73 h 73"/>
                <a:gd name="T26" fmla="*/ 13 w 61"/>
                <a:gd name="T27" fmla="*/ 70 h 73"/>
                <a:gd name="T28" fmla="*/ 17 w 61"/>
                <a:gd name="T29" fmla="*/ 66 h 73"/>
                <a:gd name="T30" fmla="*/ 21 w 61"/>
                <a:gd name="T31" fmla="*/ 61 h 73"/>
                <a:gd name="T32" fmla="*/ 25 w 61"/>
                <a:gd name="T33" fmla="*/ 57 h 73"/>
                <a:gd name="T34" fmla="*/ 29 w 61"/>
                <a:gd name="T35" fmla="*/ 50 h 73"/>
                <a:gd name="T36" fmla="*/ 36 w 61"/>
                <a:gd name="T37" fmla="*/ 45 h 73"/>
                <a:gd name="T38" fmla="*/ 40 w 61"/>
                <a:gd name="T39" fmla="*/ 38 h 73"/>
                <a:gd name="T40" fmla="*/ 45 w 61"/>
                <a:gd name="T41" fmla="*/ 33 h 73"/>
                <a:gd name="T42" fmla="*/ 48 w 61"/>
                <a:gd name="T43" fmla="*/ 27 h 73"/>
                <a:gd name="T44" fmla="*/ 53 w 61"/>
                <a:gd name="T45" fmla="*/ 20 h 73"/>
                <a:gd name="T46" fmla="*/ 56 w 61"/>
                <a:gd name="T47" fmla="*/ 13 h 73"/>
                <a:gd name="T48" fmla="*/ 60 w 61"/>
                <a:gd name="T49" fmla="*/ 9 h 73"/>
                <a:gd name="T50" fmla="*/ 61 w 61"/>
                <a:gd name="T51" fmla="*/ 3 h 73"/>
                <a:gd name="T52" fmla="*/ 60 w 61"/>
                <a:gd name="T53" fmla="*/ 0 h 73"/>
                <a:gd name="T54" fmla="*/ 53 w 61"/>
                <a:gd name="T55" fmla="*/ 0 h 73"/>
                <a:gd name="T56" fmla="*/ 45 w 61"/>
                <a:gd name="T57" fmla="*/ 0 h 73"/>
                <a:gd name="T58" fmla="*/ 36 w 61"/>
                <a:gd name="T59" fmla="*/ 1 h 73"/>
                <a:gd name="T60" fmla="*/ 25 w 61"/>
                <a:gd name="T61" fmla="*/ 3 h 73"/>
                <a:gd name="T62" fmla="*/ 16 w 61"/>
                <a:gd name="T63" fmla="*/ 3 h 73"/>
                <a:gd name="T64" fmla="*/ 8 w 61"/>
                <a:gd name="T65" fmla="*/ 3 h 73"/>
                <a:gd name="T66" fmla="*/ 1 w 61"/>
                <a:gd name="T67" fmla="*/ 4 h 73"/>
                <a:gd name="T68" fmla="*/ 0 w 61"/>
                <a:gd name="T69" fmla="*/ 5 h 73"/>
                <a:gd name="T70" fmla="*/ 0 w 61"/>
                <a:gd name="T71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" h="73">
                  <a:moveTo>
                    <a:pt x="0" y="5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1" y="61"/>
                  </a:lnTo>
                  <a:lnTo>
                    <a:pt x="4" y="69"/>
                  </a:lnTo>
                  <a:lnTo>
                    <a:pt x="5" y="73"/>
                  </a:lnTo>
                  <a:lnTo>
                    <a:pt x="10" y="73"/>
                  </a:lnTo>
                  <a:lnTo>
                    <a:pt x="13" y="70"/>
                  </a:lnTo>
                  <a:lnTo>
                    <a:pt x="17" y="66"/>
                  </a:lnTo>
                  <a:lnTo>
                    <a:pt x="21" y="61"/>
                  </a:lnTo>
                  <a:lnTo>
                    <a:pt x="25" y="57"/>
                  </a:lnTo>
                  <a:lnTo>
                    <a:pt x="29" y="50"/>
                  </a:lnTo>
                  <a:lnTo>
                    <a:pt x="36" y="45"/>
                  </a:lnTo>
                  <a:lnTo>
                    <a:pt x="40" y="38"/>
                  </a:lnTo>
                  <a:lnTo>
                    <a:pt x="45" y="33"/>
                  </a:lnTo>
                  <a:lnTo>
                    <a:pt x="48" y="27"/>
                  </a:lnTo>
                  <a:lnTo>
                    <a:pt x="53" y="20"/>
                  </a:lnTo>
                  <a:lnTo>
                    <a:pt x="56" y="13"/>
                  </a:lnTo>
                  <a:lnTo>
                    <a:pt x="60" y="9"/>
                  </a:lnTo>
                  <a:lnTo>
                    <a:pt x="61" y="3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5" y="3"/>
                  </a:lnTo>
                  <a:lnTo>
                    <a:pt x="16" y="3"/>
                  </a:lnTo>
                  <a:lnTo>
                    <a:pt x="8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5"/>
            <p:cNvSpPr>
              <a:spLocks/>
            </p:cNvSpPr>
            <p:nvPr/>
          </p:nvSpPr>
          <p:spPr bwMode="auto">
            <a:xfrm>
              <a:off x="1317" y="1890"/>
              <a:ext cx="23" cy="16"/>
            </a:xfrm>
            <a:custGeom>
              <a:avLst/>
              <a:gdLst>
                <a:gd name="T0" fmla="*/ 45 w 92"/>
                <a:gd name="T1" fmla="*/ 0 h 63"/>
                <a:gd name="T2" fmla="*/ 48 w 92"/>
                <a:gd name="T3" fmla="*/ 4 h 63"/>
                <a:gd name="T4" fmla="*/ 52 w 92"/>
                <a:gd name="T5" fmla="*/ 9 h 63"/>
                <a:gd name="T6" fmla="*/ 56 w 92"/>
                <a:gd name="T7" fmla="*/ 13 h 63"/>
                <a:gd name="T8" fmla="*/ 61 w 92"/>
                <a:gd name="T9" fmla="*/ 20 h 63"/>
                <a:gd name="T10" fmla="*/ 65 w 92"/>
                <a:gd name="T11" fmla="*/ 25 h 63"/>
                <a:gd name="T12" fmla="*/ 70 w 92"/>
                <a:gd name="T13" fmla="*/ 30 h 63"/>
                <a:gd name="T14" fmla="*/ 76 w 92"/>
                <a:gd name="T15" fmla="*/ 36 h 63"/>
                <a:gd name="T16" fmla="*/ 81 w 92"/>
                <a:gd name="T17" fmla="*/ 41 h 63"/>
                <a:gd name="T18" fmla="*/ 88 w 92"/>
                <a:gd name="T19" fmla="*/ 50 h 63"/>
                <a:gd name="T20" fmla="*/ 92 w 92"/>
                <a:gd name="T21" fmla="*/ 58 h 63"/>
                <a:gd name="T22" fmla="*/ 90 w 92"/>
                <a:gd name="T23" fmla="*/ 62 h 63"/>
                <a:gd name="T24" fmla="*/ 85 w 92"/>
                <a:gd name="T25" fmla="*/ 63 h 63"/>
                <a:gd name="T26" fmla="*/ 78 w 92"/>
                <a:gd name="T27" fmla="*/ 61 h 63"/>
                <a:gd name="T28" fmla="*/ 73 w 92"/>
                <a:gd name="T29" fmla="*/ 59 h 63"/>
                <a:gd name="T30" fmla="*/ 65 w 92"/>
                <a:gd name="T31" fmla="*/ 59 h 63"/>
                <a:gd name="T32" fmla="*/ 58 w 92"/>
                <a:gd name="T33" fmla="*/ 58 h 63"/>
                <a:gd name="T34" fmla="*/ 52 w 92"/>
                <a:gd name="T35" fmla="*/ 55 h 63"/>
                <a:gd name="T36" fmla="*/ 44 w 92"/>
                <a:gd name="T37" fmla="*/ 54 h 63"/>
                <a:gd name="T38" fmla="*/ 36 w 92"/>
                <a:gd name="T39" fmla="*/ 53 h 63"/>
                <a:gd name="T40" fmla="*/ 29 w 92"/>
                <a:gd name="T41" fmla="*/ 51 h 63"/>
                <a:gd name="T42" fmla="*/ 21 w 92"/>
                <a:gd name="T43" fmla="*/ 49 h 63"/>
                <a:gd name="T44" fmla="*/ 16 w 92"/>
                <a:gd name="T45" fmla="*/ 47 h 63"/>
                <a:gd name="T46" fmla="*/ 10 w 92"/>
                <a:gd name="T47" fmla="*/ 46 h 63"/>
                <a:gd name="T48" fmla="*/ 6 w 92"/>
                <a:gd name="T49" fmla="*/ 45 h 63"/>
                <a:gd name="T50" fmla="*/ 0 w 92"/>
                <a:gd name="T51" fmla="*/ 41 h 63"/>
                <a:gd name="T52" fmla="*/ 1 w 92"/>
                <a:gd name="T53" fmla="*/ 41 h 63"/>
                <a:gd name="T54" fmla="*/ 4 w 92"/>
                <a:gd name="T55" fmla="*/ 38 h 63"/>
                <a:gd name="T56" fmla="*/ 10 w 92"/>
                <a:gd name="T57" fmla="*/ 34 h 63"/>
                <a:gd name="T58" fmla="*/ 17 w 92"/>
                <a:gd name="T59" fmla="*/ 26 h 63"/>
                <a:gd name="T60" fmla="*/ 26 w 92"/>
                <a:gd name="T61" fmla="*/ 20 h 63"/>
                <a:gd name="T62" fmla="*/ 32 w 92"/>
                <a:gd name="T63" fmla="*/ 12 h 63"/>
                <a:gd name="T64" fmla="*/ 38 w 92"/>
                <a:gd name="T65" fmla="*/ 5 h 63"/>
                <a:gd name="T66" fmla="*/ 42 w 92"/>
                <a:gd name="T67" fmla="*/ 1 h 63"/>
                <a:gd name="T68" fmla="*/ 45 w 92"/>
                <a:gd name="T69" fmla="*/ 0 h 63"/>
                <a:gd name="T70" fmla="*/ 45 w 92"/>
                <a:gd name="T7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63">
                  <a:moveTo>
                    <a:pt x="45" y="0"/>
                  </a:moveTo>
                  <a:lnTo>
                    <a:pt x="48" y="4"/>
                  </a:lnTo>
                  <a:lnTo>
                    <a:pt x="52" y="9"/>
                  </a:lnTo>
                  <a:lnTo>
                    <a:pt x="56" y="13"/>
                  </a:lnTo>
                  <a:lnTo>
                    <a:pt x="61" y="20"/>
                  </a:lnTo>
                  <a:lnTo>
                    <a:pt x="65" y="25"/>
                  </a:lnTo>
                  <a:lnTo>
                    <a:pt x="70" y="30"/>
                  </a:lnTo>
                  <a:lnTo>
                    <a:pt x="76" y="36"/>
                  </a:lnTo>
                  <a:lnTo>
                    <a:pt x="81" y="41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90" y="62"/>
                  </a:lnTo>
                  <a:lnTo>
                    <a:pt x="85" y="63"/>
                  </a:lnTo>
                  <a:lnTo>
                    <a:pt x="78" y="61"/>
                  </a:lnTo>
                  <a:lnTo>
                    <a:pt x="73" y="59"/>
                  </a:lnTo>
                  <a:lnTo>
                    <a:pt x="65" y="59"/>
                  </a:lnTo>
                  <a:lnTo>
                    <a:pt x="58" y="58"/>
                  </a:lnTo>
                  <a:lnTo>
                    <a:pt x="52" y="55"/>
                  </a:lnTo>
                  <a:lnTo>
                    <a:pt x="44" y="54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1" y="49"/>
                  </a:lnTo>
                  <a:lnTo>
                    <a:pt x="16" y="47"/>
                  </a:lnTo>
                  <a:lnTo>
                    <a:pt x="10" y="46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4" y="38"/>
                  </a:lnTo>
                  <a:lnTo>
                    <a:pt x="10" y="34"/>
                  </a:lnTo>
                  <a:lnTo>
                    <a:pt x="17" y="26"/>
                  </a:lnTo>
                  <a:lnTo>
                    <a:pt x="26" y="20"/>
                  </a:lnTo>
                  <a:lnTo>
                    <a:pt x="32" y="12"/>
                  </a:lnTo>
                  <a:lnTo>
                    <a:pt x="38" y="5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1325" y="1843"/>
              <a:ext cx="14" cy="20"/>
            </a:xfrm>
            <a:custGeom>
              <a:avLst/>
              <a:gdLst>
                <a:gd name="T0" fmla="*/ 13 w 57"/>
                <a:gd name="T1" fmla="*/ 0 h 81"/>
                <a:gd name="T2" fmla="*/ 12 w 57"/>
                <a:gd name="T3" fmla="*/ 2 h 81"/>
                <a:gd name="T4" fmla="*/ 10 w 57"/>
                <a:gd name="T5" fmla="*/ 6 h 81"/>
                <a:gd name="T6" fmla="*/ 9 w 57"/>
                <a:gd name="T7" fmla="*/ 12 h 81"/>
                <a:gd name="T8" fmla="*/ 8 w 57"/>
                <a:gd name="T9" fmla="*/ 18 h 81"/>
                <a:gd name="T10" fmla="*/ 6 w 57"/>
                <a:gd name="T11" fmla="*/ 25 h 81"/>
                <a:gd name="T12" fmla="*/ 5 w 57"/>
                <a:gd name="T13" fmla="*/ 33 h 81"/>
                <a:gd name="T14" fmla="*/ 2 w 57"/>
                <a:gd name="T15" fmla="*/ 40 h 81"/>
                <a:gd name="T16" fmla="*/ 2 w 57"/>
                <a:gd name="T17" fmla="*/ 47 h 81"/>
                <a:gd name="T18" fmla="*/ 1 w 57"/>
                <a:gd name="T19" fmla="*/ 54 h 81"/>
                <a:gd name="T20" fmla="*/ 0 w 57"/>
                <a:gd name="T21" fmla="*/ 62 h 81"/>
                <a:gd name="T22" fmla="*/ 0 w 57"/>
                <a:gd name="T23" fmla="*/ 67 h 81"/>
                <a:gd name="T24" fmla="*/ 0 w 57"/>
                <a:gd name="T25" fmla="*/ 74 h 81"/>
                <a:gd name="T26" fmla="*/ 1 w 57"/>
                <a:gd name="T27" fmla="*/ 79 h 81"/>
                <a:gd name="T28" fmla="*/ 6 w 57"/>
                <a:gd name="T29" fmla="*/ 81 h 81"/>
                <a:gd name="T30" fmla="*/ 8 w 57"/>
                <a:gd name="T31" fmla="*/ 77 h 81"/>
                <a:gd name="T32" fmla="*/ 12 w 57"/>
                <a:gd name="T33" fmla="*/ 74 h 81"/>
                <a:gd name="T34" fmla="*/ 16 w 57"/>
                <a:gd name="T35" fmla="*/ 70 h 81"/>
                <a:gd name="T36" fmla="*/ 21 w 57"/>
                <a:gd name="T37" fmla="*/ 66 h 81"/>
                <a:gd name="T38" fmla="*/ 26 w 57"/>
                <a:gd name="T39" fmla="*/ 61 h 81"/>
                <a:gd name="T40" fmla="*/ 30 w 57"/>
                <a:gd name="T41" fmla="*/ 57 h 81"/>
                <a:gd name="T42" fmla="*/ 34 w 57"/>
                <a:gd name="T43" fmla="*/ 53 h 81"/>
                <a:gd name="T44" fmla="*/ 40 w 57"/>
                <a:gd name="T45" fmla="*/ 47 h 81"/>
                <a:gd name="T46" fmla="*/ 44 w 57"/>
                <a:gd name="T47" fmla="*/ 41 h 81"/>
                <a:gd name="T48" fmla="*/ 48 w 57"/>
                <a:gd name="T49" fmla="*/ 37 h 81"/>
                <a:gd name="T50" fmla="*/ 52 w 57"/>
                <a:gd name="T51" fmla="*/ 32 h 81"/>
                <a:gd name="T52" fmla="*/ 54 w 57"/>
                <a:gd name="T53" fmla="*/ 28 h 81"/>
                <a:gd name="T54" fmla="*/ 57 w 57"/>
                <a:gd name="T55" fmla="*/ 22 h 81"/>
                <a:gd name="T56" fmla="*/ 57 w 57"/>
                <a:gd name="T57" fmla="*/ 18 h 81"/>
                <a:gd name="T58" fmla="*/ 52 w 57"/>
                <a:gd name="T59" fmla="*/ 16 h 81"/>
                <a:gd name="T60" fmla="*/ 45 w 57"/>
                <a:gd name="T61" fmla="*/ 12 h 81"/>
                <a:gd name="T62" fmla="*/ 38 w 57"/>
                <a:gd name="T63" fmla="*/ 9 h 81"/>
                <a:gd name="T64" fmla="*/ 32 w 57"/>
                <a:gd name="T65" fmla="*/ 6 h 81"/>
                <a:gd name="T66" fmla="*/ 24 w 57"/>
                <a:gd name="T67" fmla="*/ 4 h 81"/>
                <a:gd name="T68" fmla="*/ 18 w 57"/>
                <a:gd name="T69" fmla="*/ 1 h 81"/>
                <a:gd name="T70" fmla="*/ 14 w 57"/>
                <a:gd name="T71" fmla="*/ 0 h 81"/>
                <a:gd name="T72" fmla="*/ 13 w 57"/>
                <a:gd name="T73" fmla="*/ 0 h 81"/>
                <a:gd name="T74" fmla="*/ 13 w 57"/>
                <a:gd name="T7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81">
                  <a:moveTo>
                    <a:pt x="13" y="0"/>
                  </a:moveTo>
                  <a:lnTo>
                    <a:pt x="12" y="2"/>
                  </a:lnTo>
                  <a:lnTo>
                    <a:pt x="10" y="6"/>
                  </a:lnTo>
                  <a:lnTo>
                    <a:pt x="9" y="12"/>
                  </a:lnTo>
                  <a:lnTo>
                    <a:pt x="8" y="18"/>
                  </a:lnTo>
                  <a:lnTo>
                    <a:pt x="6" y="25"/>
                  </a:lnTo>
                  <a:lnTo>
                    <a:pt x="5" y="33"/>
                  </a:lnTo>
                  <a:lnTo>
                    <a:pt x="2" y="40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6" y="81"/>
                  </a:lnTo>
                  <a:lnTo>
                    <a:pt x="8" y="77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21" y="66"/>
                  </a:lnTo>
                  <a:lnTo>
                    <a:pt x="26" y="61"/>
                  </a:lnTo>
                  <a:lnTo>
                    <a:pt x="30" y="57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4" y="41"/>
                  </a:lnTo>
                  <a:lnTo>
                    <a:pt x="48" y="37"/>
                  </a:lnTo>
                  <a:lnTo>
                    <a:pt x="52" y="32"/>
                  </a:lnTo>
                  <a:lnTo>
                    <a:pt x="54" y="28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2" y="16"/>
                  </a:lnTo>
                  <a:lnTo>
                    <a:pt x="45" y="12"/>
                  </a:lnTo>
                  <a:lnTo>
                    <a:pt x="38" y="9"/>
                  </a:lnTo>
                  <a:lnTo>
                    <a:pt x="32" y="6"/>
                  </a:lnTo>
                  <a:lnTo>
                    <a:pt x="24" y="4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1339" y="1863"/>
              <a:ext cx="21" cy="15"/>
            </a:xfrm>
            <a:custGeom>
              <a:avLst/>
              <a:gdLst>
                <a:gd name="T0" fmla="*/ 80 w 83"/>
                <a:gd name="T1" fmla="*/ 0 h 60"/>
                <a:gd name="T2" fmla="*/ 73 w 83"/>
                <a:gd name="T3" fmla="*/ 2 h 60"/>
                <a:gd name="T4" fmla="*/ 67 w 83"/>
                <a:gd name="T5" fmla="*/ 6 h 60"/>
                <a:gd name="T6" fmla="*/ 60 w 83"/>
                <a:gd name="T7" fmla="*/ 10 h 60"/>
                <a:gd name="T8" fmla="*/ 52 w 83"/>
                <a:gd name="T9" fmla="*/ 16 h 60"/>
                <a:gd name="T10" fmla="*/ 44 w 83"/>
                <a:gd name="T11" fmla="*/ 20 h 60"/>
                <a:gd name="T12" fmla="*/ 36 w 83"/>
                <a:gd name="T13" fmla="*/ 25 h 60"/>
                <a:gd name="T14" fmla="*/ 31 w 83"/>
                <a:gd name="T15" fmla="*/ 28 h 60"/>
                <a:gd name="T16" fmla="*/ 24 w 83"/>
                <a:gd name="T17" fmla="*/ 33 h 60"/>
                <a:gd name="T18" fmla="*/ 17 w 83"/>
                <a:gd name="T19" fmla="*/ 37 h 60"/>
                <a:gd name="T20" fmla="*/ 12 w 83"/>
                <a:gd name="T21" fmla="*/ 40 h 60"/>
                <a:gd name="T22" fmla="*/ 7 w 83"/>
                <a:gd name="T23" fmla="*/ 44 h 60"/>
                <a:gd name="T24" fmla="*/ 4 w 83"/>
                <a:gd name="T25" fmla="*/ 48 h 60"/>
                <a:gd name="T26" fmla="*/ 0 w 83"/>
                <a:gd name="T27" fmla="*/ 53 h 60"/>
                <a:gd name="T28" fmla="*/ 5 w 83"/>
                <a:gd name="T29" fmla="*/ 57 h 60"/>
                <a:gd name="T30" fmla="*/ 12 w 83"/>
                <a:gd name="T31" fmla="*/ 58 h 60"/>
                <a:gd name="T32" fmla="*/ 24 w 83"/>
                <a:gd name="T33" fmla="*/ 60 h 60"/>
                <a:gd name="T34" fmla="*/ 29 w 83"/>
                <a:gd name="T35" fmla="*/ 58 h 60"/>
                <a:gd name="T36" fmla="*/ 36 w 83"/>
                <a:gd name="T37" fmla="*/ 58 h 60"/>
                <a:gd name="T38" fmla="*/ 43 w 83"/>
                <a:gd name="T39" fmla="*/ 58 h 60"/>
                <a:gd name="T40" fmla="*/ 48 w 83"/>
                <a:gd name="T41" fmla="*/ 58 h 60"/>
                <a:gd name="T42" fmla="*/ 60 w 83"/>
                <a:gd name="T43" fmla="*/ 57 h 60"/>
                <a:gd name="T44" fmla="*/ 71 w 83"/>
                <a:gd name="T45" fmla="*/ 56 h 60"/>
                <a:gd name="T46" fmla="*/ 79 w 83"/>
                <a:gd name="T47" fmla="*/ 52 h 60"/>
                <a:gd name="T48" fmla="*/ 83 w 83"/>
                <a:gd name="T49" fmla="*/ 49 h 60"/>
                <a:gd name="T50" fmla="*/ 83 w 83"/>
                <a:gd name="T51" fmla="*/ 42 h 60"/>
                <a:gd name="T52" fmla="*/ 83 w 83"/>
                <a:gd name="T53" fmla="*/ 36 h 60"/>
                <a:gd name="T54" fmla="*/ 83 w 83"/>
                <a:gd name="T55" fmla="*/ 28 h 60"/>
                <a:gd name="T56" fmla="*/ 83 w 83"/>
                <a:gd name="T57" fmla="*/ 21 h 60"/>
                <a:gd name="T58" fmla="*/ 81 w 83"/>
                <a:gd name="T59" fmla="*/ 12 h 60"/>
                <a:gd name="T60" fmla="*/ 80 w 83"/>
                <a:gd name="T61" fmla="*/ 5 h 60"/>
                <a:gd name="T62" fmla="*/ 80 w 83"/>
                <a:gd name="T63" fmla="*/ 1 h 60"/>
                <a:gd name="T64" fmla="*/ 80 w 83"/>
                <a:gd name="T65" fmla="*/ 0 h 60"/>
                <a:gd name="T66" fmla="*/ 80 w 83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60">
                  <a:moveTo>
                    <a:pt x="80" y="0"/>
                  </a:moveTo>
                  <a:lnTo>
                    <a:pt x="73" y="2"/>
                  </a:lnTo>
                  <a:lnTo>
                    <a:pt x="67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0"/>
                  </a:lnTo>
                  <a:lnTo>
                    <a:pt x="36" y="25"/>
                  </a:lnTo>
                  <a:lnTo>
                    <a:pt x="31" y="28"/>
                  </a:lnTo>
                  <a:lnTo>
                    <a:pt x="24" y="33"/>
                  </a:lnTo>
                  <a:lnTo>
                    <a:pt x="17" y="37"/>
                  </a:lnTo>
                  <a:lnTo>
                    <a:pt x="12" y="40"/>
                  </a:lnTo>
                  <a:lnTo>
                    <a:pt x="7" y="44"/>
                  </a:lnTo>
                  <a:lnTo>
                    <a:pt x="4" y="48"/>
                  </a:lnTo>
                  <a:lnTo>
                    <a:pt x="0" y="53"/>
                  </a:lnTo>
                  <a:lnTo>
                    <a:pt x="5" y="57"/>
                  </a:lnTo>
                  <a:lnTo>
                    <a:pt x="12" y="58"/>
                  </a:lnTo>
                  <a:lnTo>
                    <a:pt x="24" y="60"/>
                  </a:lnTo>
                  <a:lnTo>
                    <a:pt x="29" y="58"/>
                  </a:lnTo>
                  <a:lnTo>
                    <a:pt x="36" y="58"/>
                  </a:lnTo>
                  <a:lnTo>
                    <a:pt x="43" y="58"/>
                  </a:lnTo>
                  <a:lnTo>
                    <a:pt x="48" y="58"/>
                  </a:lnTo>
                  <a:lnTo>
                    <a:pt x="60" y="57"/>
                  </a:lnTo>
                  <a:lnTo>
                    <a:pt x="71" y="56"/>
                  </a:lnTo>
                  <a:lnTo>
                    <a:pt x="79" y="52"/>
                  </a:lnTo>
                  <a:lnTo>
                    <a:pt x="83" y="49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83" y="28"/>
                  </a:lnTo>
                  <a:lnTo>
                    <a:pt x="83" y="21"/>
                  </a:lnTo>
                  <a:lnTo>
                    <a:pt x="81" y="12"/>
                  </a:lnTo>
                  <a:lnTo>
                    <a:pt x="80" y="5"/>
                  </a:lnTo>
                  <a:lnTo>
                    <a:pt x="80" y="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1366" y="1892"/>
              <a:ext cx="17" cy="17"/>
            </a:xfrm>
            <a:custGeom>
              <a:avLst/>
              <a:gdLst>
                <a:gd name="T0" fmla="*/ 33 w 69"/>
                <a:gd name="T1" fmla="*/ 0 h 65"/>
                <a:gd name="T2" fmla="*/ 28 w 69"/>
                <a:gd name="T3" fmla="*/ 5 h 65"/>
                <a:gd name="T4" fmla="*/ 25 w 69"/>
                <a:gd name="T5" fmla="*/ 12 h 65"/>
                <a:gd name="T6" fmla="*/ 21 w 69"/>
                <a:gd name="T7" fmla="*/ 19 h 65"/>
                <a:gd name="T8" fmla="*/ 17 w 69"/>
                <a:gd name="T9" fmla="*/ 25 h 65"/>
                <a:gd name="T10" fmla="*/ 14 w 69"/>
                <a:gd name="T11" fmla="*/ 31 h 65"/>
                <a:gd name="T12" fmla="*/ 10 w 69"/>
                <a:gd name="T13" fmla="*/ 36 h 65"/>
                <a:gd name="T14" fmla="*/ 8 w 69"/>
                <a:gd name="T15" fmla="*/ 41 h 65"/>
                <a:gd name="T16" fmla="*/ 5 w 69"/>
                <a:gd name="T17" fmla="*/ 46 h 65"/>
                <a:gd name="T18" fmla="*/ 1 w 69"/>
                <a:gd name="T19" fmla="*/ 54 h 65"/>
                <a:gd name="T20" fmla="*/ 0 w 69"/>
                <a:gd name="T21" fmla="*/ 61 h 65"/>
                <a:gd name="T22" fmla="*/ 2 w 69"/>
                <a:gd name="T23" fmla="*/ 64 h 65"/>
                <a:gd name="T24" fmla="*/ 9 w 69"/>
                <a:gd name="T25" fmla="*/ 65 h 65"/>
                <a:gd name="T26" fmla="*/ 18 w 69"/>
                <a:gd name="T27" fmla="*/ 62 h 65"/>
                <a:gd name="T28" fmla="*/ 30 w 69"/>
                <a:gd name="T29" fmla="*/ 60 h 65"/>
                <a:gd name="T30" fmla="*/ 41 w 69"/>
                <a:gd name="T31" fmla="*/ 56 h 65"/>
                <a:gd name="T32" fmla="*/ 52 w 69"/>
                <a:gd name="T33" fmla="*/ 52 h 65"/>
                <a:gd name="T34" fmla="*/ 61 w 69"/>
                <a:gd name="T35" fmla="*/ 46 h 65"/>
                <a:gd name="T36" fmla="*/ 66 w 69"/>
                <a:gd name="T37" fmla="*/ 42 h 65"/>
                <a:gd name="T38" fmla="*/ 69 w 69"/>
                <a:gd name="T39" fmla="*/ 37 h 65"/>
                <a:gd name="T40" fmla="*/ 69 w 69"/>
                <a:gd name="T41" fmla="*/ 32 h 65"/>
                <a:gd name="T42" fmla="*/ 64 w 69"/>
                <a:gd name="T43" fmla="*/ 25 h 65"/>
                <a:gd name="T44" fmla="*/ 58 w 69"/>
                <a:gd name="T45" fmla="*/ 20 h 65"/>
                <a:gd name="T46" fmla="*/ 52 w 69"/>
                <a:gd name="T47" fmla="*/ 15 h 65"/>
                <a:gd name="T48" fmla="*/ 46 w 69"/>
                <a:gd name="T49" fmla="*/ 11 h 65"/>
                <a:gd name="T50" fmla="*/ 40 w 69"/>
                <a:gd name="T51" fmla="*/ 5 h 65"/>
                <a:gd name="T52" fmla="*/ 36 w 69"/>
                <a:gd name="T53" fmla="*/ 1 h 65"/>
                <a:gd name="T54" fmla="*/ 33 w 69"/>
                <a:gd name="T55" fmla="*/ 0 h 65"/>
                <a:gd name="T56" fmla="*/ 33 w 69"/>
                <a:gd name="T5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65">
                  <a:moveTo>
                    <a:pt x="33" y="0"/>
                  </a:moveTo>
                  <a:lnTo>
                    <a:pt x="28" y="5"/>
                  </a:lnTo>
                  <a:lnTo>
                    <a:pt x="25" y="12"/>
                  </a:lnTo>
                  <a:lnTo>
                    <a:pt x="21" y="19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5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9" y="65"/>
                  </a:lnTo>
                  <a:lnTo>
                    <a:pt x="18" y="62"/>
                  </a:lnTo>
                  <a:lnTo>
                    <a:pt x="30" y="60"/>
                  </a:lnTo>
                  <a:lnTo>
                    <a:pt x="41" y="56"/>
                  </a:lnTo>
                  <a:lnTo>
                    <a:pt x="52" y="52"/>
                  </a:lnTo>
                  <a:lnTo>
                    <a:pt x="61" y="46"/>
                  </a:lnTo>
                  <a:lnTo>
                    <a:pt x="66" y="42"/>
                  </a:lnTo>
                  <a:lnTo>
                    <a:pt x="69" y="37"/>
                  </a:lnTo>
                  <a:lnTo>
                    <a:pt x="69" y="32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2" y="15"/>
                  </a:lnTo>
                  <a:lnTo>
                    <a:pt x="46" y="11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1392" y="1850"/>
              <a:ext cx="14" cy="13"/>
            </a:xfrm>
            <a:custGeom>
              <a:avLst/>
              <a:gdLst>
                <a:gd name="T0" fmla="*/ 16 w 57"/>
                <a:gd name="T1" fmla="*/ 0 h 53"/>
                <a:gd name="T2" fmla="*/ 13 w 57"/>
                <a:gd name="T3" fmla="*/ 8 h 53"/>
                <a:gd name="T4" fmla="*/ 9 w 57"/>
                <a:gd name="T5" fmla="*/ 19 h 53"/>
                <a:gd name="T6" fmla="*/ 6 w 57"/>
                <a:gd name="T7" fmla="*/ 27 h 53"/>
                <a:gd name="T8" fmla="*/ 2 w 57"/>
                <a:gd name="T9" fmla="*/ 37 h 53"/>
                <a:gd name="T10" fmla="*/ 0 w 57"/>
                <a:gd name="T11" fmla="*/ 44 h 53"/>
                <a:gd name="T12" fmla="*/ 1 w 57"/>
                <a:gd name="T13" fmla="*/ 49 h 53"/>
                <a:gd name="T14" fmla="*/ 4 w 57"/>
                <a:gd name="T15" fmla="*/ 52 h 53"/>
                <a:gd name="T16" fmla="*/ 10 w 57"/>
                <a:gd name="T17" fmla="*/ 53 h 53"/>
                <a:gd name="T18" fmla="*/ 18 w 57"/>
                <a:gd name="T19" fmla="*/ 51 h 53"/>
                <a:gd name="T20" fmla="*/ 28 w 57"/>
                <a:gd name="T21" fmla="*/ 47 h 53"/>
                <a:gd name="T22" fmla="*/ 37 w 57"/>
                <a:gd name="T23" fmla="*/ 41 h 53"/>
                <a:gd name="T24" fmla="*/ 45 w 57"/>
                <a:gd name="T25" fmla="*/ 37 h 53"/>
                <a:gd name="T26" fmla="*/ 52 w 57"/>
                <a:gd name="T27" fmla="*/ 32 h 53"/>
                <a:gd name="T28" fmla="*/ 57 w 57"/>
                <a:gd name="T29" fmla="*/ 27 h 53"/>
                <a:gd name="T30" fmla="*/ 57 w 57"/>
                <a:gd name="T31" fmla="*/ 21 h 53"/>
                <a:gd name="T32" fmla="*/ 53 w 57"/>
                <a:gd name="T33" fmla="*/ 19 h 53"/>
                <a:gd name="T34" fmla="*/ 45 w 57"/>
                <a:gd name="T35" fmla="*/ 15 h 53"/>
                <a:gd name="T36" fmla="*/ 40 w 57"/>
                <a:gd name="T37" fmla="*/ 11 h 53"/>
                <a:gd name="T38" fmla="*/ 33 w 57"/>
                <a:gd name="T39" fmla="*/ 8 h 53"/>
                <a:gd name="T40" fmla="*/ 26 w 57"/>
                <a:gd name="T41" fmla="*/ 6 h 53"/>
                <a:gd name="T42" fmla="*/ 18 w 57"/>
                <a:gd name="T43" fmla="*/ 2 h 53"/>
                <a:gd name="T44" fmla="*/ 16 w 57"/>
                <a:gd name="T45" fmla="*/ 0 h 53"/>
                <a:gd name="T46" fmla="*/ 16 w 57"/>
                <a:gd name="T4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3">
                  <a:moveTo>
                    <a:pt x="16" y="0"/>
                  </a:moveTo>
                  <a:lnTo>
                    <a:pt x="13" y="8"/>
                  </a:lnTo>
                  <a:lnTo>
                    <a:pt x="9" y="19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1" y="49"/>
                  </a:lnTo>
                  <a:lnTo>
                    <a:pt x="4" y="52"/>
                  </a:lnTo>
                  <a:lnTo>
                    <a:pt x="10" y="53"/>
                  </a:lnTo>
                  <a:lnTo>
                    <a:pt x="18" y="51"/>
                  </a:lnTo>
                  <a:lnTo>
                    <a:pt x="28" y="47"/>
                  </a:lnTo>
                  <a:lnTo>
                    <a:pt x="37" y="41"/>
                  </a:lnTo>
                  <a:lnTo>
                    <a:pt x="45" y="37"/>
                  </a:lnTo>
                  <a:lnTo>
                    <a:pt x="52" y="32"/>
                  </a:lnTo>
                  <a:lnTo>
                    <a:pt x="57" y="27"/>
                  </a:lnTo>
                  <a:lnTo>
                    <a:pt x="57" y="21"/>
                  </a:lnTo>
                  <a:lnTo>
                    <a:pt x="53" y="19"/>
                  </a:lnTo>
                  <a:lnTo>
                    <a:pt x="45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1397" y="1876"/>
              <a:ext cx="12" cy="15"/>
            </a:xfrm>
            <a:custGeom>
              <a:avLst/>
              <a:gdLst>
                <a:gd name="T0" fmla="*/ 1 w 48"/>
                <a:gd name="T1" fmla="*/ 0 h 63"/>
                <a:gd name="T2" fmla="*/ 8 w 48"/>
                <a:gd name="T3" fmla="*/ 4 h 63"/>
                <a:gd name="T4" fmla="*/ 18 w 48"/>
                <a:gd name="T5" fmla="*/ 11 h 63"/>
                <a:gd name="T6" fmla="*/ 26 w 48"/>
                <a:gd name="T7" fmla="*/ 17 h 63"/>
                <a:gd name="T8" fmla="*/ 37 w 48"/>
                <a:gd name="T9" fmla="*/ 27 h 63"/>
                <a:gd name="T10" fmla="*/ 44 w 48"/>
                <a:gd name="T11" fmla="*/ 33 h 63"/>
                <a:gd name="T12" fmla="*/ 48 w 48"/>
                <a:gd name="T13" fmla="*/ 39 h 63"/>
                <a:gd name="T14" fmla="*/ 48 w 48"/>
                <a:gd name="T15" fmla="*/ 44 h 63"/>
                <a:gd name="T16" fmla="*/ 45 w 48"/>
                <a:gd name="T17" fmla="*/ 49 h 63"/>
                <a:gd name="T18" fmla="*/ 38 w 48"/>
                <a:gd name="T19" fmla="*/ 51 h 63"/>
                <a:gd name="T20" fmla="*/ 33 w 48"/>
                <a:gd name="T21" fmla="*/ 55 h 63"/>
                <a:gd name="T22" fmla="*/ 28 w 48"/>
                <a:gd name="T23" fmla="*/ 57 h 63"/>
                <a:gd name="T24" fmla="*/ 24 w 48"/>
                <a:gd name="T25" fmla="*/ 61 h 63"/>
                <a:gd name="T26" fmla="*/ 18 w 48"/>
                <a:gd name="T27" fmla="*/ 63 h 63"/>
                <a:gd name="T28" fmla="*/ 13 w 48"/>
                <a:gd name="T29" fmla="*/ 63 h 63"/>
                <a:gd name="T30" fmla="*/ 9 w 48"/>
                <a:gd name="T31" fmla="*/ 59 h 63"/>
                <a:gd name="T32" fmla="*/ 6 w 48"/>
                <a:gd name="T33" fmla="*/ 53 h 63"/>
                <a:gd name="T34" fmla="*/ 1 w 48"/>
                <a:gd name="T35" fmla="*/ 44 h 63"/>
                <a:gd name="T36" fmla="*/ 1 w 48"/>
                <a:gd name="T37" fmla="*/ 36 h 63"/>
                <a:gd name="T38" fmla="*/ 0 w 48"/>
                <a:gd name="T39" fmla="*/ 27 h 63"/>
                <a:gd name="T40" fmla="*/ 0 w 48"/>
                <a:gd name="T41" fmla="*/ 19 h 63"/>
                <a:gd name="T42" fmla="*/ 0 w 48"/>
                <a:gd name="T43" fmla="*/ 9 h 63"/>
                <a:gd name="T44" fmla="*/ 0 w 48"/>
                <a:gd name="T45" fmla="*/ 4 h 63"/>
                <a:gd name="T46" fmla="*/ 0 w 48"/>
                <a:gd name="T47" fmla="*/ 0 h 63"/>
                <a:gd name="T48" fmla="*/ 1 w 48"/>
                <a:gd name="T49" fmla="*/ 0 h 63"/>
                <a:gd name="T50" fmla="*/ 1 w 48"/>
                <a:gd name="T5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63">
                  <a:moveTo>
                    <a:pt x="1" y="0"/>
                  </a:moveTo>
                  <a:lnTo>
                    <a:pt x="8" y="4"/>
                  </a:lnTo>
                  <a:lnTo>
                    <a:pt x="18" y="11"/>
                  </a:lnTo>
                  <a:lnTo>
                    <a:pt x="26" y="17"/>
                  </a:lnTo>
                  <a:lnTo>
                    <a:pt x="37" y="27"/>
                  </a:lnTo>
                  <a:lnTo>
                    <a:pt x="44" y="33"/>
                  </a:lnTo>
                  <a:lnTo>
                    <a:pt x="48" y="39"/>
                  </a:lnTo>
                  <a:lnTo>
                    <a:pt x="48" y="44"/>
                  </a:lnTo>
                  <a:lnTo>
                    <a:pt x="45" y="49"/>
                  </a:lnTo>
                  <a:lnTo>
                    <a:pt x="38" y="51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1453" y="1894"/>
              <a:ext cx="12" cy="16"/>
            </a:xfrm>
            <a:custGeom>
              <a:avLst/>
              <a:gdLst>
                <a:gd name="T0" fmla="*/ 14 w 49"/>
                <a:gd name="T1" fmla="*/ 0 h 62"/>
                <a:gd name="T2" fmla="*/ 9 w 49"/>
                <a:gd name="T3" fmla="*/ 8 h 62"/>
                <a:gd name="T4" fmla="*/ 5 w 49"/>
                <a:gd name="T5" fmla="*/ 18 h 62"/>
                <a:gd name="T6" fmla="*/ 2 w 49"/>
                <a:gd name="T7" fmla="*/ 30 h 62"/>
                <a:gd name="T8" fmla="*/ 1 w 49"/>
                <a:gd name="T9" fmla="*/ 42 h 62"/>
                <a:gd name="T10" fmla="*/ 0 w 49"/>
                <a:gd name="T11" fmla="*/ 50 h 62"/>
                <a:gd name="T12" fmla="*/ 0 w 49"/>
                <a:gd name="T13" fmla="*/ 58 h 62"/>
                <a:gd name="T14" fmla="*/ 1 w 49"/>
                <a:gd name="T15" fmla="*/ 62 h 62"/>
                <a:gd name="T16" fmla="*/ 5 w 49"/>
                <a:gd name="T17" fmla="*/ 62 h 62"/>
                <a:gd name="T18" fmla="*/ 9 w 49"/>
                <a:gd name="T19" fmla="*/ 55 h 62"/>
                <a:gd name="T20" fmla="*/ 16 w 49"/>
                <a:gd name="T21" fmla="*/ 50 h 62"/>
                <a:gd name="T22" fmla="*/ 25 w 49"/>
                <a:gd name="T23" fmla="*/ 43 h 62"/>
                <a:gd name="T24" fmla="*/ 33 w 49"/>
                <a:gd name="T25" fmla="*/ 35 h 62"/>
                <a:gd name="T26" fmla="*/ 38 w 49"/>
                <a:gd name="T27" fmla="*/ 27 h 62"/>
                <a:gd name="T28" fmla="*/ 45 w 49"/>
                <a:gd name="T29" fmla="*/ 22 h 62"/>
                <a:gd name="T30" fmla="*/ 49 w 49"/>
                <a:gd name="T31" fmla="*/ 17 h 62"/>
                <a:gd name="T32" fmla="*/ 49 w 49"/>
                <a:gd name="T33" fmla="*/ 16 h 62"/>
                <a:gd name="T34" fmla="*/ 45 w 49"/>
                <a:gd name="T35" fmla="*/ 13 h 62"/>
                <a:gd name="T36" fmla="*/ 38 w 49"/>
                <a:gd name="T37" fmla="*/ 10 h 62"/>
                <a:gd name="T38" fmla="*/ 33 w 49"/>
                <a:gd name="T39" fmla="*/ 8 h 62"/>
                <a:gd name="T40" fmla="*/ 28 w 49"/>
                <a:gd name="T41" fmla="*/ 6 h 62"/>
                <a:gd name="T42" fmla="*/ 17 w 49"/>
                <a:gd name="T43" fmla="*/ 1 h 62"/>
                <a:gd name="T44" fmla="*/ 14 w 49"/>
                <a:gd name="T45" fmla="*/ 0 h 62"/>
                <a:gd name="T46" fmla="*/ 14 w 49"/>
                <a:gd name="T4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62">
                  <a:moveTo>
                    <a:pt x="14" y="0"/>
                  </a:moveTo>
                  <a:lnTo>
                    <a:pt x="9" y="8"/>
                  </a:lnTo>
                  <a:lnTo>
                    <a:pt x="5" y="18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5" y="62"/>
                  </a:lnTo>
                  <a:lnTo>
                    <a:pt x="9" y="55"/>
                  </a:lnTo>
                  <a:lnTo>
                    <a:pt x="16" y="50"/>
                  </a:lnTo>
                  <a:lnTo>
                    <a:pt x="25" y="43"/>
                  </a:lnTo>
                  <a:lnTo>
                    <a:pt x="33" y="35"/>
                  </a:lnTo>
                  <a:lnTo>
                    <a:pt x="38" y="27"/>
                  </a:lnTo>
                  <a:lnTo>
                    <a:pt x="45" y="22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5" y="13"/>
                  </a:lnTo>
                  <a:lnTo>
                    <a:pt x="38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1430" y="1920"/>
              <a:ext cx="19" cy="12"/>
            </a:xfrm>
            <a:custGeom>
              <a:avLst/>
              <a:gdLst>
                <a:gd name="T0" fmla="*/ 41 w 76"/>
                <a:gd name="T1" fmla="*/ 0 h 50"/>
                <a:gd name="T2" fmla="*/ 43 w 76"/>
                <a:gd name="T3" fmla="*/ 0 h 50"/>
                <a:gd name="T4" fmla="*/ 47 w 76"/>
                <a:gd name="T5" fmla="*/ 2 h 50"/>
                <a:gd name="T6" fmla="*/ 53 w 76"/>
                <a:gd name="T7" fmla="*/ 6 h 50"/>
                <a:gd name="T8" fmla="*/ 61 w 76"/>
                <a:gd name="T9" fmla="*/ 11 h 50"/>
                <a:gd name="T10" fmla="*/ 67 w 76"/>
                <a:gd name="T11" fmla="*/ 14 h 50"/>
                <a:gd name="T12" fmla="*/ 73 w 76"/>
                <a:gd name="T13" fmla="*/ 19 h 50"/>
                <a:gd name="T14" fmla="*/ 76 w 76"/>
                <a:gd name="T15" fmla="*/ 22 h 50"/>
                <a:gd name="T16" fmla="*/ 76 w 76"/>
                <a:gd name="T17" fmla="*/ 26 h 50"/>
                <a:gd name="T18" fmla="*/ 69 w 76"/>
                <a:gd name="T19" fmla="*/ 28 h 50"/>
                <a:gd name="T20" fmla="*/ 60 w 76"/>
                <a:gd name="T21" fmla="*/ 32 h 50"/>
                <a:gd name="T22" fmla="*/ 53 w 76"/>
                <a:gd name="T23" fmla="*/ 35 h 50"/>
                <a:gd name="T24" fmla="*/ 47 w 76"/>
                <a:gd name="T25" fmla="*/ 38 h 50"/>
                <a:gd name="T26" fmla="*/ 40 w 76"/>
                <a:gd name="T27" fmla="*/ 39 h 50"/>
                <a:gd name="T28" fmla="*/ 33 w 76"/>
                <a:gd name="T29" fmla="*/ 43 h 50"/>
                <a:gd name="T30" fmla="*/ 27 w 76"/>
                <a:gd name="T31" fmla="*/ 44 h 50"/>
                <a:gd name="T32" fmla="*/ 20 w 76"/>
                <a:gd name="T33" fmla="*/ 46 h 50"/>
                <a:gd name="T34" fmla="*/ 13 w 76"/>
                <a:gd name="T35" fmla="*/ 47 h 50"/>
                <a:gd name="T36" fmla="*/ 8 w 76"/>
                <a:gd name="T37" fmla="*/ 50 h 50"/>
                <a:gd name="T38" fmla="*/ 1 w 76"/>
                <a:gd name="T39" fmla="*/ 50 h 50"/>
                <a:gd name="T40" fmla="*/ 0 w 76"/>
                <a:gd name="T41" fmla="*/ 50 h 50"/>
                <a:gd name="T42" fmla="*/ 1 w 76"/>
                <a:gd name="T43" fmla="*/ 44 h 50"/>
                <a:gd name="T44" fmla="*/ 7 w 76"/>
                <a:gd name="T45" fmla="*/ 38 h 50"/>
                <a:gd name="T46" fmla="*/ 13 w 76"/>
                <a:gd name="T47" fmla="*/ 28 h 50"/>
                <a:gd name="T48" fmla="*/ 20 w 76"/>
                <a:gd name="T49" fmla="*/ 20 h 50"/>
                <a:gd name="T50" fmla="*/ 27 w 76"/>
                <a:gd name="T51" fmla="*/ 12 h 50"/>
                <a:gd name="T52" fmla="*/ 35 w 76"/>
                <a:gd name="T53" fmla="*/ 6 h 50"/>
                <a:gd name="T54" fmla="*/ 39 w 76"/>
                <a:gd name="T55" fmla="*/ 2 h 50"/>
                <a:gd name="T56" fmla="*/ 41 w 76"/>
                <a:gd name="T57" fmla="*/ 0 h 50"/>
                <a:gd name="T58" fmla="*/ 41 w 76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50">
                  <a:moveTo>
                    <a:pt x="41" y="0"/>
                  </a:moveTo>
                  <a:lnTo>
                    <a:pt x="43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61" y="11"/>
                  </a:lnTo>
                  <a:lnTo>
                    <a:pt x="67" y="14"/>
                  </a:lnTo>
                  <a:lnTo>
                    <a:pt x="73" y="19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0" y="32"/>
                  </a:lnTo>
                  <a:lnTo>
                    <a:pt x="53" y="35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3" y="43"/>
                  </a:lnTo>
                  <a:lnTo>
                    <a:pt x="27" y="44"/>
                  </a:lnTo>
                  <a:lnTo>
                    <a:pt x="20" y="46"/>
                  </a:lnTo>
                  <a:lnTo>
                    <a:pt x="13" y="47"/>
                  </a:lnTo>
                  <a:lnTo>
                    <a:pt x="8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7" y="38"/>
                  </a:lnTo>
                  <a:lnTo>
                    <a:pt x="13" y="28"/>
                  </a:lnTo>
                  <a:lnTo>
                    <a:pt x="20" y="20"/>
                  </a:lnTo>
                  <a:lnTo>
                    <a:pt x="27" y="12"/>
                  </a:lnTo>
                  <a:lnTo>
                    <a:pt x="35" y="6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1466" y="1861"/>
              <a:ext cx="14" cy="14"/>
            </a:xfrm>
            <a:custGeom>
              <a:avLst/>
              <a:gdLst>
                <a:gd name="T0" fmla="*/ 33 w 57"/>
                <a:gd name="T1" fmla="*/ 0 h 54"/>
                <a:gd name="T2" fmla="*/ 36 w 57"/>
                <a:gd name="T3" fmla="*/ 4 h 54"/>
                <a:gd name="T4" fmla="*/ 42 w 57"/>
                <a:gd name="T5" fmla="*/ 12 h 54"/>
                <a:gd name="T6" fmla="*/ 46 w 57"/>
                <a:gd name="T7" fmla="*/ 21 h 54"/>
                <a:gd name="T8" fmla="*/ 52 w 57"/>
                <a:gd name="T9" fmla="*/ 30 h 54"/>
                <a:gd name="T10" fmla="*/ 54 w 57"/>
                <a:gd name="T11" fmla="*/ 38 h 54"/>
                <a:gd name="T12" fmla="*/ 57 w 57"/>
                <a:gd name="T13" fmla="*/ 46 h 54"/>
                <a:gd name="T14" fmla="*/ 57 w 57"/>
                <a:gd name="T15" fmla="*/ 52 h 54"/>
                <a:gd name="T16" fmla="*/ 56 w 57"/>
                <a:gd name="T17" fmla="*/ 54 h 54"/>
                <a:gd name="T18" fmla="*/ 49 w 57"/>
                <a:gd name="T19" fmla="*/ 53 h 54"/>
                <a:gd name="T20" fmla="*/ 42 w 57"/>
                <a:gd name="T21" fmla="*/ 53 h 54"/>
                <a:gd name="T22" fmla="*/ 32 w 57"/>
                <a:gd name="T23" fmla="*/ 52 h 54"/>
                <a:gd name="T24" fmla="*/ 24 w 57"/>
                <a:gd name="T25" fmla="*/ 50 h 54"/>
                <a:gd name="T26" fmla="*/ 13 w 57"/>
                <a:gd name="T27" fmla="*/ 46 h 54"/>
                <a:gd name="T28" fmla="*/ 6 w 57"/>
                <a:gd name="T29" fmla="*/ 46 h 54"/>
                <a:gd name="T30" fmla="*/ 1 w 57"/>
                <a:gd name="T31" fmla="*/ 45 h 54"/>
                <a:gd name="T32" fmla="*/ 0 w 57"/>
                <a:gd name="T33" fmla="*/ 45 h 54"/>
                <a:gd name="T34" fmla="*/ 33 w 57"/>
                <a:gd name="T35" fmla="*/ 0 h 54"/>
                <a:gd name="T36" fmla="*/ 33 w 57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4">
                  <a:moveTo>
                    <a:pt x="33" y="0"/>
                  </a:moveTo>
                  <a:lnTo>
                    <a:pt x="36" y="4"/>
                  </a:lnTo>
                  <a:lnTo>
                    <a:pt x="42" y="12"/>
                  </a:lnTo>
                  <a:lnTo>
                    <a:pt x="46" y="21"/>
                  </a:lnTo>
                  <a:lnTo>
                    <a:pt x="52" y="30"/>
                  </a:lnTo>
                  <a:lnTo>
                    <a:pt x="54" y="38"/>
                  </a:lnTo>
                  <a:lnTo>
                    <a:pt x="57" y="46"/>
                  </a:lnTo>
                  <a:lnTo>
                    <a:pt x="57" y="52"/>
                  </a:lnTo>
                  <a:lnTo>
                    <a:pt x="56" y="54"/>
                  </a:lnTo>
                  <a:lnTo>
                    <a:pt x="49" y="53"/>
                  </a:lnTo>
                  <a:lnTo>
                    <a:pt x="42" y="53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13" y="46"/>
                  </a:lnTo>
                  <a:lnTo>
                    <a:pt x="6" y="46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4132263" y="3113088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3281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03195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4.44444E-6 L 0.06267 -0.002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0.00023 L -0.06181 0.000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7 -0.00232 L 0.09601 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0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0.00069 L -0.09566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01 0.00208 L 0.12778 0.00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00139 L -0.12552 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8 0.00347 L 0.31458 -0.0002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52 0.00278 L -0.3342 -0.0009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"God casts the die, not the dice."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Accursed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anathema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0" y="1421937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32:31–32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Moses returned to the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these people have committed a great sin, and have made for themselves a god of gold!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now, if You will forgive their sin—but if not, I pray, blot me out of Your book which You have written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Bengel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"It is not easy to estimate the measure of love in a Moses and a Paul. For our limited reason does not grasp it, as the child cannot comprehend the courage of warriors!"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9:1-21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4744</TotalTime>
  <Words>432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30</cp:revision>
  <dcterms:created xsi:type="dcterms:W3CDTF">2014-01-16T06:11:09Z</dcterms:created>
  <dcterms:modified xsi:type="dcterms:W3CDTF">2014-01-20T15:13:18Z</dcterms:modified>
</cp:coreProperties>
</file>