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8" r:id="rId4"/>
    <p:sldId id="269" r:id="rId5"/>
    <p:sldId id="270" r:id="rId6"/>
    <p:sldId id="257" r:id="rId7"/>
    <p:sldId id="259" r:id="rId8"/>
    <p:sldId id="268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embeddedFontLst>
    <p:embeddedFont>
      <p:font typeface="Castellar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64" d="100"/>
          <a:sy n="64" d="100"/>
        </p:scale>
        <p:origin x="-2388" y="-1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7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00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37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64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35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97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36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56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67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83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08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1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FAITH?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981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11:8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faith Abraham obeyed when he was called to go out to the place which he would receive as an inheritance. And he went out, not knowing where he was going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72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Constantly pressing 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96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FAITH?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9812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11:10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waited for the city which has foundations, whose builder and maker is God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72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Continually patient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052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Heb.11:13a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all died in faith, not having received the promises, but having seen them afar off were assured of them, embraced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30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FAITH?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981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11:11b ~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bore a child when she was past the age, because she judged Him faithful who had promised.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72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Convinced of God's ability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Heb.11:12b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were born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many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stars of the sky in multitude--innumerable as the sand which is by the seashore.</a:t>
            </a:r>
          </a:p>
        </p:txBody>
      </p:sp>
    </p:spTree>
    <p:extLst>
      <p:ext uri="{BB962C8B-B14F-4D97-AF65-F5344CB8AC3E}">
        <p14:creationId xmlns:p14="http://schemas.microsoft.com/office/powerpoint/2010/main" xmlns="" val="225132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30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187174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Lord,</a:t>
            </a: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far today, I am doing</a:t>
            </a: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alright. I have not gossiped, </a:t>
            </a: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my temper, been greedy,</a:t>
            </a: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grumpy, nasty, selfish, or self-</a:t>
            </a: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indulgent. I have not whined, complained, cursed, or eaten any chocolate. I have charged nothing on my credit card.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5862" y="1187174"/>
            <a:ext cx="3101938" cy="228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876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Lord, I'm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gonna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getting out of bed in a minute and from here on out, I'm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gonna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need Your help.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2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65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187174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law always brings punishment on those who try to obey it. (The only way to avoid breaking the law is to have no law to break!)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33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58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when there was no reason for hope, Abraham kept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hoping – believing that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would become the father of many nations. For God had said to him, "That's how many descendants you will have!"</a:t>
            </a:r>
          </a:p>
        </p:txBody>
      </p:sp>
    </p:spTree>
    <p:extLst>
      <p:ext uri="{BB962C8B-B14F-4D97-AF65-F5344CB8AC3E}">
        <p14:creationId xmlns:p14="http://schemas.microsoft.com/office/powerpoint/2010/main" xmlns="" val="220551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FAITH?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a feeling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NOT: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85208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merely believing a fact to be true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03758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a positive mental attitude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4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5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FAITH?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47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11:1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faith is the substance of things hoped for, the evidence of things not seen.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02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4:13-25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FAITH?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9812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weakening in his faith, he faced the fact that his body was as good as dead.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72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Consider the Truth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376864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without becoming weak in faith he contemplated his own body.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343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000" b="1" dirty="0" smtClean="0"/>
              <a:t>Heb</a:t>
            </a:r>
            <a:r>
              <a:rPr lang="en-US" sz="3000" b="1" dirty="0"/>
              <a:t>. 11:11a ~ </a:t>
            </a:r>
            <a:r>
              <a:rPr lang="en-US" sz="3000" b="1" dirty="0">
                <a:solidFill>
                  <a:srgbClr val="FFFF00"/>
                </a:solidFill>
              </a:rPr>
              <a:t>By faith Sarah herself also received strength to conceive seed</a:t>
            </a:r>
            <a:r>
              <a:rPr lang="en-US" sz="3000" b="1" dirty="0" smtClean="0">
                <a:solidFill>
                  <a:srgbClr val="FFFF00"/>
                </a:solidFill>
              </a:rPr>
              <a:t>,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308937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11: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from one man, and him as good as dead,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1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5" grpId="0"/>
      <p:bldP spid="6" grpId="0"/>
      <p:bldP spid="6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3230</TotalTime>
  <Words>509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Castellar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13</cp:revision>
  <dcterms:created xsi:type="dcterms:W3CDTF">2013-10-10T15:21:16Z</dcterms:created>
  <dcterms:modified xsi:type="dcterms:W3CDTF">2013-10-15T13:33:07Z</dcterms:modified>
</cp:coreProperties>
</file>