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71" r:id="rId5"/>
    <p:sldId id="272" r:id="rId6"/>
    <p:sldId id="273" r:id="rId7"/>
    <p:sldId id="274" r:id="rId8"/>
    <p:sldId id="275" r:id="rId9"/>
    <p:sldId id="276" r:id="rId10"/>
    <p:sldId id="258" r:id="rId11"/>
    <p:sldId id="268" r:id="rId12"/>
    <p:sldId id="269" r:id="rId13"/>
    <p:sldId id="259" r:id="rId14"/>
    <p:sldId id="260" r:id="rId15"/>
    <p:sldId id="263" r:id="rId16"/>
    <p:sldId id="264" r:id="rId17"/>
    <p:sldId id="266" r:id="rId18"/>
    <p:sldId id="277" r:id="rId19"/>
    <p:sldId id="267" r:id="rId20"/>
    <p:sldId id="265" r:id="rId21"/>
    <p:sldId id="261" r:id="rId22"/>
    <p:sldId id="262" r:id="rId23"/>
    <p:sldId id="278" r:id="rId24"/>
    <p:sldId id="279" r:id="rId25"/>
  </p:sldIdLst>
  <p:sldSz cx="9144000" cy="6858000" type="screen4x3"/>
  <p:notesSz cx="6858000" cy="9144000"/>
  <p:embeddedFontLst>
    <p:embeddedFont>
      <p:font typeface="Castellar"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77521B"/>
    <a:srgbClr val="800000"/>
    <a:srgbClr val="8D5E1F"/>
    <a:srgbClr val="CC6600"/>
    <a:srgbClr val="FFCC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7" autoAdjust="0"/>
    <p:restoredTop sz="94660"/>
  </p:normalViewPr>
  <p:slideViewPr>
    <p:cSldViewPr>
      <p:cViewPr>
        <p:scale>
          <a:sx n="64" d="100"/>
          <a:sy n="64" d="100"/>
        </p:scale>
        <p:origin x="-2448" y="-144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39014400" cy="39014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68789">
            <a:off x="1470887" y="1643580"/>
            <a:ext cx="4333163" cy="4359939"/>
          </a:xfrm>
          <a:prstGeom prst="rect">
            <a:avLst/>
          </a:prstGeom>
          <a:effectLst>
            <a:softEdge rad="127000"/>
          </a:effectLst>
        </p:spPr>
      </p:pic>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Martin Luther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3969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Sola scriptura ~ by the Word alone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196063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Sola gratia ~ by grace alone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50051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Sola fide ~ by faith alone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062157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539138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Father</a:t>
            </a:r>
            <a:r>
              <a:rPr lang="en-US" sz="3200" b="1" dirty="0">
                <a:effectLst>
                  <a:outerShdw blurRad="38100" dist="38100" dir="2700000" algn="tl">
                    <a:srgbClr val="000000">
                      <a:alpha val="43137"/>
                    </a:srgbClr>
                  </a:outerShdw>
                </a:effectLst>
              </a:rPr>
              <a:t> ~ literally, </a:t>
            </a:r>
            <a:r>
              <a:rPr lang="en-US" sz="3200" b="1" dirty="0">
                <a:solidFill>
                  <a:srgbClr val="FFFF00"/>
                </a:solidFill>
                <a:effectLst>
                  <a:outerShdw blurRad="38100" dist="38100" dir="2700000" algn="tl">
                    <a:srgbClr val="000000">
                      <a:alpha val="43137"/>
                    </a:srgbClr>
                  </a:outerShdw>
                </a:effectLst>
              </a:rPr>
              <a:t>forefather</a:t>
            </a:r>
            <a:r>
              <a:rPr lang="en-US" sz="3200" b="1" dirty="0">
                <a:effectLst>
                  <a:outerShdw blurRad="38100" dist="38100" dir="2700000" algn="tl">
                    <a:srgbClr val="000000">
                      <a:alpha val="43137"/>
                    </a:srgbClr>
                  </a:outerShdw>
                </a:effectLst>
              </a:rPr>
              <a:t> - as in </a:t>
            </a:r>
            <a:r>
              <a:rPr lang="en-US" sz="3200" b="1" cap="small" dirty="0">
                <a:effectLst>
                  <a:outerShdw blurRad="38100" dist="38100" dir="2700000" algn="tl">
                    <a:srgbClr val="000000">
                      <a:alpha val="43137"/>
                    </a:srgbClr>
                  </a:outerShdw>
                </a:effectLst>
              </a:rPr>
              <a:t>NIV</a:t>
            </a:r>
            <a:r>
              <a:rPr lang="en-US" sz="3200" b="1" dirty="0">
                <a:effectLst>
                  <a:outerShdw blurRad="38100" dist="38100" dir="2700000" algn="tl">
                    <a:srgbClr val="000000">
                      <a:alpha val="43137"/>
                    </a:srgbClr>
                  </a:outerShdw>
                </a:effectLst>
              </a:rPr>
              <a:t>, NASB</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932363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4253217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Accounted</a:t>
            </a:r>
            <a:r>
              <a:rPr lang="en-US" sz="3200" b="1" dirty="0">
                <a:effectLst>
                  <a:outerShdw blurRad="38100" dist="38100" dir="2700000" algn="tl">
                    <a:srgbClr val="000000">
                      <a:alpha val="43137"/>
                    </a:srgbClr>
                  </a:outerShdw>
                </a:effectLst>
              </a:rPr>
              <a:t> ~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logizomai</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TextBox 35"/>
          <p:cNvSpPr txBox="1"/>
          <p:nvPr/>
        </p:nvSpPr>
        <p:spPr>
          <a:xfrm>
            <a:off x="685800" y="143969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40x</a:t>
            </a:r>
            <a:r>
              <a:rPr lang="en-US" sz="3200" dirty="0" smtClean="0"/>
              <a:t> </a:t>
            </a:r>
            <a:r>
              <a:rPr lang="en-US" sz="3200" dirty="0"/>
              <a:t>in New Testament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1960630"/>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t>34x </a:t>
            </a:r>
            <a:r>
              <a:rPr lang="en-US" sz="3200" b="1" dirty="0"/>
              <a:t>by Paul (35x </a:t>
            </a:r>
            <a:r>
              <a:rPr lang="en-US" sz="3200" b="1" dirty="0" smtClean="0"/>
              <a:t>with Hebrews</a:t>
            </a:r>
            <a:r>
              <a:rPr lang="en-US" sz="3200" b="1" dirty="0"/>
              <a:t>)</a:t>
            </a:r>
            <a:endParaRPr lang="en-US" sz="3200" b="1" dirty="0">
              <a:solidFill>
                <a:srgbClr val="FFFF00"/>
              </a:solidFill>
              <a:latin typeface="Arial" pitchFamily="34" charset="0"/>
              <a:cs typeface="Arial" pitchFamily="34" charset="0"/>
            </a:endParaRPr>
          </a:p>
        </p:txBody>
      </p:sp>
      <p:sp>
        <p:nvSpPr>
          <p:cNvPr id="6" name="TextBox 5"/>
          <p:cNvSpPr txBox="1"/>
          <p:nvPr/>
        </p:nvSpPr>
        <p:spPr>
          <a:xfrm>
            <a:off x="685800" y="2500515"/>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18x </a:t>
            </a:r>
            <a:r>
              <a:rPr lang="en-US" sz="3200" b="1" dirty="0">
                <a:effectLst>
                  <a:outerShdw blurRad="38100" dist="38100" dir="2700000" algn="tl">
                    <a:srgbClr val="000000">
                      <a:alpha val="43137"/>
                    </a:srgbClr>
                  </a:outerShdw>
                </a:effectLst>
              </a:rPr>
              <a:t>in Romans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3003156"/>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11x </a:t>
            </a:r>
            <a:r>
              <a:rPr lang="en-US" sz="3200" b="1" dirty="0">
                <a:effectLst>
                  <a:outerShdw blurRad="38100" dist="38100" dir="2700000" algn="tl">
                    <a:srgbClr val="000000">
                      <a:alpha val="43137"/>
                    </a:srgbClr>
                  </a:outerShdw>
                </a:effectLst>
              </a:rPr>
              <a:t>in Romans 4</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65216" y="3549728"/>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James 2:23 ~ </a:t>
            </a:r>
            <a:r>
              <a:rPr lang="en-US" sz="3200" b="1" dirty="0">
                <a:solidFill>
                  <a:srgbClr val="FFFF00"/>
                </a:solidFill>
                <a:effectLst>
                  <a:outerShdw blurRad="38100" dist="38100" dir="2700000" algn="tl">
                    <a:srgbClr val="000000">
                      <a:alpha val="43137"/>
                    </a:srgbClr>
                  </a:outerShdw>
                </a:effectLst>
              </a:rPr>
              <a:t>And the Scripture was fulfilled which says, "Abraham believed God, and it was accounted to him for righteousness." And he was called the friend of God.</a:t>
            </a:r>
          </a:p>
        </p:txBody>
      </p:sp>
    </p:spTree>
    <p:extLst>
      <p:ext uri="{BB962C8B-B14F-4D97-AF65-F5344CB8AC3E}">
        <p14:creationId xmlns:p14="http://schemas.microsoft.com/office/powerpoint/2010/main" xmlns="" val="3730324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5" grpId="0"/>
      <p:bldP spid="5" grpId="1"/>
      <p:bldP spid="6" grpId="0"/>
      <p:bldP spid="6"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814956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938992"/>
          </a:xfrm>
          <a:prstGeom prst="rect">
            <a:avLst/>
          </a:prstGeom>
          <a:noFill/>
        </p:spPr>
        <p:txBody>
          <a:bodyPr wrap="square" rtlCol="0">
            <a:spAutoFit/>
          </a:bodyPr>
          <a:lstStyle/>
          <a:p>
            <a:r>
              <a:rPr lang="en-US" sz="2900" b="1" dirty="0">
                <a:effectLst>
                  <a:outerShdw blurRad="38100" dist="38100" dir="2700000" algn="tl">
                    <a:srgbClr val="000000">
                      <a:alpha val="43137"/>
                    </a:srgbClr>
                  </a:outerShdw>
                </a:effectLst>
              </a:rPr>
              <a:t>Deut. 25:1 ~ </a:t>
            </a:r>
            <a:r>
              <a:rPr lang="en-US" sz="2900" b="1" dirty="0">
                <a:solidFill>
                  <a:srgbClr val="FFFF00"/>
                </a:solidFill>
                <a:effectLst>
                  <a:outerShdw blurRad="38100" dist="38100" dir="2700000" algn="tl">
                    <a:srgbClr val="000000">
                      <a:alpha val="43137"/>
                    </a:srgbClr>
                  </a:outerShdw>
                </a:effectLst>
              </a:rPr>
              <a:t>If there is a dispute between men, and they come to court, that the judges may judge them, and they justify the righteous and condemn the wicked,</a:t>
            </a:r>
          </a:p>
        </p:txBody>
      </p:sp>
      <p:sp>
        <p:nvSpPr>
          <p:cNvPr id="8" name="TextBox 7"/>
          <p:cNvSpPr txBox="1"/>
          <p:nvPr/>
        </p:nvSpPr>
        <p:spPr>
          <a:xfrm>
            <a:off x="459975" y="2743200"/>
            <a:ext cx="8229600" cy="3785652"/>
          </a:xfrm>
          <a:prstGeom prst="rect">
            <a:avLst/>
          </a:prstGeom>
          <a:noFill/>
        </p:spPr>
        <p:txBody>
          <a:bodyPr wrap="square" rtlCol="0">
            <a:spAutoFit/>
          </a:bodyPr>
          <a:lstStyle/>
          <a:p>
            <a:r>
              <a:rPr lang="en-US" sz="2900" b="1" dirty="0">
                <a:effectLst>
                  <a:outerShdw blurRad="38100" dist="38100" dir="2700000" algn="tl">
                    <a:srgbClr val="000000">
                      <a:alpha val="43137"/>
                    </a:srgbClr>
                  </a:outerShdw>
                </a:effectLst>
              </a:rPr>
              <a:t>1 Kings 8:31-32 ~ </a:t>
            </a:r>
            <a:r>
              <a:rPr lang="en-US" sz="2900" b="1" baseline="30000" dirty="0">
                <a:effectLst>
                  <a:outerShdw blurRad="38100" dist="38100" dir="2700000" algn="tl">
                    <a:srgbClr val="000000">
                      <a:alpha val="43137"/>
                    </a:srgbClr>
                  </a:outerShdw>
                </a:effectLst>
              </a:rPr>
              <a:t>31</a:t>
            </a:r>
            <a:r>
              <a:rPr lang="en-US" sz="2900" b="1" dirty="0">
                <a:effectLst>
                  <a:outerShdw blurRad="38100" dist="38100" dir="2700000" algn="tl">
                    <a:srgbClr val="000000">
                      <a:alpha val="43137"/>
                    </a:srgbClr>
                  </a:outerShdw>
                </a:effectLst>
              </a:rPr>
              <a:t> </a:t>
            </a:r>
            <a:r>
              <a:rPr lang="en-US" sz="2900" b="1" dirty="0">
                <a:solidFill>
                  <a:srgbClr val="FFFF00"/>
                </a:solidFill>
                <a:effectLst>
                  <a:outerShdw blurRad="38100" dist="38100" dir="2700000" algn="tl">
                    <a:srgbClr val="000000">
                      <a:alpha val="43137"/>
                    </a:srgbClr>
                  </a:outerShdw>
                </a:effectLst>
              </a:rPr>
              <a:t>When anyone sins against his neighbor, and is forced to take an oath, and comes </a:t>
            </a:r>
            <a:r>
              <a:rPr lang="en-US" sz="2900" b="1" i="1" dirty="0">
                <a:solidFill>
                  <a:srgbClr val="FFFF00"/>
                </a:solidFill>
                <a:effectLst>
                  <a:outerShdw blurRad="38100" dist="38100" dir="2700000" algn="tl">
                    <a:srgbClr val="000000">
                      <a:alpha val="43137"/>
                    </a:srgbClr>
                  </a:outerShdw>
                </a:effectLst>
              </a:rPr>
              <a:t>and</a:t>
            </a:r>
            <a:r>
              <a:rPr lang="en-US" sz="2900" b="1" dirty="0">
                <a:solidFill>
                  <a:srgbClr val="FFFF00"/>
                </a:solidFill>
                <a:effectLst>
                  <a:outerShdw blurRad="38100" dist="38100" dir="2700000" algn="tl">
                    <a:srgbClr val="000000">
                      <a:alpha val="43137"/>
                    </a:srgbClr>
                  </a:outerShdw>
                </a:effectLst>
              </a:rPr>
              <a:t> takes an oath before Your altar in this temple, </a:t>
            </a:r>
            <a:r>
              <a:rPr lang="en-US" sz="2900" b="1" baseline="30000" dirty="0">
                <a:effectLst>
                  <a:outerShdw blurRad="38100" dist="38100" dir="2700000" algn="tl">
                    <a:srgbClr val="000000">
                      <a:alpha val="43137"/>
                    </a:srgbClr>
                  </a:outerShdw>
                </a:effectLst>
              </a:rPr>
              <a:t>32</a:t>
            </a:r>
            <a:r>
              <a:rPr lang="en-US" sz="2900" b="1" dirty="0">
                <a:effectLst>
                  <a:outerShdw blurRad="38100" dist="38100" dir="2700000" algn="tl">
                    <a:srgbClr val="000000">
                      <a:alpha val="43137"/>
                    </a:srgbClr>
                  </a:outerShdw>
                </a:effectLst>
              </a:rPr>
              <a:t> </a:t>
            </a:r>
            <a:r>
              <a:rPr lang="en-US" sz="2900" b="1" dirty="0">
                <a:solidFill>
                  <a:srgbClr val="FFFF00"/>
                </a:solidFill>
                <a:effectLst>
                  <a:outerShdw blurRad="38100" dist="38100" dir="2700000" algn="tl">
                    <a:srgbClr val="000000">
                      <a:alpha val="43137"/>
                    </a:srgbClr>
                  </a:outerShdw>
                </a:effectLst>
              </a:rPr>
              <a:t>then hear in heaven, and act, and judge Your servants, condemning the wicked, bringing his way on his head, and justifying the righteous by giving him according to his righteousness.</a:t>
            </a:r>
          </a:p>
        </p:txBody>
      </p:sp>
    </p:spTree>
    <p:extLst>
      <p:ext uri="{BB962C8B-B14F-4D97-AF65-F5344CB8AC3E}">
        <p14:creationId xmlns:p14="http://schemas.microsoft.com/office/powerpoint/2010/main" xmlns="" val="2594525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Ex. 23:7 ~ </a:t>
            </a:r>
            <a:r>
              <a:rPr lang="en-US" sz="3200" b="1" dirty="0">
                <a:solidFill>
                  <a:srgbClr val="FFFF00"/>
                </a:solidFill>
                <a:effectLst>
                  <a:outerShdw blurRad="38100" dist="38100" dir="2700000" algn="tl">
                    <a:srgbClr val="000000">
                      <a:alpha val="43137"/>
                    </a:srgbClr>
                  </a:outerShdw>
                </a:effectLst>
              </a:rPr>
              <a:t>Keep yourself far from a false matter; do not kill the innocent and righteous. For I will not justify the wicked.</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1159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3275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5432">
            <a:off x="1149352" y="952488"/>
            <a:ext cx="4198347" cy="5289917"/>
          </a:xfrm>
          <a:prstGeom prst="rect">
            <a:avLst/>
          </a:prstGeom>
        </p:spPr>
      </p:pic>
    </p:spTree>
    <p:extLst>
      <p:ext uri="{BB962C8B-B14F-4D97-AF65-F5344CB8AC3E}">
        <p14:creationId xmlns:p14="http://schemas.microsoft.com/office/powerpoint/2010/main" xmlns="" val="220551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55" name="Group 54"/>
          <p:cNvGrpSpPr/>
          <p:nvPr/>
        </p:nvGrpSpPr>
        <p:grpSpPr>
          <a:xfrm>
            <a:off x="228600" y="2675582"/>
            <a:ext cx="8613749" cy="685800"/>
            <a:chOff x="228600" y="2675582"/>
            <a:chExt cx="8613749" cy="685800"/>
          </a:xfrm>
        </p:grpSpPr>
        <p:grpSp>
          <p:nvGrpSpPr>
            <p:cNvPr id="12" name="Group 11"/>
            <p:cNvGrpSpPr/>
            <p:nvPr/>
          </p:nvGrpSpPr>
          <p:grpSpPr>
            <a:xfrm>
              <a:off x="228600" y="2675582"/>
              <a:ext cx="8613749" cy="685800"/>
              <a:chOff x="0" y="2667000"/>
              <a:chExt cx="10134600" cy="685800"/>
            </a:xfrm>
          </p:grpSpPr>
          <p:sp>
            <p:nvSpPr>
              <p:cNvPr id="3" name="Rectangle 2"/>
              <p:cNvSpPr/>
              <p:nvPr/>
            </p:nvSpPr>
            <p:spPr>
              <a:xfrm>
                <a:off x="0" y="2667000"/>
                <a:ext cx="10134600" cy="685800"/>
              </a:xfrm>
              <a:prstGeom prst="rect">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334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78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766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910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82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26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98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70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42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914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486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058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630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202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6774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134600" y="2667000"/>
                <a:ext cx="0" cy="685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05729" y="2799762"/>
              <a:ext cx="566777"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TextBox 36"/>
            <p:cNvSpPr txBox="1"/>
            <p:nvPr/>
          </p:nvSpPr>
          <p:spPr>
            <a:xfrm>
              <a:off x="1179253" y="2805524"/>
              <a:ext cx="566777" cy="430887"/>
            </a:xfrm>
            <a:prstGeom prst="rect">
              <a:avLst/>
            </a:prstGeom>
            <a:solidFill>
              <a:schemeClr val="accent1"/>
            </a:solid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rPr>
                <a:t>8</a:t>
              </a: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TextBox 37"/>
            <p:cNvSpPr txBox="1"/>
            <p:nvPr/>
          </p:nvSpPr>
          <p:spPr>
            <a:xfrm>
              <a:off x="1954541" y="2799762"/>
              <a:ext cx="566777" cy="430887"/>
            </a:xfrm>
            <a:prstGeom prst="rect">
              <a:avLst/>
            </a:prstGeom>
            <a:solidFill>
              <a:schemeClr val="accent1"/>
            </a:solid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rPr>
                <a:t>9</a:t>
              </a: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2678629" y="2801232"/>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8" name="TextBox 47"/>
            <p:cNvSpPr txBox="1"/>
            <p:nvPr/>
          </p:nvSpPr>
          <p:spPr>
            <a:xfrm>
              <a:off x="3453223" y="2801232"/>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115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9" name="TextBox 48"/>
            <p:cNvSpPr txBox="1"/>
            <p:nvPr/>
          </p:nvSpPr>
          <p:spPr>
            <a:xfrm>
              <a:off x="4227817" y="2801232"/>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125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0" name="TextBox 49"/>
            <p:cNvSpPr txBox="1"/>
            <p:nvPr/>
          </p:nvSpPr>
          <p:spPr>
            <a:xfrm>
              <a:off x="5014523" y="2807288"/>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135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1" name="TextBox 50"/>
            <p:cNvSpPr txBox="1"/>
            <p:nvPr/>
          </p:nvSpPr>
          <p:spPr>
            <a:xfrm>
              <a:off x="5789117" y="2813344"/>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145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2" name="TextBox 51"/>
            <p:cNvSpPr txBox="1"/>
            <p:nvPr/>
          </p:nvSpPr>
          <p:spPr>
            <a:xfrm>
              <a:off x="6563711" y="2819400"/>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3" name="TextBox 52"/>
            <p:cNvSpPr txBox="1"/>
            <p:nvPr/>
          </p:nvSpPr>
          <p:spPr>
            <a:xfrm>
              <a:off x="7338305" y="2825456"/>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4" name="TextBox 53"/>
            <p:cNvSpPr txBox="1"/>
            <p:nvPr/>
          </p:nvSpPr>
          <p:spPr>
            <a:xfrm>
              <a:off x="8112899" y="2831512"/>
              <a:ext cx="685801" cy="430887"/>
            </a:xfrm>
            <a:prstGeom prst="rect">
              <a:avLst/>
            </a:prstGeom>
            <a:solidFill>
              <a:schemeClr val="accent1"/>
            </a:solid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175</a:t>
              </a:r>
              <a:endParaRPr lang="en-US" sz="2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56" name="TextBox 55"/>
          <p:cNvSpPr txBox="1"/>
          <p:nvPr/>
        </p:nvSpPr>
        <p:spPr>
          <a:xfrm>
            <a:off x="228600" y="1066800"/>
            <a:ext cx="1569037"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Abraham's call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(13)</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7" name="TextBox 56"/>
          <p:cNvSpPr txBox="1"/>
          <p:nvPr/>
        </p:nvSpPr>
        <p:spPr>
          <a:xfrm>
            <a:off x="57473" y="4267200"/>
            <a:ext cx="2088390"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Abraham be-</a:t>
            </a:r>
            <a:r>
              <a:rPr lang="en-US" sz="20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lieved</a:t>
            </a: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God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(15)</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9" name="TextBox 58"/>
          <p:cNvSpPr txBox="1"/>
          <p:nvPr/>
        </p:nvSpPr>
        <p:spPr>
          <a:xfrm>
            <a:off x="2011863" y="4279232"/>
            <a:ext cx="1898536"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Circumcision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(17)</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0" name="TextBox 59"/>
          <p:cNvSpPr txBox="1"/>
          <p:nvPr/>
        </p:nvSpPr>
        <p:spPr>
          <a:xfrm>
            <a:off x="1579230" y="1066800"/>
            <a:ext cx="1569037"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Ishmael born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(16)</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1" name="TextBox 60"/>
          <p:cNvSpPr txBox="1"/>
          <p:nvPr/>
        </p:nvSpPr>
        <p:spPr>
          <a:xfrm>
            <a:off x="2840803" y="1075680"/>
            <a:ext cx="1426397" cy="708819"/>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Isaac born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(21)</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2" name="TextBox 61"/>
          <p:cNvSpPr txBox="1"/>
          <p:nvPr/>
        </p:nvSpPr>
        <p:spPr>
          <a:xfrm>
            <a:off x="5111163" y="1066800"/>
            <a:ext cx="1569037"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Death of Sarah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(23)</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3" name="TextBox 62"/>
          <p:cNvSpPr txBox="1"/>
          <p:nvPr/>
        </p:nvSpPr>
        <p:spPr>
          <a:xfrm>
            <a:off x="6876814" y="4315344"/>
            <a:ext cx="1898535" cy="92333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Death of Abraham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(25)</a:t>
            </a:r>
            <a:endPar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5" name="Straight Arrow Connector 64"/>
          <p:cNvCxnSpPr>
            <a:stCxn id="56" idx="2"/>
          </p:cNvCxnSpPr>
          <p:nvPr/>
        </p:nvCxnSpPr>
        <p:spPr>
          <a:xfrm flipH="1">
            <a:off x="689117" y="1774686"/>
            <a:ext cx="324002" cy="8161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2"/>
          </p:cNvCxnSpPr>
          <p:nvPr/>
        </p:nvCxnSpPr>
        <p:spPr>
          <a:xfrm flipH="1">
            <a:off x="1579230" y="1774686"/>
            <a:ext cx="784519" cy="8367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2" idx="2"/>
          </p:cNvCxnSpPr>
          <p:nvPr/>
        </p:nvCxnSpPr>
        <p:spPr>
          <a:xfrm flipH="1">
            <a:off x="5488140" y="1774686"/>
            <a:ext cx="407542" cy="8176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7" idx="0"/>
          </p:cNvCxnSpPr>
          <p:nvPr/>
        </p:nvCxnSpPr>
        <p:spPr>
          <a:xfrm flipV="1">
            <a:off x="1101668" y="3417144"/>
            <a:ext cx="339791" cy="8500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9" idx="0"/>
          </p:cNvCxnSpPr>
          <p:nvPr/>
        </p:nvCxnSpPr>
        <p:spPr>
          <a:xfrm flipH="1" flipV="1">
            <a:off x="2544111" y="3429002"/>
            <a:ext cx="417020" cy="85023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1" idx="2"/>
          </p:cNvCxnSpPr>
          <p:nvPr/>
        </p:nvCxnSpPr>
        <p:spPr>
          <a:xfrm flipH="1">
            <a:off x="2632246" y="1784499"/>
            <a:ext cx="921756" cy="8269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3" idx="0"/>
          </p:cNvCxnSpPr>
          <p:nvPr/>
        </p:nvCxnSpPr>
        <p:spPr>
          <a:xfrm flipV="1">
            <a:off x="7826082" y="3429002"/>
            <a:ext cx="613266" cy="88634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89117" y="5105400"/>
            <a:ext cx="5940283"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Abraham's timeline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7" name="Rectangle 86"/>
          <p:cNvSpPr/>
          <p:nvPr/>
        </p:nvSpPr>
        <p:spPr>
          <a:xfrm>
            <a:off x="1480422" y="2699183"/>
            <a:ext cx="1084974" cy="638664"/>
          </a:xfrm>
          <a:prstGeom prst="rect">
            <a:avLst/>
          </a:pr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720348" y="4276564"/>
            <a:ext cx="1898536"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Offering of Isaac </a:t>
            </a: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(22)</a:t>
            </a: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0" name="Straight Arrow Connector 89"/>
          <p:cNvCxnSpPr>
            <a:stCxn id="89" idx="0"/>
          </p:cNvCxnSpPr>
          <p:nvPr/>
        </p:nvCxnSpPr>
        <p:spPr>
          <a:xfrm flipH="1" flipV="1">
            <a:off x="4179268" y="3420416"/>
            <a:ext cx="490348" cy="85614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480320" y="2699373"/>
            <a:ext cx="2689421" cy="638664"/>
          </a:xfrm>
          <a:prstGeom prst="rect">
            <a:avLst/>
          </a:pr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286495" y="2569260"/>
            <a:ext cx="1139927" cy="83099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35 years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8" name="TextBox 87"/>
          <p:cNvSpPr txBox="1"/>
          <p:nvPr/>
        </p:nvSpPr>
        <p:spPr>
          <a:xfrm>
            <a:off x="1461522" y="2575557"/>
            <a:ext cx="1139927" cy="83099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14 years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4" name="TextBox 93"/>
          <p:cNvSpPr txBox="1"/>
          <p:nvPr/>
        </p:nvSpPr>
        <p:spPr>
          <a:xfrm>
            <a:off x="5836863" y="1971938"/>
            <a:ext cx="3176373" cy="608062"/>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James 2:20-24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782867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Effect transition="in" filter="fade">
                                      <p:cBhvr>
                                        <p:cTn id="32" dur="500"/>
                                        <p:tgtEl>
                                          <p:spTgt spid="60"/>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up)">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down)">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up)">
                                      <p:cBhvr>
                                        <p:cTn id="58" dur="500"/>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500" fill="hold"/>
                                        <p:tgtEl>
                                          <p:spTgt spid="62"/>
                                        </p:tgtEl>
                                        <p:attrNameLst>
                                          <p:attrName>ppt_w</p:attrName>
                                        </p:attrNameLst>
                                      </p:cBhvr>
                                      <p:tavLst>
                                        <p:tav tm="0">
                                          <p:val>
                                            <p:fltVal val="0"/>
                                          </p:val>
                                        </p:tav>
                                        <p:tav tm="100000">
                                          <p:val>
                                            <p:strVal val="#ppt_w"/>
                                          </p:val>
                                        </p:tav>
                                      </p:tavLst>
                                    </p:anim>
                                    <p:anim calcmode="lin" valueType="num">
                                      <p:cBhvr>
                                        <p:cTn id="64" dur="500" fill="hold"/>
                                        <p:tgtEl>
                                          <p:spTgt spid="62"/>
                                        </p:tgtEl>
                                        <p:attrNameLst>
                                          <p:attrName>ppt_h</p:attrName>
                                        </p:attrNameLst>
                                      </p:cBhvr>
                                      <p:tavLst>
                                        <p:tav tm="0">
                                          <p:val>
                                            <p:fltVal val="0"/>
                                          </p:val>
                                        </p:tav>
                                        <p:tav tm="100000">
                                          <p:val>
                                            <p:strVal val="#ppt_h"/>
                                          </p:val>
                                        </p:tav>
                                      </p:tavLst>
                                    </p:anim>
                                    <p:animEffect transition="in" filter="fade">
                                      <p:cBhvr>
                                        <p:cTn id="65" dur="500"/>
                                        <p:tgtEl>
                                          <p:spTgt spid="62"/>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up)">
                                      <p:cBhvr>
                                        <p:cTn id="69" dur="500"/>
                                        <p:tgtEl>
                                          <p:spTgt spid="6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down)">
                                      <p:cBhvr>
                                        <p:cTn id="80" dur="500"/>
                                        <p:tgtEl>
                                          <p:spTgt spid="8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fltVal val="0"/>
                                          </p:val>
                                        </p:tav>
                                        <p:tav tm="100000">
                                          <p:val>
                                            <p:strVal val="#ppt_w"/>
                                          </p:val>
                                        </p:tav>
                                      </p:tavLst>
                                    </p:anim>
                                    <p:anim calcmode="lin" valueType="num">
                                      <p:cBhvr>
                                        <p:cTn id="86" dur="500" fill="hold"/>
                                        <p:tgtEl>
                                          <p:spTgt spid="57"/>
                                        </p:tgtEl>
                                        <p:attrNameLst>
                                          <p:attrName>ppt_h</p:attrName>
                                        </p:attrNameLst>
                                      </p:cBhvr>
                                      <p:tavLst>
                                        <p:tav tm="0">
                                          <p:val>
                                            <p:fltVal val="0"/>
                                          </p:val>
                                        </p:tav>
                                        <p:tav tm="100000">
                                          <p:val>
                                            <p:strVal val="#ppt_h"/>
                                          </p:val>
                                        </p:tav>
                                      </p:tavLst>
                                    </p:anim>
                                    <p:animEffect transition="in" filter="fade">
                                      <p:cBhvr>
                                        <p:cTn id="87" dur="500"/>
                                        <p:tgtEl>
                                          <p:spTgt spid="57"/>
                                        </p:tgtEl>
                                      </p:cBhvr>
                                    </p:animEffec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wipe(down)">
                                      <p:cBhvr>
                                        <p:cTn id="91" dur="500"/>
                                        <p:tgtEl>
                                          <p:spTgt spid="7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wipe(left)">
                                      <p:cBhvr>
                                        <p:cTn id="96" dur="500"/>
                                        <p:tgtEl>
                                          <p:spTgt spid="87"/>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 calcmode="lin" valueType="num">
                                      <p:cBhvr>
                                        <p:cTn id="100" dur="500" fill="hold"/>
                                        <p:tgtEl>
                                          <p:spTgt spid="88"/>
                                        </p:tgtEl>
                                        <p:attrNameLst>
                                          <p:attrName>ppt_w</p:attrName>
                                        </p:attrNameLst>
                                      </p:cBhvr>
                                      <p:tavLst>
                                        <p:tav tm="0">
                                          <p:val>
                                            <p:fltVal val="0"/>
                                          </p:val>
                                        </p:tav>
                                        <p:tav tm="100000">
                                          <p:val>
                                            <p:strVal val="#ppt_w"/>
                                          </p:val>
                                        </p:tav>
                                      </p:tavLst>
                                    </p:anim>
                                    <p:anim calcmode="lin" valueType="num">
                                      <p:cBhvr>
                                        <p:cTn id="101" dur="500" fill="hold"/>
                                        <p:tgtEl>
                                          <p:spTgt spid="88"/>
                                        </p:tgtEl>
                                        <p:attrNameLst>
                                          <p:attrName>ppt_h</p:attrName>
                                        </p:attrNameLst>
                                      </p:cBhvr>
                                      <p:tavLst>
                                        <p:tav tm="0">
                                          <p:val>
                                            <p:fltVal val="0"/>
                                          </p:val>
                                        </p:tav>
                                        <p:tav tm="100000">
                                          <p:val>
                                            <p:strVal val="#ppt_h"/>
                                          </p:val>
                                        </p:tav>
                                      </p:tavLst>
                                    </p:anim>
                                    <p:animEffect transition="in" filter="fade">
                                      <p:cBhvr>
                                        <p:cTn id="102" dur="500"/>
                                        <p:tgtEl>
                                          <p:spTgt spid="88"/>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94"/>
                                        </p:tgtEl>
                                        <p:attrNameLst>
                                          <p:attrName>style.visibility</p:attrName>
                                        </p:attrNameLst>
                                      </p:cBhvr>
                                      <p:to>
                                        <p:strVal val="visible"/>
                                      </p:to>
                                    </p:set>
                                    <p:anim calcmode="lin" valueType="num">
                                      <p:cBhvr>
                                        <p:cTn id="107" dur="500" fill="hold"/>
                                        <p:tgtEl>
                                          <p:spTgt spid="94"/>
                                        </p:tgtEl>
                                        <p:attrNameLst>
                                          <p:attrName>ppt_w</p:attrName>
                                        </p:attrNameLst>
                                      </p:cBhvr>
                                      <p:tavLst>
                                        <p:tav tm="0">
                                          <p:val>
                                            <p:fltVal val="0"/>
                                          </p:val>
                                        </p:tav>
                                        <p:tav tm="100000">
                                          <p:val>
                                            <p:strVal val="#ppt_w"/>
                                          </p:val>
                                        </p:tav>
                                      </p:tavLst>
                                    </p:anim>
                                    <p:anim calcmode="lin" valueType="num">
                                      <p:cBhvr>
                                        <p:cTn id="108" dur="500" fill="hold"/>
                                        <p:tgtEl>
                                          <p:spTgt spid="94"/>
                                        </p:tgtEl>
                                        <p:attrNameLst>
                                          <p:attrName>ppt_h</p:attrName>
                                        </p:attrNameLst>
                                      </p:cBhvr>
                                      <p:tavLst>
                                        <p:tav tm="0">
                                          <p:val>
                                            <p:fltVal val="0"/>
                                          </p:val>
                                        </p:tav>
                                        <p:tav tm="100000">
                                          <p:val>
                                            <p:strVal val="#ppt_h"/>
                                          </p:val>
                                        </p:tav>
                                      </p:tavLst>
                                    </p:anim>
                                    <p:animEffect transition="in" filter="fade">
                                      <p:cBhvr>
                                        <p:cTn id="109" dur="500"/>
                                        <p:tgtEl>
                                          <p:spTgt spid="94"/>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89"/>
                                        </p:tgtEl>
                                        <p:attrNameLst>
                                          <p:attrName>style.visibility</p:attrName>
                                        </p:attrNameLst>
                                      </p:cBhvr>
                                      <p:to>
                                        <p:strVal val="visible"/>
                                      </p:to>
                                    </p:set>
                                    <p:anim calcmode="lin" valueType="num">
                                      <p:cBhvr>
                                        <p:cTn id="114" dur="500" fill="hold"/>
                                        <p:tgtEl>
                                          <p:spTgt spid="89"/>
                                        </p:tgtEl>
                                        <p:attrNameLst>
                                          <p:attrName>ppt_w</p:attrName>
                                        </p:attrNameLst>
                                      </p:cBhvr>
                                      <p:tavLst>
                                        <p:tav tm="0">
                                          <p:val>
                                            <p:fltVal val="0"/>
                                          </p:val>
                                        </p:tav>
                                        <p:tav tm="100000">
                                          <p:val>
                                            <p:strVal val="#ppt_w"/>
                                          </p:val>
                                        </p:tav>
                                      </p:tavLst>
                                    </p:anim>
                                    <p:anim calcmode="lin" valueType="num">
                                      <p:cBhvr>
                                        <p:cTn id="115" dur="500" fill="hold"/>
                                        <p:tgtEl>
                                          <p:spTgt spid="89"/>
                                        </p:tgtEl>
                                        <p:attrNameLst>
                                          <p:attrName>ppt_h</p:attrName>
                                        </p:attrNameLst>
                                      </p:cBhvr>
                                      <p:tavLst>
                                        <p:tav tm="0">
                                          <p:val>
                                            <p:fltVal val="0"/>
                                          </p:val>
                                        </p:tav>
                                        <p:tav tm="100000">
                                          <p:val>
                                            <p:strVal val="#ppt_h"/>
                                          </p:val>
                                        </p:tav>
                                      </p:tavLst>
                                    </p:anim>
                                    <p:animEffect transition="in" filter="fade">
                                      <p:cBhvr>
                                        <p:cTn id="116" dur="500"/>
                                        <p:tgtEl>
                                          <p:spTgt spid="89"/>
                                        </p:tgtEl>
                                      </p:cBhvr>
                                    </p:animEffect>
                                  </p:childTnLst>
                                </p:cTn>
                              </p:par>
                            </p:childTnLst>
                          </p:cTn>
                        </p:par>
                        <p:par>
                          <p:cTn id="117" fill="hold">
                            <p:stCondLst>
                              <p:cond delay="500"/>
                            </p:stCondLst>
                            <p:childTnLst>
                              <p:par>
                                <p:cTn id="118" presetID="22" presetClass="entr" presetSubtype="4" fill="hold" nodeType="after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wipe(down)">
                                      <p:cBhvr>
                                        <p:cTn id="120" dur="500"/>
                                        <p:tgtEl>
                                          <p:spTgt spid="90"/>
                                        </p:tgtEl>
                                      </p:cBhvr>
                                    </p:animEffect>
                                  </p:childTnLst>
                                </p:cTn>
                              </p:par>
                            </p:childTnLst>
                          </p:cTn>
                        </p:par>
                        <p:par>
                          <p:cTn id="121" fill="hold">
                            <p:stCondLst>
                              <p:cond delay="1000"/>
                            </p:stCondLst>
                            <p:childTnLst>
                              <p:par>
                                <p:cTn id="122" presetID="22" presetClass="exit" presetSubtype="2" fill="hold" grpId="1" nodeType="afterEffect">
                                  <p:stCondLst>
                                    <p:cond delay="0"/>
                                  </p:stCondLst>
                                  <p:childTnLst>
                                    <p:animEffect transition="out" filter="wipe(right)">
                                      <p:cBhvr>
                                        <p:cTn id="123" dur="500"/>
                                        <p:tgtEl>
                                          <p:spTgt spid="87"/>
                                        </p:tgtEl>
                                      </p:cBhvr>
                                    </p:animEffect>
                                    <p:set>
                                      <p:cBhvr>
                                        <p:cTn id="124" dur="1" fill="hold">
                                          <p:stCondLst>
                                            <p:cond delay="499"/>
                                          </p:stCondLst>
                                        </p:cTn>
                                        <p:tgtEl>
                                          <p:spTgt spid="87"/>
                                        </p:tgtEl>
                                        <p:attrNameLst>
                                          <p:attrName>style.visibility</p:attrName>
                                        </p:attrNameLst>
                                      </p:cBhvr>
                                      <p:to>
                                        <p:strVal val="hidden"/>
                                      </p:to>
                                    </p:set>
                                  </p:childTnLst>
                                </p:cTn>
                              </p:par>
                              <p:par>
                                <p:cTn id="125" presetID="22" presetClass="exit" presetSubtype="2" fill="hold" grpId="1" nodeType="withEffect">
                                  <p:stCondLst>
                                    <p:cond delay="0"/>
                                  </p:stCondLst>
                                  <p:childTnLst>
                                    <p:animEffect transition="out" filter="wipe(right)">
                                      <p:cBhvr>
                                        <p:cTn id="126" dur="500"/>
                                        <p:tgtEl>
                                          <p:spTgt spid="88"/>
                                        </p:tgtEl>
                                      </p:cBhvr>
                                    </p:animEffect>
                                    <p:set>
                                      <p:cBhvr>
                                        <p:cTn id="127" dur="1" fill="hold">
                                          <p:stCondLst>
                                            <p:cond delay="499"/>
                                          </p:stCondLst>
                                        </p:cTn>
                                        <p:tgtEl>
                                          <p:spTgt spid="88"/>
                                        </p:tgtEl>
                                        <p:attrNameLst>
                                          <p:attrName>style.visibility</p:attrName>
                                        </p:attrNameLst>
                                      </p:cBhvr>
                                      <p:to>
                                        <p:strVal val="hidden"/>
                                      </p:to>
                                    </p:set>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Effect transition="in" filter="wipe(left)">
                                      <p:cBhvr>
                                        <p:cTn id="131" dur="500"/>
                                        <p:tgtEl>
                                          <p:spTgt spid="93"/>
                                        </p:tgtEl>
                                      </p:cBhvr>
                                    </p:animEffect>
                                  </p:childTnLst>
                                </p:cTn>
                              </p:par>
                            </p:childTnLst>
                          </p:cTn>
                        </p:par>
                        <p:par>
                          <p:cTn id="132" fill="hold">
                            <p:stCondLst>
                              <p:cond delay="2000"/>
                            </p:stCondLst>
                            <p:childTnLst>
                              <p:par>
                                <p:cTn id="133" presetID="53" presetClass="entr" presetSubtype="16"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 calcmode="lin" valueType="num">
                                      <p:cBhvr>
                                        <p:cTn id="135" dur="500" fill="hold"/>
                                        <p:tgtEl>
                                          <p:spTgt spid="92"/>
                                        </p:tgtEl>
                                        <p:attrNameLst>
                                          <p:attrName>ppt_w</p:attrName>
                                        </p:attrNameLst>
                                      </p:cBhvr>
                                      <p:tavLst>
                                        <p:tav tm="0">
                                          <p:val>
                                            <p:fltVal val="0"/>
                                          </p:val>
                                        </p:tav>
                                        <p:tav tm="100000">
                                          <p:val>
                                            <p:strVal val="#ppt_w"/>
                                          </p:val>
                                        </p:tav>
                                      </p:tavLst>
                                    </p:anim>
                                    <p:anim calcmode="lin" valueType="num">
                                      <p:cBhvr>
                                        <p:cTn id="136" dur="500" fill="hold"/>
                                        <p:tgtEl>
                                          <p:spTgt spid="92"/>
                                        </p:tgtEl>
                                        <p:attrNameLst>
                                          <p:attrName>ppt_h</p:attrName>
                                        </p:attrNameLst>
                                      </p:cBhvr>
                                      <p:tavLst>
                                        <p:tav tm="0">
                                          <p:val>
                                            <p:fltVal val="0"/>
                                          </p:val>
                                        </p:tav>
                                        <p:tav tm="100000">
                                          <p:val>
                                            <p:strVal val="#ppt_h"/>
                                          </p:val>
                                        </p:tav>
                                      </p:tavLst>
                                    </p:anim>
                                    <p:animEffect transition="in" filter="fade">
                                      <p:cBhvr>
                                        <p:cTn id="13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60" grpId="0"/>
      <p:bldP spid="61" grpId="0"/>
      <p:bldP spid="62" grpId="0"/>
      <p:bldP spid="63" grpId="0"/>
      <p:bldP spid="82" grpId="0"/>
      <p:bldP spid="87" grpId="0" animBg="1"/>
      <p:bldP spid="87" grpId="1" animBg="1"/>
      <p:bldP spid="89" grpId="0"/>
      <p:bldP spid="93" grpId="0" animBg="1"/>
      <p:bldP spid="92" grpId="0"/>
      <p:bldP spid="88" grpId="0"/>
      <p:bldP spid="88" grpId="1"/>
      <p:bldP spid="9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55454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 W. </a:t>
            </a:r>
            <a:r>
              <a:rPr lang="en-US" sz="3200" b="1" dirty="0" err="1">
                <a:solidFill>
                  <a:srgbClr val="FFFF00"/>
                </a:solidFill>
                <a:effectLst>
                  <a:outerShdw blurRad="38100" dist="38100" dir="2700000" algn="tl">
                    <a:srgbClr val="000000">
                      <a:alpha val="43137"/>
                    </a:srgbClr>
                  </a:outerShdw>
                </a:effectLst>
              </a:rPr>
              <a:t>Tozer</a:t>
            </a:r>
            <a:r>
              <a:rPr lang="en-US" sz="3200" b="1" dirty="0">
                <a:solidFill>
                  <a:srgbClr val="FFFF00"/>
                </a:solidFill>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"The Bible recognizes no faith that does not lead to obedience, nor does it recognize any obedience that does not spring from faith. The two are at opposite sides of the same coin.”</a:t>
            </a:r>
          </a:p>
        </p:txBody>
      </p:sp>
      <p:sp>
        <p:nvSpPr>
          <p:cNvPr id="5" name="TextBox 4"/>
          <p:cNvSpPr txBox="1"/>
          <p:nvPr/>
        </p:nvSpPr>
        <p:spPr>
          <a:xfrm>
            <a:off x="685800" y="4911941"/>
            <a:ext cx="8001000" cy="584775"/>
          </a:xfrm>
          <a:prstGeom prst="rect">
            <a:avLst/>
          </a:prstGeom>
          <a:noFill/>
        </p:spPr>
        <p:txBody>
          <a:bodyPr wrap="square" rtlCol="0">
            <a:spAutoFit/>
          </a:bodyPr>
          <a:lstStyle/>
          <a:p>
            <a:pPr marL="230188" indent="-230188">
              <a:buFont typeface="Arial" pitchFamily="34" charset="0"/>
              <a:buChar char="•"/>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Believed</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aman</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root of </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 </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48236" y="3384127"/>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Gen. 15:6 ~ </a:t>
            </a:r>
            <a:r>
              <a:rPr lang="en-US" sz="3200" b="1" dirty="0">
                <a:solidFill>
                  <a:srgbClr val="FFFF00"/>
                </a:solidFill>
                <a:effectLst>
                  <a:outerShdw blurRad="38100" dist="38100" dir="2700000" algn="tl">
                    <a:srgbClr val="000000">
                      <a:alpha val="43137"/>
                    </a:srgbClr>
                  </a:outerShdw>
                </a:effectLst>
              </a:rPr>
              <a:t>Then he believed in the Lord; and He reckoned it to him as righteousness.</a:t>
            </a:r>
          </a:p>
        </p:txBody>
      </p:sp>
    </p:spTree>
    <p:extLst>
      <p:ext uri="{BB962C8B-B14F-4D97-AF65-F5344CB8AC3E}">
        <p14:creationId xmlns:p14="http://schemas.microsoft.com/office/powerpoint/2010/main" xmlns="" val="1975902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563463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Rom. 3:24 ~ </a:t>
            </a:r>
            <a:r>
              <a:rPr lang="en-US" sz="3200" b="1" dirty="0">
                <a:solidFill>
                  <a:srgbClr val="FFFF00"/>
                </a:solidFill>
                <a:effectLst>
                  <a:outerShdw blurRad="38100" dist="38100" dir="2700000" algn="tl">
                    <a:srgbClr val="000000">
                      <a:alpha val="43137"/>
                    </a:srgbClr>
                  </a:outerShdw>
                </a:effectLst>
              </a:rPr>
              <a:t>being justified freely by His grace through the redemption that is in Christ Jesus</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1201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955306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96253">
            <a:off x="2634995" y="905646"/>
            <a:ext cx="3874008" cy="5287348"/>
          </a:xfrm>
          <a:prstGeom prst="rect">
            <a:avLst/>
          </a:prstGeom>
        </p:spPr>
      </p:pic>
    </p:spTree>
    <p:extLst>
      <p:ext uri="{BB962C8B-B14F-4D97-AF65-F5344CB8AC3E}">
        <p14:creationId xmlns:p14="http://schemas.microsoft.com/office/powerpoint/2010/main" xmlns="" val="1136010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90740">
            <a:off x="2708367" y="789965"/>
            <a:ext cx="3727266" cy="5590900"/>
          </a:xfrm>
          <a:prstGeom prst="rect">
            <a:avLst/>
          </a:prstGeom>
        </p:spPr>
      </p:pic>
    </p:spTree>
    <p:extLst>
      <p:ext uri="{BB962C8B-B14F-4D97-AF65-F5344CB8AC3E}">
        <p14:creationId xmlns:p14="http://schemas.microsoft.com/office/powerpoint/2010/main" xmlns="" val="1045484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248660">
            <a:off x="2351359" y="992964"/>
            <a:ext cx="3935950" cy="5329277"/>
          </a:xfrm>
          <a:prstGeom prst="rect">
            <a:avLst/>
          </a:prstGeom>
        </p:spPr>
      </p:pic>
    </p:spTree>
    <p:extLst>
      <p:ext uri="{BB962C8B-B14F-4D97-AF65-F5344CB8AC3E}">
        <p14:creationId xmlns:p14="http://schemas.microsoft.com/office/powerpoint/2010/main" xmlns="" val="1404814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84933">
            <a:off x="2115172" y="980128"/>
            <a:ext cx="4263946" cy="5667768"/>
          </a:xfrm>
          <a:prstGeom prst="rect">
            <a:avLst/>
          </a:prstGeom>
        </p:spPr>
      </p:pic>
    </p:spTree>
    <p:extLst>
      <p:ext uri="{BB962C8B-B14F-4D97-AF65-F5344CB8AC3E}">
        <p14:creationId xmlns:p14="http://schemas.microsoft.com/office/powerpoint/2010/main" xmlns="" val="3330045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67952">
            <a:off x="2445117" y="931826"/>
            <a:ext cx="4198347" cy="5520826"/>
          </a:xfrm>
          <a:prstGeom prst="rect">
            <a:avLst/>
          </a:prstGeom>
        </p:spPr>
      </p:pic>
    </p:spTree>
    <p:extLst>
      <p:ext uri="{BB962C8B-B14F-4D97-AF65-F5344CB8AC3E}">
        <p14:creationId xmlns:p14="http://schemas.microsoft.com/office/powerpoint/2010/main" xmlns="" val="2721180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250682">
            <a:off x="1602155" y="626076"/>
            <a:ext cx="5939691" cy="5661267"/>
          </a:xfrm>
          <a:prstGeom prst="rect">
            <a:avLst/>
          </a:prstGeom>
        </p:spPr>
      </p:pic>
    </p:spTree>
    <p:extLst>
      <p:ext uri="{BB962C8B-B14F-4D97-AF65-F5344CB8AC3E}">
        <p14:creationId xmlns:p14="http://schemas.microsoft.com/office/powerpoint/2010/main" xmlns="" val="363182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4:1-12</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321929">
            <a:off x="2611382" y="1007624"/>
            <a:ext cx="3727266" cy="5590900"/>
          </a:xfrm>
          <a:prstGeom prst="rect">
            <a:avLst/>
          </a:prstGeom>
        </p:spPr>
      </p:pic>
    </p:spTree>
    <p:extLst>
      <p:ext uri="{BB962C8B-B14F-4D97-AF65-F5344CB8AC3E}">
        <p14:creationId xmlns:p14="http://schemas.microsoft.com/office/powerpoint/2010/main" xmlns="" val="3249244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1645</TotalTime>
  <Words>452</Words>
  <Application>Microsoft Office PowerPoint</Application>
  <PresentationFormat>On-screen Show (4:3)</PresentationFormat>
  <Paragraphs>68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Castellar</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23</cp:revision>
  <dcterms:created xsi:type="dcterms:W3CDTF">2013-10-04T11:56:03Z</dcterms:created>
  <dcterms:modified xsi:type="dcterms:W3CDTF">2013-10-07T15:00:57Z</dcterms:modified>
</cp:coreProperties>
</file>