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60" r:id="rId6"/>
    <p:sldId id="263" r:id="rId7"/>
    <p:sldId id="264" r:id="rId8"/>
    <p:sldId id="265" r:id="rId9"/>
    <p:sldId id="266" r:id="rId10"/>
    <p:sldId id="293" r:id="rId11"/>
    <p:sldId id="294" r:id="rId12"/>
    <p:sldId id="261" r:id="rId13"/>
    <p:sldId id="262" r:id="rId14"/>
    <p:sldId id="269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  <p:sldId id="295" r:id="rId26"/>
    <p:sldId id="270" r:id="rId27"/>
    <p:sldId id="296" r:id="rId28"/>
    <p:sldId id="297" r:id="rId29"/>
    <p:sldId id="291" r:id="rId30"/>
    <p:sldId id="292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embeddedFontLst>
    <p:embeddedFont>
      <p:font typeface="Argonaut" panose="00000400000000000000" pitchFamily="2" charset="0"/>
      <p:regular r:id="rId40"/>
    </p:embeddedFont>
    <p:embeddedFont>
      <p:font typeface="Cargo" pitchFamily="2" charset="0"/>
      <p:regular r:id="rId41"/>
    </p:embeddedFont>
    <p:embeddedFont>
      <p:font typeface="Lushlife" panose="00000400000000000000" pitchFamily="2" charset="0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39497DA3-2C31-48F8-B5DB-9A79168F2DFB}"/>
    <pc:docChg chg="undo custSel addSld delSld modSld sldOrd">
      <pc:chgData name="Ken Merrihew" userId="bcb7a1e886d99f07" providerId="LiveId" clId="{39497DA3-2C31-48F8-B5DB-9A79168F2DFB}" dt="2018-05-09T20:09:46.261" v="2517" actId="2696"/>
      <pc:docMkLst>
        <pc:docMk/>
      </pc:docMkLst>
      <pc:sldChg chg="ord">
        <pc:chgData name="Ken Merrihew" userId="bcb7a1e886d99f07" providerId="LiveId" clId="{39497DA3-2C31-48F8-B5DB-9A79168F2DFB}" dt="2018-05-09T18:08:36.366" v="2008"/>
        <pc:sldMkLst>
          <pc:docMk/>
          <pc:sldMk cId="1702900190" sldId="256"/>
        </pc:sldMkLst>
      </pc:sldChg>
      <pc:sldChg chg="addSp delSp modSp modAnim">
        <pc:chgData name="Ken Merrihew" userId="bcb7a1e886d99f07" providerId="LiveId" clId="{39497DA3-2C31-48F8-B5DB-9A79168F2DFB}" dt="2018-05-09T20:04:11.419" v="2436"/>
        <pc:sldMkLst>
          <pc:docMk/>
          <pc:sldMk cId="2526491091" sldId="257"/>
        </pc:sldMkLst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3" creationId="{CB2B81E9-0607-47DD-B80D-C9E0A8B2CA7B}"/>
          </ac:spMkLst>
        </pc:spChg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4" creationId="{ABF5DA8E-6D5D-43E3-A0DD-1C80B5874F1E}"/>
          </ac:spMkLst>
        </pc:spChg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0" creationId="{7920CDEE-EAD4-48D9-94DF-C9984E35FFD2}"/>
          </ac:spMkLst>
        </pc:spChg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1" creationId="{51205DA6-28F7-43E5-B809-0FF4989A3173}"/>
          </ac:spMkLst>
        </pc:spChg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2" creationId="{0B6E72FC-19AB-4645-A3BE-1275D8C278F9}"/>
          </ac:spMkLst>
        </pc:spChg>
        <pc:spChg chg="mod or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3" creationId="{BA4F58A3-54A5-456C-B545-A4CEA10F5BB1}"/>
          </ac:spMkLst>
        </pc:spChg>
        <pc:spChg chg="add mo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4" creationId="{7B83333C-446D-4C91-B808-3EC5AF506B58}"/>
          </ac:spMkLst>
        </pc:spChg>
        <pc:spChg chg="add mod">
          <ac:chgData name="Ken Merrihew" userId="bcb7a1e886d99f07" providerId="LiveId" clId="{39497DA3-2C31-48F8-B5DB-9A79168F2DFB}" dt="2018-05-09T16:40:31.225" v="1889" actId="207"/>
          <ac:spMkLst>
            <pc:docMk/>
            <pc:sldMk cId="2526491091" sldId="257"/>
            <ac:spMk id="15" creationId="{9E14F88B-A40B-41F4-B7C6-9BEF7892A00C}"/>
          </ac:spMkLst>
        </pc:spChg>
        <pc:spChg chg="add del mod">
          <ac:chgData name="Ken Merrihew" userId="bcb7a1e886d99f07" providerId="LiveId" clId="{39497DA3-2C31-48F8-B5DB-9A79168F2DFB}" dt="2018-05-01T17:16:56.604" v="717" actId="478"/>
          <ac:spMkLst>
            <pc:docMk/>
            <pc:sldMk cId="2526491091" sldId="257"/>
            <ac:spMk id="15" creationId="{D5648C98-C87B-4875-8516-3191D022A170}"/>
          </ac:spMkLst>
        </pc:spChg>
        <pc:spChg chg="add del mod">
          <ac:chgData name="Ken Merrihew" userId="bcb7a1e886d99f07" providerId="LiveId" clId="{39497DA3-2C31-48F8-B5DB-9A79168F2DFB}" dt="2018-05-01T17:16:54.693" v="716" actId="478"/>
          <ac:spMkLst>
            <pc:docMk/>
            <pc:sldMk cId="2526491091" sldId="257"/>
            <ac:spMk id="16" creationId="{BB541AB4-4101-4CA9-BA43-1079D41477F3}"/>
          </ac:spMkLst>
        </pc:spChg>
        <pc:spChg chg="add mod">
          <ac:chgData name="Ken Merrihew" userId="bcb7a1e886d99f07" providerId="LiveId" clId="{39497DA3-2C31-48F8-B5DB-9A79168F2DFB}" dt="2018-05-09T16:41:00.520" v="1958" actId="1036"/>
          <ac:spMkLst>
            <pc:docMk/>
            <pc:sldMk cId="2526491091" sldId="257"/>
            <ac:spMk id="17" creationId="{B7974CF5-9637-40A6-AD27-0DE06C03CABF}"/>
          </ac:spMkLst>
        </pc:spChg>
        <pc:picChg chg="mod">
          <ac:chgData name="Ken Merrihew" userId="bcb7a1e886d99f07" providerId="LiveId" clId="{39497DA3-2C31-48F8-B5DB-9A79168F2DFB}" dt="2018-05-09T16:41:00.520" v="1958" actId="1036"/>
          <ac:picMkLst>
            <pc:docMk/>
            <pc:sldMk cId="2526491091" sldId="257"/>
            <ac:picMk id="2" creationId="{DC5C9E88-C6AD-4FF3-83CD-222EF60269B4}"/>
          </ac:picMkLst>
        </pc:picChg>
        <pc:cxnChg chg="add del mod">
          <ac:chgData name="Ken Merrihew" userId="bcb7a1e886d99f07" providerId="LiveId" clId="{39497DA3-2C31-48F8-B5DB-9A79168F2DFB}" dt="2018-05-01T17:17:12.350" v="718" actId="478"/>
          <ac:cxnSpMkLst>
            <pc:docMk/>
            <pc:sldMk cId="2526491091" sldId="257"/>
            <ac:cxnSpMk id="19" creationId="{74445C60-8B70-46D4-B8C6-9C1C8C996A4F}"/>
          </ac:cxnSpMkLst>
        </pc:cxnChg>
        <pc:cxnChg chg="add mod">
          <ac:chgData name="Ken Merrihew" userId="bcb7a1e886d99f07" providerId="LiveId" clId="{39497DA3-2C31-48F8-B5DB-9A79168F2DFB}" dt="2018-05-09T16:41:00.520" v="1958" actId="1036"/>
          <ac:cxnSpMkLst>
            <pc:docMk/>
            <pc:sldMk cId="2526491091" sldId="257"/>
            <ac:cxnSpMk id="21" creationId="{9FFE16BD-2768-49E8-992C-C937AAE52A8B}"/>
          </ac:cxnSpMkLst>
        </pc:cxnChg>
      </pc:sldChg>
      <pc:sldChg chg="addSp delSp modSp del delAnim modAnim">
        <pc:chgData name="Ken Merrihew" userId="bcb7a1e886d99f07" providerId="LiveId" clId="{39497DA3-2C31-48F8-B5DB-9A79168F2DFB}" dt="2018-05-09T20:09:46.261" v="2517" actId="2696"/>
        <pc:sldMkLst>
          <pc:docMk/>
          <pc:sldMk cId="1952644597" sldId="259"/>
        </pc:sldMkLst>
        <pc:spChg chg="add mod">
          <ac:chgData name="Ken Merrihew" userId="bcb7a1e886d99f07" providerId="LiveId" clId="{39497DA3-2C31-48F8-B5DB-9A79168F2DFB}" dt="2018-05-01T17:21:14.229" v="719" actId="931"/>
          <ac:spMkLst>
            <pc:docMk/>
            <pc:sldMk cId="1952644597" sldId="259"/>
            <ac:spMk id="4" creationId="{4433B06D-ACF4-4B0A-A643-7081E59D0C81}"/>
          </ac:spMkLst>
        </pc:spChg>
        <pc:spChg chg="mod">
          <ac:chgData name="Ken Merrihew" userId="bcb7a1e886d99f07" providerId="LiveId" clId="{39497DA3-2C31-48F8-B5DB-9A79168F2DFB}" dt="2018-05-01T17:29:21.849" v="788" actId="2696"/>
          <ac:spMkLst>
            <pc:docMk/>
            <pc:sldMk cId="1952644597" sldId="259"/>
            <ac:spMk id="5" creationId="{00000000-0000-0000-0000-000000000000}"/>
          </ac:spMkLst>
        </pc:spChg>
        <pc:spChg chg="add mod">
          <ac:chgData name="Ken Merrihew" userId="bcb7a1e886d99f07" providerId="LiveId" clId="{39497DA3-2C31-48F8-B5DB-9A79168F2DFB}" dt="2018-05-09T20:08:05.630" v="2440"/>
          <ac:spMkLst>
            <pc:docMk/>
            <pc:sldMk cId="1952644597" sldId="259"/>
            <ac:spMk id="10" creationId="{0179E906-1A72-4C81-B2B9-305718A6F028}"/>
          </ac:spMkLst>
        </pc:spChg>
        <pc:spChg chg="add mod">
          <ac:chgData name="Ken Merrihew" userId="bcb7a1e886d99f07" providerId="LiveId" clId="{39497DA3-2C31-48F8-B5DB-9A79168F2DFB}" dt="2018-05-01T17:21:14.229" v="719" actId="931"/>
          <ac:spMkLst>
            <pc:docMk/>
            <pc:sldMk cId="1952644597" sldId="259"/>
            <ac:spMk id="12" creationId="{975E11F1-FEF8-41B2-ABF2-154D0BE67449}"/>
          </ac:spMkLst>
        </pc:spChg>
        <pc:picChg chg="add del mod">
          <ac:chgData name="Ken Merrihew" userId="bcb7a1e886d99f07" providerId="LiveId" clId="{39497DA3-2C31-48F8-B5DB-9A79168F2DFB}" dt="2018-05-01T17:28:36.224" v="723" actId="478"/>
          <ac:picMkLst>
            <pc:docMk/>
            <pc:sldMk cId="1952644597" sldId="259"/>
            <ac:picMk id="3" creationId="{9DE863E9-8FC9-4B62-B109-13F792E45461}"/>
          </ac:picMkLst>
        </pc:picChg>
        <pc:picChg chg="add del mod">
          <ac:chgData name="Ken Merrihew" userId="bcb7a1e886d99f07" providerId="LiveId" clId="{39497DA3-2C31-48F8-B5DB-9A79168F2DFB}" dt="2018-05-01T17:21:19.504" v="720" actId="478"/>
          <ac:picMkLst>
            <pc:docMk/>
            <pc:sldMk cId="1952644597" sldId="259"/>
            <ac:picMk id="11" creationId="{F95B9EB6-99FA-4325-BFB1-9852635CFAAA}"/>
          </ac:picMkLst>
        </pc:picChg>
        <pc:picChg chg="add del mod ord">
          <ac:chgData name="Ken Merrihew" userId="bcb7a1e886d99f07" providerId="LiveId" clId="{39497DA3-2C31-48F8-B5DB-9A79168F2DFB}" dt="2018-05-09T20:07:49.608" v="2437" actId="478"/>
          <ac:picMkLst>
            <pc:docMk/>
            <pc:sldMk cId="1952644597" sldId="259"/>
            <ac:picMk id="12290" creationId="{933361C6-181E-4B80-B062-0EA3588F957C}"/>
          </ac:picMkLst>
        </pc:picChg>
      </pc:sldChg>
      <pc:sldChg chg="modSp modAnim">
        <pc:chgData name="Ken Merrihew" userId="bcb7a1e886d99f07" providerId="LiveId" clId="{39497DA3-2C31-48F8-B5DB-9A79168F2DFB}" dt="2018-05-09T16:50:28.194" v="2006" actId="1038"/>
        <pc:sldMkLst>
          <pc:docMk/>
          <pc:sldMk cId="3733292927" sldId="263"/>
        </pc:sldMkLst>
        <pc:spChg chg="mod">
          <ac:chgData name="Ken Merrihew" userId="bcb7a1e886d99f07" providerId="LiveId" clId="{39497DA3-2C31-48F8-B5DB-9A79168F2DFB}" dt="2018-05-01T17:31:44.896" v="795" actId="1582"/>
          <ac:spMkLst>
            <pc:docMk/>
            <pc:sldMk cId="3733292927" sldId="263"/>
            <ac:spMk id="2" creationId="{39DD9DF3-BFC8-4379-A23D-16905C707341}"/>
          </ac:spMkLst>
        </pc:spChg>
        <pc:spChg chg="mod ord">
          <ac:chgData name="Ken Merrihew" userId="bcb7a1e886d99f07" providerId="LiveId" clId="{39497DA3-2C31-48F8-B5DB-9A79168F2DFB}" dt="2018-05-09T16:50:28.194" v="2006" actId="1038"/>
          <ac:spMkLst>
            <pc:docMk/>
            <pc:sldMk cId="3733292927" sldId="263"/>
            <ac:spMk id="3" creationId="{A8CB5E0A-8533-43D3-8E69-1E13AE966F34}"/>
          </ac:spMkLst>
        </pc:spChg>
        <pc:spChg chg="ord">
          <ac:chgData name="Ken Merrihew" userId="bcb7a1e886d99f07" providerId="LiveId" clId="{39497DA3-2C31-48F8-B5DB-9A79168F2DFB}" dt="2018-05-09T16:49:43.018" v="1971" actId="166"/>
          <ac:spMkLst>
            <pc:docMk/>
            <pc:sldMk cId="3733292927" sldId="263"/>
            <ac:spMk id="6" creationId="{13D9E9C9-02C9-483F-91AE-CDF26FA684C8}"/>
          </ac:spMkLst>
        </pc:spChg>
        <pc:spChg chg="mod ord">
          <ac:chgData name="Ken Merrihew" userId="bcb7a1e886d99f07" providerId="LiveId" clId="{39497DA3-2C31-48F8-B5DB-9A79168F2DFB}" dt="2018-05-09T16:50:28.194" v="2006" actId="1038"/>
          <ac:spMkLst>
            <pc:docMk/>
            <pc:sldMk cId="3733292927" sldId="263"/>
            <ac:spMk id="12" creationId="{CD992F16-5420-4FB7-98E8-E55916CC7A2C}"/>
          </ac:spMkLst>
        </pc:spChg>
        <pc:spChg chg="mod ord">
          <ac:chgData name="Ken Merrihew" userId="bcb7a1e886d99f07" providerId="LiveId" clId="{39497DA3-2C31-48F8-B5DB-9A79168F2DFB}" dt="2018-05-09T16:50:28.194" v="2006" actId="1038"/>
          <ac:spMkLst>
            <pc:docMk/>
            <pc:sldMk cId="3733292927" sldId="263"/>
            <ac:spMk id="14" creationId="{FF601E65-1C3C-413E-9355-12C1068F9205}"/>
          </ac:spMkLst>
        </pc:spChg>
        <pc:picChg chg="mod ord modCrop">
          <ac:chgData name="Ken Merrihew" userId="bcb7a1e886d99f07" providerId="LiveId" clId="{39497DA3-2C31-48F8-B5DB-9A79168F2DFB}" dt="2018-05-09T16:50:28.194" v="2006" actId="1038"/>
          <ac:picMkLst>
            <pc:docMk/>
            <pc:sldMk cId="3733292927" sldId="263"/>
            <ac:picMk id="1026" creationId="{BD9F0894-246A-43BC-9037-785B5D6A2171}"/>
          </ac:picMkLst>
        </pc:picChg>
      </pc:sldChg>
      <pc:sldChg chg="addSp delSp modSp addAnim delAnim modAnim">
        <pc:chgData name="Ken Merrihew" userId="bcb7a1e886d99f07" providerId="LiveId" clId="{39497DA3-2C31-48F8-B5DB-9A79168F2DFB}" dt="2018-05-07T17:53:37.631" v="1815" actId="167"/>
        <pc:sldMkLst>
          <pc:docMk/>
          <pc:sldMk cId="2349258147" sldId="265"/>
        </pc:sldMkLst>
        <pc:spChg chg="del">
          <ac:chgData name="Ken Merrihew" userId="bcb7a1e886d99f07" providerId="LiveId" clId="{39497DA3-2C31-48F8-B5DB-9A79168F2DFB}" dt="2018-05-02T20:57:03.045" v="1359" actId="478"/>
          <ac:spMkLst>
            <pc:docMk/>
            <pc:sldMk cId="2349258147" sldId="265"/>
            <ac:spMk id="4" creationId="{4E9A39B8-F816-48BB-869D-C318D6E0F7B0}"/>
          </ac:spMkLst>
        </pc:spChg>
        <pc:spChg chg="del">
          <ac:chgData name="Ken Merrihew" userId="bcb7a1e886d99f07" providerId="LiveId" clId="{39497DA3-2C31-48F8-B5DB-9A79168F2DFB}" dt="2018-05-02T20:57:03.045" v="1359" actId="478"/>
          <ac:spMkLst>
            <pc:docMk/>
            <pc:sldMk cId="2349258147" sldId="265"/>
            <ac:spMk id="5" creationId="{00000000-0000-0000-0000-000000000000}"/>
          </ac:spMkLst>
        </pc:spChg>
        <pc:spChg chg="del">
          <ac:chgData name="Ken Merrihew" userId="bcb7a1e886d99f07" providerId="LiveId" clId="{39497DA3-2C31-48F8-B5DB-9A79168F2DFB}" dt="2018-05-02T20:57:03.045" v="1359" actId="478"/>
          <ac:spMkLst>
            <pc:docMk/>
            <pc:sldMk cId="2349258147" sldId="265"/>
            <ac:spMk id="6" creationId="{13D9E9C9-02C9-483F-91AE-CDF26FA684C8}"/>
          </ac:spMkLst>
        </pc:spChg>
        <pc:spChg chg="add mod ord">
          <ac:chgData name="Ken Merrihew" userId="bcb7a1e886d99f07" providerId="LiveId" clId="{39497DA3-2C31-48F8-B5DB-9A79168F2DFB}" dt="2018-05-07T17:53:37.631" v="1815" actId="167"/>
          <ac:spMkLst>
            <pc:docMk/>
            <pc:sldMk cId="2349258147" sldId="265"/>
            <ac:spMk id="15" creationId="{9636EA85-D560-4C05-84FF-B9185326DBFD}"/>
          </ac:spMkLst>
        </pc:spChg>
        <pc:spChg chg="add mod">
          <ac:chgData name="Ken Merrihew" userId="bcb7a1e886d99f07" providerId="LiveId" clId="{39497DA3-2C31-48F8-B5DB-9A79168F2DFB}" dt="2018-05-02T21:06:11.947" v="1493" actId="339"/>
          <ac:spMkLst>
            <pc:docMk/>
            <pc:sldMk cId="2349258147" sldId="265"/>
            <ac:spMk id="16" creationId="{1CBC4DD9-5668-46F8-A7A8-B7040C46192B}"/>
          </ac:spMkLst>
        </pc:spChg>
        <pc:spChg chg="add mod">
          <ac:chgData name="Ken Merrihew" userId="bcb7a1e886d99f07" providerId="LiveId" clId="{39497DA3-2C31-48F8-B5DB-9A79168F2DFB}" dt="2018-05-02T20:58:16.589" v="1385" actId="20577"/>
          <ac:spMkLst>
            <pc:docMk/>
            <pc:sldMk cId="2349258147" sldId="265"/>
            <ac:spMk id="17" creationId="{B5FA8DB0-3694-45FB-948B-009462DACBC9}"/>
          </ac:spMkLst>
        </pc:spChg>
        <pc:spChg chg="add">
          <ac:chgData name="Ken Merrihew" userId="bcb7a1e886d99f07" providerId="LiveId" clId="{39497DA3-2C31-48F8-B5DB-9A79168F2DFB}" dt="2018-05-02T20:57:03.940" v="1360" actId="2696"/>
          <ac:spMkLst>
            <pc:docMk/>
            <pc:sldMk cId="2349258147" sldId="265"/>
            <ac:spMk id="21" creationId="{B413788F-FF59-4AC8-B882-BE8AE0CF934B}"/>
          </ac:spMkLst>
        </pc:spChg>
        <pc:spChg chg="add del">
          <ac:chgData name="Ken Merrihew" userId="bcb7a1e886d99f07" providerId="LiveId" clId="{39497DA3-2C31-48F8-B5DB-9A79168F2DFB}" dt="2018-05-02T20:57:19.238" v="1364" actId="478"/>
          <ac:spMkLst>
            <pc:docMk/>
            <pc:sldMk cId="2349258147" sldId="265"/>
            <ac:spMk id="28" creationId="{6D2CAE51-0C70-493B-BABD-C4ADF8A640C1}"/>
          </ac:spMkLst>
        </pc:spChg>
        <pc:spChg chg="add del">
          <ac:chgData name="Ken Merrihew" userId="bcb7a1e886d99f07" providerId="LiveId" clId="{39497DA3-2C31-48F8-B5DB-9A79168F2DFB}" dt="2018-05-02T20:57:18.154" v="1363" actId="478"/>
          <ac:spMkLst>
            <pc:docMk/>
            <pc:sldMk cId="2349258147" sldId="265"/>
            <ac:spMk id="30" creationId="{29CCAE7E-FE02-4831-BA09-E07C16BFD778}"/>
          </ac:spMkLst>
        </pc:spChg>
        <pc:spChg chg="add del">
          <ac:chgData name="Ken Merrihew" userId="bcb7a1e886d99f07" providerId="LiveId" clId="{39497DA3-2C31-48F8-B5DB-9A79168F2DFB}" dt="2018-05-02T20:57:17.329" v="1362" actId="478"/>
          <ac:spMkLst>
            <pc:docMk/>
            <pc:sldMk cId="2349258147" sldId="265"/>
            <ac:spMk id="32" creationId="{2042E207-F3CB-4B0B-946E-55C0FD4D99BF}"/>
          </ac:spMkLst>
        </pc:spChg>
        <pc:spChg chg="add del">
          <ac:chgData name="Ken Merrihew" userId="bcb7a1e886d99f07" providerId="LiveId" clId="{39497DA3-2C31-48F8-B5DB-9A79168F2DFB}" dt="2018-05-02T20:57:16.156" v="1361" actId="478"/>
          <ac:spMkLst>
            <pc:docMk/>
            <pc:sldMk cId="2349258147" sldId="265"/>
            <ac:spMk id="34" creationId="{445F1D96-FD98-48B2-B3DF-B38A34831F99}"/>
          </ac:spMkLst>
        </pc:spChg>
        <pc:spChg chg="add del">
          <ac:chgData name="Ken Merrihew" userId="bcb7a1e886d99f07" providerId="LiveId" clId="{39497DA3-2C31-48F8-B5DB-9A79168F2DFB}" dt="2018-05-02T20:57:16.156" v="1361" actId="478"/>
          <ac:spMkLst>
            <pc:docMk/>
            <pc:sldMk cId="2349258147" sldId="265"/>
            <ac:spMk id="35" creationId="{E64F46F6-15D5-4B7C-987E-E561181B54F5}"/>
          </ac:spMkLst>
        </pc:spChg>
        <pc:spChg chg="add del">
          <ac:chgData name="Ken Merrihew" userId="bcb7a1e886d99f07" providerId="LiveId" clId="{39497DA3-2C31-48F8-B5DB-9A79168F2DFB}" dt="2018-05-02T20:57:16.156" v="1361" actId="478"/>
          <ac:spMkLst>
            <pc:docMk/>
            <pc:sldMk cId="2349258147" sldId="265"/>
            <ac:spMk id="36" creationId="{9EBE0DC4-53A9-4438-A3EF-DA1A8B283150}"/>
          </ac:spMkLst>
        </pc:spChg>
        <pc:spChg chg="add del mod ord">
          <ac:chgData name="Ken Merrihew" userId="bcb7a1e886d99f07" providerId="LiveId" clId="{39497DA3-2C31-48F8-B5DB-9A79168F2DFB}" dt="2018-05-07T17:53:34.739" v="1814" actId="167"/>
          <ac:spMkLst>
            <pc:docMk/>
            <pc:sldMk cId="2349258147" sldId="265"/>
            <ac:spMk id="37" creationId="{0C6962E7-68CC-4F4B-BADD-616EC8D54F5D}"/>
          </ac:spMkLst>
        </pc:spChg>
        <pc:grpChg chg="add">
          <ac:chgData name="Ken Merrihew" userId="bcb7a1e886d99f07" providerId="LiveId" clId="{39497DA3-2C31-48F8-B5DB-9A79168F2DFB}" dt="2018-05-02T20:57:03.940" v="1360" actId="2696"/>
          <ac:grpSpMkLst>
            <pc:docMk/>
            <pc:sldMk cId="2349258147" sldId="265"/>
            <ac:grpSpMk id="18" creationId="{84E59852-7043-421A-96E1-1B93226E4679}"/>
          </ac:grpSpMkLst>
        </pc:grpChg>
        <pc:grpChg chg="add">
          <ac:chgData name="Ken Merrihew" userId="bcb7a1e886d99f07" providerId="LiveId" clId="{39497DA3-2C31-48F8-B5DB-9A79168F2DFB}" dt="2018-05-02T20:57:03.940" v="1360" actId="2696"/>
          <ac:grpSpMkLst>
            <pc:docMk/>
            <pc:sldMk cId="2349258147" sldId="265"/>
            <ac:grpSpMk id="22" creationId="{E7E172CE-7ED5-48D7-B583-0F1A48EA9231}"/>
          </ac:grpSpMkLst>
        </pc:grpChg>
        <pc:picChg chg="del">
          <ac:chgData name="Ken Merrihew" userId="bcb7a1e886d99f07" providerId="LiveId" clId="{39497DA3-2C31-48F8-B5DB-9A79168F2DFB}" dt="2018-05-02T20:57:03.045" v="1359" actId="478"/>
          <ac:picMkLst>
            <pc:docMk/>
            <pc:sldMk cId="2349258147" sldId="265"/>
            <ac:picMk id="2050" creationId="{DB2ADC6C-51FF-46A0-9244-8F1311CF4DD4}"/>
          </ac:picMkLst>
        </pc:picChg>
        <pc:cxnChg chg="add del">
          <ac:chgData name="Ken Merrihew" userId="bcb7a1e886d99f07" providerId="LiveId" clId="{39497DA3-2C31-48F8-B5DB-9A79168F2DFB}" dt="2018-05-02T20:57:39.552" v="1375" actId="478"/>
          <ac:cxnSpMkLst>
            <pc:docMk/>
            <pc:sldMk cId="2349258147" sldId="265"/>
            <ac:cxnSpMk id="29" creationId="{D9F39647-7CAF-4C08-A2A8-F94244FB3896}"/>
          </ac:cxnSpMkLst>
        </pc:cxnChg>
        <pc:cxnChg chg="add del">
          <ac:chgData name="Ken Merrihew" userId="bcb7a1e886d99f07" providerId="LiveId" clId="{39497DA3-2C31-48F8-B5DB-9A79168F2DFB}" dt="2018-05-02T20:57:38.382" v="1374" actId="478"/>
          <ac:cxnSpMkLst>
            <pc:docMk/>
            <pc:sldMk cId="2349258147" sldId="265"/>
            <ac:cxnSpMk id="31" creationId="{55BC1BC7-31A3-4C1A-8469-4132A840A4BD}"/>
          </ac:cxnSpMkLst>
        </pc:cxnChg>
        <pc:cxnChg chg="add del">
          <ac:chgData name="Ken Merrihew" userId="bcb7a1e886d99f07" providerId="LiveId" clId="{39497DA3-2C31-48F8-B5DB-9A79168F2DFB}" dt="2018-05-02T20:57:36.921" v="1373" actId="478"/>
          <ac:cxnSpMkLst>
            <pc:docMk/>
            <pc:sldMk cId="2349258147" sldId="265"/>
            <ac:cxnSpMk id="33" creationId="{ABA193EC-650D-4B36-8CDD-E0D7CE4C18DF}"/>
          </ac:cxnSpMkLst>
        </pc:cxnChg>
      </pc:sldChg>
      <pc:sldChg chg="modSp">
        <pc:chgData name="Ken Merrihew" userId="bcb7a1e886d99f07" providerId="LiveId" clId="{39497DA3-2C31-48F8-B5DB-9A79168F2DFB}" dt="2018-05-07T17:28:45.731" v="1791" actId="1035"/>
        <pc:sldMkLst>
          <pc:docMk/>
          <pc:sldMk cId="3204831790" sldId="269"/>
        </pc:sldMkLst>
        <pc:spChg chg="mod">
          <ac:chgData name="Ken Merrihew" userId="bcb7a1e886d99f07" providerId="LiveId" clId="{39497DA3-2C31-48F8-B5DB-9A79168F2DFB}" dt="2018-05-07T17:28:45.731" v="1791" actId="1035"/>
          <ac:spMkLst>
            <pc:docMk/>
            <pc:sldMk cId="3204831790" sldId="269"/>
            <ac:spMk id="2" creationId="{9CA1C39E-2297-4550-8F19-89A3DD89A6FF}"/>
          </ac:spMkLst>
        </pc:spChg>
        <pc:spChg chg="mod">
          <ac:chgData name="Ken Merrihew" userId="bcb7a1e886d99f07" providerId="LiveId" clId="{39497DA3-2C31-48F8-B5DB-9A79168F2DFB}" dt="2018-05-07T17:28:42.115" v="1782" actId="404"/>
          <ac:spMkLst>
            <pc:docMk/>
            <pc:sldMk cId="3204831790" sldId="269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2:02.877" v="1506" actId="207"/>
        <pc:sldMkLst>
          <pc:docMk/>
          <pc:sldMk cId="2598407343" sldId="271"/>
        </pc:sldMkLst>
        <pc:spChg chg="mod">
          <ac:chgData name="Ken Merrihew" userId="bcb7a1e886d99f07" providerId="LiveId" clId="{39497DA3-2C31-48F8-B5DB-9A79168F2DFB}" dt="2018-05-02T22:32:02.877" v="1506" actId="207"/>
          <ac:spMkLst>
            <pc:docMk/>
            <pc:sldMk cId="2598407343" sldId="271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57.431" v="1505" actId="207"/>
        <pc:sldMkLst>
          <pc:docMk/>
          <pc:sldMk cId="737729868" sldId="273"/>
        </pc:sldMkLst>
        <pc:spChg chg="mod">
          <ac:chgData name="Ken Merrihew" userId="bcb7a1e886d99f07" providerId="LiveId" clId="{39497DA3-2C31-48F8-B5DB-9A79168F2DFB}" dt="2018-05-02T22:31:57.431" v="1505" actId="207"/>
          <ac:spMkLst>
            <pc:docMk/>
            <pc:sldMk cId="737729868" sldId="273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52.545" v="1504" actId="207"/>
        <pc:sldMkLst>
          <pc:docMk/>
          <pc:sldMk cId="780919986" sldId="274"/>
        </pc:sldMkLst>
        <pc:spChg chg="mod">
          <ac:chgData name="Ken Merrihew" userId="bcb7a1e886d99f07" providerId="LiveId" clId="{39497DA3-2C31-48F8-B5DB-9A79168F2DFB}" dt="2018-05-02T22:31:52.545" v="1504" actId="207"/>
          <ac:spMkLst>
            <pc:docMk/>
            <pc:sldMk cId="780919986" sldId="274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48.023" v="1503" actId="207"/>
        <pc:sldMkLst>
          <pc:docMk/>
          <pc:sldMk cId="514757742" sldId="275"/>
        </pc:sldMkLst>
        <pc:spChg chg="mod">
          <ac:chgData name="Ken Merrihew" userId="bcb7a1e886d99f07" providerId="LiveId" clId="{39497DA3-2C31-48F8-B5DB-9A79168F2DFB}" dt="2018-04-30T20:01:16.002" v="67" actId="20577"/>
          <ac:spMkLst>
            <pc:docMk/>
            <pc:sldMk cId="514757742" sldId="275"/>
            <ac:spMk id="2" creationId="{9CA1C39E-2297-4550-8F19-89A3DD89A6FF}"/>
          </ac:spMkLst>
        </pc:spChg>
        <pc:spChg chg="mod">
          <ac:chgData name="Ken Merrihew" userId="bcb7a1e886d99f07" providerId="LiveId" clId="{39497DA3-2C31-48F8-B5DB-9A79168F2DFB}" dt="2018-05-02T22:31:48.023" v="1503" actId="207"/>
          <ac:spMkLst>
            <pc:docMk/>
            <pc:sldMk cId="514757742" sldId="275"/>
            <ac:spMk id="5" creationId="{00000000-0000-0000-0000-000000000000}"/>
          </ac:spMkLst>
        </pc:spChg>
        <pc:picChg chg="ord">
          <ac:chgData name="Ken Merrihew" userId="bcb7a1e886d99f07" providerId="LiveId" clId="{39497DA3-2C31-48F8-B5DB-9A79168F2DFB}" dt="2018-04-30T20:00:46.430" v="65" actId="167"/>
          <ac:picMkLst>
            <pc:docMk/>
            <pc:sldMk cId="514757742" sldId="275"/>
            <ac:picMk id="10" creationId="{3AFE757E-B2BE-455C-9F59-D8D633D5B402}"/>
          </ac:picMkLst>
        </pc:picChg>
      </pc:sldChg>
      <pc:sldChg chg="modSp">
        <pc:chgData name="Ken Merrihew" userId="bcb7a1e886d99f07" providerId="LiveId" clId="{39497DA3-2C31-48F8-B5DB-9A79168F2DFB}" dt="2018-05-02T22:31:42.752" v="1502" actId="207"/>
        <pc:sldMkLst>
          <pc:docMk/>
          <pc:sldMk cId="3854787797" sldId="276"/>
        </pc:sldMkLst>
        <pc:spChg chg="mod">
          <ac:chgData name="Ken Merrihew" userId="bcb7a1e886d99f07" providerId="LiveId" clId="{39497DA3-2C31-48F8-B5DB-9A79168F2DFB}" dt="2018-05-02T22:31:42.752" v="1502" actId="207"/>
          <ac:spMkLst>
            <pc:docMk/>
            <pc:sldMk cId="3854787797" sldId="276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37.616" v="1501" actId="207"/>
        <pc:sldMkLst>
          <pc:docMk/>
          <pc:sldMk cId="2864079962" sldId="277"/>
        </pc:sldMkLst>
        <pc:spChg chg="mod">
          <ac:chgData name="Ken Merrihew" userId="bcb7a1e886d99f07" providerId="LiveId" clId="{39497DA3-2C31-48F8-B5DB-9A79168F2DFB}" dt="2018-05-02T22:31:37.616" v="1501" actId="207"/>
          <ac:spMkLst>
            <pc:docMk/>
            <pc:sldMk cId="2864079962" sldId="277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32.542" v="1500" actId="207"/>
        <pc:sldMkLst>
          <pc:docMk/>
          <pc:sldMk cId="3182278469" sldId="278"/>
        </pc:sldMkLst>
        <pc:spChg chg="mod">
          <ac:chgData name="Ken Merrihew" userId="bcb7a1e886d99f07" providerId="LiveId" clId="{39497DA3-2C31-48F8-B5DB-9A79168F2DFB}" dt="2018-05-02T22:31:32.542" v="1500" actId="207"/>
          <ac:spMkLst>
            <pc:docMk/>
            <pc:sldMk cId="3182278469" sldId="278"/>
            <ac:spMk id="5" creationId="{00000000-0000-0000-0000-000000000000}"/>
          </ac:spMkLst>
        </pc:spChg>
      </pc:sldChg>
      <pc:sldChg chg="modSp">
        <pc:chgData name="Ken Merrihew" userId="bcb7a1e886d99f07" providerId="LiveId" clId="{39497DA3-2C31-48F8-B5DB-9A79168F2DFB}" dt="2018-05-02T22:31:28.206" v="1499" actId="207"/>
        <pc:sldMkLst>
          <pc:docMk/>
          <pc:sldMk cId="3307130012" sldId="279"/>
        </pc:sldMkLst>
        <pc:spChg chg="mod">
          <ac:chgData name="Ken Merrihew" userId="bcb7a1e886d99f07" providerId="LiveId" clId="{39497DA3-2C31-48F8-B5DB-9A79168F2DFB}" dt="2018-05-02T22:31:28.206" v="1499" actId="207"/>
          <ac:spMkLst>
            <pc:docMk/>
            <pc:sldMk cId="3307130012" sldId="279"/>
            <ac:spMk id="5" creationId="{00000000-0000-0000-0000-000000000000}"/>
          </ac:spMkLst>
        </pc:spChg>
      </pc:sldChg>
      <pc:sldChg chg="addSp delSp modSp add ord delAnim modAnim">
        <pc:chgData name="Ken Merrihew" userId="bcb7a1e886d99f07" providerId="LiveId" clId="{39497DA3-2C31-48F8-B5DB-9A79168F2DFB}" dt="2018-05-09T20:08:26.917" v="2516"/>
        <pc:sldMkLst>
          <pc:docMk/>
          <pc:sldMk cId="562742735" sldId="290"/>
        </pc:sldMkLst>
        <pc:spChg chg="mod">
          <ac:chgData name="Ken Merrihew" userId="bcb7a1e886d99f07" providerId="LiveId" clId="{39497DA3-2C31-48F8-B5DB-9A79168F2DFB}" dt="2018-05-02T15:35:21.637" v="1220" actId="207"/>
          <ac:spMkLst>
            <pc:docMk/>
            <pc:sldMk cId="562742735" sldId="290"/>
            <ac:spMk id="5" creationId="{00000000-0000-0000-0000-000000000000}"/>
          </ac:spMkLst>
        </pc:spChg>
        <pc:spChg chg="add mod">
          <ac:chgData name="Ken Merrihew" userId="bcb7a1e886d99f07" providerId="LiveId" clId="{39497DA3-2C31-48F8-B5DB-9A79168F2DFB}" dt="2018-05-09T20:08:17.429" v="2513" actId="1035"/>
          <ac:spMkLst>
            <pc:docMk/>
            <pc:sldMk cId="562742735" sldId="290"/>
            <ac:spMk id="10" creationId="{3C1E9003-886D-4D0E-9DD8-017AAB4A4C6E}"/>
          </ac:spMkLst>
        </pc:spChg>
        <pc:picChg chg="del">
          <ac:chgData name="Ken Merrihew" userId="bcb7a1e886d99f07" providerId="LiveId" clId="{39497DA3-2C31-48F8-B5DB-9A79168F2DFB}" dt="2018-05-02T15:35:04.201" v="1214" actId="478"/>
          <ac:picMkLst>
            <pc:docMk/>
            <pc:sldMk cId="562742735" sldId="290"/>
            <ac:picMk id="12290" creationId="{933361C6-181E-4B80-B062-0EA3588F957C}"/>
          </ac:picMkLst>
        </pc:picChg>
      </pc:sldChg>
      <pc:sldChg chg="addSp delSp modSp add delAnim modAnim">
        <pc:chgData name="Ken Merrihew" userId="bcb7a1e886d99f07" providerId="LiveId" clId="{39497DA3-2C31-48F8-B5DB-9A79168F2DFB}" dt="2018-05-02T19:38:38.291" v="1357" actId="2696"/>
        <pc:sldMkLst>
          <pc:docMk/>
          <pc:sldMk cId="3905497008" sldId="291"/>
        </pc:sldMkLst>
        <pc:spChg chg="del">
          <ac:chgData name="Ken Merrihew" userId="bcb7a1e886d99f07" providerId="LiveId" clId="{39497DA3-2C31-48F8-B5DB-9A79168F2DFB}" dt="2018-05-02T19:37:20.916" v="1351" actId="478"/>
          <ac:spMkLst>
            <pc:docMk/>
            <pc:sldMk cId="3905497008" sldId="291"/>
            <ac:spMk id="2" creationId="{9CA1C39E-2297-4550-8F19-89A3DD89A6FF}"/>
          </ac:spMkLst>
        </pc:spChg>
        <pc:spChg chg="del">
          <ac:chgData name="Ken Merrihew" userId="bcb7a1e886d99f07" providerId="LiveId" clId="{39497DA3-2C31-48F8-B5DB-9A79168F2DFB}" dt="2018-05-02T19:37:19.991" v="1350" actId="478"/>
          <ac:spMkLst>
            <pc:docMk/>
            <pc:sldMk cId="3905497008" sldId="291"/>
            <ac:spMk id="5" creationId="{00000000-0000-0000-0000-000000000000}"/>
          </ac:spMkLst>
        </pc:spChg>
        <pc:spChg chg="add mod">
          <ac:chgData name="Ken Merrihew" userId="bcb7a1e886d99f07" providerId="LiveId" clId="{39497DA3-2C31-48F8-B5DB-9A79168F2DFB}" dt="2018-05-02T19:33:20.387" v="1333" actId="164"/>
          <ac:spMkLst>
            <pc:docMk/>
            <pc:sldMk cId="3905497008" sldId="291"/>
            <ac:spMk id="10" creationId="{E8CD435A-5072-4C76-A365-1EF8CAF17F12}"/>
          </ac:spMkLst>
        </pc:spChg>
        <pc:spChg chg="add mod">
          <ac:chgData name="Ken Merrihew" userId="bcb7a1e886d99f07" providerId="LiveId" clId="{39497DA3-2C31-48F8-B5DB-9A79168F2DFB}" dt="2018-05-02T19:34:58.401" v="1343" actId="1036"/>
          <ac:spMkLst>
            <pc:docMk/>
            <pc:sldMk cId="3905497008" sldId="291"/>
            <ac:spMk id="13" creationId="{601E37EA-1F1E-447C-B10E-BE79956BDE6B}"/>
          </ac:spMkLst>
        </pc:spChg>
        <pc:spChg chg="del">
          <ac:chgData name="Ken Merrihew" userId="bcb7a1e886d99f07" providerId="LiveId" clId="{39497DA3-2C31-48F8-B5DB-9A79168F2DFB}" dt="2018-05-02T15:58:04.031" v="1229" actId="478"/>
          <ac:spMkLst>
            <pc:docMk/>
            <pc:sldMk cId="3905497008" sldId="291"/>
            <ac:spMk id="63" creationId="{BCE398E9-418D-42C9-9EE5-ED9907683C1E}"/>
          </ac:spMkLst>
        </pc:spChg>
        <pc:grpChg chg="add mod">
          <ac:chgData name="Ken Merrihew" userId="bcb7a1e886d99f07" providerId="LiveId" clId="{39497DA3-2C31-48F8-B5DB-9A79168F2DFB}" dt="2018-05-02T19:33:31.565" v="1335" actId="1076"/>
          <ac:grpSpMkLst>
            <pc:docMk/>
            <pc:sldMk cId="3905497008" sldId="291"/>
            <ac:grpSpMk id="26" creationId="{A42CBEB2-23C1-4D3D-94AF-FF9903A29A7C}"/>
          </ac:grpSpMkLst>
        </pc:grpChg>
        <pc:grpChg chg="del">
          <ac:chgData name="Ken Merrihew" userId="bcb7a1e886d99f07" providerId="LiveId" clId="{39497DA3-2C31-48F8-B5DB-9A79168F2DFB}" dt="2018-05-02T15:58:00.019" v="1228" actId="478"/>
          <ac:grpSpMkLst>
            <pc:docMk/>
            <pc:sldMk cId="3905497008" sldId="291"/>
            <ac:grpSpMk id="35" creationId="{07C32FD1-F1D9-4D33-911C-C736E1CE2DE4}"/>
          </ac:grpSpMkLst>
        </pc:grpChg>
        <pc:grpChg chg="del">
          <ac:chgData name="Ken Merrihew" userId="bcb7a1e886d99f07" providerId="LiveId" clId="{39497DA3-2C31-48F8-B5DB-9A79168F2DFB}" dt="2018-05-02T15:57:55.965" v="1224" actId="478"/>
          <ac:grpSpMkLst>
            <pc:docMk/>
            <pc:sldMk cId="3905497008" sldId="291"/>
            <ac:grpSpMk id="60" creationId="{6C858199-ABFD-49E6-973F-9F8AFE60F0A6}"/>
          </ac:grpSpMkLst>
        </pc:grpChg>
        <pc:grpChg chg="del">
          <ac:chgData name="Ken Merrihew" userId="bcb7a1e886d99f07" providerId="LiveId" clId="{39497DA3-2C31-48F8-B5DB-9A79168F2DFB}" dt="2018-05-02T15:57:56.653" v="1225" actId="478"/>
          <ac:grpSpMkLst>
            <pc:docMk/>
            <pc:sldMk cId="3905497008" sldId="291"/>
            <ac:grpSpMk id="61" creationId="{8D965208-1FBD-458C-860D-EECCA3985114}"/>
          </ac:grpSpMkLst>
        </pc:grpChg>
        <pc:grpChg chg="del">
          <ac:chgData name="Ken Merrihew" userId="bcb7a1e886d99f07" providerId="LiveId" clId="{39497DA3-2C31-48F8-B5DB-9A79168F2DFB}" dt="2018-05-02T15:57:59.136" v="1227" actId="478"/>
          <ac:grpSpMkLst>
            <pc:docMk/>
            <pc:sldMk cId="3905497008" sldId="291"/>
            <ac:grpSpMk id="62" creationId="{E94FF826-C5EC-4659-866D-624634B0C4AB}"/>
          </ac:grpSpMkLst>
        </pc:grpChg>
        <pc:grpChg chg="del">
          <ac:chgData name="Ken Merrihew" userId="bcb7a1e886d99f07" providerId="LiveId" clId="{39497DA3-2C31-48F8-B5DB-9A79168F2DFB}" dt="2018-05-02T15:57:57.349" v="1226" actId="478"/>
          <ac:grpSpMkLst>
            <pc:docMk/>
            <pc:sldMk cId="3905497008" sldId="291"/>
            <ac:grpSpMk id="4096" creationId="{3F7AD9B2-F509-48F6-8C8E-A3559045B723}"/>
          </ac:grpSpMkLst>
        </pc:grpChg>
        <pc:picChg chg="add mod">
          <ac:chgData name="Ken Merrihew" userId="bcb7a1e886d99f07" providerId="LiveId" clId="{39497DA3-2C31-48F8-B5DB-9A79168F2DFB}" dt="2018-05-02T19:33:13.108" v="1332" actId="1076"/>
          <ac:picMkLst>
            <pc:docMk/>
            <pc:sldMk cId="3905497008" sldId="291"/>
            <ac:picMk id="17410" creationId="{9EC09844-F184-4682-B3A6-DADEFFDDD468}"/>
          </ac:picMkLst>
        </pc:picChg>
      </pc:sldChg>
      <pc:sldChg chg="add">
        <pc:chgData name="Ken Merrihew" userId="bcb7a1e886d99f07" providerId="LiveId" clId="{39497DA3-2C31-48F8-B5DB-9A79168F2DFB}" dt="2018-05-02T15:57:53.623" v="1223" actId="2696"/>
        <pc:sldMkLst>
          <pc:docMk/>
          <pc:sldMk cId="1858836530" sldId="292"/>
        </pc:sldMkLst>
      </pc:sldChg>
      <pc:sldChg chg="add">
        <pc:chgData name="Ken Merrihew" userId="bcb7a1e886d99f07" providerId="LiveId" clId="{39497DA3-2C31-48F8-B5DB-9A79168F2DFB}" dt="2018-05-02T20:56:58.511" v="1358" actId="2696"/>
        <pc:sldMkLst>
          <pc:docMk/>
          <pc:sldMk cId="1107234510" sldId="293"/>
        </pc:sldMkLst>
      </pc:sldChg>
      <pc:sldChg chg="add">
        <pc:chgData name="Ken Merrihew" userId="bcb7a1e886d99f07" providerId="LiveId" clId="{39497DA3-2C31-48F8-B5DB-9A79168F2DFB}" dt="2018-05-02T20:56:58.511" v="1358" actId="2696"/>
        <pc:sldMkLst>
          <pc:docMk/>
          <pc:sldMk cId="1012952378" sldId="294"/>
        </pc:sldMkLst>
      </pc:sldChg>
      <pc:sldChg chg="addSp delSp modSp add delAnim modAnim">
        <pc:chgData name="Ken Merrihew" userId="bcb7a1e886d99f07" providerId="LiveId" clId="{39497DA3-2C31-48F8-B5DB-9A79168F2DFB}" dt="2018-05-09T01:47:10.587" v="1838"/>
        <pc:sldMkLst>
          <pc:docMk/>
          <pc:sldMk cId="2277029101" sldId="295"/>
        </pc:sldMkLst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95" creationId="{0D8714E1-ED09-43A9-B2DA-F0AD4D3E0BCD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96" creationId="{02235ADB-4ACA-410E-9D44-9900C7C33ADB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97" creationId="{0032EB9F-48A0-41EC-A00E-710CDC3888B6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98" creationId="{37BF8534-CB7A-4A20-AE2B-D3FC4DC42EEE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99" creationId="{C33F2435-699A-42DA-85FF-9D44E7943541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0" creationId="{496887BC-5EE7-4611-8F20-6C63DAA49F18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1" creationId="{1AA9DCFC-1E19-4404-A77F-2839819863D7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2" creationId="{823CBDE7-0AC5-420A-AB02-731A29C90662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3" creationId="{A506B85C-174B-46AA-B5E1-BBCFFF6584EF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4" creationId="{B4500C4E-7307-4A02-818C-89C200B5F16E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5" creationId="{CDF9BA30-B91C-4B7E-BECC-159364D86D75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6" creationId="{8B9F2F51-5385-48DC-A89F-40B2A60D9A4E}"/>
          </ac:spMkLst>
        </pc:spChg>
        <pc:spChg chg="mod topLvl">
          <ac:chgData name="Ken Merrihew" userId="bcb7a1e886d99f07" providerId="LiveId" clId="{39497DA3-2C31-48F8-B5DB-9A79168F2DFB}" dt="2018-05-02T22:45:40.650" v="1772" actId="1076"/>
          <ac:spMkLst>
            <pc:docMk/>
            <pc:sldMk cId="2277029101" sldId="295"/>
            <ac:spMk id="107" creationId="{0B0D66B1-8570-4C82-B861-EA1B079CEEF6}"/>
          </ac:spMkLst>
        </pc:spChg>
        <pc:grpChg chg="del">
          <ac:chgData name="Ken Merrihew" userId="bcb7a1e886d99f07" providerId="LiveId" clId="{39497DA3-2C31-48F8-B5DB-9A79168F2DFB}" dt="2018-05-02T22:45:24.505" v="1771" actId="478"/>
          <ac:grpSpMkLst>
            <pc:docMk/>
            <pc:sldMk cId="2277029101" sldId="295"/>
            <ac:grpSpMk id="35" creationId="{07C32FD1-F1D9-4D33-911C-C736E1CE2DE4}"/>
          </ac:grpSpMkLst>
        </pc:grpChg>
        <pc:grpChg chg="mod">
          <ac:chgData name="Ken Merrihew" userId="bcb7a1e886d99f07" providerId="LiveId" clId="{39497DA3-2C31-48F8-B5DB-9A79168F2DFB}" dt="2018-05-02T22:38:36.125" v="1690" actId="1036"/>
          <ac:grpSpMkLst>
            <pc:docMk/>
            <pc:sldMk cId="2277029101" sldId="295"/>
            <ac:grpSpMk id="60" creationId="{6C858199-ABFD-49E6-973F-9F8AFE60F0A6}"/>
          </ac:grpSpMkLst>
        </pc:grpChg>
        <pc:grpChg chg="add mod">
          <ac:chgData name="Ken Merrihew" userId="bcb7a1e886d99f07" providerId="LiveId" clId="{39497DA3-2C31-48F8-B5DB-9A79168F2DFB}" dt="2018-05-02T22:40:42.172" v="1754" actId="1035"/>
          <ac:grpSpMkLst>
            <pc:docMk/>
            <pc:sldMk cId="2277029101" sldId="295"/>
            <ac:grpSpMk id="68" creationId="{8053E9D5-1832-4863-9F22-F0EA36D8610F}"/>
          </ac:grpSpMkLst>
        </pc:grpChg>
        <pc:grpChg chg="mod">
          <ac:chgData name="Ken Merrihew" userId="bcb7a1e886d99f07" providerId="LiveId" clId="{39497DA3-2C31-48F8-B5DB-9A79168F2DFB}" dt="2018-05-02T22:35:14.685" v="1508" actId="2696"/>
          <ac:grpSpMkLst>
            <pc:docMk/>
            <pc:sldMk cId="2277029101" sldId="295"/>
            <ac:grpSpMk id="69" creationId="{2EABFAC6-B80B-4480-B02D-D34645389E4B}"/>
          </ac:grpSpMkLst>
        </pc:grpChg>
        <pc:grpChg chg="add mod">
          <ac:chgData name="Ken Merrihew" userId="bcb7a1e886d99f07" providerId="LiveId" clId="{39497DA3-2C31-48F8-B5DB-9A79168F2DFB}" dt="2018-05-02T22:40:47" v="1760" actId="1036"/>
          <ac:grpSpMkLst>
            <pc:docMk/>
            <pc:sldMk cId="2277029101" sldId="295"/>
            <ac:grpSpMk id="79" creationId="{02D69AE2-59CC-431B-B97E-6D17274DBF19}"/>
          </ac:grpSpMkLst>
        </pc:grpChg>
        <pc:grpChg chg="mod">
          <ac:chgData name="Ken Merrihew" userId="bcb7a1e886d99f07" providerId="LiveId" clId="{39497DA3-2C31-48F8-B5DB-9A79168F2DFB}" dt="2018-05-02T22:35:14.685" v="1508" actId="2696"/>
          <ac:grpSpMkLst>
            <pc:docMk/>
            <pc:sldMk cId="2277029101" sldId="295"/>
            <ac:grpSpMk id="80" creationId="{2864F7BE-58B9-4AD6-B0D5-469F64B53ABD}"/>
          </ac:grpSpMkLst>
        </pc:grpChg>
        <pc:grpChg chg="mod">
          <ac:chgData name="Ken Merrihew" userId="bcb7a1e886d99f07" providerId="LiveId" clId="{39497DA3-2C31-48F8-B5DB-9A79168F2DFB}" dt="2018-05-02T22:35:14.685" v="1508" actId="2696"/>
          <ac:grpSpMkLst>
            <pc:docMk/>
            <pc:sldMk cId="2277029101" sldId="295"/>
            <ac:grpSpMk id="86" creationId="{99E15B5B-CA40-43CC-84AF-C98F73FFD4FF}"/>
          </ac:grpSpMkLst>
        </pc:grpChg>
        <pc:grpChg chg="add del mod">
          <ac:chgData name="Ken Merrihew" userId="bcb7a1e886d99f07" providerId="LiveId" clId="{39497DA3-2C31-48F8-B5DB-9A79168F2DFB}" dt="2018-05-02T22:40:59.819" v="1763" actId="165"/>
          <ac:grpSpMkLst>
            <pc:docMk/>
            <pc:sldMk cId="2277029101" sldId="295"/>
            <ac:grpSpMk id="94" creationId="{639EBC8D-B9DD-4368-A415-4535A0682ED6}"/>
          </ac:grpSpMkLst>
        </pc:grpChg>
      </pc:sldChg>
      <pc:sldChg chg="addSp delSp modSp add delAnim modAnim">
        <pc:chgData name="Ken Merrihew" userId="bcb7a1e886d99f07" providerId="LiveId" clId="{39497DA3-2C31-48F8-B5DB-9A79168F2DFB}" dt="2018-05-09T18:56:20.499" v="2435" actId="1037"/>
        <pc:sldMkLst>
          <pc:docMk/>
          <pc:sldMk cId="369685297" sldId="296"/>
        </pc:sldMkLst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2" creationId="{9CA1C39E-2297-4550-8F19-89A3DD89A6FF}"/>
          </ac:spMkLst>
        </pc:spChg>
        <pc:spChg chg="mod">
          <ac:chgData name="Ken Merrihew" userId="bcb7a1e886d99f07" providerId="LiveId" clId="{39497DA3-2C31-48F8-B5DB-9A79168F2DFB}" dt="2018-05-09T18:43:18.816" v="2044" actId="207"/>
          <ac:spMkLst>
            <pc:docMk/>
            <pc:sldMk cId="369685297" sldId="296"/>
            <ac:spMk id="5" creationId="{00000000-0000-0000-0000-000000000000}"/>
          </ac:spMkLst>
        </pc:spChg>
        <pc:spChg chg="add del">
          <ac:chgData name="Ken Merrihew" userId="bcb7a1e886d99f07" providerId="LiveId" clId="{39497DA3-2C31-48F8-B5DB-9A79168F2DFB}" dt="2018-05-09T18:43:56.723" v="2048" actId="478"/>
          <ac:spMkLst>
            <pc:docMk/>
            <pc:sldMk cId="369685297" sldId="296"/>
            <ac:spMk id="10" creationId="{6EEC29AC-94EE-4828-86D9-67513453172F}"/>
          </ac:spMkLst>
        </pc:spChg>
        <pc:spChg chg="del">
          <ac:chgData name="Ken Merrihew" userId="bcb7a1e886d99f07" providerId="LiveId" clId="{39497DA3-2C31-48F8-B5DB-9A79168F2DFB}" dt="2018-05-09T18:37:26.477" v="2013" actId="478"/>
          <ac:spMkLst>
            <pc:docMk/>
            <pc:sldMk cId="369685297" sldId="296"/>
            <ac:spMk id="63" creationId="{BCE398E9-418D-42C9-9EE5-ED9907683C1E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95" creationId="{0D8714E1-ED09-43A9-B2DA-F0AD4D3E0BCD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96" creationId="{02235ADB-4ACA-410E-9D44-9900C7C33ADB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97" creationId="{0032EB9F-48A0-41EC-A00E-710CDC3888B6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98" creationId="{37BF8534-CB7A-4A20-AE2B-D3FC4DC42EEE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99" creationId="{C33F2435-699A-42DA-85FF-9D44E7943541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0" creationId="{496887BC-5EE7-4611-8F20-6C63DAA49F18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1" creationId="{1AA9DCFC-1E19-4404-A77F-2839819863D7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2" creationId="{823CBDE7-0AC5-420A-AB02-731A29C90662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3" creationId="{A506B85C-174B-46AA-B5E1-BBCFFF6584EF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4" creationId="{B4500C4E-7307-4A02-818C-89C200B5F16E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5" creationId="{CDF9BA30-B91C-4B7E-BECC-159364D86D75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6" creationId="{8B9F2F51-5385-48DC-A89F-40B2A60D9A4E}"/>
          </ac:spMkLst>
        </pc:spChg>
        <pc:spChg chg="del">
          <ac:chgData name="Ken Merrihew" userId="bcb7a1e886d99f07" providerId="LiveId" clId="{39497DA3-2C31-48F8-B5DB-9A79168F2DFB}" dt="2018-05-09T18:37:24.767" v="2012" actId="478"/>
          <ac:spMkLst>
            <pc:docMk/>
            <pc:sldMk cId="369685297" sldId="296"/>
            <ac:spMk id="107" creationId="{0B0D66B1-8570-4C82-B861-EA1B079CEEF6}"/>
          </ac:spMkLst>
        </pc:spChg>
        <pc:spChg chg="mod">
          <ac:chgData name="Ken Merrihew" userId="bcb7a1e886d99f07" providerId="LiveId" clId="{39497DA3-2C31-48F8-B5DB-9A79168F2DFB}" dt="2018-05-09T18:55:54.341" v="2428" actId="1076"/>
          <ac:spMkLst>
            <pc:docMk/>
            <pc:sldMk cId="369685297" sldId="296"/>
            <ac:spMk id="110" creationId="{E0E4BFAF-EB2C-4485-AB1B-F9A3250864C1}"/>
          </ac:spMkLst>
        </pc:spChg>
        <pc:spChg chg="mod">
          <ac:chgData name="Ken Merrihew" userId="bcb7a1e886d99f07" providerId="LiveId" clId="{39497DA3-2C31-48F8-B5DB-9A79168F2DFB}" dt="2018-05-09T18:46:46.580" v="2054" actId="1037"/>
          <ac:spMkLst>
            <pc:docMk/>
            <pc:sldMk cId="369685297" sldId="296"/>
            <ac:spMk id="113" creationId="{47DFF483-F86E-45F9-944D-16803BF19999}"/>
          </ac:spMkLst>
        </pc:spChg>
        <pc:spChg chg="mod">
          <ac:chgData name="Ken Merrihew" userId="bcb7a1e886d99f07" providerId="LiveId" clId="{39497DA3-2C31-48F8-B5DB-9A79168F2DFB}" dt="2018-05-09T18:55:34.500" v="2402" actId="1037"/>
          <ac:spMkLst>
            <pc:docMk/>
            <pc:sldMk cId="369685297" sldId="296"/>
            <ac:spMk id="114" creationId="{AEEF3765-7990-4941-BF23-35A08DCD70D7}"/>
          </ac:spMkLst>
        </pc:spChg>
        <pc:spChg chg="add mod">
          <ac:chgData name="Ken Merrihew" userId="bcb7a1e886d99f07" providerId="LiveId" clId="{39497DA3-2C31-48F8-B5DB-9A79168F2DFB}" dt="2018-05-09T18:56:18.575" v="2434" actId="1037"/>
          <ac:spMkLst>
            <pc:docMk/>
            <pc:sldMk cId="369685297" sldId="296"/>
            <ac:spMk id="115" creationId="{65C1AD9E-B8CE-4EBD-AFD2-FC51411B49D1}"/>
          </ac:spMkLst>
        </pc:s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60" creationId="{6C858199-ABFD-49E6-973F-9F8AFE60F0A6}"/>
          </ac:grpSpMkLst>
        </pc:gr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61" creationId="{8D965208-1FBD-458C-860D-EECCA3985114}"/>
          </ac:grpSpMkLst>
        </pc:gr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62" creationId="{E94FF826-C5EC-4659-866D-624634B0C4AB}"/>
          </ac:grpSpMkLst>
        </pc:gr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68" creationId="{8053E9D5-1832-4863-9F22-F0EA36D8610F}"/>
          </ac:grpSpMkLst>
        </pc:gr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79" creationId="{02D69AE2-59CC-431B-B97E-6D17274DBF19}"/>
          </ac:grpSpMkLst>
        </pc:grpChg>
        <pc:grpChg chg="add mod">
          <ac:chgData name="Ken Merrihew" userId="bcb7a1e886d99f07" providerId="LiveId" clId="{39497DA3-2C31-48F8-B5DB-9A79168F2DFB}" dt="2018-05-09T18:37:31.474" v="2034" actId="1036"/>
          <ac:grpSpMkLst>
            <pc:docMk/>
            <pc:sldMk cId="369685297" sldId="296"/>
            <ac:grpSpMk id="94" creationId="{35EC60C8-4BE8-4134-BDFC-E13EBFE01BBD}"/>
          </ac:grpSpMkLst>
        </pc:grpChg>
        <pc:grpChg chg="add mod">
          <ac:chgData name="Ken Merrihew" userId="bcb7a1e886d99f07" providerId="LiveId" clId="{39497DA3-2C31-48F8-B5DB-9A79168F2DFB}" dt="2018-05-09T18:56:00.392" v="2429" actId="1076"/>
          <ac:grpSpMkLst>
            <pc:docMk/>
            <pc:sldMk cId="369685297" sldId="296"/>
            <ac:grpSpMk id="112" creationId="{B5EED785-B524-4D47-97F6-41FC753C7A1C}"/>
          </ac:grpSpMkLst>
        </pc:grpChg>
        <pc:grpChg chg="del">
          <ac:chgData name="Ken Merrihew" userId="bcb7a1e886d99f07" providerId="LiveId" clId="{39497DA3-2C31-48F8-B5DB-9A79168F2DFB}" dt="2018-05-09T18:37:24.767" v="2012" actId="478"/>
          <ac:grpSpMkLst>
            <pc:docMk/>
            <pc:sldMk cId="369685297" sldId="296"/>
            <ac:grpSpMk id="4096" creationId="{3F7AD9B2-F509-48F6-8C8E-A3559045B723}"/>
          </ac:grpSpMkLst>
        </pc:grpChg>
        <pc:cxnChg chg="add mod">
          <ac:chgData name="Ken Merrihew" userId="bcb7a1e886d99f07" providerId="LiveId" clId="{39497DA3-2C31-48F8-B5DB-9A79168F2DFB}" dt="2018-05-09T18:56:20.499" v="2435" actId="1037"/>
          <ac:cxnSpMkLst>
            <pc:docMk/>
            <pc:sldMk cId="369685297" sldId="296"/>
            <ac:cxnSpMk id="116" creationId="{596D83B5-0F6A-4D16-A162-F19B240D6FCE}"/>
          </ac:cxnSpMkLst>
        </pc:cxnChg>
      </pc:sldChg>
      <pc:sldChg chg="add">
        <pc:chgData name="Ken Merrihew" userId="bcb7a1e886d99f07" providerId="LiveId" clId="{39497DA3-2C31-48F8-B5DB-9A79168F2DFB}" dt="2018-05-09T18:37:16.350" v="2011"/>
        <pc:sldMkLst>
          <pc:docMk/>
          <pc:sldMk cId="4272396544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elivingshadow.deviantart.com/art/jewish-mouse-warrior-ancient-era-417947963" TargetMode="Externa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Rashidun_arm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0574" y="2520623"/>
            <a:ext cx="386341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15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B2ADC6C-51FF-46A0-9244-8F1311CF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53" y="1601724"/>
            <a:ext cx="5578221" cy="3486388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9E9C9-02C9-483F-91AE-CDF26FA684C8}"/>
              </a:ext>
            </a:extLst>
          </p:cNvPr>
          <p:cNvSpPr txBox="1"/>
          <p:nvPr/>
        </p:nvSpPr>
        <p:spPr>
          <a:xfrm>
            <a:off x="462567" y="120589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from a root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converse with one’s self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meditate</a:t>
            </a:r>
            <a:r>
              <a:rPr lang="en-US" sz="3200" dirty="0"/>
              <a:t> ~ from a root meaning </a:t>
            </a:r>
            <a:r>
              <a:rPr lang="en-US" sz="3200" i="1" dirty="0"/>
              <a:t>to moan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A39B8-F816-48BB-869D-C318D6E0F7B0}"/>
              </a:ext>
            </a:extLst>
          </p:cNvPr>
          <p:cNvSpPr txBox="1"/>
          <p:nvPr/>
        </p:nvSpPr>
        <p:spPr>
          <a:xfrm>
            <a:off x="1681655" y="4677103"/>
            <a:ext cx="538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Lushlife" panose="00000400000000000000" pitchFamily="2" charset="0"/>
              </a:rPr>
              <a:t>Tevye</a:t>
            </a: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~ “Fiddler on the Roof”</a:t>
            </a:r>
          </a:p>
        </p:txBody>
      </p:sp>
    </p:spTree>
    <p:extLst>
      <p:ext uri="{BB962C8B-B14F-4D97-AF65-F5344CB8AC3E}">
        <p14:creationId xmlns:p14="http://schemas.microsoft.com/office/powerpoint/2010/main" val="11072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10129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5:6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Blessed are those who hunger and thirst for righteousness, for they shall be filled.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09009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33717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Rock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tsur</a:t>
            </a:r>
            <a:r>
              <a:rPr lang="en-US" sz="3200" dirty="0"/>
              <a:t> –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strength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693683" y="1220554"/>
            <a:ext cx="802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 </a:t>
            </a:r>
            <a:r>
              <a:rPr lang="en-US" sz="3200" dirty="0"/>
              <a:t>Deut. 32:31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their rock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not like our Rock,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Even our enemies themselves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being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judges.</a:t>
            </a:r>
          </a:p>
        </p:txBody>
      </p:sp>
    </p:spTree>
    <p:extLst>
      <p:ext uri="{BB962C8B-B14F-4D97-AF65-F5344CB8AC3E}">
        <p14:creationId xmlns:p14="http://schemas.microsoft.com/office/powerpoint/2010/main" val="3204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936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little lines I heard one day,</a:t>
            </a:r>
          </a:p>
          <a:p>
            <a:r>
              <a:rPr lang="en-US" sz="3200" dirty="0"/>
              <a:t>Traveling along life’s busy way;</a:t>
            </a:r>
          </a:p>
          <a:p>
            <a:r>
              <a:rPr lang="en-US" sz="3200" dirty="0"/>
              <a:t>Bringing conviction to my heart,</a:t>
            </a:r>
          </a:p>
          <a:p>
            <a:r>
              <a:rPr lang="en-US" sz="3200" dirty="0"/>
              <a:t>And from my mind would not depart;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EB1BD709-4FA8-4BF2-9D0F-A9523872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6025A-2C42-4CE9-84D3-C3B35B879C4A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25984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Only one life, yes only one,</a:t>
            </a:r>
          </a:p>
          <a:p>
            <a:r>
              <a:rPr lang="en-US" sz="3200" dirty="0"/>
              <a:t>Soon will its fleeting hours be done;</a:t>
            </a:r>
          </a:p>
          <a:p>
            <a:r>
              <a:rPr lang="en-US" sz="3200" dirty="0"/>
              <a:t>Then, in ‘that day’ my Lord to meet,</a:t>
            </a:r>
          </a:p>
          <a:p>
            <a:r>
              <a:rPr lang="en-US" sz="3200" dirty="0"/>
              <a:t>And stand before His Judgement seat;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306C80DB-BFE6-4C76-92D5-AB8C641E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2399B-D3EF-4D17-BACA-20CBEDFAA24C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737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Only one life, the still small voice,</a:t>
            </a:r>
          </a:p>
          <a:p>
            <a:r>
              <a:rPr lang="en-US" sz="3200" dirty="0"/>
              <a:t>Gently pleads for a better choice</a:t>
            </a:r>
          </a:p>
          <a:p>
            <a:r>
              <a:rPr lang="en-US" sz="3200" dirty="0"/>
              <a:t>Bidding me selfish aims to leave,</a:t>
            </a:r>
          </a:p>
          <a:p>
            <a:r>
              <a:rPr lang="en-US" sz="3200" dirty="0"/>
              <a:t>And to God’s holy will to cleave;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60DABC1B-2503-40C5-A9E6-496998E7E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DDB98-3220-4503-B4E5-F92CBCE36BBA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7809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3AFE757E-B2BE-455C-9F59-D8D633D5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Only one life, a few brief years,</a:t>
            </a:r>
          </a:p>
          <a:p>
            <a:r>
              <a:rPr lang="en-US" sz="3200" dirty="0"/>
              <a:t>Each with its burdens, hopes, and fears;</a:t>
            </a:r>
          </a:p>
          <a:p>
            <a:r>
              <a:rPr lang="en-US" sz="3200" dirty="0"/>
              <a:t>Each with its clays I must fulfill,</a:t>
            </a:r>
          </a:p>
          <a:p>
            <a:r>
              <a:rPr lang="en-US" sz="3200" dirty="0"/>
              <a:t>Living for self or in His will;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4759A-9E48-48E7-96E2-4FE7083A49CB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5147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C9E88-C6AD-4FF3-83CD-222EF6026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69" r="10397" b="12311"/>
          <a:stretch/>
        </p:blipFill>
        <p:spPr>
          <a:xfrm>
            <a:off x="834575" y="1142240"/>
            <a:ext cx="7162800" cy="4786838"/>
          </a:xfrm>
          <a:prstGeom prst="rect">
            <a:avLst/>
          </a:prstGeom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B83333C-446D-4C91-B808-3EC5AF506B58}"/>
              </a:ext>
            </a:extLst>
          </p:cNvPr>
          <p:cNvSpPr/>
          <p:nvPr/>
        </p:nvSpPr>
        <p:spPr>
          <a:xfrm>
            <a:off x="4245935" y="3639561"/>
            <a:ext cx="1283677" cy="2335237"/>
          </a:xfrm>
          <a:custGeom>
            <a:avLst/>
            <a:gdLst>
              <a:gd name="connsiteX0" fmla="*/ 907366 w 1139483"/>
              <a:gd name="connsiteY0" fmla="*/ 211015 h 2328203"/>
              <a:gd name="connsiteX1" fmla="*/ 1093763 w 1139483"/>
              <a:gd name="connsiteY1" fmla="*/ 443132 h 2328203"/>
              <a:gd name="connsiteX2" fmla="*/ 1121899 w 1139483"/>
              <a:gd name="connsiteY2" fmla="*/ 717452 h 2328203"/>
              <a:gd name="connsiteX3" fmla="*/ 1121899 w 1139483"/>
              <a:gd name="connsiteY3" fmla="*/ 805375 h 2328203"/>
              <a:gd name="connsiteX4" fmla="*/ 1139483 w 1139483"/>
              <a:gd name="connsiteY4" fmla="*/ 1065628 h 2328203"/>
              <a:gd name="connsiteX5" fmla="*/ 1135966 w 1139483"/>
              <a:gd name="connsiteY5" fmla="*/ 1111348 h 2328203"/>
              <a:gd name="connsiteX6" fmla="*/ 1065628 w 1139483"/>
              <a:gd name="connsiteY6" fmla="*/ 1097280 h 2328203"/>
              <a:gd name="connsiteX7" fmla="*/ 995289 w 1139483"/>
              <a:gd name="connsiteY7" fmla="*/ 1139483 h 2328203"/>
              <a:gd name="connsiteX8" fmla="*/ 953086 w 1139483"/>
              <a:gd name="connsiteY8" fmla="*/ 1206305 h 2328203"/>
              <a:gd name="connsiteX9" fmla="*/ 935502 w 1139483"/>
              <a:gd name="connsiteY9" fmla="*/ 1255542 h 2328203"/>
              <a:gd name="connsiteX10" fmla="*/ 886265 w 1139483"/>
              <a:gd name="connsiteY10" fmla="*/ 1273126 h 2328203"/>
              <a:gd name="connsiteX11" fmla="*/ 900332 w 1139483"/>
              <a:gd name="connsiteY11" fmla="*/ 1336431 h 2328203"/>
              <a:gd name="connsiteX12" fmla="*/ 875714 w 1139483"/>
              <a:gd name="connsiteY12" fmla="*/ 1406769 h 2328203"/>
              <a:gd name="connsiteX13" fmla="*/ 854612 w 1139483"/>
              <a:gd name="connsiteY13" fmla="*/ 1448972 h 2328203"/>
              <a:gd name="connsiteX14" fmla="*/ 844062 w 1139483"/>
              <a:gd name="connsiteY14" fmla="*/ 1505243 h 2328203"/>
              <a:gd name="connsiteX15" fmla="*/ 805375 w 1139483"/>
              <a:gd name="connsiteY15" fmla="*/ 1572065 h 2328203"/>
              <a:gd name="connsiteX16" fmla="*/ 847579 w 1139483"/>
              <a:gd name="connsiteY16" fmla="*/ 1628335 h 2328203"/>
              <a:gd name="connsiteX17" fmla="*/ 840545 w 1139483"/>
              <a:gd name="connsiteY17" fmla="*/ 1663505 h 2328203"/>
              <a:gd name="connsiteX18" fmla="*/ 808892 w 1139483"/>
              <a:gd name="connsiteY18" fmla="*/ 1695157 h 2328203"/>
              <a:gd name="connsiteX19" fmla="*/ 801859 w 1139483"/>
              <a:gd name="connsiteY19" fmla="*/ 1790114 h 2328203"/>
              <a:gd name="connsiteX20" fmla="*/ 801859 w 1139483"/>
              <a:gd name="connsiteY20" fmla="*/ 1842868 h 2328203"/>
              <a:gd name="connsiteX21" fmla="*/ 801859 w 1139483"/>
              <a:gd name="connsiteY21" fmla="*/ 1913206 h 2328203"/>
              <a:gd name="connsiteX22" fmla="*/ 784274 w 1139483"/>
              <a:gd name="connsiteY22" fmla="*/ 1994095 h 2328203"/>
              <a:gd name="connsiteX23" fmla="*/ 815926 w 1139483"/>
              <a:gd name="connsiteY23" fmla="*/ 2092569 h 2328203"/>
              <a:gd name="connsiteX24" fmla="*/ 868680 w 1139483"/>
              <a:gd name="connsiteY24" fmla="*/ 2099603 h 2328203"/>
              <a:gd name="connsiteX25" fmla="*/ 868680 w 1139483"/>
              <a:gd name="connsiteY25" fmla="*/ 2141806 h 2328203"/>
              <a:gd name="connsiteX26" fmla="*/ 868680 w 1139483"/>
              <a:gd name="connsiteY26" fmla="*/ 2166425 h 2328203"/>
              <a:gd name="connsiteX27" fmla="*/ 847579 w 1139483"/>
              <a:gd name="connsiteY27" fmla="*/ 2187526 h 2328203"/>
              <a:gd name="connsiteX28" fmla="*/ 851095 w 1139483"/>
              <a:gd name="connsiteY28" fmla="*/ 2257865 h 2328203"/>
              <a:gd name="connsiteX29" fmla="*/ 858129 w 1139483"/>
              <a:gd name="connsiteY29" fmla="*/ 2328203 h 2328203"/>
              <a:gd name="connsiteX30" fmla="*/ 0 w 1139483"/>
              <a:gd name="connsiteY30" fmla="*/ 2303585 h 2328203"/>
              <a:gd name="connsiteX31" fmla="*/ 73855 w 1139483"/>
              <a:gd name="connsiteY31" fmla="*/ 2138289 h 2328203"/>
              <a:gd name="connsiteX32" fmla="*/ 189914 w 1139483"/>
              <a:gd name="connsiteY32" fmla="*/ 1821766 h 2328203"/>
              <a:gd name="connsiteX33" fmla="*/ 186397 w 1139483"/>
              <a:gd name="connsiteY33" fmla="*/ 1723292 h 2328203"/>
              <a:gd name="connsiteX34" fmla="*/ 246185 w 1139483"/>
              <a:gd name="connsiteY34" fmla="*/ 1674055 h 2328203"/>
              <a:gd name="connsiteX35" fmla="*/ 253219 w 1139483"/>
              <a:gd name="connsiteY35" fmla="*/ 1550963 h 2328203"/>
              <a:gd name="connsiteX36" fmla="*/ 270803 w 1139483"/>
              <a:gd name="connsiteY36" fmla="*/ 1420837 h 2328203"/>
              <a:gd name="connsiteX37" fmla="*/ 270803 w 1139483"/>
              <a:gd name="connsiteY37" fmla="*/ 1318846 h 2328203"/>
              <a:gd name="connsiteX38" fmla="*/ 270803 w 1139483"/>
              <a:gd name="connsiteY38" fmla="*/ 1199271 h 2328203"/>
              <a:gd name="connsiteX39" fmla="*/ 305972 w 1139483"/>
              <a:gd name="connsiteY39" fmla="*/ 1086729 h 2328203"/>
              <a:gd name="connsiteX40" fmla="*/ 393895 w 1139483"/>
              <a:gd name="connsiteY40" fmla="*/ 928468 h 2328203"/>
              <a:gd name="connsiteX41" fmla="*/ 453683 w 1139483"/>
              <a:gd name="connsiteY41" fmla="*/ 868680 h 2328203"/>
              <a:gd name="connsiteX42" fmla="*/ 513471 w 1139483"/>
              <a:gd name="connsiteY42" fmla="*/ 805375 h 2328203"/>
              <a:gd name="connsiteX43" fmla="*/ 562708 w 1139483"/>
              <a:gd name="connsiteY43" fmla="*/ 594360 h 2328203"/>
              <a:gd name="connsiteX44" fmla="*/ 636563 w 1139483"/>
              <a:gd name="connsiteY44" fmla="*/ 464234 h 2328203"/>
              <a:gd name="connsiteX45" fmla="*/ 675249 w 1139483"/>
              <a:gd name="connsiteY45" fmla="*/ 393895 h 2328203"/>
              <a:gd name="connsiteX46" fmla="*/ 706902 w 1139483"/>
              <a:gd name="connsiteY46" fmla="*/ 256735 h 2328203"/>
              <a:gd name="connsiteX47" fmla="*/ 728003 w 1139483"/>
              <a:gd name="connsiteY47" fmla="*/ 112542 h 2328203"/>
              <a:gd name="connsiteX48" fmla="*/ 801859 w 1139483"/>
              <a:gd name="connsiteY48" fmla="*/ 0 h 2328203"/>
              <a:gd name="connsiteX49" fmla="*/ 889782 w 1139483"/>
              <a:gd name="connsiteY49" fmla="*/ 14068 h 2328203"/>
              <a:gd name="connsiteX50" fmla="*/ 939019 w 1139483"/>
              <a:gd name="connsiteY50" fmla="*/ 123092 h 2328203"/>
              <a:gd name="connsiteX51" fmla="*/ 907366 w 1139483"/>
              <a:gd name="connsiteY51" fmla="*/ 211015 h 23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39483" h="2328203">
                <a:moveTo>
                  <a:pt x="907366" y="211015"/>
                </a:moveTo>
                <a:lnTo>
                  <a:pt x="1093763" y="443132"/>
                </a:lnTo>
                <a:lnTo>
                  <a:pt x="1121899" y="717452"/>
                </a:lnTo>
                <a:lnTo>
                  <a:pt x="1121899" y="805375"/>
                </a:lnTo>
                <a:lnTo>
                  <a:pt x="1139483" y="1065628"/>
                </a:lnTo>
                <a:lnTo>
                  <a:pt x="1135966" y="1111348"/>
                </a:lnTo>
                <a:lnTo>
                  <a:pt x="1065628" y="1097280"/>
                </a:lnTo>
                <a:lnTo>
                  <a:pt x="995289" y="1139483"/>
                </a:lnTo>
                <a:lnTo>
                  <a:pt x="953086" y="1206305"/>
                </a:lnTo>
                <a:lnTo>
                  <a:pt x="935502" y="1255542"/>
                </a:lnTo>
                <a:lnTo>
                  <a:pt x="886265" y="1273126"/>
                </a:lnTo>
                <a:lnTo>
                  <a:pt x="900332" y="1336431"/>
                </a:lnTo>
                <a:lnTo>
                  <a:pt x="875714" y="1406769"/>
                </a:lnTo>
                <a:lnTo>
                  <a:pt x="854612" y="1448972"/>
                </a:lnTo>
                <a:lnTo>
                  <a:pt x="844062" y="1505243"/>
                </a:lnTo>
                <a:lnTo>
                  <a:pt x="805375" y="1572065"/>
                </a:lnTo>
                <a:lnTo>
                  <a:pt x="847579" y="1628335"/>
                </a:lnTo>
                <a:lnTo>
                  <a:pt x="840545" y="1663505"/>
                </a:lnTo>
                <a:lnTo>
                  <a:pt x="808892" y="1695157"/>
                </a:lnTo>
                <a:lnTo>
                  <a:pt x="801859" y="1790114"/>
                </a:lnTo>
                <a:lnTo>
                  <a:pt x="801859" y="1842868"/>
                </a:lnTo>
                <a:lnTo>
                  <a:pt x="801859" y="1913206"/>
                </a:lnTo>
                <a:lnTo>
                  <a:pt x="784274" y="1994095"/>
                </a:lnTo>
                <a:lnTo>
                  <a:pt x="815926" y="2092569"/>
                </a:lnTo>
                <a:lnTo>
                  <a:pt x="868680" y="2099603"/>
                </a:lnTo>
                <a:lnTo>
                  <a:pt x="868680" y="2141806"/>
                </a:lnTo>
                <a:lnTo>
                  <a:pt x="868680" y="2166425"/>
                </a:lnTo>
                <a:lnTo>
                  <a:pt x="847579" y="2187526"/>
                </a:lnTo>
                <a:lnTo>
                  <a:pt x="851095" y="2257865"/>
                </a:lnTo>
                <a:lnTo>
                  <a:pt x="858129" y="2328203"/>
                </a:lnTo>
                <a:lnTo>
                  <a:pt x="0" y="2303585"/>
                </a:lnTo>
                <a:lnTo>
                  <a:pt x="73855" y="2138289"/>
                </a:lnTo>
                <a:lnTo>
                  <a:pt x="189914" y="1821766"/>
                </a:lnTo>
                <a:lnTo>
                  <a:pt x="186397" y="1723292"/>
                </a:lnTo>
                <a:lnTo>
                  <a:pt x="246185" y="1674055"/>
                </a:lnTo>
                <a:lnTo>
                  <a:pt x="253219" y="1550963"/>
                </a:lnTo>
                <a:lnTo>
                  <a:pt x="270803" y="1420837"/>
                </a:lnTo>
                <a:lnTo>
                  <a:pt x="270803" y="1318846"/>
                </a:lnTo>
                <a:lnTo>
                  <a:pt x="270803" y="1199271"/>
                </a:lnTo>
                <a:lnTo>
                  <a:pt x="305972" y="1086729"/>
                </a:lnTo>
                <a:lnTo>
                  <a:pt x="393895" y="928468"/>
                </a:lnTo>
                <a:lnTo>
                  <a:pt x="453683" y="868680"/>
                </a:lnTo>
                <a:lnTo>
                  <a:pt x="513471" y="805375"/>
                </a:lnTo>
                <a:lnTo>
                  <a:pt x="562708" y="594360"/>
                </a:lnTo>
                <a:lnTo>
                  <a:pt x="636563" y="464234"/>
                </a:lnTo>
                <a:lnTo>
                  <a:pt x="675249" y="393895"/>
                </a:lnTo>
                <a:lnTo>
                  <a:pt x="706902" y="256735"/>
                </a:lnTo>
                <a:lnTo>
                  <a:pt x="728003" y="112542"/>
                </a:lnTo>
                <a:lnTo>
                  <a:pt x="801859" y="0"/>
                </a:lnTo>
                <a:lnTo>
                  <a:pt x="889782" y="14068"/>
                </a:lnTo>
                <a:lnTo>
                  <a:pt x="939019" y="123092"/>
                </a:lnTo>
                <a:lnTo>
                  <a:pt x="907366" y="211015"/>
                </a:lnTo>
                <a:close/>
              </a:path>
            </a:pathLst>
          </a:custGeom>
          <a:solidFill>
            <a:srgbClr val="4472C4">
              <a:alpha val="65098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2B81E9-0607-47DD-B80D-C9E0A8B2CA7B}"/>
              </a:ext>
            </a:extLst>
          </p:cNvPr>
          <p:cNvSpPr/>
          <p:nvPr/>
        </p:nvSpPr>
        <p:spPr>
          <a:xfrm>
            <a:off x="4576394" y="4555107"/>
            <a:ext cx="164208" cy="1492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20CDEE-EAD4-48D9-94DF-C9984E35FFD2}"/>
              </a:ext>
            </a:extLst>
          </p:cNvPr>
          <p:cNvSpPr/>
          <p:nvPr/>
        </p:nvSpPr>
        <p:spPr>
          <a:xfrm>
            <a:off x="4891430" y="5314690"/>
            <a:ext cx="164208" cy="1492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205DA6-28F7-43E5-B809-0FF4989A3173}"/>
              </a:ext>
            </a:extLst>
          </p:cNvPr>
          <p:cNvSpPr/>
          <p:nvPr/>
        </p:nvSpPr>
        <p:spPr>
          <a:xfrm>
            <a:off x="3981256" y="4888819"/>
            <a:ext cx="164208" cy="1492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5DA8E-6D5D-43E3-A0DD-1C80B5874F1E}"/>
              </a:ext>
            </a:extLst>
          </p:cNvPr>
          <p:cNvSpPr txBox="1"/>
          <p:nvPr/>
        </p:nvSpPr>
        <p:spPr>
          <a:xfrm>
            <a:off x="4304426" y="4009560"/>
            <a:ext cx="197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6E72FC-19AB-4645-A3BE-1275D8C278F9}"/>
              </a:ext>
            </a:extLst>
          </p:cNvPr>
          <p:cNvSpPr txBox="1"/>
          <p:nvPr/>
        </p:nvSpPr>
        <p:spPr>
          <a:xfrm>
            <a:off x="2878455" y="4402555"/>
            <a:ext cx="161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Adullam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58A3-54A5-456C-B545-A4CEA10F5BB1}"/>
              </a:ext>
            </a:extLst>
          </p:cNvPr>
          <p:cNvSpPr txBox="1"/>
          <p:nvPr/>
        </p:nvSpPr>
        <p:spPr>
          <a:xfrm>
            <a:off x="4643968" y="4840898"/>
            <a:ext cx="161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2800" b="1" dirty="0" err="1">
                <a:ln w="1270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Gedi</a:t>
            </a:r>
            <a:endParaRPr lang="en-US" sz="2800" b="1" dirty="0">
              <a:ln w="12700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74CF5-9637-40A6-AD27-0DE06C03CABF}"/>
              </a:ext>
            </a:extLst>
          </p:cNvPr>
          <p:cNvSpPr txBox="1"/>
          <p:nvPr/>
        </p:nvSpPr>
        <p:spPr>
          <a:xfrm>
            <a:off x="718462" y="596232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Judean Wilderness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FE16BD-2768-49E8-992C-C937AAE52A8B}"/>
              </a:ext>
            </a:extLst>
          </p:cNvPr>
          <p:cNvCxnSpPr/>
          <p:nvPr/>
        </p:nvCxnSpPr>
        <p:spPr>
          <a:xfrm flipV="1">
            <a:off x="3079275" y="5671383"/>
            <a:ext cx="1704109" cy="340822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14F88B-A40B-41F4-B7C6-9BEF7892A00C}"/>
              </a:ext>
            </a:extLst>
          </p:cNvPr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Contemplation </a:t>
            </a:r>
            <a:r>
              <a:rPr lang="en-US" sz="3200" dirty="0">
                <a:solidFill>
                  <a:schemeClr val="bg1"/>
                </a:solidFill>
              </a:rPr>
              <a:t>~ last of the 13 Maskil Psalms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0" grpId="0" animBg="1"/>
      <p:bldP spid="11" grpId="0" animBg="1"/>
      <p:bldP spid="4" grpId="0"/>
      <p:bldP spid="12" grpId="0"/>
      <p:bldP spid="13" grpId="0"/>
      <p:bldP spid="17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5FA5688C-35B1-4B63-8B89-F7669018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this bright world would tempt me sore,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Satan would a victory score;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self would seek to have its way,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help me Lord with joy to say;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life, ‘twill soon be past,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what’s done for Christ will last.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3ACC5-2ECF-4C2C-A9CF-F0CC6621CFFE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38547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Give me Father, a purpose deep,</a:t>
            </a:r>
          </a:p>
          <a:p>
            <a:r>
              <a:rPr lang="en-US" sz="3200" dirty="0"/>
              <a:t>In joy or sorrow Thy word to keep;</a:t>
            </a:r>
          </a:p>
          <a:p>
            <a:r>
              <a:rPr lang="en-US" sz="3200" dirty="0"/>
              <a:t>Faithful and true what </a:t>
            </a:r>
            <a:r>
              <a:rPr lang="en-US" sz="3200" dirty="0" err="1"/>
              <a:t>e’er</a:t>
            </a:r>
            <a:r>
              <a:rPr lang="en-US" sz="3200" dirty="0"/>
              <a:t> the strife,</a:t>
            </a:r>
          </a:p>
          <a:p>
            <a:r>
              <a:rPr lang="en-US" sz="3200" dirty="0"/>
              <a:t>Pleasing Thee in my daily life;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 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DC23EE1B-08F4-4792-B707-731179C2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29BFE-B4A9-429C-BC79-C7523B644336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28640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Oh, let my love with fervor burn,</a:t>
            </a:r>
          </a:p>
          <a:p>
            <a:r>
              <a:rPr lang="en-US" sz="3200" dirty="0"/>
              <a:t>And from the world now let me turn;</a:t>
            </a:r>
          </a:p>
          <a:p>
            <a:r>
              <a:rPr lang="en-US" sz="3200" dirty="0"/>
              <a:t>Living for Thee, and Thee alone,</a:t>
            </a:r>
          </a:p>
          <a:p>
            <a:r>
              <a:rPr lang="en-US" sz="3200" dirty="0"/>
              <a:t>Bringing Thee pleasure on Thy throne;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17144759-1529-4BB8-B215-50293B21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4E4153-2F4F-4B23-A838-1223D5EB236B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31822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Only One Life – C. T. Studd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16257" y="1285867"/>
            <a:ext cx="8307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Only one life, yes only one,</a:t>
            </a:r>
          </a:p>
          <a:p>
            <a:r>
              <a:rPr lang="en-US" sz="3200" dirty="0"/>
              <a:t>Now let me say, “Thy will be done”;</a:t>
            </a:r>
          </a:p>
          <a:p>
            <a:r>
              <a:rPr lang="en-US" sz="3200" dirty="0"/>
              <a:t>And when at last I’ll hear the call,</a:t>
            </a:r>
          </a:p>
          <a:p>
            <a:r>
              <a:rPr lang="en-US" sz="3200" dirty="0"/>
              <a:t>I know I’ll say ‘twas worth it all”;</a:t>
            </a:r>
          </a:p>
          <a:p>
            <a:r>
              <a:rPr lang="en-US" sz="3200" dirty="0"/>
              <a:t>Only one life, ‘twill soon be past,</a:t>
            </a:r>
          </a:p>
          <a:p>
            <a:r>
              <a:rPr lang="en-US" sz="3200" dirty="0"/>
              <a:t>Only what’s done for Christ will last.”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E22F6284-E908-464D-88CC-A5FF333C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972">
            <a:off x="5862536" y="1541392"/>
            <a:ext cx="2814467" cy="287785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A71A43-E843-457D-ABCA-5327C94F763F}"/>
              </a:ext>
            </a:extLst>
          </p:cNvPr>
          <p:cNvSpPr txBox="1"/>
          <p:nvPr/>
        </p:nvSpPr>
        <p:spPr>
          <a:xfrm>
            <a:off x="5935579" y="4114801"/>
            <a:ext cx="2494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C. T. Studd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(1860-1931)</a:t>
            </a:r>
          </a:p>
        </p:txBody>
      </p:sp>
    </p:spTree>
    <p:extLst>
      <p:ext uri="{BB962C8B-B14F-4D97-AF65-F5344CB8AC3E}">
        <p14:creationId xmlns:p14="http://schemas.microsoft.com/office/powerpoint/2010/main" val="33071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41250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CE398E9-418D-42C9-9EE5-ED9907683C1E}"/>
              </a:ext>
            </a:extLst>
          </p:cNvPr>
          <p:cNvSpPr/>
          <p:nvPr/>
        </p:nvSpPr>
        <p:spPr>
          <a:xfrm>
            <a:off x="2930741" y="619998"/>
            <a:ext cx="2703705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foreigners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strange children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693683" y="1285867"/>
            <a:ext cx="802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NASB,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aliens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C858199-ABFD-49E6-973F-9F8AFE60F0A6}"/>
              </a:ext>
            </a:extLst>
          </p:cNvPr>
          <p:cNvGrpSpPr/>
          <p:nvPr/>
        </p:nvGrpSpPr>
        <p:grpSpPr>
          <a:xfrm>
            <a:off x="934245" y="2524597"/>
            <a:ext cx="1571677" cy="2699299"/>
            <a:chOff x="934245" y="2476471"/>
            <a:chExt cx="1571677" cy="26992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102371-4973-4298-83F3-2C7D62A5328B}"/>
                </a:ext>
              </a:extLst>
            </p:cNvPr>
            <p:cNvGrpSpPr/>
            <p:nvPr/>
          </p:nvGrpSpPr>
          <p:grpSpPr>
            <a:xfrm>
              <a:off x="934245" y="2476471"/>
              <a:ext cx="1571677" cy="2699299"/>
              <a:chOff x="2721701" y="3040709"/>
              <a:chExt cx="1073476" cy="202802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C8A645C-80B8-4BF9-BD09-69A892E6680B}"/>
                  </a:ext>
                </a:extLst>
              </p:cNvPr>
              <p:cNvSpPr/>
              <p:nvPr/>
            </p:nvSpPr>
            <p:spPr>
              <a:xfrm>
                <a:off x="3072064" y="3040709"/>
                <a:ext cx="352926" cy="495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29D28B9-9493-4CA2-8D6A-4FF1623DD418}"/>
                  </a:ext>
                </a:extLst>
              </p:cNvPr>
              <p:cNvSpPr/>
              <p:nvPr/>
            </p:nvSpPr>
            <p:spPr>
              <a:xfrm>
                <a:off x="3015916" y="3561347"/>
                <a:ext cx="457200" cy="802106"/>
              </a:xfrm>
              <a:custGeom>
                <a:avLst/>
                <a:gdLst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11567 w 669387"/>
                  <a:gd name="connsiteY6" fmla="*/ 1067603 h 1067603"/>
                  <a:gd name="connsiteX7" fmla="*/ 0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41359 w 669387"/>
                  <a:gd name="connsiteY6" fmla="*/ 1067603 h 1067603"/>
                  <a:gd name="connsiteX7" fmla="*/ 0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28028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51053 w 669387"/>
                  <a:gd name="connsiteY4" fmla="*/ 956036 h 1067603"/>
                  <a:gd name="connsiteX5" fmla="*/ 528028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387" h="1067603">
                    <a:moveTo>
                      <a:pt x="0" y="111567"/>
                    </a:moveTo>
                    <a:cubicBezTo>
                      <a:pt x="0" y="49950"/>
                      <a:pt x="49950" y="0"/>
                      <a:pt x="111567" y="0"/>
                    </a:cubicBezTo>
                    <a:lnTo>
                      <a:pt x="557820" y="0"/>
                    </a:lnTo>
                    <a:cubicBezTo>
                      <a:pt x="619437" y="0"/>
                      <a:pt x="669387" y="49950"/>
                      <a:pt x="669387" y="111567"/>
                    </a:cubicBezTo>
                    <a:lnTo>
                      <a:pt x="651053" y="956036"/>
                    </a:lnTo>
                    <a:cubicBezTo>
                      <a:pt x="651053" y="1017653"/>
                      <a:pt x="589645" y="1067603"/>
                      <a:pt x="528028" y="1067603"/>
                    </a:cubicBezTo>
                    <a:lnTo>
                      <a:pt x="141359" y="1067603"/>
                    </a:lnTo>
                    <a:cubicBezTo>
                      <a:pt x="79742" y="1067603"/>
                      <a:pt x="34376" y="1017653"/>
                      <a:pt x="34376" y="956036"/>
                    </a:cubicBezTo>
                    <a:lnTo>
                      <a:pt x="0" y="1115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E9BA3C-B494-45D5-8F26-B0326410F7AA}"/>
                  </a:ext>
                </a:extLst>
              </p:cNvPr>
              <p:cNvSpPr/>
              <p:nvPr/>
            </p:nvSpPr>
            <p:spPr>
              <a:xfrm rot="21206188">
                <a:off x="3287930" y="4386942"/>
                <a:ext cx="212677" cy="6817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421F366-129C-4693-91DA-3EEE1A79E2ED}"/>
                  </a:ext>
                </a:extLst>
              </p:cNvPr>
              <p:cNvSpPr/>
              <p:nvPr/>
            </p:nvSpPr>
            <p:spPr>
              <a:xfrm rot="616601">
                <a:off x="2971230" y="4383498"/>
                <a:ext cx="212677" cy="6817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E7FDEF1-4B4D-42D4-B459-456B886CFFC0}"/>
                  </a:ext>
                </a:extLst>
              </p:cNvPr>
              <p:cNvSpPr/>
              <p:nvPr/>
            </p:nvSpPr>
            <p:spPr>
              <a:xfrm rot="19601324">
                <a:off x="3627322" y="3620616"/>
                <a:ext cx="167855" cy="5721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E6A803A-81B7-4516-AF2E-EA051C2BFEC4}"/>
                  </a:ext>
                </a:extLst>
              </p:cNvPr>
              <p:cNvSpPr/>
              <p:nvPr/>
            </p:nvSpPr>
            <p:spPr>
              <a:xfrm rot="1476201">
                <a:off x="2721701" y="3624606"/>
                <a:ext cx="167855" cy="5721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9019E5C-4E0F-404A-BEFC-ADDB296ED678}"/>
                </a:ext>
              </a:extLst>
            </p:cNvPr>
            <p:cNvSpPr/>
            <p:nvPr/>
          </p:nvSpPr>
          <p:spPr>
            <a:xfrm flipH="1">
              <a:off x="1729674" y="2715948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52A124-108C-4045-BC93-FACD0D039688}"/>
                </a:ext>
              </a:extLst>
            </p:cNvPr>
            <p:cNvSpPr/>
            <p:nvPr/>
          </p:nvSpPr>
          <p:spPr>
            <a:xfrm flipH="1">
              <a:off x="1574172" y="2714976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BC49DB-D9A4-4A21-B179-DBF28AD7F596}"/>
                </a:ext>
              </a:extLst>
            </p:cNvPr>
            <p:cNvSpPr/>
            <p:nvPr/>
          </p:nvSpPr>
          <p:spPr>
            <a:xfrm>
              <a:off x="1611085" y="2953230"/>
              <a:ext cx="151119" cy="17930"/>
            </a:xfrm>
            <a:custGeom>
              <a:avLst/>
              <a:gdLst>
                <a:gd name="connsiteX0" fmla="*/ 0 w 151119"/>
                <a:gd name="connsiteY0" fmla="*/ 0 h 17930"/>
                <a:gd name="connsiteX1" fmla="*/ 69156 w 151119"/>
                <a:gd name="connsiteY1" fmla="*/ 17930 h 17930"/>
                <a:gd name="connsiteX2" fmla="*/ 151119 w 151119"/>
                <a:gd name="connsiteY2" fmla="*/ 0 h 1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19" h="17930">
                  <a:moveTo>
                    <a:pt x="0" y="0"/>
                  </a:moveTo>
                  <a:cubicBezTo>
                    <a:pt x="21985" y="8965"/>
                    <a:pt x="43970" y="17930"/>
                    <a:pt x="69156" y="17930"/>
                  </a:cubicBezTo>
                  <a:cubicBezTo>
                    <a:pt x="94342" y="17930"/>
                    <a:pt x="122730" y="8965"/>
                    <a:pt x="15111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965208-1FBD-458C-860D-EECCA3985114}"/>
              </a:ext>
            </a:extLst>
          </p:cNvPr>
          <p:cNvGrpSpPr/>
          <p:nvPr/>
        </p:nvGrpSpPr>
        <p:grpSpPr>
          <a:xfrm>
            <a:off x="2844399" y="2553707"/>
            <a:ext cx="1385601" cy="2735910"/>
            <a:chOff x="2844399" y="2553707"/>
            <a:chExt cx="1385601" cy="27359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785D47-598C-4345-8910-3A633C75207C}"/>
                </a:ext>
              </a:extLst>
            </p:cNvPr>
            <p:cNvGrpSpPr/>
            <p:nvPr/>
          </p:nvGrpSpPr>
          <p:grpSpPr>
            <a:xfrm>
              <a:off x="2844399" y="2553707"/>
              <a:ext cx="1385601" cy="2735910"/>
              <a:chOff x="3031643" y="2846410"/>
              <a:chExt cx="1145125" cy="226108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2D500-88A9-4378-AEC2-CA28EB279DC1}"/>
                  </a:ext>
                </a:extLst>
              </p:cNvPr>
              <p:cNvSpPr/>
              <p:nvPr/>
            </p:nvSpPr>
            <p:spPr>
              <a:xfrm>
                <a:off x="3383717" y="2846410"/>
                <a:ext cx="453651" cy="705614"/>
              </a:xfrm>
              <a:custGeom>
                <a:avLst/>
                <a:gdLst>
                  <a:gd name="connsiteX0" fmla="*/ 0 w 453224"/>
                  <a:gd name="connsiteY0" fmla="*/ 326004 h 652007"/>
                  <a:gd name="connsiteX1" fmla="*/ 226612 w 453224"/>
                  <a:gd name="connsiteY1" fmla="*/ 0 h 652007"/>
                  <a:gd name="connsiteX2" fmla="*/ 453224 w 453224"/>
                  <a:gd name="connsiteY2" fmla="*/ 326004 h 652007"/>
                  <a:gd name="connsiteX3" fmla="*/ 226612 w 453224"/>
                  <a:gd name="connsiteY3" fmla="*/ 652008 h 652007"/>
                  <a:gd name="connsiteX4" fmla="*/ 0 w 453224"/>
                  <a:gd name="connsiteY4" fmla="*/ 326004 h 652007"/>
                  <a:gd name="connsiteX0" fmla="*/ 0 w 460077"/>
                  <a:gd name="connsiteY0" fmla="*/ 326004 h 660003"/>
                  <a:gd name="connsiteX1" fmla="*/ 226612 w 460077"/>
                  <a:gd name="connsiteY1" fmla="*/ 0 h 660003"/>
                  <a:gd name="connsiteX2" fmla="*/ 453224 w 460077"/>
                  <a:gd name="connsiteY2" fmla="*/ 326004 h 660003"/>
                  <a:gd name="connsiteX3" fmla="*/ 385640 w 460077"/>
                  <a:gd name="connsiteY3" fmla="*/ 540692 h 660003"/>
                  <a:gd name="connsiteX4" fmla="*/ 226612 w 460077"/>
                  <a:gd name="connsiteY4" fmla="*/ 652008 h 660003"/>
                  <a:gd name="connsiteX5" fmla="*/ 0 w 460077"/>
                  <a:gd name="connsiteY5" fmla="*/ 326004 h 660003"/>
                  <a:gd name="connsiteX0" fmla="*/ 0 w 464332"/>
                  <a:gd name="connsiteY0" fmla="*/ 326004 h 695041"/>
                  <a:gd name="connsiteX1" fmla="*/ 226612 w 464332"/>
                  <a:gd name="connsiteY1" fmla="*/ 0 h 695041"/>
                  <a:gd name="connsiteX2" fmla="*/ 453224 w 464332"/>
                  <a:gd name="connsiteY2" fmla="*/ 326004 h 695041"/>
                  <a:gd name="connsiteX3" fmla="*/ 417446 w 464332"/>
                  <a:gd name="connsiteY3" fmla="*/ 655986 h 695041"/>
                  <a:gd name="connsiteX4" fmla="*/ 226612 w 464332"/>
                  <a:gd name="connsiteY4" fmla="*/ 652008 h 695041"/>
                  <a:gd name="connsiteX5" fmla="*/ 0 w 464332"/>
                  <a:gd name="connsiteY5" fmla="*/ 326004 h 695041"/>
                  <a:gd name="connsiteX0" fmla="*/ 0 w 467540"/>
                  <a:gd name="connsiteY0" fmla="*/ 328921 h 697958"/>
                  <a:gd name="connsiteX1" fmla="*/ 226612 w 467540"/>
                  <a:gd name="connsiteY1" fmla="*/ 2917 h 697958"/>
                  <a:gd name="connsiteX2" fmla="*/ 457199 w 467540"/>
                  <a:gd name="connsiteY2" fmla="*/ 189773 h 697958"/>
                  <a:gd name="connsiteX3" fmla="*/ 417446 w 467540"/>
                  <a:gd name="connsiteY3" fmla="*/ 658903 h 697958"/>
                  <a:gd name="connsiteX4" fmla="*/ 226612 w 467540"/>
                  <a:gd name="connsiteY4" fmla="*/ 654925 h 697958"/>
                  <a:gd name="connsiteX5" fmla="*/ 0 w 467540"/>
                  <a:gd name="connsiteY5" fmla="*/ 328921 h 697958"/>
                  <a:gd name="connsiteX0" fmla="*/ 0 w 452661"/>
                  <a:gd name="connsiteY0" fmla="*/ 328921 h 697958"/>
                  <a:gd name="connsiteX1" fmla="*/ 226612 w 452661"/>
                  <a:gd name="connsiteY1" fmla="*/ 2917 h 697958"/>
                  <a:gd name="connsiteX2" fmla="*/ 437321 w 452661"/>
                  <a:gd name="connsiteY2" fmla="*/ 189773 h 697958"/>
                  <a:gd name="connsiteX3" fmla="*/ 417446 w 452661"/>
                  <a:gd name="connsiteY3" fmla="*/ 658903 h 697958"/>
                  <a:gd name="connsiteX4" fmla="*/ 226612 w 452661"/>
                  <a:gd name="connsiteY4" fmla="*/ 654925 h 697958"/>
                  <a:gd name="connsiteX5" fmla="*/ 0 w 452661"/>
                  <a:gd name="connsiteY5" fmla="*/ 328921 h 697958"/>
                  <a:gd name="connsiteX0" fmla="*/ 5307 w 457968"/>
                  <a:gd name="connsiteY0" fmla="*/ 328921 h 687303"/>
                  <a:gd name="connsiteX1" fmla="*/ 231919 w 457968"/>
                  <a:gd name="connsiteY1" fmla="*/ 2917 h 687303"/>
                  <a:gd name="connsiteX2" fmla="*/ 442628 w 457968"/>
                  <a:gd name="connsiteY2" fmla="*/ 189773 h 687303"/>
                  <a:gd name="connsiteX3" fmla="*/ 422753 w 457968"/>
                  <a:gd name="connsiteY3" fmla="*/ 658903 h 687303"/>
                  <a:gd name="connsiteX4" fmla="*/ 231919 w 457968"/>
                  <a:gd name="connsiteY4" fmla="*/ 654925 h 687303"/>
                  <a:gd name="connsiteX5" fmla="*/ 84822 w 457968"/>
                  <a:gd name="connsiteY5" fmla="*/ 527706 h 687303"/>
                  <a:gd name="connsiteX6" fmla="*/ 5307 w 457968"/>
                  <a:gd name="connsiteY6" fmla="*/ 328921 h 687303"/>
                  <a:gd name="connsiteX0" fmla="*/ 5307 w 457968"/>
                  <a:gd name="connsiteY0" fmla="*/ 328921 h 698491"/>
                  <a:gd name="connsiteX1" fmla="*/ 231919 w 457968"/>
                  <a:gd name="connsiteY1" fmla="*/ 2917 h 698491"/>
                  <a:gd name="connsiteX2" fmla="*/ 442628 w 457968"/>
                  <a:gd name="connsiteY2" fmla="*/ 189773 h 698491"/>
                  <a:gd name="connsiteX3" fmla="*/ 422753 w 457968"/>
                  <a:gd name="connsiteY3" fmla="*/ 658903 h 698491"/>
                  <a:gd name="connsiteX4" fmla="*/ 231919 w 457968"/>
                  <a:gd name="connsiteY4" fmla="*/ 654925 h 698491"/>
                  <a:gd name="connsiteX5" fmla="*/ 84822 w 457968"/>
                  <a:gd name="connsiteY5" fmla="*/ 678781 h 698491"/>
                  <a:gd name="connsiteX6" fmla="*/ 5307 w 457968"/>
                  <a:gd name="connsiteY6" fmla="*/ 328921 h 698491"/>
                  <a:gd name="connsiteX0" fmla="*/ 6139 w 446873"/>
                  <a:gd name="connsiteY0" fmla="*/ 218861 h 695773"/>
                  <a:gd name="connsiteX1" fmla="*/ 220824 w 446873"/>
                  <a:gd name="connsiteY1" fmla="*/ 199 h 695773"/>
                  <a:gd name="connsiteX2" fmla="*/ 431533 w 446873"/>
                  <a:gd name="connsiteY2" fmla="*/ 187055 h 695773"/>
                  <a:gd name="connsiteX3" fmla="*/ 411658 w 446873"/>
                  <a:gd name="connsiteY3" fmla="*/ 656185 h 695773"/>
                  <a:gd name="connsiteX4" fmla="*/ 220824 w 446873"/>
                  <a:gd name="connsiteY4" fmla="*/ 652207 h 695773"/>
                  <a:gd name="connsiteX5" fmla="*/ 73727 w 446873"/>
                  <a:gd name="connsiteY5" fmla="*/ 676063 h 695773"/>
                  <a:gd name="connsiteX6" fmla="*/ 6139 w 446873"/>
                  <a:gd name="connsiteY6" fmla="*/ 218861 h 695773"/>
                  <a:gd name="connsiteX0" fmla="*/ 6139 w 448302"/>
                  <a:gd name="connsiteY0" fmla="*/ 218861 h 705659"/>
                  <a:gd name="connsiteX1" fmla="*/ 220824 w 448302"/>
                  <a:gd name="connsiteY1" fmla="*/ 199 h 705659"/>
                  <a:gd name="connsiteX2" fmla="*/ 431533 w 448302"/>
                  <a:gd name="connsiteY2" fmla="*/ 187055 h 705659"/>
                  <a:gd name="connsiteX3" fmla="*/ 415634 w 448302"/>
                  <a:gd name="connsiteY3" fmla="*/ 687990 h 705659"/>
                  <a:gd name="connsiteX4" fmla="*/ 220824 w 448302"/>
                  <a:gd name="connsiteY4" fmla="*/ 652207 h 705659"/>
                  <a:gd name="connsiteX5" fmla="*/ 73727 w 448302"/>
                  <a:gd name="connsiteY5" fmla="*/ 676063 h 705659"/>
                  <a:gd name="connsiteX6" fmla="*/ 6139 w 448302"/>
                  <a:gd name="connsiteY6" fmla="*/ 218861 h 705659"/>
                  <a:gd name="connsiteX0" fmla="*/ 11488 w 453651"/>
                  <a:gd name="connsiteY0" fmla="*/ 218861 h 705659"/>
                  <a:gd name="connsiteX1" fmla="*/ 226173 w 453651"/>
                  <a:gd name="connsiteY1" fmla="*/ 199 h 705659"/>
                  <a:gd name="connsiteX2" fmla="*/ 436882 w 453651"/>
                  <a:gd name="connsiteY2" fmla="*/ 187055 h 705659"/>
                  <a:gd name="connsiteX3" fmla="*/ 420983 w 453651"/>
                  <a:gd name="connsiteY3" fmla="*/ 687990 h 705659"/>
                  <a:gd name="connsiteX4" fmla="*/ 226173 w 453651"/>
                  <a:gd name="connsiteY4" fmla="*/ 652207 h 705659"/>
                  <a:gd name="connsiteX5" fmla="*/ 51246 w 453651"/>
                  <a:gd name="connsiteY5" fmla="*/ 676063 h 705659"/>
                  <a:gd name="connsiteX6" fmla="*/ 11488 w 453651"/>
                  <a:gd name="connsiteY6" fmla="*/ 218861 h 705659"/>
                  <a:gd name="connsiteX0" fmla="*/ 11488 w 453651"/>
                  <a:gd name="connsiteY0" fmla="*/ 214841 h 705614"/>
                  <a:gd name="connsiteX1" fmla="*/ 226173 w 453651"/>
                  <a:gd name="connsiteY1" fmla="*/ 154 h 705614"/>
                  <a:gd name="connsiteX2" fmla="*/ 436882 w 453651"/>
                  <a:gd name="connsiteY2" fmla="*/ 187010 h 705614"/>
                  <a:gd name="connsiteX3" fmla="*/ 420983 w 453651"/>
                  <a:gd name="connsiteY3" fmla="*/ 687945 h 705614"/>
                  <a:gd name="connsiteX4" fmla="*/ 226173 w 453651"/>
                  <a:gd name="connsiteY4" fmla="*/ 652162 h 705614"/>
                  <a:gd name="connsiteX5" fmla="*/ 51246 w 453651"/>
                  <a:gd name="connsiteY5" fmla="*/ 676018 h 705614"/>
                  <a:gd name="connsiteX6" fmla="*/ 11488 w 453651"/>
                  <a:gd name="connsiteY6" fmla="*/ 214841 h 70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3651" h="705614">
                    <a:moveTo>
                      <a:pt x="11488" y="214841"/>
                    </a:moveTo>
                    <a:cubicBezTo>
                      <a:pt x="40642" y="102197"/>
                      <a:pt x="155274" y="4793"/>
                      <a:pt x="226173" y="154"/>
                    </a:cubicBezTo>
                    <a:cubicBezTo>
                      <a:pt x="297072" y="-4485"/>
                      <a:pt x="410377" y="96895"/>
                      <a:pt x="436882" y="187010"/>
                    </a:cubicBezTo>
                    <a:cubicBezTo>
                      <a:pt x="463387" y="277125"/>
                      <a:pt x="458752" y="633611"/>
                      <a:pt x="420983" y="687945"/>
                    </a:cubicBezTo>
                    <a:cubicBezTo>
                      <a:pt x="383214" y="742279"/>
                      <a:pt x="287796" y="654150"/>
                      <a:pt x="226173" y="652162"/>
                    </a:cubicBezTo>
                    <a:cubicBezTo>
                      <a:pt x="164550" y="650174"/>
                      <a:pt x="89015" y="730352"/>
                      <a:pt x="51246" y="676018"/>
                    </a:cubicBezTo>
                    <a:cubicBezTo>
                      <a:pt x="13477" y="621684"/>
                      <a:pt x="-17666" y="327485"/>
                      <a:pt x="11488" y="21484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1CF3C5-1A16-4D4E-BE94-6048357267D1}"/>
                  </a:ext>
                </a:extLst>
              </p:cNvPr>
              <p:cNvGrpSpPr/>
              <p:nvPr/>
            </p:nvGrpSpPr>
            <p:grpSpPr>
              <a:xfrm>
                <a:off x="3031643" y="2882453"/>
                <a:ext cx="1145125" cy="2225040"/>
                <a:chOff x="2716372" y="3040709"/>
                <a:chExt cx="1041020" cy="20227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962D4F0-3E82-4343-A2FA-A235C9596A6C}"/>
                    </a:ext>
                  </a:extLst>
                </p:cNvPr>
                <p:cNvSpPr/>
                <p:nvPr/>
              </p:nvSpPr>
              <p:spPr>
                <a:xfrm>
                  <a:off x="3072064" y="3040709"/>
                  <a:ext cx="352926" cy="4958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253D5B3A-19A5-4465-B6E2-799702D61311}"/>
                    </a:ext>
                  </a:extLst>
                </p:cNvPr>
                <p:cNvSpPr/>
                <p:nvPr/>
              </p:nvSpPr>
              <p:spPr>
                <a:xfrm>
                  <a:off x="2960256" y="3561346"/>
                  <a:ext cx="562039" cy="964403"/>
                </a:xfrm>
                <a:custGeom>
                  <a:avLst/>
                  <a:gdLst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885306 h 964403"/>
                    <a:gd name="connsiteX5" fmla="*/ 395477 w 474574"/>
                    <a:gd name="connsiteY5" fmla="*/ 964403 h 964403"/>
                    <a:gd name="connsiteX6" fmla="*/ 79097 w 474574"/>
                    <a:gd name="connsiteY6" fmla="*/ 964403 h 964403"/>
                    <a:gd name="connsiteX7" fmla="*/ 0 w 474574"/>
                    <a:gd name="connsiteY7" fmla="*/ 885306 h 964403"/>
                    <a:gd name="connsiteX8" fmla="*/ 0 w 474574"/>
                    <a:gd name="connsiteY8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0 w 474574"/>
                    <a:gd name="connsiteY9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1471 w 474574"/>
                    <a:gd name="connsiteY9" fmla="*/ 542985 h 964403"/>
                    <a:gd name="connsiteX10" fmla="*/ 0 w 474574"/>
                    <a:gd name="connsiteY10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65081 w 474574"/>
                    <a:gd name="connsiteY9" fmla="*/ 531058 h 964403"/>
                    <a:gd name="connsiteX10" fmla="*/ 0 w 474574"/>
                    <a:gd name="connsiteY10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03012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65081 w 474574"/>
                    <a:gd name="connsiteY9" fmla="*/ 531058 h 964403"/>
                    <a:gd name="connsiteX10" fmla="*/ 0 w 474574"/>
                    <a:gd name="connsiteY10" fmla="*/ 79097 h 964403"/>
                    <a:gd name="connsiteX0" fmla="*/ 47708 w 522282"/>
                    <a:gd name="connsiteY0" fmla="*/ 79097 h 964403"/>
                    <a:gd name="connsiteX1" fmla="*/ 126805 w 522282"/>
                    <a:gd name="connsiteY1" fmla="*/ 0 h 964403"/>
                    <a:gd name="connsiteX2" fmla="*/ 443185 w 522282"/>
                    <a:gd name="connsiteY2" fmla="*/ 0 h 964403"/>
                    <a:gd name="connsiteX3" fmla="*/ 522282 w 522282"/>
                    <a:gd name="connsiteY3" fmla="*/ 79097 h 964403"/>
                    <a:gd name="connsiteX4" fmla="*/ 450720 w 522282"/>
                    <a:gd name="connsiteY4" fmla="*/ 519131 h 964403"/>
                    <a:gd name="connsiteX5" fmla="*/ 522282 w 522282"/>
                    <a:gd name="connsiteY5" fmla="*/ 885306 h 964403"/>
                    <a:gd name="connsiteX6" fmla="*/ 443185 w 522282"/>
                    <a:gd name="connsiteY6" fmla="*/ 964403 h 964403"/>
                    <a:gd name="connsiteX7" fmla="*/ 126805 w 522282"/>
                    <a:gd name="connsiteY7" fmla="*/ 964403 h 964403"/>
                    <a:gd name="connsiteX8" fmla="*/ 0 w 522282"/>
                    <a:gd name="connsiteY8" fmla="*/ 893257 h 964403"/>
                    <a:gd name="connsiteX9" fmla="*/ 112789 w 522282"/>
                    <a:gd name="connsiteY9" fmla="*/ 531058 h 964403"/>
                    <a:gd name="connsiteX10" fmla="*/ 47708 w 522282"/>
                    <a:gd name="connsiteY10" fmla="*/ 79097 h 964403"/>
                    <a:gd name="connsiteX0" fmla="*/ 55660 w 530234"/>
                    <a:gd name="connsiteY0" fmla="*/ 79097 h 964403"/>
                    <a:gd name="connsiteX1" fmla="*/ 134757 w 530234"/>
                    <a:gd name="connsiteY1" fmla="*/ 0 h 964403"/>
                    <a:gd name="connsiteX2" fmla="*/ 451137 w 530234"/>
                    <a:gd name="connsiteY2" fmla="*/ 0 h 964403"/>
                    <a:gd name="connsiteX3" fmla="*/ 530234 w 530234"/>
                    <a:gd name="connsiteY3" fmla="*/ 79097 h 964403"/>
                    <a:gd name="connsiteX4" fmla="*/ 458672 w 530234"/>
                    <a:gd name="connsiteY4" fmla="*/ 519131 h 964403"/>
                    <a:gd name="connsiteX5" fmla="*/ 530234 w 530234"/>
                    <a:gd name="connsiteY5" fmla="*/ 885306 h 964403"/>
                    <a:gd name="connsiteX6" fmla="*/ 451137 w 530234"/>
                    <a:gd name="connsiteY6" fmla="*/ 964403 h 964403"/>
                    <a:gd name="connsiteX7" fmla="*/ 134757 w 530234"/>
                    <a:gd name="connsiteY7" fmla="*/ 964403 h 964403"/>
                    <a:gd name="connsiteX8" fmla="*/ 0 w 530234"/>
                    <a:gd name="connsiteY8" fmla="*/ 889282 h 964403"/>
                    <a:gd name="connsiteX9" fmla="*/ 120741 w 530234"/>
                    <a:gd name="connsiteY9" fmla="*/ 531058 h 964403"/>
                    <a:gd name="connsiteX10" fmla="*/ 55660 w 530234"/>
                    <a:gd name="connsiteY10" fmla="*/ 79097 h 964403"/>
                    <a:gd name="connsiteX0" fmla="*/ 55660 w 558064"/>
                    <a:gd name="connsiteY0" fmla="*/ 79097 h 964403"/>
                    <a:gd name="connsiteX1" fmla="*/ 134757 w 558064"/>
                    <a:gd name="connsiteY1" fmla="*/ 0 h 964403"/>
                    <a:gd name="connsiteX2" fmla="*/ 451137 w 558064"/>
                    <a:gd name="connsiteY2" fmla="*/ 0 h 964403"/>
                    <a:gd name="connsiteX3" fmla="*/ 530234 w 558064"/>
                    <a:gd name="connsiteY3" fmla="*/ 79097 h 964403"/>
                    <a:gd name="connsiteX4" fmla="*/ 458672 w 558064"/>
                    <a:gd name="connsiteY4" fmla="*/ 519131 h 964403"/>
                    <a:gd name="connsiteX5" fmla="*/ 558064 w 558064"/>
                    <a:gd name="connsiteY5" fmla="*/ 885306 h 964403"/>
                    <a:gd name="connsiteX6" fmla="*/ 451137 w 558064"/>
                    <a:gd name="connsiteY6" fmla="*/ 964403 h 964403"/>
                    <a:gd name="connsiteX7" fmla="*/ 134757 w 558064"/>
                    <a:gd name="connsiteY7" fmla="*/ 964403 h 964403"/>
                    <a:gd name="connsiteX8" fmla="*/ 0 w 558064"/>
                    <a:gd name="connsiteY8" fmla="*/ 889282 h 964403"/>
                    <a:gd name="connsiteX9" fmla="*/ 120741 w 558064"/>
                    <a:gd name="connsiteY9" fmla="*/ 531058 h 964403"/>
                    <a:gd name="connsiteX10" fmla="*/ 55660 w 558064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9131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0741 w 562039"/>
                    <a:gd name="connsiteY9" fmla="*/ 531058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9131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3730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1110 w 562039"/>
                    <a:gd name="connsiteY4" fmla="*/ 509409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039" h="964403">
                      <a:moveTo>
                        <a:pt x="55660" y="79097"/>
                      </a:moveTo>
                      <a:cubicBezTo>
                        <a:pt x="55660" y="35413"/>
                        <a:pt x="91073" y="0"/>
                        <a:pt x="134757" y="0"/>
                      </a:cubicBezTo>
                      <a:lnTo>
                        <a:pt x="451137" y="0"/>
                      </a:lnTo>
                      <a:cubicBezTo>
                        <a:pt x="494821" y="0"/>
                        <a:pt x="530234" y="35413"/>
                        <a:pt x="530234" y="79097"/>
                      </a:cubicBezTo>
                      <a:lnTo>
                        <a:pt x="451110" y="509409"/>
                      </a:lnTo>
                      <a:lnTo>
                        <a:pt x="562039" y="885306"/>
                      </a:lnTo>
                      <a:cubicBezTo>
                        <a:pt x="562039" y="928990"/>
                        <a:pt x="494821" y="964403"/>
                        <a:pt x="451137" y="964403"/>
                      </a:cubicBezTo>
                      <a:lnTo>
                        <a:pt x="134757" y="964403"/>
                      </a:lnTo>
                      <a:cubicBezTo>
                        <a:pt x="91073" y="964403"/>
                        <a:pt x="0" y="932966"/>
                        <a:pt x="0" y="889282"/>
                      </a:cubicBezTo>
                      <a:cubicBezTo>
                        <a:pt x="490" y="775175"/>
                        <a:pt x="121331" y="617080"/>
                        <a:pt x="121821" y="502973"/>
                      </a:cubicBezTo>
                      <a:cubicBezTo>
                        <a:pt x="121331" y="348344"/>
                        <a:pt x="56150" y="233726"/>
                        <a:pt x="55660" y="790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4958FA16-3C81-487D-BFDF-03C9358C54FB}"/>
                    </a:ext>
                  </a:extLst>
                </p:cNvPr>
                <p:cNvSpPr/>
                <p:nvPr/>
              </p:nvSpPr>
              <p:spPr>
                <a:xfrm rot="21206188">
                  <a:off x="3320475" y="4551234"/>
                  <a:ext cx="175766" cy="5122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DE5C848-1183-4EAA-8B99-F32A8056C149}"/>
                    </a:ext>
                  </a:extLst>
                </p:cNvPr>
                <p:cNvSpPr/>
                <p:nvPr/>
              </p:nvSpPr>
              <p:spPr>
                <a:xfrm rot="616601">
                  <a:off x="2972463" y="4551234"/>
                  <a:ext cx="175766" cy="5122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043C8667-DAF2-4F45-99B1-43320A258896}"/>
                    </a:ext>
                  </a:extLst>
                </p:cNvPr>
                <p:cNvSpPr/>
                <p:nvPr/>
              </p:nvSpPr>
              <p:spPr>
                <a:xfrm rot="19394817">
                  <a:off x="3618669" y="3648294"/>
                  <a:ext cx="138723" cy="52013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3652E21C-B2E8-44D3-97A7-7881FB2732B3}"/>
                    </a:ext>
                  </a:extLst>
                </p:cNvPr>
                <p:cNvSpPr/>
                <p:nvPr/>
              </p:nvSpPr>
              <p:spPr>
                <a:xfrm rot="2229801">
                  <a:off x="2716372" y="3622177"/>
                  <a:ext cx="137803" cy="53467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BD452600-F198-40C4-BC1F-F412F964EBBB}"/>
                  </a:ext>
                </a:extLst>
              </p:cNvPr>
              <p:cNvSpPr/>
              <p:nvPr/>
            </p:nvSpPr>
            <p:spPr>
              <a:xfrm rot="5400000">
                <a:off x="3383804" y="2846432"/>
                <a:ext cx="424736" cy="428884"/>
              </a:xfrm>
              <a:prstGeom prst="chord">
                <a:avLst>
                  <a:gd name="adj1" fmla="val 5409754"/>
                  <a:gd name="adj2" fmla="val 1619062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35B1788-1420-4301-B7C2-BE60135F5A31}"/>
                </a:ext>
              </a:extLst>
            </p:cNvPr>
            <p:cNvSpPr/>
            <p:nvPr/>
          </p:nvSpPr>
          <p:spPr>
            <a:xfrm flipH="1">
              <a:off x="3587495" y="2875605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F6CE9D-4ADD-4C79-B935-C0CA55467877}"/>
                </a:ext>
              </a:extLst>
            </p:cNvPr>
            <p:cNvSpPr/>
            <p:nvPr/>
          </p:nvSpPr>
          <p:spPr>
            <a:xfrm flipH="1">
              <a:off x="3431993" y="2874633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85C49C-26EE-4FB2-A06F-AA53CCE5CFBD}"/>
                </a:ext>
              </a:extLst>
            </p:cNvPr>
            <p:cNvSpPr/>
            <p:nvPr/>
          </p:nvSpPr>
          <p:spPr>
            <a:xfrm>
              <a:off x="3450886" y="3062767"/>
              <a:ext cx="182854" cy="21695"/>
            </a:xfrm>
            <a:custGeom>
              <a:avLst/>
              <a:gdLst>
                <a:gd name="connsiteX0" fmla="*/ 0 w 151119"/>
                <a:gd name="connsiteY0" fmla="*/ 0 h 17930"/>
                <a:gd name="connsiteX1" fmla="*/ 69156 w 151119"/>
                <a:gd name="connsiteY1" fmla="*/ 17930 h 17930"/>
                <a:gd name="connsiteX2" fmla="*/ 151119 w 151119"/>
                <a:gd name="connsiteY2" fmla="*/ 0 h 1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19" h="17930">
                  <a:moveTo>
                    <a:pt x="0" y="0"/>
                  </a:moveTo>
                  <a:cubicBezTo>
                    <a:pt x="21985" y="8965"/>
                    <a:pt x="43970" y="17930"/>
                    <a:pt x="69156" y="17930"/>
                  </a:cubicBezTo>
                  <a:cubicBezTo>
                    <a:pt x="94342" y="17930"/>
                    <a:pt x="122730" y="8965"/>
                    <a:pt x="15111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3B9FAA7-74E8-4BCA-ADD4-0EE1D704D8A9}"/>
                </a:ext>
              </a:extLst>
            </p:cNvPr>
            <p:cNvSpPr/>
            <p:nvPr/>
          </p:nvSpPr>
          <p:spPr>
            <a:xfrm>
              <a:off x="3502856" y="3058245"/>
              <a:ext cx="71282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3F7AD9B2-F509-48F6-8C8E-A3559045B723}"/>
              </a:ext>
            </a:extLst>
          </p:cNvPr>
          <p:cNvGrpSpPr/>
          <p:nvPr/>
        </p:nvGrpSpPr>
        <p:grpSpPr>
          <a:xfrm>
            <a:off x="4245455" y="3476606"/>
            <a:ext cx="1836434" cy="1728562"/>
            <a:chOff x="4245455" y="3476606"/>
            <a:chExt cx="1836434" cy="17285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13C50EB-C4A9-497A-877D-166947EE8F9A}"/>
                </a:ext>
              </a:extLst>
            </p:cNvPr>
            <p:cNvGrpSpPr/>
            <p:nvPr/>
          </p:nvGrpSpPr>
          <p:grpSpPr>
            <a:xfrm>
              <a:off x="4245455" y="3476606"/>
              <a:ext cx="1836434" cy="1728562"/>
              <a:chOff x="4245455" y="3476606"/>
              <a:chExt cx="1836434" cy="1728562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63EB7F8-AE18-477C-9874-253F809A54E6}"/>
                  </a:ext>
                </a:extLst>
              </p:cNvPr>
              <p:cNvSpPr/>
              <p:nvPr/>
            </p:nvSpPr>
            <p:spPr>
              <a:xfrm flipH="1">
                <a:off x="4245455" y="3476606"/>
                <a:ext cx="1836434" cy="1728562"/>
              </a:xfrm>
              <a:custGeom>
                <a:avLst/>
                <a:gdLst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1954906 w 3253353"/>
                  <a:gd name="connsiteY33" fmla="*/ 2180695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1954906 w 3253353"/>
                  <a:gd name="connsiteY33" fmla="*/ 2180695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76" fmla="*/ 1623067 w 3253353"/>
                  <a:gd name="connsiteY76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76" fmla="*/ 1623067 w 3253353"/>
                  <a:gd name="connsiteY76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288888 w 3253353"/>
                  <a:gd name="connsiteY57" fmla="*/ 2284870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35086 w 3253353"/>
                  <a:gd name="connsiteY35" fmla="*/ 2476599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32469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099967 w 3253353"/>
                  <a:gd name="connsiteY53" fmla="*/ 3471178 h 3724270"/>
                  <a:gd name="connsiteX54" fmla="*/ 1232469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264622 w 3253353"/>
                  <a:gd name="connsiteY39" fmla="*/ 3640785 h 3725160"/>
                  <a:gd name="connsiteX40" fmla="*/ 2242500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264622 w 3253353"/>
                  <a:gd name="connsiteY39" fmla="*/ 3640785 h 3725160"/>
                  <a:gd name="connsiteX40" fmla="*/ 2329586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329586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36022 w 3253353"/>
                  <a:gd name="connsiteY41" fmla="*/ 3390062 h 3725160"/>
                  <a:gd name="connsiteX42" fmla="*/ 2065519 w 3253353"/>
                  <a:gd name="connsiteY42" fmla="*/ 3338443 h 3725160"/>
                  <a:gd name="connsiteX43" fmla="*/ 2058145 w 3253353"/>
                  <a:gd name="connsiteY43" fmla="*/ 2947611 h 3725160"/>
                  <a:gd name="connsiteX44" fmla="*/ 1844293 w 3253353"/>
                  <a:gd name="connsiteY44" fmla="*/ 2527282 h 3725160"/>
                  <a:gd name="connsiteX45" fmla="*/ 1541951 w 3253353"/>
                  <a:gd name="connsiteY45" fmla="*/ 2519907 h 3725160"/>
                  <a:gd name="connsiteX46" fmla="*/ 1431338 w 3253353"/>
                  <a:gd name="connsiteY46" fmla="*/ 2519907 h 3725160"/>
                  <a:gd name="connsiteX47" fmla="*/ 1342848 w 3253353"/>
                  <a:gd name="connsiteY47" fmla="*/ 2888617 h 3725160"/>
                  <a:gd name="connsiteX48" fmla="*/ 1335474 w 3253353"/>
                  <a:gd name="connsiteY48" fmla="*/ 3338443 h 3725160"/>
                  <a:gd name="connsiteX49" fmla="*/ 1401842 w 3253353"/>
                  <a:gd name="connsiteY49" fmla="*/ 3419559 h 3725160"/>
                  <a:gd name="connsiteX50" fmla="*/ 1254358 w 3253353"/>
                  <a:gd name="connsiteY50" fmla="*/ 3677656 h 3725160"/>
                  <a:gd name="connsiteX51" fmla="*/ 1107928 w 3253353"/>
                  <a:gd name="connsiteY51" fmla="*/ 3706567 h 3725160"/>
                  <a:gd name="connsiteX52" fmla="*/ 1099967 w 3253353"/>
                  <a:gd name="connsiteY52" fmla="*/ 3471178 h 3725160"/>
                  <a:gd name="connsiteX53" fmla="*/ 1232469 w 3253353"/>
                  <a:gd name="connsiteY53" fmla="*/ 3360566 h 3725160"/>
                  <a:gd name="connsiteX54" fmla="*/ 1202738 w 3253353"/>
                  <a:gd name="connsiteY54" fmla="*/ 2910740 h 3725160"/>
                  <a:gd name="connsiteX55" fmla="*/ 1233405 w 3253353"/>
                  <a:gd name="connsiteY55" fmla="*/ 2446048 h 3725160"/>
                  <a:gd name="connsiteX56" fmla="*/ 1223573 w 3253353"/>
                  <a:gd name="connsiteY56" fmla="*/ 2350184 h 3725160"/>
                  <a:gd name="connsiteX57" fmla="*/ 1238088 w 3253353"/>
                  <a:gd name="connsiteY57" fmla="*/ 2136449 h 3725160"/>
                  <a:gd name="connsiteX58" fmla="*/ 1202738 w 3253353"/>
                  <a:gd name="connsiteY58" fmla="*/ 1752991 h 3725160"/>
                  <a:gd name="connsiteX59" fmla="*/ 1246984 w 3253353"/>
                  <a:gd name="connsiteY59" fmla="*/ 1399030 h 3725160"/>
                  <a:gd name="connsiteX60" fmla="*/ 1364971 w 3253353"/>
                  <a:gd name="connsiteY60" fmla="*/ 1199927 h 3725160"/>
                  <a:gd name="connsiteX61" fmla="*/ 959390 w 3253353"/>
                  <a:gd name="connsiteY61" fmla="*/ 1679249 h 3725160"/>
                  <a:gd name="connsiteX62" fmla="*/ 339958 w 3253353"/>
                  <a:gd name="connsiteY62" fmla="*/ 1856230 h 3725160"/>
                  <a:gd name="connsiteX63" fmla="*/ 310461 w 3253353"/>
                  <a:gd name="connsiteY63" fmla="*/ 1952095 h 3725160"/>
                  <a:gd name="connsiteX64" fmla="*/ 111358 w 3253353"/>
                  <a:gd name="connsiteY64" fmla="*/ 1974217 h 3725160"/>
                  <a:gd name="connsiteX65" fmla="*/ 745 w 3253353"/>
                  <a:gd name="connsiteY65" fmla="*/ 1893101 h 3725160"/>
                  <a:gd name="connsiteX66" fmla="*/ 162977 w 3253353"/>
                  <a:gd name="connsiteY66" fmla="*/ 1826733 h 3725160"/>
                  <a:gd name="connsiteX67" fmla="*/ 111358 w 3253353"/>
                  <a:gd name="connsiteY67" fmla="*/ 1716120 h 3725160"/>
                  <a:gd name="connsiteX68" fmla="*/ 347332 w 3253353"/>
                  <a:gd name="connsiteY68" fmla="*/ 1723495 h 3725160"/>
                  <a:gd name="connsiteX69" fmla="*/ 878274 w 3253353"/>
                  <a:gd name="connsiteY69" fmla="*/ 1576011 h 3725160"/>
                  <a:gd name="connsiteX70" fmla="*/ 1092125 w 3253353"/>
                  <a:gd name="connsiteY70" fmla="*/ 1288417 h 3725160"/>
                  <a:gd name="connsiteX71" fmla="*/ 1298603 w 3253353"/>
                  <a:gd name="connsiteY71" fmla="*/ 1104062 h 3725160"/>
                  <a:gd name="connsiteX72" fmla="*/ 1519829 w 3253353"/>
                  <a:gd name="connsiteY72" fmla="*/ 971327 h 3725160"/>
                  <a:gd name="connsiteX73" fmla="*/ 1534577 w 3253353"/>
                  <a:gd name="connsiteY73" fmla="*/ 838591 h 3725160"/>
                  <a:gd name="connsiteX74" fmla="*/ 1623067 w 3253353"/>
                  <a:gd name="connsiteY74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36022 w 3253353"/>
                  <a:gd name="connsiteY41" fmla="*/ 3390062 h 3725160"/>
                  <a:gd name="connsiteX42" fmla="*/ 2065519 w 3253353"/>
                  <a:gd name="connsiteY42" fmla="*/ 3338443 h 3725160"/>
                  <a:gd name="connsiteX43" fmla="*/ 2058145 w 3253353"/>
                  <a:gd name="connsiteY43" fmla="*/ 2947611 h 3725160"/>
                  <a:gd name="connsiteX44" fmla="*/ 1844293 w 3253353"/>
                  <a:gd name="connsiteY44" fmla="*/ 2527282 h 3725160"/>
                  <a:gd name="connsiteX45" fmla="*/ 1541951 w 3253353"/>
                  <a:gd name="connsiteY45" fmla="*/ 2519907 h 3725160"/>
                  <a:gd name="connsiteX46" fmla="*/ 1431338 w 3253353"/>
                  <a:gd name="connsiteY46" fmla="*/ 2519907 h 3725160"/>
                  <a:gd name="connsiteX47" fmla="*/ 1342848 w 3253353"/>
                  <a:gd name="connsiteY47" fmla="*/ 2888617 h 3725160"/>
                  <a:gd name="connsiteX48" fmla="*/ 1335474 w 3253353"/>
                  <a:gd name="connsiteY48" fmla="*/ 3338443 h 3725160"/>
                  <a:gd name="connsiteX49" fmla="*/ 1401842 w 3253353"/>
                  <a:gd name="connsiteY49" fmla="*/ 3419559 h 3725160"/>
                  <a:gd name="connsiteX50" fmla="*/ 1254358 w 3253353"/>
                  <a:gd name="connsiteY50" fmla="*/ 3677656 h 3725160"/>
                  <a:gd name="connsiteX51" fmla="*/ 1107928 w 3253353"/>
                  <a:gd name="connsiteY51" fmla="*/ 3706567 h 3725160"/>
                  <a:gd name="connsiteX52" fmla="*/ 1099967 w 3253353"/>
                  <a:gd name="connsiteY52" fmla="*/ 3471178 h 3725160"/>
                  <a:gd name="connsiteX53" fmla="*/ 1232469 w 3253353"/>
                  <a:gd name="connsiteY53" fmla="*/ 3360566 h 3725160"/>
                  <a:gd name="connsiteX54" fmla="*/ 1202738 w 3253353"/>
                  <a:gd name="connsiteY54" fmla="*/ 2910740 h 3725160"/>
                  <a:gd name="connsiteX55" fmla="*/ 1233405 w 3253353"/>
                  <a:gd name="connsiteY55" fmla="*/ 2446048 h 3725160"/>
                  <a:gd name="connsiteX56" fmla="*/ 1223573 w 3253353"/>
                  <a:gd name="connsiteY56" fmla="*/ 2350184 h 3725160"/>
                  <a:gd name="connsiteX57" fmla="*/ 1238088 w 3253353"/>
                  <a:gd name="connsiteY57" fmla="*/ 2136449 h 3725160"/>
                  <a:gd name="connsiteX58" fmla="*/ 1202738 w 3253353"/>
                  <a:gd name="connsiteY58" fmla="*/ 1752991 h 3725160"/>
                  <a:gd name="connsiteX59" fmla="*/ 1246984 w 3253353"/>
                  <a:gd name="connsiteY59" fmla="*/ 1399030 h 3725160"/>
                  <a:gd name="connsiteX60" fmla="*/ 959390 w 3253353"/>
                  <a:gd name="connsiteY60" fmla="*/ 1679249 h 3725160"/>
                  <a:gd name="connsiteX61" fmla="*/ 339958 w 3253353"/>
                  <a:gd name="connsiteY61" fmla="*/ 1856230 h 3725160"/>
                  <a:gd name="connsiteX62" fmla="*/ 310461 w 3253353"/>
                  <a:gd name="connsiteY62" fmla="*/ 1952095 h 3725160"/>
                  <a:gd name="connsiteX63" fmla="*/ 111358 w 3253353"/>
                  <a:gd name="connsiteY63" fmla="*/ 1974217 h 3725160"/>
                  <a:gd name="connsiteX64" fmla="*/ 745 w 3253353"/>
                  <a:gd name="connsiteY64" fmla="*/ 1893101 h 3725160"/>
                  <a:gd name="connsiteX65" fmla="*/ 162977 w 3253353"/>
                  <a:gd name="connsiteY65" fmla="*/ 1826733 h 3725160"/>
                  <a:gd name="connsiteX66" fmla="*/ 111358 w 3253353"/>
                  <a:gd name="connsiteY66" fmla="*/ 1716120 h 3725160"/>
                  <a:gd name="connsiteX67" fmla="*/ 347332 w 3253353"/>
                  <a:gd name="connsiteY67" fmla="*/ 1723495 h 3725160"/>
                  <a:gd name="connsiteX68" fmla="*/ 878274 w 3253353"/>
                  <a:gd name="connsiteY68" fmla="*/ 1576011 h 3725160"/>
                  <a:gd name="connsiteX69" fmla="*/ 1092125 w 3253353"/>
                  <a:gd name="connsiteY69" fmla="*/ 1288417 h 3725160"/>
                  <a:gd name="connsiteX70" fmla="*/ 1298603 w 3253353"/>
                  <a:gd name="connsiteY70" fmla="*/ 1104062 h 3725160"/>
                  <a:gd name="connsiteX71" fmla="*/ 1519829 w 3253353"/>
                  <a:gd name="connsiteY71" fmla="*/ 971327 h 3725160"/>
                  <a:gd name="connsiteX72" fmla="*/ 1534577 w 3253353"/>
                  <a:gd name="connsiteY72" fmla="*/ 838591 h 3725160"/>
                  <a:gd name="connsiteX73" fmla="*/ 1623067 w 3253353"/>
                  <a:gd name="connsiteY73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03913 w 3253353"/>
                  <a:gd name="connsiteY18" fmla="*/ 1318499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549641 w 3253353"/>
                  <a:gd name="connsiteY19" fmla="*/ 1334067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549641 w 3253353"/>
                  <a:gd name="connsiteY19" fmla="*/ 1334067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435517 w 3253353"/>
                  <a:gd name="connsiteY29" fmla="*/ 1494544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596461 w 3253353"/>
                  <a:gd name="connsiteY19" fmla="*/ 1369533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480346 w 3253353"/>
                  <a:gd name="connsiteY19" fmla="*/ 1333247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487603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100400 w 3253353"/>
                  <a:gd name="connsiteY33" fmla="*/ 2331456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64114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64114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21780 w 3253353"/>
                  <a:gd name="connsiteY43" fmla="*/ 2534421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58066 w 3253353"/>
                  <a:gd name="connsiteY43" fmla="*/ 2548935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534577 w 3253353"/>
                  <a:gd name="connsiteY0" fmla="*/ 838591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58066 w 3253353"/>
                  <a:gd name="connsiteY43" fmla="*/ 2548935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52564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962280 w 3253353"/>
                  <a:gd name="connsiteY11" fmla="*/ 649726 h 3705901"/>
                  <a:gd name="connsiteX12" fmla="*/ 1844293 w 3253353"/>
                  <a:gd name="connsiteY12" fmla="*/ 730842 h 3705901"/>
                  <a:gd name="connsiteX13" fmla="*/ 1777925 w 3253353"/>
                  <a:gd name="connsiteY13" fmla="*/ 752965 h 3705901"/>
                  <a:gd name="connsiteX14" fmla="*/ 1770551 w 3253353"/>
                  <a:gd name="connsiteY14" fmla="*/ 878326 h 3705901"/>
                  <a:gd name="connsiteX15" fmla="*/ 1836919 w 3253353"/>
                  <a:gd name="connsiteY15" fmla="*/ 944694 h 3705901"/>
                  <a:gd name="connsiteX16" fmla="*/ 2072893 w 3253353"/>
                  <a:gd name="connsiteY16" fmla="*/ 1033184 h 3705901"/>
                  <a:gd name="connsiteX17" fmla="*/ 2242149 w 3253353"/>
                  <a:gd name="connsiteY17" fmla="*/ 1129283 h 3705901"/>
                  <a:gd name="connsiteX18" fmla="*/ 2549641 w 3253353"/>
                  <a:gd name="connsiteY18" fmla="*/ 1314808 h 3705901"/>
                  <a:gd name="connsiteX19" fmla="*/ 2393260 w 3253353"/>
                  <a:gd name="connsiteY19" fmla="*/ 1379302 h 3705901"/>
                  <a:gd name="connsiteX20" fmla="*/ 2802938 w 3253353"/>
                  <a:gd name="connsiteY20" fmla="*/ 1306029 h 3705901"/>
                  <a:gd name="connsiteX21" fmla="*/ 2869306 w 3253353"/>
                  <a:gd name="connsiteY21" fmla="*/ 1291281 h 3705901"/>
                  <a:gd name="connsiteX22" fmla="*/ 2869306 w 3253353"/>
                  <a:gd name="connsiteY22" fmla="*/ 1210165 h 3705901"/>
                  <a:gd name="connsiteX23" fmla="*/ 3031538 w 3253353"/>
                  <a:gd name="connsiteY23" fmla="*/ 1136423 h 3705901"/>
                  <a:gd name="connsiteX24" fmla="*/ 3031538 w 3253353"/>
                  <a:gd name="connsiteY24" fmla="*/ 1232287 h 3705901"/>
                  <a:gd name="connsiteX25" fmla="*/ 3252764 w 3253353"/>
                  <a:gd name="connsiteY25" fmla="*/ 1202790 h 3705901"/>
                  <a:gd name="connsiteX26" fmla="*/ 3090532 w 3253353"/>
                  <a:gd name="connsiteY26" fmla="*/ 1431390 h 3705901"/>
                  <a:gd name="connsiteX27" fmla="*/ 2913551 w 3253353"/>
                  <a:gd name="connsiteY27" fmla="*/ 1424016 h 3705901"/>
                  <a:gd name="connsiteX28" fmla="*/ 2435517 w 3253353"/>
                  <a:gd name="connsiteY28" fmla="*/ 1475285 h 3705901"/>
                  <a:gd name="connsiteX29" fmla="*/ 2066456 w 3253353"/>
                  <a:gd name="connsiteY29" fmla="*/ 1306029 h 3705901"/>
                  <a:gd name="connsiteX30" fmla="*/ 2109062 w 3253353"/>
                  <a:gd name="connsiteY30" fmla="*/ 1749534 h 3705901"/>
                  <a:gd name="connsiteX31" fmla="*/ 2049249 w 3253353"/>
                  <a:gd name="connsiteY31" fmla="*/ 2052579 h 3705901"/>
                  <a:gd name="connsiteX32" fmla="*/ 2114915 w 3253353"/>
                  <a:gd name="connsiteY32" fmla="*/ 2325189 h 3705901"/>
                  <a:gd name="connsiteX33" fmla="*/ 2020571 w 3253353"/>
                  <a:gd name="connsiteY33" fmla="*/ 2457340 h 3705901"/>
                  <a:gd name="connsiteX34" fmla="*/ 2154009 w 3253353"/>
                  <a:gd name="connsiteY34" fmla="*/ 2766119 h 3705901"/>
                  <a:gd name="connsiteX35" fmla="*/ 2154009 w 3253353"/>
                  <a:gd name="connsiteY35" fmla="*/ 3289687 h 3705901"/>
                  <a:gd name="connsiteX36" fmla="*/ 2257248 w 3253353"/>
                  <a:gd name="connsiteY36" fmla="*/ 3348681 h 3705901"/>
                  <a:gd name="connsiteX37" fmla="*/ 2402507 w 3253353"/>
                  <a:gd name="connsiteY37" fmla="*/ 3592497 h 3705901"/>
                  <a:gd name="connsiteX38" fmla="*/ 2264272 w 3253353"/>
                  <a:gd name="connsiteY38" fmla="*/ 3680754 h 3705901"/>
                  <a:gd name="connsiteX39" fmla="*/ 2036022 w 3253353"/>
                  <a:gd name="connsiteY39" fmla="*/ 3370803 h 3705901"/>
                  <a:gd name="connsiteX40" fmla="*/ 2065519 w 3253353"/>
                  <a:gd name="connsiteY40" fmla="*/ 3319184 h 3705901"/>
                  <a:gd name="connsiteX41" fmla="*/ 2058145 w 3253353"/>
                  <a:gd name="connsiteY41" fmla="*/ 2928352 h 3705901"/>
                  <a:gd name="connsiteX42" fmla="*/ 1844293 w 3253353"/>
                  <a:gd name="connsiteY42" fmla="*/ 2508023 h 3705901"/>
                  <a:gd name="connsiteX43" fmla="*/ 1658066 w 3253353"/>
                  <a:gd name="connsiteY43" fmla="*/ 2529676 h 3705901"/>
                  <a:gd name="connsiteX44" fmla="*/ 1431338 w 3253353"/>
                  <a:gd name="connsiteY44" fmla="*/ 2500648 h 3705901"/>
                  <a:gd name="connsiteX45" fmla="*/ 1342848 w 3253353"/>
                  <a:gd name="connsiteY45" fmla="*/ 2869358 h 3705901"/>
                  <a:gd name="connsiteX46" fmla="*/ 1335474 w 3253353"/>
                  <a:gd name="connsiteY46" fmla="*/ 3319184 h 3705901"/>
                  <a:gd name="connsiteX47" fmla="*/ 1401842 w 3253353"/>
                  <a:gd name="connsiteY47" fmla="*/ 3400300 h 3705901"/>
                  <a:gd name="connsiteX48" fmla="*/ 1254358 w 3253353"/>
                  <a:gd name="connsiteY48" fmla="*/ 3658397 h 3705901"/>
                  <a:gd name="connsiteX49" fmla="*/ 1107928 w 3253353"/>
                  <a:gd name="connsiteY49" fmla="*/ 3687308 h 3705901"/>
                  <a:gd name="connsiteX50" fmla="*/ 1099967 w 3253353"/>
                  <a:gd name="connsiteY50" fmla="*/ 3451919 h 3705901"/>
                  <a:gd name="connsiteX51" fmla="*/ 1232469 w 3253353"/>
                  <a:gd name="connsiteY51" fmla="*/ 3341307 h 3705901"/>
                  <a:gd name="connsiteX52" fmla="*/ 1202738 w 3253353"/>
                  <a:gd name="connsiteY52" fmla="*/ 2891481 h 3705901"/>
                  <a:gd name="connsiteX53" fmla="*/ 1233405 w 3253353"/>
                  <a:gd name="connsiteY53" fmla="*/ 2426789 h 3705901"/>
                  <a:gd name="connsiteX54" fmla="*/ 1194544 w 3253353"/>
                  <a:gd name="connsiteY54" fmla="*/ 2280125 h 3705901"/>
                  <a:gd name="connsiteX55" fmla="*/ 1281631 w 3253353"/>
                  <a:gd name="connsiteY55" fmla="*/ 2066390 h 3705901"/>
                  <a:gd name="connsiteX56" fmla="*/ 1246281 w 3253353"/>
                  <a:gd name="connsiteY56" fmla="*/ 1733732 h 3705901"/>
                  <a:gd name="connsiteX57" fmla="*/ 1246984 w 3253353"/>
                  <a:gd name="connsiteY57" fmla="*/ 1379771 h 3705901"/>
                  <a:gd name="connsiteX58" fmla="*/ 959390 w 3253353"/>
                  <a:gd name="connsiteY58" fmla="*/ 1659990 h 3705901"/>
                  <a:gd name="connsiteX59" fmla="*/ 405272 w 3253353"/>
                  <a:gd name="connsiteY59" fmla="*/ 1836971 h 3705901"/>
                  <a:gd name="connsiteX60" fmla="*/ 310461 w 3253353"/>
                  <a:gd name="connsiteY60" fmla="*/ 1932836 h 3705901"/>
                  <a:gd name="connsiteX61" fmla="*/ 111358 w 3253353"/>
                  <a:gd name="connsiteY61" fmla="*/ 1954958 h 3705901"/>
                  <a:gd name="connsiteX62" fmla="*/ 745 w 3253353"/>
                  <a:gd name="connsiteY62" fmla="*/ 1873842 h 3705901"/>
                  <a:gd name="connsiteX63" fmla="*/ 162977 w 3253353"/>
                  <a:gd name="connsiteY63" fmla="*/ 1807474 h 3705901"/>
                  <a:gd name="connsiteX64" fmla="*/ 111358 w 3253353"/>
                  <a:gd name="connsiteY64" fmla="*/ 1696861 h 3705901"/>
                  <a:gd name="connsiteX65" fmla="*/ 347332 w 3253353"/>
                  <a:gd name="connsiteY65" fmla="*/ 1704236 h 3705901"/>
                  <a:gd name="connsiteX66" fmla="*/ 849246 w 3253353"/>
                  <a:gd name="connsiteY66" fmla="*/ 1556752 h 3705901"/>
                  <a:gd name="connsiteX67" fmla="*/ 1092125 w 3253353"/>
                  <a:gd name="connsiteY67" fmla="*/ 1269158 h 3705901"/>
                  <a:gd name="connsiteX68" fmla="*/ 1334889 w 3253353"/>
                  <a:gd name="connsiteY68" fmla="*/ 1012231 h 3705901"/>
                  <a:gd name="connsiteX69" fmla="*/ 1519829 w 3253353"/>
                  <a:gd name="connsiteY69" fmla="*/ 952068 h 3705901"/>
                  <a:gd name="connsiteX70" fmla="*/ 1534577 w 3253353"/>
                  <a:gd name="connsiteY70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962280 w 3253353"/>
                  <a:gd name="connsiteY11" fmla="*/ 649726 h 3705901"/>
                  <a:gd name="connsiteX12" fmla="*/ 1844293 w 3253353"/>
                  <a:gd name="connsiteY12" fmla="*/ 730842 h 3705901"/>
                  <a:gd name="connsiteX13" fmla="*/ 1777925 w 3253353"/>
                  <a:gd name="connsiteY13" fmla="*/ 752965 h 3705901"/>
                  <a:gd name="connsiteX14" fmla="*/ 1770551 w 3253353"/>
                  <a:gd name="connsiteY14" fmla="*/ 878326 h 3705901"/>
                  <a:gd name="connsiteX15" fmla="*/ 1836919 w 3253353"/>
                  <a:gd name="connsiteY15" fmla="*/ 944694 h 3705901"/>
                  <a:gd name="connsiteX16" fmla="*/ 2072893 w 3253353"/>
                  <a:gd name="connsiteY16" fmla="*/ 1033184 h 3705901"/>
                  <a:gd name="connsiteX17" fmla="*/ 2242149 w 3253353"/>
                  <a:gd name="connsiteY17" fmla="*/ 1129283 h 3705901"/>
                  <a:gd name="connsiteX18" fmla="*/ 2549641 w 3253353"/>
                  <a:gd name="connsiteY18" fmla="*/ 1314808 h 3705901"/>
                  <a:gd name="connsiteX19" fmla="*/ 2393260 w 3253353"/>
                  <a:gd name="connsiteY19" fmla="*/ 1379302 h 3705901"/>
                  <a:gd name="connsiteX20" fmla="*/ 2802938 w 3253353"/>
                  <a:gd name="connsiteY20" fmla="*/ 1306029 h 3705901"/>
                  <a:gd name="connsiteX21" fmla="*/ 2869306 w 3253353"/>
                  <a:gd name="connsiteY21" fmla="*/ 1291281 h 3705901"/>
                  <a:gd name="connsiteX22" fmla="*/ 2869306 w 3253353"/>
                  <a:gd name="connsiteY22" fmla="*/ 1210165 h 3705901"/>
                  <a:gd name="connsiteX23" fmla="*/ 3031538 w 3253353"/>
                  <a:gd name="connsiteY23" fmla="*/ 1136423 h 3705901"/>
                  <a:gd name="connsiteX24" fmla="*/ 3031538 w 3253353"/>
                  <a:gd name="connsiteY24" fmla="*/ 1232287 h 3705901"/>
                  <a:gd name="connsiteX25" fmla="*/ 3252764 w 3253353"/>
                  <a:gd name="connsiteY25" fmla="*/ 1202790 h 3705901"/>
                  <a:gd name="connsiteX26" fmla="*/ 3090532 w 3253353"/>
                  <a:gd name="connsiteY26" fmla="*/ 1431390 h 3705901"/>
                  <a:gd name="connsiteX27" fmla="*/ 2913551 w 3253353"/>
                  <a:gd name="connsiteY27" fmla="*/ 1424016 h 3705901"/>
                  <a:gd name="connsiteX28" fmla="*/ 2435517 w 3253353"/>
                  <a:gd name="connsiteY28" fmla="*/ 1475285 h 3705901"/>
                  <a:gd name="connsiteX29" fmla="*/ 2066456 w 3253353"/>
                  <a:gd name="connsiteY29" fmla="*/ 1306029 h 3705901"/>
                  <a:gd name="connsiteX30" fmla="*/ 2109062 w 3253353"/>
                  <a:gd name="connsiteY30" fmla="*/ 1749534 h 3705901"/>
                  <a:gd name="connsiteX31" fmla="*/ 2049249 w 3253353"/>
                  <a:gd name="connsiteY31" fmla="*/ 2052579 h 3705901"/>
                  <a:gd name="connsiteX32" fmla="*/ 2114915 w 3253353"/>
                  <a:gd name="connsiteY32" fmla="*/ 2325189 h 3705901"/>
                  <a:gd name="connsiteX33" fmla="*/ 2020571 w 3253353"/>
                  <a:gd name="connsiteY33" fmla="*/ 2457340 h 3705901"/>
                  <a:gd name="connsiteX34" fmla="*/ 2154009 w 3253353"/>
                  <a:gd name="connsiteY34" fmla="*/ 2766119 h 3705901"/>
                  <a:gd name="connsiteX35" fmla="*/ 2154009 w 3253353"/>
                  <a:gd name="connsiteY35" fmla="*/ 3289687 h 3705901"/>
                  <a:gd name="connsiteX36" fmla="*/ 2257248 w 3253353"/>
                  <a:gd name="connsiteY36" fmla="*/ 3348681 h 3705901"/>
                  <a:gd name="connsiteX37" fmla="*/ 2402507 w 3253353"/>
                  <a:gd name="connsiteY37" fmla="*/ 3592497 h 3705901"/>
                  <a:gd name="connsiteX38" fmla="*/ 2264272 w 3253353"/>
                  <a:gd name="connsiteY38" fmla="*/ 3680754 h 3705901"/>
                  <a:gd name="connsiteX39" fmla="*/ 2036022 w 3253353"/>
                  <a:gd name="connsiteY39" fmla="*/ 3370803 h 3705901"/>
                  <a:gd name="connsiteX40" fmla="*/ 2065519 w 3253353"/>
                  <a:gd name="connsiteY40" fmla="*/ 3319184 h 3705901"/>
                  <a:gd name="connsiteX41" fmla="*/ 2058145 w 3253353"/>
                  <a:gd name="connsiteY41" fmla="*/ 2928352 h 3705901"/>
                  <a:gd name="connsiteX42" fmla="*/ 1844293 w 3253353"/>
                  <a:gd name="connsiteY42" fmla="*/ 2508023 h 3705901"/>
                  <a:gd name="connsiteX43" fmla="*/ 1658066 w 3253353"/>
                  <a:gd name="connsiteY43" fmla="*/ 2529676 h 3705901"/>
                  <a:gd name="connsiteX44" fmla="*/ 1431338 w 3253353"/>
                  <a:gd name="connsiteY44" fmla="*/ 2500648 h 3705901"/>
                  <a:gd name="connsiteX45" fmla="*/ 1342848 w 3253353"/>
                  <a:gd name="connsiteY45" fmla="*/ 2869358 h 3705901"/>
                  <a:gd name="connsiteX46" fmla="*/ 1335474 w 3253353"/>
                  <a:gd name="connsiteY46" fmla="*/ 3319184 h 3705901"/>
                  <a:gd name="connsiteX47" fmla="*/ 1401842 w 3253353"/>
                  <a:gd name="connsiteY47" fmla="*/ 3400300 h 3705901"/>
                  <a:gd name="connsiteX48" fmla="*/ 1254358 w 3253353"/>
                  <a:gd name="connsiteY48" fmla="*/ 3658397 h 3705901"/>
                  <a:gd name="connsiteX49" fmla="*/ 1107928 w 3253353"/>
                  <a:gd name="connsiteY49" fmla="*/ 3687308 h 3705901"/>
                  <a:gd name="connsiteX50" fmla="*/ 1099967 w 3253353"/>
                  <a:gd name="connsiteY50" fmla="*/ 3451919 h 3705901"/>
                  <a:gd name="connsiteX51" fmla="*/ 1232469 w 3253353"/>
                  <a:gd name="connsiteY51" fmla="*/ 3341307 h 3705901"/>
                  <a:gd name="connsiteX52" fmla="*/ 1202738 w 3253353"/>
                  <a:gd name="connsiteY52" fmla="*/ 2891481 h 3705901"/>
                  <a:gd name="connsiteX53" fmla="*/ 1233405 w 3253353"/>
                  <a:gd name="connsiteY53" fmla="*/ 2426789 h 3705901"/>
                  <a:gd name="connsiteX54" fmla="*/ 1194544 w 3253353"/>
                  <a:gd name="connsiteY54" fmla="*/ 2280125 h 3705901"/>
                  <a:gd name="connsiteX55" fmla="*/ 1281631 w 3253353"/>
                  <a:gd name="connsiteY55" fmla="*/ 2066390 h 3705901"/>
                  <a:gd name="connsiteX56" fmla="*/ 1246281 w 3253353"/>
                  <a:gd name="connsiteY56" fmla="*/ 1733732 h 3705901"/>
                  <a:gd name="connsiteX57" fmla="*/ 1246984 w 3253353"/>
                  <a:gd name="connsiteY57" fmla="*/ 1379771 h 3705901"/>
                  <a:gd name="connsiteX58" fmla="*/ 959390 w 3253353"/>
                  <a:gd name="connsiteY58" fmla="*/ 1659990 h 3705901"/>
                  <a:gd name="connsiteX59" fmla="*/ 405272 w 3253353"/>
                  <a:gd name="connsiteY59" fmla="*/ 1836971 h 3705901"/>
                  <a:gd name="connsiteX60" fmla="*/ 310461 w 3253353"/>
                  <a:gd name="connsiteY60" fmla="*/ 1932836 h 3705901"/>
                  <a:gd name="connsiteX61" fmla="*/ 111358 w 3253353"/>
                  <a:gd name="connsiteY61" fmla="*/ 1954958 h 3705901"/>
                  <a:gd name="connsiteX62" fmla="*/ 745 w 3253353"/>
                  <a:gd name="connsiteY62" fmla="*/ 1873842 h 3705901"/>
                  <a:gd name="connsiteX63" fmla="*/ 162977 w 3253353"/>
                  <a:gd name="connsiteY63" fmla="*/ 1807474 h 3705901"/>
                  <a:gd name="connsiteX64" fmla="*/ 111358 w 3253353"/>
                  <a:gd name="connsiteY64" fmla="*/ 1696861 h 3705901"/>
                  <a:gd name="connsiteX65" fmla="*/ 347332 w 3253353"/>
                  <a:gd name="connsiteY65" fmla="*/ 1704236 h 3705901"/>
                  <a:gd name="connsiteX66" fmla="*/ 849246 w 3253353"/>
                  <a:gd name="connsiteY66" fmla="*/ 1556752 h 3705901"/>
                  <a:gd name="connsiteX67" fmla="*/ 1092125 w 3253353"/>
                  <a:gd name="connsiteY67" fmla="*/ 1269158 h 3705901"/>
                  <a:gd name="connsiteX68" fmla="*/ 1334889 w 3253353"/>
                  <a:gd name="connsiteY68" fmla="*/ 1012231 h 3705901"/>
                  <a:gd name="connsiteX69" fmla="*/ 1519829 w 3253353"/>
                  <a:gd name="connsiteY69" fmla="*/ 952068 h 3705901"/>
                  <a:gd name="connsiteX70" fmla="*/ 1534577 w 3253353"/>
                  <a:gd name="connsiteY70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44293 w 3253353"/>
                  <a:gd name="connsiteY11" fmla="*/ 730842 h 3705901"/>
                  <a:gd name="connsiteX12" fmla="*/ 1777925 w 3253353"/>
                  <a:gd name="connsiteY12" fmla="*/ 752965 h 3705901"/>
                  <a:gd name="connsiteX13" fmla="*/ 1770551 w 3253353"/>
                  <a:gd name="connsiteY13" fmla="*/ 878326 h 3705901"/>
                  <a:gd name="connsiteX14" fmla="*/ 1836919 w 3253353"/>
                  <a:gd name="connsiteY14" fmla="*/ 944694 h 3705901"/>
                  <a:gd name="connsiteX15" fmla="*/ 2072893 w 3253353"/>
                  <a:gd name="connsiteY15" fmla="*/ 1033184 h 3705901"/>
                  <a:gd name="connsiteX16" fmla="*/ 2242149 w 3253353"/>
                  <a:gd name="connsiteY16" fmla="*/ 1129283 h 3705901"/>
                  <a:gd name="connsiteX17" fmla="*/ 2549641 w 3253353"/>
                  <a:gd name="connsiteY17" fmla="*/ 1314808 h 3705901"/>
                  <a:gd name="connsiteX18" fmla="*/ 2393260 w 3253353"/>
                  <a:gd name="connsiteY18" fmla="*/ 1379302 h 3705901"/>
                  <a:gd name="connsiteX19" fmla="*/ 2802938 w 3253353"/>
                  <a:gd name="connsiteY19" fmla="*/ 1306029 h 3705901"/>
                  <a:gd name="connsiteX20" fmla="*/ 2869306 w 3253353"/>
                  <a:gd name="connsiteY20" fmla="*/ 1291281 h 3705901"/>
                  <a:gd name="connsiteX21" fmla="*/ 2869306 w 3253353"/>
                  <a:gd name="connsiteY21" fmla="*/ 1210165 h 3705901"/>
                  <a:gd name="connsiteX22" fmla="*/ 3031538 w 3253353"/>
                  <a:gd name="connsiteY22" fmla="*/ 1136423 h 3705901"/>
                  <a:gd name="connsiteX23" fmla="*/ 3031538 w 3253353"/>
                  <a:gd name="connsiteY23" fmla="*/ 1232287 h 3705901"/>
                  <a:gd name="connsiteX24" fmla="*/ 3252764 w 3253353"/>
                  <a:gd name="connsiteY24" fmla="*/ 1202790 h 3705901"/>
                  <a:gd name="connsiteX25" fmla="*/ 3090532 w 3253353"/>
                  <a:gd name="connsiteY25" fmla="*/ 1431390 h 3705901"/>
                  <a:gd name="connsiteX26" fmla="*/ 2913551 w 3253353"/>
                  <a:gd name="connsiteY26" fmla="*/ 1424016 h 3705901"/>
                  <a:gd name="connsiteX27" fmla="*/ 2435517 w 3253353"/>
                  <a:gd name="connsiteY27" fmla="*/ 1475285 h 3705901"/>
                  <a:gd name="connsiteX28" fmla="*/ 2066456 w 3253353"/>
                  <a:gd name="connsiteY28" fmla="*/ 1306029 h 3705901"/>
                  <a:gd name="connsiteX29" fmla="*/ 2109062 w 3253353"/>
                  <a:gd name="connsiteY29" fmla="*/ 1749534 h 3705901"/>
                  <a:gd name="connsiteX30" fmla="*/ 2049249 w 3253353"/>
                  <a:gd name="connsiteY30" fmla="*/ 2052579 h 3705901"/>
                  <a:gd name="connsiteX31" fmla="*/ 2114915 w 3253353"/>
                  <a:gd name="connsiteY31" fmla="*/ 2325189 h 3705901"/>
                  <a:gd name="connsiteX32" fmla="*/ 2020571 w 3253353"/>
                  <a:gd name="connsiteY32" fmla="*/ 2457340 h 3705901"/>
                  <a:gd name="connsiteX33" fmla="*/ 2154009 w 3253353"/>
                  <a:gd name="connsiteY33" fmla="*/ 2766119 h 3705901"/>
                  <a:gd name="connsiteX34" fmla="*/ 2154009 w 3253353"/>
                  <a:gd name="connsiteY34" fmla="*/ 3289687 h 3705901"/>
                  <a:gd name="connsiteX35" fmla="*/ 2257248 w 3253353"/>
                  <a:gd name="connsiteY35" fmla="*/ 3348681 h 3705901"/>
                  <a:gd name="connsiteX36" fmla="*/ 2402507 w 3253353"/>
                  <a:gd name="connsiteY36" fmla="*/ 3592497 h 3705901"/>
                  <a:gd name="connsiteX37" fmla="*/ 2264272 w 3253353"/>
                  <a:gd name="connsiteY37" fmla="*/ 3680754 h 3705901"/>
                  <a:gd name="connsiteX38" fmla="*/ 2036022 w 3253353"/>
                  <a:gd name="connsiteY38" fmla="*/ 3370803 h 3705901"/>
                  <a:gd name="connsiteX39" fmla="*/ 2065519 w 3253353"/>
                  <a:gd name="connsiteY39" fmla="*/ 3319184 h 3705901"/>
                  <a:gd name="connsiteX40" fmla="*/ 2058145 w 3253353"/>
                  <a:gd name="connsiteY40" fmla="*/ 2928352 h 3705901"/>
                  <a:gd name="connsiteX41" fmla="*/ 1844293 w 3253353"/>
                  <a:gd name="connsiteY41" fmla="*/ 2508023 h 3705901"/>
                  <a:gd name="connsiteX42" fmla="*/ 1658066 w 3253353"/>
                  <a:gd name="connsiteY42" fmla="*/ 2529676 h 3705901"/>
                  <a:gd name="connsiteX43" fmla="*/ 1431338 w 3253353"/>
                  <a:gd name="connsiteY43" fmla="*/ 2500648 h 3705901"/>
                  <a:gd name="connsiteX44" fmla="*/ 1342848 w 3253353"/>
                  <a:gd name="connsiteY44" fmla="*/ 2869358 h 3705901"/>
                  <a:gd name="connsiteX45" fmla="*/ 1335474 w 3253353"/>
                  <a:gd name="connsiteY45" fmla="*/ 3319184 h 3705901"/>
                  <a:gd name="connsiteX46" fmla="*/ 1401842 w 3253353"/>
                  <a:gd name="connsiteY46" fmla="*/ 3400300 h 3705901"/>
                  <a:gd name="connsiteX47" fmla="*/ 1254358 w 3253353"/>
                  <a:gd name="connsiteY47" fmla="*/ 3658397 h 3705901"/>
                  <a:gd name="connsiteX48" fmla="*/ 1107928 w 3253353"/>
                  <a:gd name="connsiteY48" fmla="*/ 3687308 h 3705901"/>
                  <a:gd name="connsiteX49" fmla="*/ 1099967 w 3253353"/>
                  <a:gd name="connsiteY49" fmla="*/ 3451919 h 3705901"/>
                  <a:gd name="connsiteX50" fmla="*/ 1232469 w 3253353"/>
                  <a:gd name="connsiteY50" fmla="*/ 3341307 h 3705901"/>
                  <a:gd name="connsiteX51" fmla="*/ 1202738 w 3253353"/>
                  <a:gd name="connsiteY51" fmla="*/ 2891481 h 3705901"/>
                  <a:gd name="connsiteX52" fmla="*/ 1233405 w 3253353"/>
                  <a:gd name="connsiteY52" fmla="*/ 2426789 h 3705901"/>
                  <a:gd name="connsiteX53" fmla="*/ 1194544 w 3253353"/>
                  <a:gd name="connsiteY53" fmla="*/ 2280125 h 3705901"/>
                  <a:gd name="connsiteX54" fmla="*/ 1281631 w 3253353"/>
                  <a:gd name="connsiteY54" fmla="*/ 2066390 h 3705901"/>
                  <a:gd name="connsiteX55" fmla="*/ 1246281 w 3253353"/>
                  <a:gd name="connsiteY55" fmla="*/ 1733732 h 3705901"/>
                  <a:gd name="connsiteX56" fmla="*/ 1246984 w 3253353"/>
                  <a:gd name="connsiteY56" fmla="*/ 1379771 h 3705901"/>
                  <a:gd name="connsiteX57" fmla="*/ 959390 w 3253353"/>
                  <a:gd name="connsiteY57" fmla="*/ 1659990 h 3705901"/>
                  <a:gd name="connsiteX58" fmla="*/ 405272 w 3253353"/>
                  <a:gd name="connsiteY58" fmla="*/ 1836971 h 3705901"/>
                  <a:gd name="connsiteX59" fmla="*/ 310461 w 3253353"/>
                  <a:gd name="connsiteY59" fmla="*/ 1932836 h 3705901"/>
                  <a:gd name="connsiteX60" fmla="*/ 111358 w 3253353"/>
                  <a:gd name="connsiteY60" fmla="*/ 1954958 h 3705901"/>
                  <a:gd name="connsiteX61" fmla="*/ 745 w 3253353"/>
                  <a:gd name="connsiteY61" fmla="*/ 1873842 h 3705901"/>
                  <a:gd name="connsiteX62" fmla="*/ 162977 w 3253353"/>
                  <a:gd name="connsiteY62" fmla="*/ 1807474 h 3705901"/>
                  <a:gd name="connsiteX63" fmla="*/ 111358 w 3253353"/>
                  <a:gd name="connsiteY63" fmla="*/ 1696861 h 3705901"/>
                  <a:gd name="connsiteX64" fmla="*/ 347332 w 3253353"/>
                  <a:gd name="connsiteY64" fmla="*/ 1704236 h 3705901"/>
                  <a:gd name="connsiteX65" fmla="*/ 849246 w 3253353"/>
                  <a:gd name="connsiteY65" fmla="*/ 1556752 h 3705901"/>
                  <a:gd name="connsiteX66" fmla="*/ 1092125 w 3253353"/>
                  <a:gd name="connsiteY66" fmla="*/ 1269158 h 3705901"/>
                  <a:gd name="connsiteX67" fmla="*/ 1334889 w 3253353"/>
                  <a:gd name="connsiteY67" fmla="*/ 1012231 h 3705901"/>
                  <a:gd name="connsiteX68" fmla="*/ 1519829 w 3253353"/>
                  <a:gd name="connsiteY68" fmla="*/ 952068 h 3705901"/>
                  <a:gd name="connsiteX69" fmla="*/ 1534577 w 3253353"/>
                  <a:gd name="connsiteY69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7925 w 3253353"/>
                  <a:gd name="connsiteY12" fmla="*/ 752965 h 3705901"/>
                  <a:gd name="connsiteX13" fmla="*/ 1770551 w 3253353"/>
                  <a:gd name="connsiteY13" fmla="*/ 878326 h 3705901"/>
                  <a:gd name="connsiteX14" fmla="*/ 1836919 w 3253353"/>
                  <a:gd name="connsiteY14" fmla="*/ 944694 h 3705901"/>
                  <a:gd name="connsiteX15" fmla="*/ 2072893 w 3253353"/>
                  <a:gd name="connsiteY15" fmla="*/ 1033184 h 3705901"/>
                  <a:gd name="connsiteX16" fmla="*/ 2242149 w 3253353"/>
                  <a:gd name="connsiteY16" fmla="*/ 1129283 h 3705901"/>
                  <a:gd name="connsiteX17" fmla="*/ 2549641 w 3253353"/>
                  <a:gd name="connsiteY17" fmla="*/ 1314808 h 3705901"/>
                  <a:gd name="connsiteX18" fmla="*/ 2393260 w 3253353"/>
                  <a:gd name="connsiteY18" fmla="*/ 1379302 h 3705901"/>
                  <a:gd name="connsiteX19" fmla="*/ 2802938 w 3253353"/>
                  <a:gd name="connsiteY19" fmla="*/ 1306029 h 3705901"/>
                  <a:gd name="connsiteX20" fmla="*/ 2869306 w 3253353"/>
                  <a:gd name="connsiteY20" fmla="*/ 1291281 h 3705901"/>
                  <a:gd name="connsiteX21" fmla="*/ 2869306 w 3253353"/>
                  <a:gd name="connsiteY21" fmla="*/ 1210165 h 3705901"/>
                  <a:gd name="connsiteX22" fmla="*/ 3031538 w 3253353"/>
                  <a:gd name="connsiteY22" fmla="*/ 1136423 h 3705901"/>
                  <a:gd name="connsiteX23" fmla="*/ 3031538 w 3253353"/>
                  <a:gd name="connsiteY23" fmla="*/ 1232287 h 3705901"/>
                  <a:gd name="connsiteX24" fmla="*/ 3252764 w 3253353"/>
                  <a:gd name="connsiteY24" fmla="*/ 1202790 h 3705901"/>
                  <a:gd name="connsiteX25" fmla="*/ 3090532 w 3253353"/>
                  <a:gd name="connsiteY25" fmla="*/ 1431390 h 3705901"/>
                  <a:gd name="connsiteX26" fmla="*/ 2913551 w 3253353"/>
                  <a:gd name="connsiteY26" fmla="*/ 1424016 h 3705901"/>
                  <a:gd name="connsiteX27" fmla="*/ 2435517 w 3253353"/>
                  <a:gd name="connsiteY27" fmla="*/ 1475285 h 3705901"/>
                  <a:gd name="connsiteX28" fmla="*/ 2066456 w 3253353"/>
                  <a:gd name="connsiteY28" fmla="*/ 1306029 h 3705901"/>
                  <a:gd name="connsiteX29" fmla="*/ 2109062 w 3253353"/>
                  <a:gd name="connsiteY29" fmla="*/ 1749534 h 3705901"/>
                  <a:gd name="connsiteX30" fmla="*/ 2049249 w 3253353"/>
                  <a:gd name="connsiteY30" fmla="*/ 2052579 h 3705901"/>
                  <a:gd name="connsiteX31" fmla="*/ 2114915 w 3253353"/>
                  <a:gd name="connsiteY31" fmla="*/ 2325189 h 3705901"/>
                  <a:gd name="connsiteX32" fmla="*/ 2020571 w 3253353"/>
                  <a:gd name="connsiteY32" fmla="*/ 2457340 h 3705901"/>
                  <a:gd name="connsiteX33" fmla="*/ 2154009 w 3253353"/>
                  <a:gd name="connsiteY33" fmla="*/ 2766119 h 3705901"/>
                  <a:gd name="connsiteX34" fmla="*/ 2154009 w 3253353"/>
                  <a:gd name="connsiteY34" fmla="*/ 3289687 h 3705901"/>
                  <a:gd name="connsiteX35" fmla="*/ 2257248 w 3253353"/>
                  <a:gd name="connsiteY35" fmla="*/ 3348681 h 3705901"/>
                  <a:gd name="connsiteX36" fmla="*/ 2402507 w 3253353"/>
                  <a:gd name="connsiteY36" fmla="*/ 3592497 h 3705901"/>
                  <a:gd name="connsiteX37" fmla="*/ 2264272 w 3253353"/>
                  <a:gd name="connsiteY37" fmla="*/ 3680754 h 3705901"/>
                  <a:gd name="connsiteX38" fmla="*/ 2036022 w 3253353"/>
                  <a:gd name="connsiteY38" fmla="*/ 3370803 h 3705901"/>
                  <a:gd name="connsiteX39" fmla="*/ 2065519 w 3253353"/>
                  <a:gd name="connsiteY39" fmla="*/ 3319184 h 3705901"/>
                  <a:gd name="connsiteX40" fmla="*/ 2058145 w 3253353"/>
                  <a:gd name="connsiteY40" fmla="*/ 2928352 h 3705901"/>
                  <a:gd name="connsiteX41" fmla="*/ 1844293 w 3253353"/>
                  <a:gd name="connsiteY41" fmla="*/ 2508023 h 3705901"/>
                  <a:gd name="connsiteX42" fmla="*/ 1658066 w 3253353"/>
                  <a:gd name="connsiteY42" fmla="*/ 2529676 h 3705901"/>
                  <a:gd name="connsiteX43" fmla="*/ 1431338 w 3253353"/>
                  <a:gd name="connsiteY43" fmla="*/ 2500648 h 3705901"/>
                  <a:gd name="connsiteX44" fmla="*/ 1342848 w 3253353"/>
                  <a:gd name="connsiteY44" fmla="*/ 2869358 h 3705901"/>
                  <a:gd name="connsiteX45" fmla="*/ 1335474 w 3253353"/>
                  <a:gd name="connsiteY45" fmla="*/ 3319184 h 3705901"/>
                  <a:gd name="connsiteX46" fmla="*/ 1401842 w 3253353"/>
                  <a:gd name="connsiteY46" fmla="*/ 3400300 h 3705901"/>
                  <a:gd name="connsiteX47" fmla="*/ 1254358 w 3253353"/>
                  <a:gd name="connsiteY47" fmla="*/ 3658397 h 3705901"/>
                  <a:gd name="connsiteX48" fmla="*/ 1107928 w 3253353"/>
                  <a:gd name="connsiteY48" fmla="*/ 3687308 h 3705901"/>
                  <a:gd name="connsiteX49" fmla="*/ 1099967 w 3253353"/>
                  <a:gd name="connsiteY49" fmla="*/ 3451919 h 3705901"/>
                  <a:gd name="connsiteX50" fmla="*/ 1232469 w 3253353"/>
                  <a:gd name="connsiteY50" fmla="*/ 3341307 h 3705901"/>
                  <a:gd name="connsiteX51" fmla="*/ 1202738 w 3253353"/>
                  <a:gd name="connsiteY51" fmla="*/ 2891481 h 3705901"/>
                  <a:gd name="connsiteX52" fmla="*/ 1233405 w 3253353"/>
                  <a:gd name="connsiteY52" fmla="*/ 2426789 h 3705901"/>
                  <a:gd name="connsiteX53" fmla="*/ 1194544 w 3253353"/>
                  <a:gd name="connsiteY53" fmla="*/ 2280125 h 3705901"/>
                  <a:gd name="connsiteX54" fmla="*/ 1281631 w 3253353"/>
                  <a:gd name="connsiteY54" fmla="*/ 2066390 h 3705901"/>
                  <a:gd name="connsiteX55" fmla="*/ 1246281 w 3253353"/>
                  <a:gd name="connsiteY55" fmla="*/ 1733732 h 3705901"/>
                  <a:gd name="connsiteX56" fmla="*/ 1246984 w 3253353"/>
                  <a:gd name="connsiteY56" fmla="*/ 1379771 h 3705901"/>
                  <a:gd name="connsiteX57" fmla="*/ 959390 w 3253353"/>
                  <a:gd name="connsiteY57" fmla="*/ 1659990 h 3705901"/>
                  <a:gd name="connsiteX58" fmla="*/ 405272 w 3253353"/>
                  <a:gd name="connsiteY58" fmla="*/ 1836971 h 3705901"/>
                  <a:gd name="connsiteX59" fmla="*/ 310461 w 3253353"/>
                  <a:gd name="connsiteY59" fmla="*/ 1932836 h 3705901"/>
                  <a:gd name="connsiteX60" fmla="*/ 111358 w 3253353"/>
                  <a:gd name="connsiteY60" fmla="*/ 1954958 h 3705901"/>
                  <a:gd name="connsiteX61" fmla="*/ 745 w 3253353"/>
                  <a:gd name="connsiteY61" fmla="*/ 1873842 h 3705901"/>
                  <a:gd name="connsiteX62" fmla="*/ 162977 w 3253353"/>
                  <a:gd name="connsiteY62" fmla="*/ 1807474 h 3705901"/>
                  <a:gd name="connsiteX63" fmla="*/ 111358 w 3253353"/>
                  <a:gd name="connsiteY63" fmla="*/ 1696861 h 3705901"/>
                  <a:gd name="connsiteX64" fmla="*/ 347332 w 3253353"/>
                  <a:gd name="connsiteY64" fmla="*/ 1704236 h 3705901"/>
                  <a:gd name="connsiteX65" fmla="*/ 849246 w 3253353"/>
                  <a:gd name="connsiteY65" fmla="*/ 1556752 h 3705901"/>
                  <a:gd name="connsiteX66" fmla="*/ 1092125 w 3253353"/>
                  <a:gd name="connsiteY66" fmla="*/ 1269158 h 3705901"/>
                  <a:gd name="connsiteX67" fmla="*/ 1334889 w 3253353"/>
                  <a:gd name="connsiteY67" fmla="*/ 1012231 h 3705901"/>
                  <a:gd name="connsiteX68" fmla="*/ 1519829 w 3253353"/>
                  <a:gd name="connsiteY68" fmla="*/ 952068 h 3705901"/>
                  <a:gd name="connsiteX69" fmla="*/ 1534577 w 3253353"/>
                  <a:gd name="connsiteY69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31338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31338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45852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194544 w 3253353"/>
                  <a:gd name="connsiteY51" fmla="*/ 2280125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085886 w 3253353"/>
                  <a:gd name="connsiteY30" fmla="*/ 2303417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194544 w 3253353"/>
                  <a:gd name="connsiteY51" fmla="*/ 2280125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085886 w 3253353"/>
                  <a:gd name="connsiteY30" fmla="*/ 2303417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209058 w 3253353"/>
                  <a:gd name="connsiteY51" fmla="*/ 2251097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549641 w 3253353"/>
                  <a:gd name="connsiteY15" fmla="*/ 1314808 h 3705901"/>
                  <a:gd name="connsiteX16" fmla="*/ 2393260 w 3253353"/>
                  <a:gd name="connsiteY16" fmla="*/ 1379302 h 3705901"/>
                  <a:gd name="connsiteX17" fmla="*/ 2802938 w 3253353"/>
                  <a:gd name="connsiteY17" fmla="*/ 1306029 h 3705901"/>
                  <a:gd name="connsiteX18" fmla="*/ 2869306 w 3253353"/>
                  <a:gd name="connsiteY18" fmla="*/ 1291281 h 3705901"/>
                  <a:gd name="connsiteX19" fmla="*/ 2869306 w 3253353"/>
                  <a:gd name="connsiteY19" fmla="*/ 1210165 h 3705901"/>
                  <a:gd name="connsiteX20" fmla="*/ 3031538 w 3253353"/>
                  <a:gd name="connsiteY20" fmla="*/ 1136423 h 3705901"/>
                  <a:gd name="connsiteX21" fmla="*/ 3031538 w 3253353"/>
                  <a:gd name="connsiteY21" fmla="*/ 1232287 h 3705901"/>
                  <a:gd name="connsiteX22" fmla="*/ 3252764 w 3253353"/>
                  <a:gd name="connsiteY22" fmla="*/ 1202790 h 3705901"/>
                  <a:gd name="connsiteX23" fmla="*/ 3090532 w 3253353"/>
                  <a:gd name="connsiteY23" fmla="*/ 1431390 h 3705901"/>
                  <a:gd name="connsiteX24" fmla="*/ 2913551 w 3253353"/>
                  <a:gd name="connsiteY24" fmla="*/ 1424016 h 3705901"/>
                  <a:gd name="connsiteX25" fmla="*/ 2435517 w 3253353"/>
                  <a:gd name="connsiteY25" fmla="*/ 1475285 h 3705901"/>
                  <a:gd name="connsiteX26" fmla="*/ 2066456 w 3253353"/>
                  <a:gd name="connsiteY26" fmla="*/ 1306029 h 3705901"/>
                  <a:gd name="connsiteX27" fmla="*/ 2109062 w 3253353"/>
                  <a:gd name="connsiteY27" fmla="*/ 1749534 h 3705901"/>
                  <a:gd name="connsiteX28" fmla="*/ 2049249 w 3253353"/>
                  <a:gd name="connsiteY28" fmla="*/ 2052579 h 3705901"/>
                  <a:gd name="connsiteX29" fmla="*/ 2085886 w 3253353"/>
                  <a:gd name="connsiteY29" fmla="*/ 2303417 h 3705901"/>
                  <a:gd name="connsiteX30" fmla="*/ 2020571 w 3253353"/>
                  <a:gd name="connsiteY30" fmla="*/ 2457340 h 3705901"/>
                  <a:gd name="connsiteX31" fmla="*/ 2154009 w 3253353"/>
                  <a:gd name="connsiteY31" fmla="*/ 2766119 h 3705901"/>
                  <a:gd name="connsiteX32" fmla="*/ 2154009 w 3253353"/>
                  <a:gd name="connsiteY32" fmla="*/ 3289687 h 3705901"/>
                  <a:gd name="connsiteX33" fmla="*/ 2257248 w 3253353"/>
                  <a:gd name="connsiteY33" fmla="*/ 3348681 h 3705901"/>
                  <a:gd name="connsiteX34" fmla="*/ 2402507 w 3253353"/>
                  <a:gd name="connsiteY34" fmla="*/ 3592497 h 3705901"/>
                  <a:gd name="connsiteX35" fmla="*/ 2264272 w 3253353"/>
                  <a:gd name="connsiteY35" fmla="*/ 3680754 h 3705901"/>
                  <a:gd name="connsiteX36" fmla="*/ 2036022 w 3253353"/>
                  <a:gd name="connsiteY36" fmla="*/ 3370803 h 3705901"/>
                  <a:gd name="connsiteX37" fmla="*/ 2065519 w 3253353"/>
                  <a:gd name="connsiteY37" fmla="*/ 3319184 h 3705901"/>
                  <a:gd name="connsiteX38" fmla="*/ 2058145 w 3253353"/>
                  <a:gd name="connsiteY38" fmla="*/ 2928352 h 3705901"/>
                  <a:gd name="connsiteX39" fmla="*/ 1844293 w 3253353"/>
                  <a:gd name="connsiteY39" fmla="*/ 2508023 h 3705901"/>
                  <a:gd name="connsiteX40" fmla="*/ 1445852 w 3253353"/>
                  <a:gd name="connsiteY40" fmla="*/ 2500648 h 3705901"/>
                  <a:gd name="connsiteX41" fmla="*/ 1342848 w 3253353"/>
                  <a:gd name="connsiteY41" fmla="*/ 2869358 h 3705901"/>
                  <a:gd name="connsiteX42" fmla="*/ 1335474 w 3253353"/>
                  <a:gd name="connsiteY42" fmla="*/ 3319184 h 3705901"/>
                  <a:gd name="connsiteX43" fmla="*/ 1401842 w 3253353"/>
                  <a:gd name="connsiteY43" fmla="*/ 3400300 h 3705901"/>
                  <a:gd name="connsiteX44" fmla="*/ 1254358 w 3253353"/>
                  <a:gd name="connsiteY44" fmla="*/ 3658397 h 3705901"/>
                  <a:gd name="connsiteX45" fmla="*/ 1107928 w 3253353"/>
                  <a:gd name="connsiteY45" fmla="*/ 3687308 h 3705901"/>
                  <a:gd name="connsiteX46" fmla="*/ 1099967 w 3253353"/>
                  <a:gd name="connsiteY46" fmla="*/ 3451919 h 3705901"/>
                  <a:gd name="connsiteX47" fmla="*/ 1232469 w 3253353"/>
                  <a:gd name="connsiteY47" fmla="*/ 3341307 h 3705901"/>
                  <a:gd name="connsiteX48" fmla="*/ 1202738 w 3253353"/>
                  <a:gd name="connsiteY48" fmla="*/ 2891481 h 3705901"/>
                  <a:gd name="connsiteX49" fmla="*/ 1233405 w 3253353"/>
                  <a:gd name="connsiteY49" fmla="*/ 2426789 h 3705901"/>
                  <a:gd name="connsiteX50" fmla="*/ 1209058 w 3253353"/>
                  <a:gd name="connsiteY50" fmla="*/ 2251097 h 3705901"/>
                  <a:gd name="connsiteX51" fmla="*/ 1281631 w 3253353"/>
                  <a:gd name="connsiteY51" fmla="*/ 2066390 h 3705901"/>
                  <a:gd name="connsiteX52" fmla="*/ 1246281 w 3253353"/>
                  <a:gd name="connsiteY52" fmla="*/ 1733732 h 3705901"/>
                  <a:gd name="connsiteX53" fmla="*/ 1246984 w 3253353"/>
                  <a:gd name="connsiteY53" fmla="*/ 1379771 h 3705901"/>
                  <a:gd name="connsiteX54" fmla="*/ 959390 w 3253353"/>
                  <a:gd name="connsiteY54" fmla="*/ 1659990 h 3705901"/>
                  <a:gd name="connsiteX55" fmla="*/ 405272 w 3253353"/>
                  <a:gd name="connsiteY55" fmla="*/ 1836971 h 3705901"/>
                  <a:gd name="connsiteX56" fmla="*/ 310461 w 3253353"/>
                  <a:gd name="connsiteY56" fmla="*/ 1932836 h 3705901"/>
                  <a:gd name="connsiteX57" fmla="*/ 111358 w 3253353"/>
                  <a:gd name="connsiteY57" fmla="*/ 1954958 h 3705901"/>
                  <a:gd name="connsiteX58" fmla="*/ 745 w 3253353"/>
                  <a:gd name="connsiteY58" fmla="*/ 1873842 h 3705901"/>
                  <a:gd name="connsiteX59" fmla="*/ 162977 w 3253353"/>
                  <a:gd name="connsiteY59" fmla="*/ 1807474 h 3705901"/>
                  <a:gd name="connsiteX60" fmla="*/ 111358 w 3253353"/>
                  <a:gd name="connsiteY60" fmla="*/ 1696861 h 3705901"/>
                  <a:gd name="connsiteX61" fmla="*/ 347332 w 3253353"/>
                  <a:gd name="connsiteY61" fmla="*/ 1704236 h 3705901"/>
                  <a:gd name="connsiteX62" fmla="*/ 849246 w 3253353"/>
                  <a:gd name="connsiteY62" fmla="*/ 1556752 h 3705901"/>
                  <a:gd name="connsiteX63" fmla="*/ 1092125 w 3253353"/>
                  <a:gd name="connsiteY63" fmla="*/ 1269158 h 3705901"/>
                  <a:gd name="connsiteX64" fmla="*/ 1334889 w 3253353"/>
                  <a:gd name="connsiteY64" fmla="*/ 1012231 h 3705901"/>
                  <a:gd name="connsiteX65" fmla="*/ 1519829 w 3253353"/>
                  <a:gd name="connsiteY65" fmla="*/ 952068 h 3705901"/>
                  <a:gd name="connsiteX66" fmla="*/ 1534577 w 3253353"/>
                  <a:gd name="connsiteY66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549641 w 3253353"/>
                  <a:gd name="connsiteY15" fmla="*/ 1314808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90527 w 3253353"/>
                  <a:gd name="connsiteY52" fmla="*/ 1365256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326813 w 3253353"/>
                  <a:gd name="connsiteY52" fmla="*/ 1328970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326813 w 3253353"/>
                  <a:gd name="connsiteY52" fmla="*/ 1328970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81631 w 3253353"/>
                  <a:gd name="connsiteY49" fmla="*/ 2066390 h 3705901"/>
                  <a:gd name="connsiteX50" fmla="*/ 1246281 w 3253353"/>
                  <a:gd name="connsiteY50" fmla="*/ 1733732 h 3705901"/>
                  <a:gd name="connsiteX51" fmla="*/ 1326813 w 3253353"/>
                  <a:gd name="connsiteY51" fmla="*/ 1328970 h 3705901"/>
                  <a:gd name="connsiteX52" fmla="*/ 959390 w 3253353"/>
                  <a:gd name="connsiteY52" fmla="*/ 1659990 h 3705901"/>
                  <a:gd name="connsiteX53" fmla="*/ 405272 w 3253353"/>
                  <a:gd name="connsiteY53" fmla="*/ 1836971 h 3705901"/>
                  <a:gd name="connsiteX54" fmla="*/ 310461 w 3253353"/>
                  <a:gd name="connsiteY54" fmla="*/ 1932836 h 3705901"/>
                  <a:gd name="connsiteX55" fmla="*/ 111358 w 3253353"/>
                  <a:gd name="connsiteY55" fmla="*/ 1954958 h 3705901"/>
                  <a:gd name="connsiteX56" fmla="*/ 745 w 3253353"/>
                  <a:gd name="connsiteY56" fmla="*/ 1873842 h 3705901"/>
                  <a:gd name="connsiteX57" fmla="*/ 162977 w 3253353"/>
                  <a:gd name="connsiteY57" fmla="*/ 1807474 h 3705901"/>
                  <a:gd name="connsiteX58" fmla="*/ 111358 w 3253353"/>
                  <a:gd name="connsiteY58" fmla="*/ 1696861 h 3705901"/>
                  <a:gd name="connsiteX59" fmla="*/ 347332 w 3253353"/>
                  <a:gd name="connsiteY59" fmla="*/ 1704236 h 3705901"/>
                  <a:gd name="connsiteX60" fmla="*/ 849246 w 3253353"/>
                  <a:gd name="connsiteY60" fmla="*/ 1556752 h 3705901"/>
                  <a:gd name="connsiteX61" fmla="*/ 1092125 w 3253353"/>
                  <a:gd name="connsiteY61" fmla="*/ 1269158 h 3705901"/>
                  <a:gd name="connsiteX62" fmla="*/ 1334889 w 3253353"/>
                  <a:gd name="connsiteY62" fmla="*/ 1012231 h 3705901"/>
                  <a:gd name="connsiteX63" fmla="*/ 1519829 w 3253353"/>
                  <a:gd name="connsiteY63" fmla="*/ 952068 h 3705901"/>
                  <a:gd name="connsiteX64" fmla="*/ 1534577 w 3253353"/>
                  <a:gd name="connsiteY64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246281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246281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1957411 w 3253353"/>
                  <a:gd name="connsiteY9" fmla="*/ 562642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59236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1957411 w 3253353"/>
                  <a:gd name="connsiteY9" fmla="*/ 562642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8624 h 3705193"/>
                  <a:gd name="connsiteX1" fmla="*/ 1431338 w 3253353"/>
                  <a:gd name="connsiteY1" fmla="*/ 730134 h 3705193"/>
                  <a:gd name="connsiteX2" fmla="*/ 1305977 w 3253353"/>
                  <a:gd name="connsiteY2" fmla="*/ 531031 h 3705193"/>
                  <a:gd name="connsiteX3" fmla="*/ 1298603 w 3253353"/>
                  <a:gd name="connsiteY3" fmla="*/ 272934 h 3705193"/>
                  <a:gd name="connsiteX4" fmla="*/ 1409216 w 3253353"/>
                  <a:gd name="connsiteY4" fmla="*/ 88579 h 3705193"/>
                  <a:gd name="connsiteX5" fmla="*/ 1659236 w 3253353"/>
                  <a:gd name="connsiteY5" fmla="*/ 89 h 3705193"/>
                  <a:gd name="connsiteX6" fmla="*/ 1875790 w 3253353"/>
                  <a:gd name="connsiteY6" fmla="*/ 73527 h 3705193"/>
                  <a:gd name="connsiteX7" fmla="*/ 1991777 w 3253353"/>
                  <a:gd name="connsiteY7" fmla="*/ 147573 h 3705193"/>
                  <a:gd name="connsiteX8" fmla="*/ 2028648 w 3253353"/>
                  <a:gd name="connsiteY8" fmla="*/ 346676 h 3705193"/>
                  <a:gd name="connsiteX9" fmla="*/ 1957411 w 3253353"/>
                  <a:gd name="connsiteY9" fmla="*/ 561934 h 3705193"/>
                  <a:gd name="connsiteX10" fmla="*/ 1880579 w 3253353"/>
                  <a:gd name="connsiteY10" fmla="*/ 730134 h 3705193"/>
                  <a:gd name="connsiteX11" fmla="*/ 1770551 w 3253353"/>
                  <a:gd name="connsiteY11" fmla="*/ 877618 h 3705193"/>
                  <a:gd name="connsiteX12" fmla="*/ 1836919 w 3253353"/>
                  <a:gd name="connsiteY12" fmla="*/ 943986 h 3705193"/>
                  <a:gd name="connsiteX13" fmla="*/ 2072893 w 3253353"/>
                  <a:gd name="connsiteY13" fmla="*/ 1032476 h 3705193"/>
                  <a:gd name="connsiteX14" fmla="*/ 2220378 w 3253353"/>
                  <a:gd name="connsiteY14" fmla="*/ 1179375 h 3705193"/>
                  <a:gd name="connsiteX15" fmla="*/ 2498841 w 3253353"/>
                  <a:gd name="connsiteY15" fmla="*/ 1328614 h 3705193"/>
                  <a:gd name="connsiteX16" fmla="*/ 2802938 w 3253353"/>
                  <a:gd name="connsiteY16" fmla="*/ 1305321 h 3705193"/>
                  <a:gd name="connsiteX17" fmla="*/ 2869306 w 3253353"/>
                  <a:gd name="connsiteY17" fmla="*/ 1290573 h 3705193"/>
                  <a:gd name="connsiteX18" fmla="*/ 2869306 w 3253353"/>
                  <a:gd name="connsiteY18" fmla="*/ 1209457 h 3705193"/>
                  <a:gd name="connsiteX19" fmla="*/ 3031538 w 3253353"/>
                  <a:gd name="connsiteY19" fmla="*/ 1135715 h 3705193"/>
                  <a:gd name="connsiteX20" fmla="*/ 3031538 w 3253353"/>
                  <a:gd name="connsiteY20" fmla="*/ 1231579 h 3705193"/>
                  <a:gd name="connsiteX21" fmla="*/ 3252764 w 3253353"/>
                  <a:gd name="connsiteY21" fmla="*/ 1202082 h 3705193"/>
                  <a:gd name="connsiteX22" fmla="*/ 3090532 w 3253353"/>
                  <a:gd name="connsiteY22" fmla="*/ 1430682 h 3705193"/>
                  <a:gd name="connsiteX23" fmla="*/ 2913551 w 3253353"/>
                  <a:gd name="connsiteY23" fmla="*/ 1423308 h 3705193"/>
                  <a:gd name="connsiteX24" fmla="*/ 2435517 w 3253353"/>
                  <a:gd name="connsiteY24" fmla="*/ 1474577 h 3705193"/>
                  <a:gd name="connsiteX25" fmla="*/ 2044685 w 3253353"/>
                  <a:gd name="connsiteY25" fmla="*/ 1305321 h 3705193"/>
                  <a:gd name="connsiteX26" fmla="*/ 2005284 w 3253353"/>
                  <a:gd name="connsiteY26" fmla="*/ 1731264 h 3705193"/>
                  <a:gd name="connsiteX27" fmla="*/ 1985386 w 3253353"/>
                  <a:gd name="connsiteY27" fmla="*/ 2051871 h 3705193"/>
                  <a:gd name="connsiteX28" fmla="*/ 2020571 w 3253353"/>
                  <a:gd name="connsiteY28" fmla="*/ 2456632 h 3705193"/>
                  <a:gd name="connsiteX29" fmla="*/ 2154009 w 3253353"/>
                  <a:gd name="connsiteY29" fmla="*/ 2765411 h 3705193"/>
                  <a:gd name="connsiteX30" fmla="*/ 2154009 w 3253353"/>
                  <a:gd name="connsiteY30" fmla="*/ 3288979 h 3705193"/>
                  <a:gd name="connsiteX31" fmla="*/ 2257248 w 3253353"/>
                  <a:gd name="connsiteY31" fmla="*/ 3347973 h 3705193"/>
                  <a:gd name="connsiteX32" fmla="*/ 2402507 w 3253353"/>
                  <a:gd name="connsiteY32" fmla="*/ 3591789 h 3705193"/>
                  <a:gd name="connsiteX33" fmla="*/ 2264272 w 3253353"/>
                  <a:gd name="connsiteY33" fmla="*/ 3680046 h 3705193"/>
                  <a:gd name="connsiteX34" fmla="*/ 2036022 w 3253353"/>
                  <a:gd name="connsiteY34" fmla="*/ 3370095 h 3705193"/>
                  <a:gd name="connsiteX35" fmla="*/ 2065519 w 3253353"/>
                  <a:gd name="connsiteY35" fmla="*/ 3318476 h 3705193"/>
                  <a:gd name="connsiteX36" fmla="*/ 2058145 w 3253353"/>
                  <a:gd name="connsiteY36" fmla="*/ 2927644 h 3705193"/>
                  <a:gd name="connsiteX37" fmla="*/ 1844293 w 3253353"/>
                  <a:gd name="connsiteY37" fmla="*/ 2507315 h 3705193"/>
                  <a:gd name="connsiteX38" fmla="*/ 1445852 w 3253353"/>
                  <a:gd name="connsiteY38" fmla="*/ 2499940 h 3705193"/>
                  <a:gd name="connsiteX39" fmla="*/ 1342848 w 3253353"/>
                  <a:gd name="connsiteY39" fmla="*/ 2868650 h 3705193"/>
                  <a:gd name="connsiteX40" fmla="*/ 1335474 w 3253353"/>
                  <a:gd name="connsiteY40" fmla="*/ 3318476 h 3705193"/>
                  <a:gd name="connsiteX41" fmla="*/ 1401842 w 3253353"/>
                  <a:gd name="connsiteY41" fmla="*/ 3399592 h 3705193"/>
                  <a:gd name="connsiteX42" fmla="*/ 1254358 w 3253353"/>
                  <a:gd name="connsiteY42" fmla="*/ 3657689 h 3705193"/>
                  <a:gd name="connsiteX43" fmla="*/ 1107928 w 3253353"/>
                  <a:gd name="connsiteY43" fmla="*/ 3686600 h 3705193"/>
                  <a:gd name="connsiteX44" fmla="*/ 1099967 w 3253353"/>
                  <a:gd name="connsiteY44" fmla="*/ 3451211 h 3705193"/>
                  <a:gd name="connsiteX45" fmla="*/ 1232469 w 3253353"/>
                  <a:gd name="connsiteY45" fmla="*/ 3340599 h 3705193"/>
                  <a:gd name="connsiteX46" fmla="*/ 1202738 w 3253353"/>
                  <a:gd name="connsiteY46" fmla="*/ 2890773 h 3705193"/>
                  <a:gd name="connsiteX47" fmla="*/ 1233405 w 3253353"/>
                  <a:gd name="connsiteY47" fmla="*/ 2426081 h 3705193"/>
                  <a:gd name="connsiteX48" fmla="*/ 1337511 w 3253353"/>
                  <a:gd name="connsiteY48" fmla="*/ 2056901 h 3705193"/>
                  <a:gd name="connsiteX49" fmla="*/ 1310144 w 3253353"/>
                  <a:gd name="connsiteY49" fmla="*/ 1733024 h 3705193"/>
                  <a:gd name="connsiteX50" fmla="*/ 1326813 w 3253353"/>
                  <a:gd name="connsiteY50" fmla="*/ 1328262 h 3705193"/>
                  <a:gd name="connsiteX51" fmla="*/ 959390 w 3253353"/>
                  <a:gd name="connsiteY51" fmla="*/ 1659282 h 3705193"/>
                  <a:gd name="connsiteX52" fmla="*/ 405272 w 3253353"/>
                  <a:gd name="connsiteY52" fmla="*/ 1836263 h 3705193"/>
                  <a:gd name="connsiteX53" fmla="*/ 310461 w 3253353"/>
                  <a:gd name="connsiteY53" fmla="*/ 1932128 h 3705193"/>
                  <a:gd name="connsiteX54" fmla="*/ 111358 w 3253353"/>
                  <a:gd name="connsiteY54" fmla="*/ 1954250 h 3705193"/>
                  <a:gd name="connsiteX55" fmla="*/ 745 w 3253353"/>
                  <a:gd name="connsiteY55" fmla="*/ 1873134 h 3705193"/>
                  <a:gd name="connsiteX56" fmla="*/ 162977 w 3253353"/>
                  <a:gd name="connsiteY56" fmla="*/ 1806766 h 3705193"/>
                  <a:gd name="connsiteX57" fmla="*/ 111358 w 3253353"/>
                  <a:gd name="connsiteY57" fmla="*/ 1696153 h 3705193"/>
                  <a:gd name="connsiteX58" fmla="*/ 347332 w 3253353"/>
                  <a:gd name="connsiteY58" fmla="*/ 1703528 h 3705193"/>
                  <a:gd name="connsiteX59" fmla="*/ 849246 w 3253353"/>
                  <a:gd name="connsiteY59" fmla="*/ 1556044 h 3705193"/>
                  <a:gd name="connsiteX60" fmla="*/ 1092125 w 3253353"/>
                  <a:gd name="connsiteY60" fmla="*/ 1268450 h 3705193"/>
                  <a:gd name="connsiteX61" fmla="*/ 1334889 w 3253353"/>
                  <a:gd name="connsiteY61" fmla="*/ 1011523 h 3705193"/>
                  <a:gd name="connsiteX62" fmla="*/ 1519829 w 3253353"/>
                  <a:gd name="connsiteY62" fmla="*/ 951360 h 3705193"/>
                  <a:gd name="connsiteX63" fmla="*/ 1534577 w 3253353"/>
                  <a:gd name="connsiteY63" fmla="*/ 818624 h 3705193"/>
                  <a:gd name="connsiteX0" fmla="*/ 1534577 w 3253353"/>
                  <a:gd name="connsiteY0" fmla="*/ 818665 h 3705234"/>
                  <a:gd name="connsiteX1" fmla="*/ 1431338 w 3253353"/>
                  <a:gd name="connsiteY1" fmla="*/ 730175 h 3705234"/>
                  <a:gd name="connsiteX2" fmla="*/ 1305977 w 3253353"/>
                  <a:gd name="connsiteY2" fmla="*/ 531072 h 3705234"/>
                  <a:gd name="connsiteX3" fmla="*/ 1298603 w 3253353"/>
                  <a:gd name="connsiteY3" fmla="*/ 272975 h 3705234"/>
                  <a:gd name="connsiteX4" fmla="*/ 1409216 w 3253353"/>
                  <a:gd name="connsiteY4" fmla="*/ 88620 h 3705234"/>
                  <a:gd name="connsiteX5" fmla="*/ 1659236 w 3253353"/>
                  <a:gd name="connsiteY5" fmla="*/ 130 h 3705234"/>
                  <a:gd name="connsiteX6" fmla="*/ 1875790 w 3253353"/>
                  <a:gd name="connsiteY6" fmla="*/ 70723 h 3705234"/>
                  <a:gd name="connsiteX7" fmla="*/ 1991777 w 3253353"/>
                  <a:gd name="connsiteY7" fmla="*/ 147614 h 3705234"/>
                  <a:gd name="connsiteX8" fmla="*/ 2028648 w 3253353"/>
                  <a:gd name="connsiteY8" fmla="*/ 346717 h 3705234"/>
                  <a:gd name="connsiteX9" fmla="*/ 1957411 w 3253353"/>
                  <a:gd name="connsiteY9" fmla="*/ 561975 h 3705234"/>
                  <a:gd name="connsiteX10" fmla="*/ 1880579 w 3253353"/>
                  <a:gd name="connsiteY10" fmla="*/ 730175 h 3705234"/>
                  <a:gd name="connsiteX11" fmla="*/ 1770551 w 3253353"/>
                  <a:gd name="connsiteY11" fmla="*/ 877659 h 3705234"/>
                  <a:gd name="connsiteX12" fmla="*/ 1836919 w 3253353"/>
                  <a:gd name="connsiteY12" fmla="*/ 944027 h 3705234"/>
                  <a:gd name="connsiteX13" fmla="*/ 2072893 w 3253353"/>
                  <a:gd name="connsiteY13" fmla="*/ 1032517 h 3705234"/>
                  <a:gd name="connsiteX14" fmla="*/ 2220378 w 3253353"/>
                  <a:gd name="connsiteY14" fmla="*/ 1179416 h 3705234"/>
                  <a:gd name="connsiteX15" fmla="*/ 2498841 w 3253353"/>
                  <a:gd name="connsiteY15" fmla="*/ 1328655 h 3705234"/>
                  <a:gd name="connsiteX16" fmla="*/ 2802938 w 3253353"/>
                  <a:gd name="connsiteY16" fmla="*/ 1305362 h 3705234"/>
                  <a:gd name="connsiteX17" fmla="*/ 2869306 w 3253353"/>
                  <a:gd name="connsiteY17" fmla="*/ 1290614 h 3705234"/>
                  <a:gd name="connsiteX18" fmla="*/ 2869306 w 3253353"/>
                  <a:gd name="connsiteY18" fmla="*/ 1209498 h 3705234"/>
                  <a:gd name="connsiteX19" fmla="*/ 3031538 w 3253353"/>
                  <a:gd name="connsiteY19" fmla="*/ 1135756 h 3705234"/>
                  <a:gd name="connsiteX20" fmla="*/ 3031538 w 3253353"/>
                  <a:gd name="connsiteY20" fmla="*/ 1231620 h 3705234"/>
                  <a:gd name="connsiteX21" fmla="*/ 3252764 w 3253353"/>
                  <a:gd name="connsiteY21" fmla="*/ 1202123 h 3705234"/>
                  <a:gd name="connsiteX22" fmla="*/ 3090532 w 3253353"/>
                  <a:gd name="connsiteY22" fmla="*/ 1430723 h 3705234"/>
                  <a:gd name="connsiteX23" fmla="*/ 2913551 w 3253353"/>
                  <a:gd name="connsiteY23" fmla="*/ 1423349 h 3705234"/>
                  <a:gd name="connsiteX24" fmla="*/ 2435517 w 3253353"/>
                  <a:gd name="connsiteY24" fmla="*/ 1474618 h 3705234"/>
                  <a:gd name="connsiteX25" fmla="*/ 2044685 w 3253353"/>
                  <a:gd name="connsiteY25" fmla="*/ 1305362 h 3705234"/>
                  <a:gd name="connsiteX26" fmla="*/ 2005284 w 3253353"/>
                  <a:gd name="connsiteY26" fmla="*/ 1731305 h 3705234"/>
                  <a:gd name="connsiteX27" fmla="*/ 1985386 w 3253353"/>
                  <a:gd name="connsiteY27" fmla="*/ 2051912 h 3705234"/>
                  <a:gd name="connsiteX28" fmla="*/ 2020571 w 3253353"/>
                  <a:gd name="connsiteY28" fmla="*/ 2456673 h 3705234"/>
                  <a:gd name="connsiteX29" fmla="*/ 2154009 w 3253353"/>
                  <a:gd name="connsiteY29" fmla="*/ 2765452 h 3705234"/>
                  <a:gd name="connsiteX30" fmla="*/ 2154009 w 3253353"/>
                  <a:gd name="connsiteY30" fmla="*/ 3289020 h 3705234"/>
                  <a:gd name="connsiteX31" fmla="*/ 2257248 w 3253353"/>
                  <a:gd name="connsiteY31" fmla="*/ 3348014 h 3705234"/>
                  <a:gd name="connsiteX32" fmla="*/ 2402507 w 3253353"/>
                  <a:gd name="connsiteY32" fmla="*/ 3591830 h 3705234"/>
                  <a:gd name="connsiteX33" fmla="*/ 2264272 w 3253353"/>
                  <a:gd name="connsiteY33" fmla="*/ 3680087 h 3705234"/>
                  <a:gd name="connsiteX34" fmla="*/ 2036022 w 3253353"/>
                  <a:gd name="connsiteY34" fmla="*/ 3370136 h 3705234"/>
                  <a:gd name="connsiteX35" fmla="*/ 2065519 w 3253353"/>
                  <a:gd name="connsiteY35" fmla="*/ 3318517 h 3705234"/>
                  <a:gd name="connsiteX36" fmla="*/ 2058145 w 3253353"/>
                  <a:gd name="connsiteY36" fmla="*/ 2927685 h 3705234"/>
                  <a:gd name="connsiteX37" fmla="*/ 1844293 w 3253353"/>
                  <a:gd name="connsiteY37" fmla="*/ 2507356 h 3705234"/>
                  <a:gd name="connsiteX38" fmla="*/ 1445852 w 3253353"/>
                  <a:gd name="connsiteY38" fmla="*/ 2499981 h 3705234"/>
                  <a:gd name="connsiteX39" fmla="*/ 1342848 w 3253353"/>
                  <a:gd name="connsiteY39" fmla="*/ 2868691 h 3705234"/>
                  <a:gd name="connsiteX40" fmla="*/ 1335474 w 3253353"/>
                  <a:gd name="connsiteY40" fmla="*/ 3318517 h 3705234"/>
                  <a:gd name="connsiteX41" fmla="*/ 1401842 w 3253353"/>
                  <a:gd name="connsiteY41" fmla="*/ 3399633 h 3705234"/>
                  <a:gd name="connsiteX42" fmla="*/ 1254358 w 3253353"/>
                  <a:gd name="connsiteY42" fmla="*/ 3657730 h 3705234"/>
                  <a:gd name="connsiteX43" fmla="*/ 1107928 w 3253353"/>
                  <a:gd name="connsiteY43" fmla="*/ 3686641 h 3705234"/>
                  <a:gd name="connsiteX44" fmla="*/ 1099967 w 3253353"/>
                  <a:gd name="connsiteY44" fmla="*/ 3451252 h 3705234"/>
                  <a:gd name="connsiteX45" fmla="*/ 1232469 w 3253353"/>
                  <a:gd name="connsiteY45" fmla="*/ 3340640 h 3705234"/>
                  <a:gd name="connsiteX46" fmla="*/ 1202738 w 3253353"/>
                  <a:gd name="connsiteY46" fmla="*/ 2890814 h 3705234"/>
                  <a:gd name="connsiteX47" fmla="*/ 1233405 w 3253353"/>
                  <a:gd name="connsiteY47" fmla="*/ 2426122 h 3705234"/>
                  <a:gd name="connsiteX48" fmla="*/ 1337511 w 3253353"/>
                  <a:gd name="connsiteY48" fmla="*/ 2056942 h 3705234"/>
                  <a:gd name="connsiteX49" fmla="*/ 1310144 w 3253353"/>
                  <a:gd name="connsiteY49" fmla="*/ 1733065 h 3705234"/>
                  <a:gd name="connsiteX50" fmla="*/ 1326813 w 3253353"/>
                  <a:gd name="connsiteY50" fmla="*/ 1328303 h 3705234"/>
                  <a:gd name="connsiteX51" fmla="*/ 959390 w 3253353"/>
                  <a:gd name="connsiteY51" fmla="*/ 1659323 h 3705234"/>
                  <a:gd name="connsiteX52" fmla="*/ 405272 w 3253353"/>
                  <a:gd name="connsiteY52" fmla="*/ 1836304 h 3705234"/>
                  <a:gd name="connsiteX53" fmla="*/ 310461 w 3253353"/>
                  <a:gd name="connsiteY53" fmla="*/ 1932169 h 3705234"/>
                  <a:gd name="connsiteX54" fmla="*/ 111358 w 3253353"/>
                  <a:gd name="connsiteY54" fmla="*/ 1954291 h 3705234"/>
                  <a:gd name="connsiteX55" fmla="*/ 745 w 3253353"/>
                  <a:gd name="connsiteY55" fmla="*/ 1873175 h 3705234"/>
                  <a:gd name="connsiteX56" fmla="*/ 162977 w 3253353"/>
                  <a:gd name="connsiteY56" fmla="*/ 1806807 h 3705234"/>
                  <a:gd name="connsiteX57" fmla="*/ 111358 w 3253353"/>
                  <a:gd name="connsiteY57" fmla="*/ 1696194 h 3705234"/>
                  <a:gd name="connsiteX58" fmla="*/ 347332 w 3253353"/>
                  <a:gd name="connsiteY58" fmla="*/ 1703569 h 3705234"/>
                  <a:gd name="connsiteX59" fmla="*/ 849246 w 3253353"/>
                  <a:gd name="connsiteY59" fmla="*/ 1556085 h 3705234"/>
                  <a:gd name="connsiteX60" fmla="*/ 1092125 w 3253353"/>
                  <a:gd name="connsiteY60" fmla="*/ 1268491 h 3705234"/>
                  <a:gd name="connsiteX61" fmla="*/ 1334889 w 3253353"/>
                  <a:gd name="connsiteY61" fmla="*/ 1011564 h 3705234"/>
                  <a:gd name="connsiteX62" fmla="*/ 1519829 w 3253353"/>
                  <a:gd name="connsiteY62" fmla="*/ 951401 h 3705234"/>
                  <a:gd name="connsiteX63" fmla="*/ 1534577 w 3253353"/>
                  <a:gd name="connsiteY63" fmla="*/ 818665 h 3705234"/>
                  <a:gd name="connsiteX0" fmla="*/ 1534577 w 3253353"/>
                  <a:gd name="connsiteY0" fmla="*/ 818879 h 3705448"/>
                  <a:gd name="connsiteX1" fmla="*/ 1431338 w 3253353"/>
                  <a:gd name="connsiteY1" fmla="*/ 730389 h 3705448"/>
                  <a:gd name="connsiteX2" fmla="*/ 1305977 w 3253353"/>
                  <a:gd name="connsiteY2" fmla="*/ 531286 h 3705448"/>
                  <a:gd name="connsiteX3" fmla="*/ 1298603 w 3253353"/>
                  <a:gd name="connsiteY3" fmla="*/ 273189 h 3705448"/>
                  <a:gd name="connsiteX4" fmla="*/ 1409216 w 3253353"/>
                  <a:gd name="connsiteY4" fmla="*/ 88834 h 3705448"/>
                  <a:gd name="connsiteX5" fmla="*/ 1659236 w 3253353"/>
                  <a:gd name="connsiteY5" fmla="*/ 344 h 3705448"/>
                  <a:gd name="connsiteX6" fmla="*/ 1875790 w 3253353"/>
                  <a:gd name="connsiteY6" fmla="*/ 70937 h 3705448"/>
                  <a:gd name="connsiteX7" fmla="*/ 2028648 w 3253353"/>
                  <a:gd name="connsiteY7" fmla="*/ 346931 h 3705448"/>
                  <a:gd name="connsiteX8" fmla="*/ 1957411 w 3253353"/>
                  <a:gd name="connsiteY8" fmla="*/ 562189 h 3705448"/>
                  <a:gd name="connsiteX9" fmla="*/ 1880579 w 3253353"/>
                  <a:gd name="connsiteY9" fmla="*/ 730389 h 3705448"/>
                  <a:gd name="connsiteX10" fmla="*/ 1770551 w 3253353"/>
                  <a:gd name="connsiteY10" fmla="*/ 877873 h 3705448"/>
                  <a:gd name="connsiteX11" fmla="*/ 1836919 w 3253353"/>
                  <a:gd name="connsiteY11" fmla="*/ 944241 h 3705448"/>
                  <a:gd name="connsiteX12" fmla="*/ 2072893 w 3253353"/>
                  <a:gd name="connsiteY12" fmla="*/ 1032731 h 3705448"/>
                  <a:gd name="connsiteX13" fmla="*/ 2220378 w 3253353"/>
                  <a:gd name="connsiteY13" fmla="*/ 1179630 h 3705448"/>
                  <a:gd name="connsiteX14" fmla="*/ 2498841 w 3253353"/>
                  <a:gd name="connsiteY14" fmla="*/ 1328869 h 3705448"/>
                  <a:gd name="connsiteX15" fmla="*/ 2802938 w 3253353"/>
                  <a:gd name="connsiteY15" fmla="*/ 1305576 h 3705448"/>
                  <a:gd name="connsiteX16" fmla="*/ 2869306 w 3253353"/>
                  <a:gd name="connsiteY16" fmla="*/ 1290828 h 3705448"/>
                  <a:gd name="connsiteX17" fmla="*/ 2869306 w 3253353"/>
                  <a:gd name="connsiteY17" fmla="*/ 1209712 h 3705448"/>
                  <a:gd name="connsiteX18" fmla="*/ 3031538 w 3253353"/>
                  <a:gd name="connsiteY18" fmla="*/ 1135970 h 3705448"/>
                  <a:gd name="connsiteX19" fmla="*/ 3031538 w 3253353"/>
                  <a:gd name="connsiteY19" fmla="*/ 1231834 h 3705448"/>
                  <a:gd name="connsiteX20" fmla="*/ 3252764 w 3253353"/>
                  <a:gd name="connsiteY20" fmla="*/ 1202337 h 3705448"/>
                  <a:gd name="connsiteX21" fmla="*/ 3090532 w 3253353"/>
                  <a:gd name="connsiteY21" fmla="*/ 1430937 h 3705448"/>
                  <a:gd name="connsiteX22" fmla="*/ 2913551 w 3253353"/>
                  <a:gd name="connsiteY22" fmla="*/ 1423563 h 3705448"/>
                  <a:gd name="connsiteX23" fmla="*/ 2435517 w 3253353"/>
                  <a:gd name="connsiteY23" fmla="*/ 1474832 h 3705448"/>
                  <a:gd name="connsiteX24" fmla="*/ 2044685 w 3253353"/>
                  <a:gd name="connsiteY24" fmla="*/ 1305576 h 3705448"/>
                  <a:gd name="connsiteX25" fmla="*/ 2005284 w 3253353"/>
                  <a:gd name="connsiteY25" fmla="*/ 1731519 h 3705448"/>
                  <a:gd name="connsiteX26" fmla="*/ 1985386 w 3253353"/>
                  <a:gd name="connsiteY26" fmla="*/ 2052126 h 3705448"/>
                  <a:gd name="connsiteX27" fmla="*/ 2020571 w 3253353"/>
                  <a:gd name="connsiteY27" fmla="*/ 2456887 h 3705448"/>
                  <a:gd name="connsiteX28" fmla="*/ 2154009 w 3253353"/>
                  <a:gd name="connsiteY28" fmla="*/ 2765666 h 3705448"/>
                  <a:gd name="connsiteX29" fmla="*/ 2154009 w 3253353"/>
                  <a:gd name="connsiteY29" fmla="*/ 3289234 h 3705448"/>
                  <a:gd name="connsiteX30" fmla="*/ 2257248 w 3253353"/>
                  <a:gd name="connsiteY30" fmla="*/ 3348228 h 3705448"/>
                  <a:gd name="connsiteX31" fmla="*/ 2402507 w 3253353"/>
                  <a:gd name="connsiteY31" fmla="*/ 3592044 h 3705448"/>
                  <a:gd name="connsiteX32" fmla="*/ 2264272 w 3253353"/>
                  <a:gd name="connsiteY32" fmla="*/ 3680301 h 3705448"/>
                  <a:gd name="connsiteX33" fmla="*/ 2036022 w 3253353"/>
                  <a:gd name="connsiteY33" fmla="*/ 3370350 h 3705448"/>
                  <a:gd name="connsiteX34" fmla="*/ 2065519 w 3253353"/>
                  <a:gd name="connsiteY34" fmla="*/ 3318731 h 3705448"/>
                  <a:gd name="connsiteX35" fmla="*/ 2058145 w 3253353"/>
                  <a:gd name="connsiteY35" fmla="*/ 2927899 h 3705448"/>
                  <a:gd name="connsiteX36" fmla="*/ 1844293 w 3253353"/>
                  <a:gd name="connsiteY36" fmla="*/ 2507570 h 3705448"/>
                  <a:gd name="connsiteX37" fmla="*/ 1445852 w 3253353"/>
                  <a:gd name="connsiteY37" fmla="*/ 2500195 h 3705448"/>
                  <a:gd name="connsiteX38" fmla="*/ 1342848 w 3253353"/>
                  <a:gd name="connsiteY38" fmla="*/ 2868905 h 3705448"/>
                  <a:gd name="connsiteX39" fmla="*/ 1335474 w 3253353"/>
                  <a:gd name="connsiteY39" fmla="*/ 3318731 h 3705448"/>
                  <a:gd name="connsiteX40" fmla="*/ 1401842 w 3253353"/>
                  <a:gd name="connsiteY40" fmla="*/ 3399847 h 3705448"/>
                  <a:gd name="connsiteX41" fmla="*/ 1254358 w 3253353"/>
                  <a:gd name="connsiteY41" fmla="*/ 3657944 h 3705448"/>
                  <a:gd name="connsiteX42" fmla="*/ 1107928 w 3253353"/>
                  <a:gd name="connsiteY42" fmla="*/ 3686855 h 3705448"/>
                  <a:gd name="connsiteX43" fmla="*/ 1099967 w 3253353"/>
                  <a:gd name="connsiteY43" fmla="*/ 3451466 h 3705448"/>
                  <a:gd name="connsiteX44" fmla="*/ 1232469 w 3253353"/>
                  <a:gd name="connsiteY44" fmla="*/ 3340854 h 3705448"/>
                  <a:gd name="connsiteX45" fmla="*/ 1202738 w 3253353"/>
                  <a:gd name="connsiteY45" fmla="*/ 2891028 h 3705448"/>
                  <a:gd name="connsiteX46" fmla="*/ 1233405 w 3253353"/>
                  <a:gd name="connsiteY46" fmla="*/ 2426336 h 3705448"/>
                  <a:gd name="connsiteX47" fmla="*/ 1337511 w 3253353"/>
                  <a:gd name="connsiteY47" fmla="*/ 2057156 h 3705448"/>
                  <a:gd name="connsiteX48" fmla="*/ 1310144 w 3253353"/>
                  <a:gd name="connsiteY48" fmla="*/ 1733279 h 3705448"/>
                  <a:gd name="connsiteX49" fmla="*/ 1326813 w 3253353"/>
                  <a:gd name="connsiteY49" fmla="*/ 1328517 h 3705448"/>
                  <a:gd name="connsiteX50" fmla="*/ 959390 w 3253353"/>
                  <a:gd name="connsiteY50" fmla="*/ 1659537 h 3705448"/>
                  <a:gd name="connsiteX51" fmla="*/ 405272 w 3253353"/>
                  <a:gd name="connsiteY51" fmla="*/ 1836518 h 3705448"/>
                  <a:gd name="connsiteX52" fmla="*/ 310461 w 3253353"/>
                  <a:gd name="connsiteY52" fmla="*/ 1932383 h 3705448"/>
                  <a:gd name="connsiteX53" fmla="*/ 111358 w 3253353"/>
                  <a:gd name="connsiteY53" fmla="*/ 1954505 h 3705448"/>
                  <a:gd name="connsiteX54" fmla="*/ 745 w 3253353"/>
                  <a:gd name="connsiteY54" fmla="*/ 1873389 h 3705448"/>
                  <a:gd name="connsiteX55" fmla="*/ 162977 w 3253353"/>
                  <a:gd name="connsiteY55" fmla="*/ 1807021 h 3705448"/>
                  <a:gd name="connsiteX56" fmla="*/ 111358 w 3253353"/>
                  <a:gd name="connsiteY56" fmla="*/ 1696408 h 3705448"/>
                  <a:gd name="connsiteX57" fmla="*/ 347332 w 3253353"/>
                  <a:gd name="connsiteY57" fmla="*/ 1703783 h 3705448"/>
                  <a:gd name="connsiteX58" fmla="*/ 849246 w 3253353"/>
                  <a:gd name="connsiteY58" fmla="*/ 1556299 h 3705448"/>
                  <a:gd name="connsiteX59" fmla="*/ 1092125 w 3253353"/>
                  <a:gd name="connsiteY59" fmla="*/ 1268705 h 3705448"/>
                  <a:gd name="connsiteX60" fmla="*/ 1334889 w 3253353"/>
                  <a:gd name="connsiteY60" fmla="*/ 1011778 h 3705448"/>
                  <a:gd name="connsiteX61" fmla="*/ 1519829 w 3253353"/>
                  <a:gd name="connsiteY61" fmla="*/ 951615 h 3705448"/>
                  <a:gd name="connsiteX62" fmla="*/ 1534577 w 3253353"/>
                  <a:gd name="connsiteY62" fmla="*/ 818879 h 3705448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77752 h 3705327"/>
                  <a:gd name="connsiteX11" fmla="*/ 1836919 w 3253353"/>
                  <a:gd name="connsiteY11" fmla="*/ 944120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36919 w 3253353"/>
                  <a:gd name="connsiteY11" fmla="*/ 944120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8439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8439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9818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20332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02262 w 3253353"/>
                  <a:gd name="connsiteY36" fmla="*/ 2403547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795253 w 3253353"/>
                  <a:gd name="connsiteY36" fmla="*/ 2388127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253353" h="3705327">
                    <a:moveTo>
                      <a:pt x="1534577" y="818758"/>
                    </a:moveTo>
                    <a:lnTo>
                      <a:pt x="1431338" y="730268"/>
                    </a:lnTo>
                    <a:cubicBezTo>
                      <a:pt x="1385747" y="672582"/>
                      <a:pt x="1328099" y="607365"/>
                      <a:pt x="1305977" y="531165"/>
                    </a:cubicBezTo>
                    <a:cubicBezTo>
                      <a:pt x="1283855" y="454965"/>
                      <a:pt x="1281397" y="346810"/>
                      <a:pt x="1298603" y="273068"/>
                    </a:cubicBezTo>
                    <a:cubicBezTo>
                      <a:pt x="1315809" y="199326"/>
                      <a:pt x="1349111" y="134187"/>
                      <a:pt x="1409216" y="88713"/>
                    </a:cubicBezTo>
                    <a:cubicBezTo>
                      <a:pt x="1469321" y="43239"/>
                      <a:pt x="1581474" y="3206"/>
                      <a:pt x="1659236" y="223"/>
                    </a:cubicBezTo>
                    <a:cubicBezTo>
                      <a:pt x="1736998" y="-2760"/>
                      <a:pt x="1817669" y="24429"/>
                      <a:pt x="1875790" y="70816"/>
                    </a:cubicBezTo>
                    <a:cubicBezTo>
                      <a:pt x="1933911" y="117203"/>
                      <a:pt x="1991343" y="196672"/>
                      <a:pt x="2007963" y="278547"/>
                    </a:cubicBezTo>
                    <a:cubicBezTo>
                      <a:pt x="2024583" y="360422"/>
                      <a:pt x="1996742" y="486781"/>
                      <a:pt x="1975511" y="562068"/>
                    </a:cubicBezTo>
                    <a:cubicBezTo>
                      <a:pt x="1954280" y="637355"/>
                      <a:pt x="1914739" y="686187"/>
                      <a:pt x="1880579" y="730268"/>
                    </a:cubicBezTo>
                    <a:cubicBezTo>
                      <a:pt x="1846419" y="774349"/>
                      <a:pt x="1782137" y="789491"/>
                      <a:pt x="1770551" y="826555"/>
                    </a:cubicBezTo>
                    <a:cubicBezTo>
                      <a:pt x="1758965" y="863619"/>
                      <a:pt x="1760673" y="918311"/>
                      <a:pt x="1811063" y="952653"/>
                    </a:cubicBezTo>
                    <a:cubicBezTo>
                      <a:pt x="1861453" y="986996"/>
                      <a:pt x="2004674" y="994801"/>
                      <a:pt x="2072893" y="1032610"/>
                    </a:cubicBezTo>
                    <a:cubicBezTo>
                      <a:pt x="2141112" y="1070419"/>
                      <a:pt x="2149387" y="1130153"/>
                      <a:pt x="2220378" y="1179509"/>
                    </a:cubicBezTo>
                    <a:cubicBezTo>
                      <a:pt x="2291369" y="1228865"/>
                      <a:pt x="2401748" y="1307757"/>
                      <a:pt x="2498841" y="1328748"/>
                    </a:cubicBezTo>
                    <a:cubicBezTo>
                      <a:pt x="2595934" y="1349739"/>
                      <a:pt x="2741194" y="1311795"/>
                      <a:pt x="2802938" y="1305455"/>
                    </a:cubicBezTo>
                    <a:cubicBezTo>
                      <a:pt x="2864682" y="1299115"/>
                      <a:pt x="2858245" y="1306684"/>
                      <a:pt x="2869306" y="1290707"/>
                    </a:cubicBezTo>
                    <a:cubicBezTo>
                      <a:pt x="2880367" y="1274730"/>
                      <a:pt x="2842267" y="1235401"/>
                      <a:pt x="2869306" y="1209591"/>
                    </a:cubicBezTo>
                    <a:cubicBezTo>
                      <a:pt x="2896345" y="1183781"/>
                      <a:pt x="3004499" y="1132162"/>
                      <a:pt x="3031538" y="1135849"/>
                    </a:cubicBezTo>
                    <a:cubicBezTo>
                      <a:pt x="3058577" y="1139536"/>
                      <a:pt x="2994667" y="1220652"/>
                      <a:pt x="3031538" y="1231713"/>
                    </a:cubicBezTo>
                    <a:cubicBezTo>
                      <a:pt x="3068409" y="1242774"/>
                      <a:pt x="3242932" y="1169032"/>
                      <a:pt x="3252764" y="1202216"/>
                    </a:cubicBezTo>
                    <a:cubicBezTo>
                      <a:pt x="3262596" y="1235400"/>
                      <a:pt x="3147067" y="1393945"/>
                      <a:pt x="3090532" y="1430816"/>
                    </a:cubicBezTo>
                    <a:cubicBezTo>
                      <a:pt x="3033997" y="1467687"/>
                      <a:pt x="3022720" y="1416126"/>
                      <a:pt x="2913551" y="1423442"/>
                    </a:cubicBezTo>
                    <a:cubicBezTo>
                      <a:pt x="2804382" y="1430758"/>
                      <a:pt x="2580328" y="1494376"/>
                      <a:pt x="2435517" y="1474711"/>
                    </a:cubicBezTo>
                    <a:cubicBezTo>
                      <a:pt x="2290706" y="1455047"/>
                      <a:pt x="2116390" y="1262674"/>
                      <a:pt x="2044685" y="1305455"/>
                    </a:cubicBezTo>
                    <a:cubicBezTo>
                      <a:pt x="1972980" y="1348236"/>
                      <a:pt x="2020406" y="1606973"/>
                      <a:pt x="2005284" y="1731398"/>
                    </a:cubicBezTo>
                    <a:cubicBezTo>
                      <a:pt x="1990162" y="1855823"/>
                      <a:pt x="1952570" y="1941355"/>
                      <a:pt x="1953954" y="2052005"/>
                    </a:cubicBezTo>
                    <a:cubicBezTo>
                      <a:pt x="1955338" y="2162655"/>
                      <a:pt x="1980244" y="2276375"/>
                      <a:pt x="2013586" y="2395298"/>
                    </a:cubicBezTo>
                    <a:cubicBezTo>
                      <a:pt x="2046929" y="2514221"/>
                      <a:pt x="2130605" y="2616576"/>
                      <a:pt x="2154009" y="2765545"/>
                    </a:cubicBezTo>
                    <a:cubicBezTo>
                      <a:pt x="2177413" y="2914514"/>
                      <a:pt x="2119863" y="3177884"/>
                      <a:pt x="2154009" y="3289113"/>
                    </a:cubicBezTo>
                    <a:cubicBezTo>
                      <a:pt x="2188155" y="3400342"/>
                      <a:pt x="2320388" y="3382453"/>
                      <a:pt x="2358884" y="3432921"/>
                    </a:cubicBezTo>
                    <a:cubicBezTo>
                      <a:pt x="2397380" y="3483389"/>
                      <a:pt x="2407179" y="3555853"/>
                      <a:pt x="2384985" y="3591923"/>
                    </a:cubicBezTo>
                    <a:cubicBezTo>
                      <a:pt x="2362791" y="3627993"/>
                      <a:pt x="2282128" y="3680505"/>
                      <a:pt x="2225720" y="3649339"/>
                    </a:cubicBezTo>
                    <a:cubicBezTo>
                      <a:pt x="2169312" y="3618173"/>
                      <a:pt x="2073237" y="3460048"/>
                      <a:pt x="2046537" y="3404926"/>
                    </a:cubicBezTo>
                    <a:cubicBezTo>
                      <a:pt x="2019837" y="3349805"/>
                      <a:pt x="2063584" y="3398135"/>
                      <a:pt x="2065519" y="3318610"/>
                    </a:cubicBezTo>
                    <a:cubicBezTo>
                      <a:pt x="2067454" y="3239085"/>
                      <a:pt x="2103189" y="3082859"/>
                      <a:pt x="2058145" y="2927778"/>
                    </a:cubicBezTo>
                    <a:cubicBezTo>
                      <a:pt x="2013101" y="2772697"/>
                      <a:pt x="1889145" y="2475439"/>
                      <a:pt x="1795253" y="2388127"/>
                    </a:cubicBezTo>
                    <a:cubicBezTo>
                      <a:pt x="1701361" y="2300816"/>
                      <a:pt x="1570196" y="2323799"/>
                      <a:pt x="1494795" y="2403909"/>
                    </a:cubicBezTo>
                    <a:cubicBezTo>
                      <a:pt x="1419394" y="2484019"/>
                      <a:pt x="1369402" y="2716334"/>
                      <a:pt x="1342848" y="2868784"/>
                    </a:cubicBezTo>
                    <a:cubicBezTo>
                      <a:pt x="1316295" y="3021234"/>
                      <a:pt x="1325642" y="3230120"/>
                      <a:pt x="1335474" y="3318610"/>
                    </a:cubicBezTo>
                    <a:cubicBezTo>
                      <a:pt x="1345306" y="3407100"/>
                      <a:pt x="1415361" y="3343190"/>
                      <a:pt x="1401842" y="3399726"/>
                    </a:cubicBezTo>
                    <a:cubicBezTo>
                      <a:pt x="1388323" y="3456262"/>
                      <a:pt x="1303344" y="3609988"/>
                      <a:pt x="1254358" y="3657823"/>
                    </a:cubicBezTo>
                    <a:cubicBezTo>
                      <a:pt x="1205372" y="3705658"/>
                      <a:pt x="1133660" y="3721147"/>
                      <a:pt x="1107928" y="3686734"/>
                    </a:cubicBezTo>
                    <a:cubicBezTo>
                      <a:pt x="1082196" y="3652321"/>
                      <a:pt x="1079210" y="3509012"/>
                      <a:pt x="1099967" y="3451345"/>
                    </a:cubicBezTo>
                    <a:cubicBezTo>
                      <a:pt x="1120724" y="3393678"/>
                      <a:pt x="1215341" y="3434139"/>
                      <a:pt x="1232469" y="3340733"/>
                    </a:cubicBezTo>
                    <a:cubicBezTo>
                      <a:pt x="1249597" y="3247327"/>
                      <a:pt x="1202582" y="3043327"/>
                      <a:pt x="1202738" y="2890907"/>
                    </a:cubicBezTo>
                    <a:cubicBezTo>
                      <a:pt x="1202894" y="2738487"/>
                      <a:pt x="1210943" y="2565194"/>
                      <a:pt x="1233405" y="2426215"/>
                    </a:cubicBezTo>
                    <a:cubicBezTo>
                      <a:pt x="1255867" y="2287236"/>
                      <a:pt x="1324721" y="2172545"/>
                      <a:pt x="1337511" y="2057035"/>
                    </a:cubicBezTo>
                    <a:cubicBezTo>
                      <a:pt x="1350301" y="1941526"/>
                      <a:pt x="1311927" y="1854598"/>
                      <a:pt x="1310144" y="1733158"/>
                    </a:cubicBezTo>
                    <a:cubicBezTo>
                      <a:pt x="1308361" y="1611718"/>
                      <a:pt x="1385272" y="1340686"/>
                      <a:pt x="1326813" y="1328396"/>
                    </a:cubicBezTo>
                    <a:cubicBezTo>
                      <a:pt x="1268354" y="1316106"/>
                      <a:pt x="1112980" y="1574749"/>
                      <a:pt x="959390" y="1659416"/>
                    </a:cubicBezTo>
                    <a:cubicBezTo>
                      <a:pt x="805800" y="1744083"/>
                      <a:pt x="513427" y="1790923"/>
                      <a:pt x="405272" y="1836397"/>
                    </a:cubicBezTo>
                    <a:cubicBezTo>
                      <a:pt x="297117" y="1881871"/>
                      <a:pt x="359447" y="1912598"/>
                      <a:pt x="310461" y="1932262"/>
                    </a:cubicBezTo>
                    <a:cubicBezTo>
                      <a:pt x="261475" y="1951927"/>
                      <a:pt x="162977" y="1964216"/>
                      <a:pt x="111358" y="1954384"/>
                    </a:cubicBezTo>
                    <a:cubicBezTo>
                      <a:pt x="59739" y="1944552"/>
                      <a:pt x="-7858" y="1897849"/>
                      <a:pt x="745" y="1873268"/>
                    </a:cubicBezTo>
                    <a:cubicBezTo>
                      <a:pt x="9348" y="1848687"/>
                      <a:pt x="144541" y="1836397"/>
                      <a:pt x="162977" y="1806900"/>
                    </a:cubicBezTo>
                    <a:cubicBezTo>
                      <a:pt x="181412" y="1777403"/>
                      <a:pt x="80632" y="1713493"/>
                      <a:pt x="111358" y="1696287"/>
                    </a:cubicBezTo>
                    <a:cubicBezTo>
                      <a:pt x="142084" y="1679081"/>
                      <a:pt x="224351" y="1727014"/>
                      <a:pt x="347332" y="1703662"/>
                    </a:cubicBezTo>
                    <a:cubicBezTo>
                      <a:pt x="470313" y="1680310"/>
                      <a:pt x="725114" y="1628691"/>
                      <a:pt x="849246" y="1556178"/>
                    </a:cubicBezTo>
                    <a:cubicBezTo>
                      <a:pt x="973378" y="1483665"/>
                      <a:pt x="1011185" y="1359337"/>
                      <a:pt x="1092125" y="1268584"/>
                    </a:cubicBezTo>
                    <a:cubicBezTo>
                      <a:pt x="1173065" y="1177831"/>
                      <a:pt x="1263605" y="1064505"/>
                      <a:pt x="1334889" y="1011657"/>
                    </a:cubicBezTo>
                    <a:cubicBezTo>
                      <a:pt x="1406173" y="958809"/>
                      <a:pt x="1486548" y="983644"/>
                      <a:pt x="1519829" y="951494"/>
                    </a:cubicBezTo>
                    <a:cubicBezTo>
                      <a:pt x="1553110" y="919344"/>
                      <a:pt x="1546867" y="863003"/>
                      <a:pt x="1534577" y="81875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ardrop 44">
                <a:extLst>
                  <a:ext uri="{FF2B5EF4-FFF2-40B4-BE49-F238E27FC236}">
                    <a16:creationId xmlns:a16="http://schemas.microsoft.com/office/drawing/2014/main" id="{E51CC989-F690-40B6-9D16-7272121C7588}"/>
                  </a:ext>
                </a:extLst>
              </p:cNvPr>
              <p:cNvSpPr/>
              <p:nvPr/>
            </p:nvSpPr>
            <p:spPr>
              <a:xfrm rot="16885676">
                <a:off x="5001811" y="3639626"/>
                <a:ext cx="78059" cy="89210"/>
              </a:xfrm>
              <a:prstGeom prst="teardrop">
                <a:avLst/>
              </a:prstGeom>
              <a:solidFill>
                <a:srgbClr val="FFFF00"/>
              </a:solidFill>
              <a:ln w="9525"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ardrop 48">
                <a:extLst>
                  <a:ext uri="{FF2B5EF4-FFF2-40B4-BE49-F238E27FC236}">
                    <a16:creationId xmlns:a16="http://schemas.microsoft.com/office/drawing/2014/main" id="{37961F28-575D-4C2D-9051-A6D6E61626E5}"/>
                  </a:ext>
                </a:extLst>
              </p:cNvPr>
              <p:cNvSpPr/>
              <p:nvPr/>
            </p:nvSpPr>
            <p:spPr>
              <a:xfrm rot="4714324" flipH="1">
                <a:off x="5210774" y="3641483"/>
                <a:ext cx="78059" cy="89210"/>
              </a:xfrm>
              <a:prstGeom prst="teardrop">
                <a:avLst/>
              </a:prstGeom>
              <a:solidFill>
                <a:srgbClr val="FFFF00"/>
              </a:solidFill>
              <a:ln w="9525"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E2209A-9807-42BC-BFAC-4B5900BD102A}"/>
                </a:ext>
              </a:extLst>
            </p:cNvPr>
            <p:cNvSpPr/>
            <p:nvPr/>
          </p:nvSpPr>
          <p:spPr>
            <a:xfrm>
              <a:off x="5016502" y="3661608"/>
              <a:ext cx="36578" cy="41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6B6BB27-0238-470B-BB4C-993FAE0FB7E7}"/>
                </a:ext>
              </a:extLst>
            </p:cNvPr>
            <p:cNvSpPr/>
            <p:nvPr/>
          </p:nvSpPr>
          <p:spPr>
            <a:xfrm>
              <a:off x="5232635" y="3661610"/>
              <a:ext cx="36578" cy="41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4FF826-C5EC-4659-866D-624634B0C4AB}"/>
              </a:ext>
            </a:extLst>
          </p:cNvPr>
          <p:cNvGrpSpPr/>
          <p:nvPr/>
        </p:nvGrpSpPr>
        <p:grpSpPr>
          <a:xfrm>
            <a:off x="5908793" y="3476606"/>
            <a:ext cx="1836434" cy="1728562"/>
            <a:chOff x="5900084" y="3476606"/>
            <a:chExt cx="1836434" cy="17285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CB857A1-7DFD-4B6F-B144-D021F53B7188}"/>
                </a:ext>
              </a:extLst>
            </p:cNvPr>
            <p:cNvGrpSpPr/>
            <p:nvPr/>
          </p:nvGrpSpPr>
          <p:grpSpPr>
            <a:xfrm>
              <a:off x="5900084" y="3476606"/>
              <a:ext cx="1836434" cy="1728562"/>
              <a:chOff x="5900084" y="3476606"/>
              <a:chExt cx="1836434" cy="1728562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ADEA0C-C14B-4326-A683-12531062D1C7}"/>
                  </a:ext>
                </a:extLst>
              </p:cNvPr>
              <p:cNvSpPr/>
              <p:nvPr/>
            </p:nvSpPr>
            <p:spPr>
              <a:xfrm>
                <a:off x="5900084" y="3476606"/>
                <a:ext cx="1836434" cy="1728562"/>
              </a:xfrm>
              <a:custGeom>
                <a:avLst/>
                <a:gdLst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1954906 w 3253353"/>
                  <a:gd name="connsiteY33" fmla="*/ 2180695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1954906 w 3253353"/>
                  <a:gd name="connsiteY33" fmla="*/ 2180695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76" fmla="*/ 1623067 w 3253353"/>
                  <a:gd name="connsiteY76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2092204 h 3724270"/>
                  <a:gd name="connsiteX60" fmla="*/ 1202738 w 3253353"/>
                  <a:gd name="connsiteY60" fmla="*/ 1752991 h 3724270"/>
                  <a:gd name="connsiteX61" fmla="*/ 1246984 w 3253353"/>
                  <a:gd name="connsiteY61" fmla="*/ 1399030 h 3724270"/>
                  <a:gd name="connsiteX62" fmla="*/ 1364971 w 3253353"/>
                  <a:gd name="connsiteY62" fmla="*/ 1199927 h 3724270"/>
                  <a:gd name="connsiteX63" fmla="*/ 959390 w 3253353"/>
                  <a:gd name="connsiteY63" fmla="*/ 1679249 h 3724270"/>
                  <a:gd name="connsiteX64" fmla="*/ 339958 w 3253353"/>
                  <a:gd name="connsiteY64" fmla="*/ 1856230 h 3724270"/>
                  <a:gd name="connsiteX65" fmla="*/ 310461 w 3253353"/>
                  <a:gd name="connsiteY65" fmla="*/ 1952095 h 3724270"/>
                  <a:gd name="connsiteX66" fmla="*/ 111358 w 3253353"/>
                  <a:gd name="connsiteY66" fmla="*/ 1974217 h 3724270"/>
                  <a:gd name="connsiteX67" fmla="*/ 745 w 3253353"/>
                  <a:gd name="connsiteY67" fmla="*/ 1893101 h 3724270"/>
                  <a:gd name="connsiteX68" fmla="*/ 162977 w 3253353"/>
                  <a:gd name="connsiteY68" fmla="*/ 1826733 h 3724270"/>
                  <a:gd name="connsiteX69" fmla="*/ 111358 w 3253353"/>
                  <a:gd name="connsiteY69" fmla="*/ 1716120 h 3724270"/>
                  <a:gd name="connsiteX70" fmla="*/ 347332 w 3253353"/>
                  <a:gd name="connsiteY70" fmla="*/ 1723495 h 3724270"/>
                  <a:gd name="connsiteX71" fmla="*/ 878274 w 3253353"/>
                  <a:gd name="connsiteY71" fmla="*/ 1576011 h 3724270"/>
                  <a:gd name="connsiteX72" fmla="*/ 1092125 w 3253353"/>
                  <a:gd name="connsiteY72" fmla="*/ 1288417 h 3724270"/>
                  <a:gd name="connsiteX73" fmla="*/ 1298603 w 3253353"/>
                  <a:gd name="connsiteY73" fmla="*/ 1104062 h 3724270"/>
                  <a:gd name="connsiteX74" fmla="*/ 1519829 w 3253353"/>
                  <a:gd name="connsiteY74" fmla="*/ 971327 h 3724270"/>
                  <a:gd name="connsiteX75" fmla="*/ 1534577 w 3253353"/>
                  <a:gd name="connsiteY75" fmla="*/ 838591 h 3724270"/>
                  <a:gd name="connsiteX76" fmla="*/ 1623067 w 3253353"/>
                  <a:gd name="connsiteY76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143745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143745 w 3253353"/>
                  <a:gd name="connsiteY57" fmla="*/ 2342927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288888 w 3253353"/>
                  <a:gd name="connsiteY57" fmla="*/ 2284870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305977 w 3253353"/>
                  <a:gd name="connsiteY56" fmla="*/ 2438791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1977029 w 3253353"/>
                  <a:gd name="connsiteY35" fmla="*/ 2534656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35086 w 3253353"/>
                  <a:gd name="connsiteY35" fmla="*/ 2476599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46984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128996 w 3253353"/>
                  <a:gd name="connsiteY53" fmla="*/ 3471178 h 3724270"/>
                  <a:gd name="connsiteX54" fmla="*/ 1232469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4270"/>
                  <a:gd name="connsiteX1" fmla="*/ 1623067 w 3253353"/>
                  <a:gd name="connsiteY1" fmla="*/ 868088 h 3724270"/>
                  <a:gd name="connsiteX2" fmla="*/ 1431338 w 3253353"/>
                  <a:gd name="connsiteY2" fmla="*/ 750101 h 3724270"/>
                  <a:gd name="connsiteX3" fmla="*/ 1305977 w 3253353"/>
                  <a:gd name="connsiteY3" fmla="*/ 550998 h 3724270"/>
                  <a:gd name="connsiteX4" fmla="*/ 1298603 w 3253353"/>
                  <a:gd name="connsiteY4" fmla="*/ 292901 h 3724270"/>
                  <a:gd name="connsiteX5" fmla="*/ 1409216 w 3253353"/>
                  <a:gd name="connsiteY5" fmla="*/ 108546 h 3724270"/>
                  <a:gd name="connsiteX6" fmla="*/ 1652564 w 3253353"/>
                  <a:gd name="connsiteY6" fmla="*/ 20056 h 3724270"/>
                  <a:gd name="connsiteX7" fmla="*/ 1873790 w 3253353"/>
                  <a:gd name="connsiteY7" fmla="*/ 12682 h 3724270"/>
                  <a:gd name="connsiteX8" fmla="*/ 1991777 w 3253353"/>
                  <a:gd name="connsiteY8" fmla="*/ 167540 h 3724270"/>
                  <a:gd name="connsiteX9" fmla="*/ 2028648 w 3253353"/>
                  <a:gd name="connsiteY9" fmla="*/ 366643 h 3724270"/>
                  <a:gd name="connsiteX10" fmla="*/ 2021274 w 3253353"/>
                  <a:gd name="connsiteY10" fmla="*/ 573120 h 3724270"/>
                  <a:gd name="connsiteX11" fmla="*/ 1962280 w 3253353"/>
                  <a:gd name="connsiteY11" fmla="*/ 668985 h 3724270"/>
                  <a:gd name="connsiteX12" fmla="*/ 1844293 w 3253353"/>
                  <a:gd name="connsiteY12" fmla="*/ 750101 h 3724270"/>
                  <a:gd name="connsiteX13" fmla="*/ 1777925 w 3253353"/>
                  <a:gd name="connsiteY13" fmla="*/ 772224 h 3724270"/>
                  <a:gd name="connsiteX14" fmla="*/ 1770551 w 3253353"/>
                  <a:gd name="connsiteY14" fmla="*/ 897585 h 3724270"/>
                  <a:gd name="connsiteX15" fmla="*/ 1836919 w 3253353"/>
                  <a:gd name="connsiteY15" fmla="*/ 963953 h 3724270"/>
                  <a:gd name="connsiteX16" fmla="*/ 2072893 w 3253353"/>
                  <a:gd name="connsiteY16" fmla="*/ 1052443 h 3724270"/>
                  <a:gd name="connsiteX17" fmla="*/ 2220377 w 3253353"/>
                  <a:gd name="connsiteY17" fmla="*/ 1163056 h 3724270"/>
                  <a:gd name="connsiteX18" fmla="*/ 2353113 w 3253353"/>
                  <a:gd name="connsiteY18" fmla="*/ 1354785 h 3724270"/>
                  <a:gd name="connsiteX19" fmla="*/ 2389984 w 3253353"/>
                  <a:gd name="connsiteY19" fmla="*/ 1421153 h 3724270"/>
                  <a:gd name="connsiteX20" fmla="*/ 2596461 w 3253353"/>
                  <a:gd name="connsiteY20" fmla="*/ 1369533 h 3724270"/>
                  <a:gd name="connsiteX21" fmla="*/ 2802938 w 3253353"/>
                  <a:gd name="connsiteY21" fmla="*/ 1325288 h 3724270"/>
                  <a:gd name="connsiteX22" fmla="*/ 2869306 w 3253353"/>
                  <a:gd name="connsiteY22" fmla="*/ 1310540 h 3724270"/>
                  <a:gd name="connsiteX23" fmla="*/ 2869306 w 3253353"/>
                  <a:gd name="connsiteY23" fmla="*/ 1229424 h 3724270"/>
                  <a:gd name="connsiteX24" fmla="*/ 3031538 w 3253353"/>
                  <a:gd name="connsiteY24" fmla="*/ 1155682 h 3724270"/>
                  <a:gd name="connsiteX25" fmla="*/ 3031538 w 3253353"/>
                  <a:gd name="connsiteY25" fmla="*/ 1251546 h 3724270"/>
                  <a:gd name="connsiteX26" fmla="*/ 3252764 w 3253353"/>
                  <a:gd name="connsiteY26" fmla="*/ 1222049 h 3724270"/>
                  <a:gd name="connsiteX27" fmla="*/ 3090532 w 3253353"/>
                  <a:gd name="connsiteY27" fmla="*/ 1450649 h 3724270"/>
                  <a:gd name="connsiteX28" fmla="*/ 2913551 w 3253353"/>
                  <a:gd name="connsiteY28" fmla="*/ 1443275 h 3724270"/>
                  <a:gd name="connsiteX29" fmla="*/ 2515345 w 3253353"/>
                  <a:gd name="connsiteY29" fmla="*/ 1472772 h 3724270"/>
                  <a:gd name="connsiteX30" fmla="*/ 2353113 w 3253353"/>
                  <a:gd name="connsiteY30" fmla="*/ 1487520 h 3724270"/>
                  <a:gd name="connsiteX31" fmla="*/ 2124513 w 3253353"/>
                  <a:gd name="connsiteY31" fmla="*/ 1325288 h 3724270"/>
                  <a:gd name="connsiteX32" fmla="*/ 2065519 w 3253353"/>
                  <a:gd name="connsiteY32" fmla="*/ 1834107 h 3724270"/>
                  <a:gd name="connsiteX33" fmla="*/ 2049249 w 3253353"/>
                  <a:gd name="connsiteY33" fmla="*/ 2071838 h 3724270"/>
                  <a:gd name="connsiteX34" fmla="*/ 1977029 w 3253353"/>
                  <a:gd name="connsiteY34" fmla="*/ 2438791 h 3724270"/>
                  <a:gd name="connsiteX35" fmla="*/ 2042343 w 3253353"/>
                  <a:gd name="connsiteY35" fmla="*/ 2404027 h 3724270"/>
                  <a:gd name="connsiteX36" fmla="*/ 2154009 w 3253353"/>
                  <a:gd name="connsiteY36" fmla="*/ 2785378 h 3724270"/>
                  <a:gd name="connsiteX37" fmla="*/ 2154009 w 3253353"/>
                  <a:gd name="connsiteY37" fmla="*/ 3308946 h 3724270"/>
                  <a:gd name="connsiteX38" fmla="*/ 2257248 w 3253353"/>
                  <a:gd name="connsiteY38" fmla="*/ 3367940 h 3724270"/>
                  <a:gd name="connsiteX39" fmla="*/ 2264622 w 3253353"/>
                  <a:gd name="connsiteY39" fmla="*/ 3640785 h 3724270"/>
                  <a:gd name="connsiteX40" fmla="*/ 2242500 w 3253353"/>
                  <a:gd name="connsiteY40" fmla="*/ 3714527 h 3724270"/>
                  <a:gd name="connsiteX41" fmla="*/ 2058145 w 3253353"/>
                  <a:gd name="connsiteY41" fmla="*/ 3456430 h 3724270"/>
                  <a:gd name="connsiteX42" fmla="*/ 2036022 w 3253353"/>
                  <a:gd name="connsiteY42" fmla="*/ 3390062 h 3724270"/>
                  <a:gd name="connsiteX43" fmla="*/ 2065519 w 3253353"/>
                  <a:gd name="connsiteY43" fmla="*/ 3338443 h 3724270"/>
                  <a:gd name="connsiteX44" fmla="*/ 2058145 w 3253353"/>
                  <a:gd name="connsiteY44" fmla="*/ 2947611 h 3724270"/>
                  <a:gd name="connsiteX45" fmla="*/ 1844293 w 3253353"/>
                  <a:gd name="connsiteY45" fmla="*/ 2527282 h 3724270"/>
                  <a:gd name="connsiteX46" fmla="*/ 1541951 w 3253353"/>
                  <a:gd name="connsiteY46" fmla="*/ 2519907 h 3724270"/>
                  <a:gd name="connsiteX47" fmla="*/ 1431338 w 3253353"/>
                  <a:gd name="connsiteY47" fmla="*/ 2519907 h 3724270"/>
                  <a:gd name="connsiteX48" fmla="*/ 1342848 w 3253353"/>
                  <a:gd name="connsiteY48" fmla="*/ 2888617 h 3724270"/>
                  <a:gd name="connsiteX49" fmla="*/ 1335474 w 3253353"/>
                  <a:gd name="connsiteY49" fmla="*/ 3338443 h 3724270"/>
                  <a:gd name="connsiteX50" fmla="*/ 1401842 w 3253353"/>
                  <a:gd name="connsiteY50" fmla="*/ 3419559 h 3724270"/>
                  <a:gd name="connsiteX51" fmla="*/ 1254358 w 3253353"/>
                  <a:gd name="connsiteY51" fmla="*/ 3677656 h 3724270"/>
                  <a:gd name="connsiteX52" fmla="*/ 1173242 w 3253353"/>
                  <a:gd name="connsiteY52" fmla="*/ 3670282 h 3724270"/>
                  <a:gd name="connsiteX53" fmla="*/ 1099967 w 3253353"/>
                  <a:gd name="connsiteY53" fmla="*/ 3471178 h 3724270"/>
                  <a:gd name="connsiteX54" fmla="*/ 1232469 w 3253353"/>
                  <a:gd name="connsiteY54" fmla="*/ 3360566 h 3724270"/>
                  <a:gd name="connsiteX55" fmla="*/ 1202738 w 3253353"/>
                  <a:gd name="connsiteY55" fmla="*/ 2910740 h 3724270"/>
                  <a:gd name="connsiteX56" fmla="*/ 1233405 w 3253353"/>
                  <a:gd name="connsiteY56" fmla="*/ 2446048 h 3724270"/>
                  <a:gd name="connsiteX57" fmla="*/ 1223573 w 3253353"/>
                  <a:gd name="connsiteY57" fmla="*/ 2350184 h 3724270"/>
                  <a:gd name="connsiteX58" fmla="*/ 1238088 w 3253353"/>
                  <a:gd name="connsiteY58" fmla="*/ 2136449 h 3724270"/>
                  <a:gd name="connsiteX59" fmla="*/ 1202738 w 3253353"/>
                  <a:gd name="connsiteY59" fmla="*/ 1752991 h 3724270"/>
                  <a:gd name="connsiteX60" fmla="*/ 1246984 w 3253353"/>
                  <a:gd name="connsiteY60" fmla="*/ 1399030 h 3724270"/>
                  <a:gd name="connsiteX61" fmla="*/ 1364971 w 3253353"/>
                  <a:gd name="connsiteY61" fmla="*/ 1199927 h 3724270"/>
                  <a:gd name="connsiteX62" fmla="*/ 959390 w 3253353"/>
                  <a:gd name="connsiteY62" fmla="*/ 1679249 h 3724270"/>
                  <a:gd name="connsiteX63" fmla="*/ 339958 w 3253353"/>
                  <a:gd name="connsiteY63" fmla="*/ 1856230 h 3724270"/>
                  <a:gd name="connsiteX64" fmla="*/ 310461 w 3253353"/>
                  <a:gd name="connsiteY64" fmla="*/ 1952095 h 3724270"/>
                  <a:gd name="connsiteX65" fmla="*/ 111358 w 3253353"/>
                  <a:gd name="connsiteY65" fmla="*/ 1974217 h 3724270"/>
                  <a:gd name="connsiteX66" fmla="*/ 745 w 3253353"/>
                  <a:gd name="connsiteY66" fmla="*/ 1893101 h 3724270"/>
                  <a:gd name="connsiteX67" fmla="*/ 162977 w 3253353"/>
                  <a:gd name="connsiteY67" fmla="*/ 1826733 h 3724270"/>
                  <a:gd name="connsiteX68" fmla="*/ 111358 w 3253353"/>
                  <a:gd name="connsiteY68" fmla="*/ 1716120 h 3724270"/>
                  <a:gd name="connsiteX69" fmla="*/ 347332 w 3253353"/>
                  <a:gd name="connsiteY69" fmla="*/ 1723495 h 3724270"/>
                  <a:gd name="connsiteX70" fmla="*/ 878274 w 3253353"/>
                  <a:gd name="connsiteY70" fmla="*/ 1576011 h 3724270"/>
                  <a:gd name="connsiteX71" fmla="*/ 1092125 w 3253353"/>
                  <a:gd name="connsiteY71" fmla="*/ 1288417 h 3724270"/>
                  <a:gd name="connsiteX72" fmla="*/ 1298603 w 3253353"/>
                  <a:gd name="connsiteY72" fmla="*/ 1104062 h 3724270"/>
                  <a:gd name="connsiteX73" fmla="*/ 1519829 w 3253353"/>
                  <a:gd name="connsiteY73" fmla="*/ 971327 h 3724270"/>
                  <a:gd name="connsiteX74" fmla="*/ 1534577 w 3253353"/>
                  <a:gd name="connsiteY74" fmla="*/ 838591 h 3724270"/>
                  <a:gd name="connsiteX75" fmla="*/ 1623067 w 3253353"/>
                  <a:gd name="connsiteY75" fmla="*/ 927082 h 372427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264622 w 3253353"/>
                  <a:gd name="connsiteY39" fmla="*/ 3640785 h 3725160"/>
                  <a:gd name="connsiteX40" fmla="*/ 2242500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264622 w 3253353"/>
                  <a:gd name="connsiteY39" fmla="*/ 3640785 h 3725160"/>
                  <a:gd name="connsiteX40" fmla="*/ 2329586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329586 w 3253353"/>
                  <a:gd name="connsiteY40" fmla="*/ 3714527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58145 w 3253353"/>
                  <a:gd name="connsiteY41" fmla="*/ 3456430 h 3725160"/>
                  <a:gd name="connsiteX42" fmla="*/ 2036022 w 3253353"/>
                  <a:gd name="connsiteY42" fmla="*/ 3390062 h 3725160"/>
                  <a:gd name="connsiteX43" fmla="*/ 2065519 w 3253353"/>
                  <a:gd name="connsiteY43" fmla="*/ 3338443 h 3725160"/>
                  <a:gd name="connsiteX44" fmla="*/ 2058145 w 3253353"/>
                  <a:gd name="connsiteY44" fmla="*/ 2947611 h 3725160"/>
                  <a:gd name="connsiteX45" fmla="*/ 1844293 w 3253353"/>
                  <a:gd name="connsiteY45" fmla="*/ 2527282 h 3725160"/>
                  <a:gd name="connsiteX46" fmla="*/ 1541951 w 3253353"/>
                  <a:gd name="connsiteY46" fmla="*/ 2519907 h 3725160"/>
                  <a:gd name="connsiteX47" fmla="*/ 1431338 w 3253353"/>
                  <a:gd name="connsiteY47" fmla="*/ 2519907 h 3725160"/>
                  <a:gd name="connsiteX48" fmla="*/ 1342848 w 3253353"/>
                  <a:gd name="connsiteY48" fmla="*/ 2888617 h 3725160"/>
                  <a:gd name="connsiteX49" fmla="*/ 1335474 w 3253353"/>
                  <a:gd name="connsiteY49" fmla="*/ 3338443 h 3725160"/>
                  <a:gd name="connsiteX50" fmla="*/ 1401842 w 3253353"/>
                  <a:gd name="connsiteY50" fmla="*/ 3419559 h 3725160"/>
                  <a:gd name="connsiteX51" fmla="*/ 1254358 w 3253353"/>
                  <a:gd name="connsiteY51" fmla="*/ 3677656 h 3725160"/>
                  <a:gd name="connsiteX52" fmla="*/ 1107928 w 3253353"/>
                  <a:gd name="connsiteY52" fmla="*/ 3706567 h 3725160"/>
                  <a:gd name="connsiteX53" fmla="*/ 1099967 w 3253353"/>
                  <a:gd name="connsiteY53" fmla="*/ 3471178 h 3725160"/>
                  <a:gd name="connsiteX54" fmla="*/ 1232469 w 3253353"/>
                  <a:gd name="connsiteY54" fmla="*/ 3360566 h 3725160"/>
                  <a:gd name="connsiteX55" fmla="*/ 1202738 w 3253353"/>
                  <a:gd name="connsiteY55" fmla="*/ 2910740 h 3725160"/>
                  <a:gd name="connsiteX56" fmla="*/ 1233405 w 3253353"/>
                  <a:gd name="connsiteY56" fmla="*/ 2446048 h 3725160"/>
                  <a:gd name="connsiteX57" fmla="*/ 1223573 w 3253353"/>
                  <a:gd name="connsiteY57" fmla="*/ 2350184 h 3725160"/>
                  <a:gd name="connsiteX58" fmla="*/ 1238088 w 3253353"/>
                  <a:gd name="connsiteY58" fmla="*/ 2136449 h 3725160"/>
                  <a:gd name="connsiteX59" fmla="*/ 1202738 w 3253353"/>
                  <a:gd name="connsiteY59" fmla="*/ 1752991 h 3725160"/>
                  <a:gd name="connsiteX60" fmla="*/ 1246984 w 3253353"/>
                  <a:gd name="connsiteY60" fmla="*/ 1399030 h 3725160"/>
                  <a:gd name="connsiteX61" fmla="*/ 1364971 w 3253353"/>
                  <a:gd name="connsiteY61" fmla="*/ 1199927 h 3725160"/>
                  <a:gd name="connsiteX62" fmla="*/ 959390 w 3253353"/>
                  <a:gd name="connsiteY62" fmla="*/ 1679249 h 3725160"/>
                  <a:gd name="connsiteX63" fmla="*/ 339958 w 3253353"/>
                  <a:gd name="connsiteY63" fmla="*/ 1856230 h 3725160"/>
                  <a:gd name="connsiteX64" fmla="*/ 310461 w 3253353"/>
                  <a:gd name="connsiteY64" fmla="*/ 1952095 h 3725160"/>
                  <a:gd name="connsiteX65" fmla="*/ 111358 w 3253353"/>
                  <a:gd name="connsiteY65" fmla="*/ 1974217 h 3725160"/>
                  <a:gd name="connsiteX66" fmla="*/ 745 w 3253353"/>
                  <a:gd name="connsiteY66" fmla="*/ 1893101 h 3725160"/>
                  <a:gd name="connsiteX67" fmla="*/ 162977 w 3253353"/>
                  <a:gd name="connsiteY67" fmla="*/ 1826733 h 3725160"/>
                  <a:gd name="connsiteX68" fmla="*/ 111358 w 3253353"/>
                  <a:gd name="connsiteY68" fmla="*/ 1716120 h 3725160"/>
                  <a:gd name="connsiteX69" fmla="*/ 347332 w 3253353"/>
                  <a:gd name="connsiteY69" fmla="*/ 1723495 h 3725160"/>
                  <a:gd name="connsiteX70" fmla="*/ 878274 w 3253353"/>
                  <a:gd name="connsiteY70" fmla="*/ 1576011 h 3725160"/>
                  <a:gd name="connsiteX71" fmla="*/ 1092125 w 3253353"/>
                  <a:gd name="connsiteY71" fmla="*/ 1288417 h 3725160"/>
                  <a:gd name="connsiteX72" fmla="*/ 1298603 w 3253353"/>
                  <a:gd name="connsiteY72" fmla="*/ 1104062 h 3725160"/>
                  <a:gd name="connsiteX73" fmla="*/ 1519829 w 3253353"/>
                  <a:gd name="connsiteY73" fmla="*/ 971327 h 3725160"/>
                  <a:gd name="connsiteX74" fmla="*/ 1534577 w 3253353"/>
                  <a:gd name="connsiteY74" fmla="*/ 838591 h 3725160"/>
                  <a:gd name="connsiteX75" fmla="*/ 1623067 w 3253353"/>
                  <a:gd name="connsiteY75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36022 w 3253353"/>
                  <a:gd name="connsiteY41" fmla="*/ 3390062 h 3725160"/>
                  <a:gd name="connsiteX42" fmla="*/ 2065519 w 3253353"/>
                  <a:gd name="connsiteY42" fmla="*/ 3338443 h 3725160"/>
                  <a:gd name="connsiteX43" fmla="*/ 2058145 w 3253353"/>
                  <a:gd name="connsiteY43" fmla="*/ 2947611 h 3725160"/>
                  <a:gd name="connsiteX44" fmla="*/ 1844293 w 3253353"/>
                  <a:gd name="connsiteY44" fmla="*/ 2527282 h 3725160"/>
                  <a:gd name="connsiteX45" fmla="*/ 1541951 w 3253353"/>
                  <a:gd name="connsiteY45" fmla="*/ 2519907 h 3725160"/>
                  <a:gd name="connsiteX46" fmla="*/ 1431338 w 3253353"/>
                  <a:gd name="connsiteY46" fmla="*/ 2519907 h 3725160"/>
                  <a:gd name="connsiteX47" fmla="*/ 1342848 w 3253353"/>
                  <a:gd name="connsiteY47" fmla="*/ 2888617 h 3725160"/>
                  <a:gd name="connsiteX48" fmla="*/ 1335474 w 3253353"/>
                  <a:gd name="connsiteY48" fmla="*/ 3338443 h 3725160"/>
                  <a:gd name="connsiteX49" fmla="*/ 1401842 w 3253353"/>
                  <a:gd name="connsiteY49" fmla="*/ 3419559 h 3725160"/>
                  <a:gd name="connsiteX50" fmla="*/ 1254358 w 3253353"/>
                  <a:gd name="connsiteY50" fmla="*/ 3677656 h 3725160"/>
                  <a:gd name="connsiteX51" fmla="*/ 1107928 w 3253353"/>
                  <a:gd name="connsiteY51" fmla="*/ 3706567 h 3725160"/>
                  <a:gd name="connsiteX52" fmla="*/ 1099967 w 3253353"/>
                  <a:gd name="connsiteY52" fmla="*/ 3471178 h 3725160"/>
                  <a:gd name="connsiteX53" fmla="*/ 1232469 w 3253353"/>
                  <a:gd name="connsiteY53" fmla="*/ 3360566 h 3725160"/>
                  <a:gd name="connsiteX54" fmla="*/ 1202738 w 3253353"/>
                  <a:gd name="connsiteY54" fmla="*/ 2910740 h 3725160"/>
                  <a:gd name="connsiteX55" fmla="*/ 1233405 w 3253353"/>
                  <a:gd name="connsiteY55" fmla="*/ 2446048 h 3725160"/>
                  <a:gd name="connsiteX56" fmla="*/ 1223573 w 3253353"/>
                  <a:gd name="connsiteY56" fmla="*/ 2350184 h 3725160"/>
                  <a:gd name="connsiteX57" fmla="*/ 1238088 w 3253353"/>
                  <a:gd name="connsiteY57" fmla="*/ 2136449 h 3725160"/>
                  <a:gd name="connsiteX58" fmla="*/ 1202738 w 3253353"/>
                  <a:gd name="connsiteY58" fmla="*/ 1752991 h 3725160"/>
                  <a:gd name="connsiteX59" fmla="*/ 1246984 w 3253353"/>
                  <a:gd name="connsiteY59" fmla="*/ 1399030 h 3725160"/>
                  <a:gd name="connsiteX60" fmla="*/ 1364971 w 3253353"/>
                  <a:gd name="connsiteY60" fmla="*/ 1199927 h 3725160"/>
                  <a:gd name="connsiteX61" fmla="*/ 959390 w 3253353"/>
                  <a:gd name="connsiteY61" fmla="*/ 1679249 h 3725160"/>
                  <a:gd name="connsiteX62" fmla="*/ 339958 w 3253353"/>
                  <a:gd name="connsiteY62" fmla="*/ 1856230 h 3725160"/>
                  <a:gd name="connsiteX63" fmla="*/ 310461 w 3253353"/>
                  <a:gd name="connsiteY63" fmla="*/ 1952095 h 3725160"/>
                  <a:gd name="connsiteX64" fmla="*/ 111358 w 3253353"/>
                  <a:gd name="connsiteY64" fmla="*/ 1974217 h 3725160"/>
                  <a:gd name="connsiteX65" fmla="*/ 745 w 3253353"/>
                  <a:gd name="connsiteY65" fmla="*/ 1893101 h 3725160"/>
                  <a:gd name="connsiteX66" fmla="*/ 162977 w 3253353"/>
                  <a:gd name="connsiteY66" fmla="*/ 1826733 h 3725160"/>
                  <a:gd name="connsiteX67" fmla="*/ 111358 w 3253353"/>
                  <a:gd name="connsiteY67" fmla="*/ 1716120 h 3725160"/>
                  <a:gd name="connsiteX68" fmla="*/ 347332 w 3253353"/>
                  <a:gd name="connsiteY68" fmla="*/ 1723495 h 3725160"/>
                  <a:gd name="connsiteX69" fmla="*/ 878274 w 3253353"/>
                  <a:gd name="connsiteY69" fmla="*/ 1576011 h 3725160"/>
                  <a:gd name="connsiteX70" fmla="*/ 1092125 w 3253353"/>
                  <a:gd name="connsiteY70" fmla="*/ 1288417 h 3725160"/>
                  <a:gd name="connsiteX71" fmla="*/ 1298603 w 3253353"/>
                  <a:gd name="connsiteY71" fmla="*/ 1104062 h 3725160"/>
                  <a:gd name="connsiteX72" fmla="*/ 1519829 w 3253353"/>
                  <a:gd name="connsiteY72" fmla="*/ 971327 h 3725160"/>
                  <a:gd name="connsiteX73" fmla="*/ 1534577 w 3253353"/>
                  <a:gd name="connsiteY73" fmla="*/ 838591 h 3725160"/>
                  <a:gd name="connsiteX74" fmla="*/ 1623067 w 3253353"/>
                  <a:gd name="connsiteY74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353113 w 3253353"/>
                  <a:gd name="connsiteY30" fmla="*/ 1487520 h 3725160"/>
                  <a:gd name="connsiteX31" fmla="*/ 2124513 w 3253353"/>
                  <a:gd name="connsiteY31" fmla="*/ 1325288 h 3725160"/>
                  <a:gd name="connsiteX32" fmla="*/ 2065519 w 3253353"/>
                  <a:gd name="connsiteY32" fmla="*/ 1834107 h 3725160"/>
                  <a:gd name="connsiteX33" fmla="*/ 2049249 w 3253353"/>
                  <a:gd name="connsiteY33" fmla="*/ 2071838 h 3725160"/>
                  <a:gd name="connsiteX34" fmla="*/ 1977029 w 3253353"/>
                  <a:gd name="connsiteY34" fmla="*/ 2438791 h 3725160"/>
                  <a:gd name="connsiteX35" fmla="*/ 2042343 w 3253353"/>
                  <a:gd name="connsiteY35" fmla="*/ 2404027 h 3725160"/>
                  <a:gd name="connsiteX36" fmla="*/ 2154009 w 3253353"/>
                  <a:gd name="connsiteY36" fmla="*/ 2785378 h 3725160"/>
                  <a:gd name="connsiteX37" fmla="*/ 2154009 w 3253353"/>
                  <a:gd name="connsiteY37" fmla="*/ 3308946 h 3725160"/>
                  <a:gd name="connsiteX38" fmla="*/ 2257248 w 3253353"/>
                  <a:gd name="connsiteY38" fmla="*/ 3367940 h 3725160"/>
                  <a:gd name="connsiteX39" fmla="*/ 2402507 w 3253353"/>
                  <a:gd name="connsiteY39" fmla="*/ 3611756 h 3725160"/>
                  <a:gd name="connsiteX40" fmla="*/ 2264272 w 3253353"/>
                  <a:gd name="connsiteY40" fmla="*/ 3700013 h 3725160"/>
                  <a:gd name="connsiteX41" fmla="*/ 2036022 w 3253353"/>
                  <a:gd name="connsiteY41" fmla="*/ 3390062 h 3725160"/>
                  <a:gd name="connsiteX42" fmla="*/ 2065519 w 3253353"/>
                  <a:gd name="connsiteY42" fmla="*/ 3338443 h 3725160"/>
                  <a:gd name="connsiteX43" fmla="*/ 2058145 w 3253353"/>
                  <a:gd name="connsiteY43" fmla="*/ 2947611 h 3725160"/>
                  <a:gd name="connsiteX44" fmla="*/ 1844293 w 3253353"/>
                  <a:gd name="connsiteY44" fmla="*/ 2527282 h 3725160"/>
                  <a:gd name="connsiteX45" fmla="*/ 1541951 w 3253353"/>
                  <a:gd name="connsiteY45" fmla="*/ 2519907 h 3725160"/>
                  <a:gd name="connsiteX46" fmla="*/ 1431338 w 3253353"/>
                  <a:gd name="connsiteY46" fmla="*/ 2519907 h 3725160"/>
                  <a:gd name="connsiteX47" fmla="*/ 1342848 w 3253353"/>
                  <a:gd name="connsiteY47" fmla="*/ 2888617 h 3725160"/>
                  <a:gd name="connsiteX48" fmla="*/ 1335474 w 3253353"/>
                  <a:gd name="connsiteY48" fmla="*/ 3338443 h 3725160"/>
                  <a:gd name="connsiteX49" fmla="*/ 1401842 w 3253353"/>
                  <a:gd name="connsiteY49" fmla="*/ 3419559 h 3725160"/>
                  <a:gd name="connsiteX50" fmla="*/ 1254358 w 3253353"/>
                  <a:gd name="connsiteY50" fmla="*/ 3677656 h 3725160"/>
                  <a:gd name="connsiteX51" fmla="*/ 1107928 w 3253353"/>
                  <a:gd name="connsiteY51" fmla="*/ 3706567 h 3725160"/>
                  <a:gd name="connsiteX52" fmla="*/ 1099967 w 3253353"/>
                  <a:gd name="connsiteY52" fmla="*/ 3471178 h 3725160"/>
                  <a:gd name="connsiteX53" fmla="*/ 1232469 w 3253353"/>
                  <a:gd name="connsiteY53" fmla="*/ 3360566 h 3725160"/>
                  <a:gd name="connsiteX54" fmla="*/ 1202738 w 3253353"/>
                  <a:gd name="connsiteY54" fmla="*/ 2910740 h 3725160"/>
                  <a:gd name="connsiteX55" fmla="*/ 1233405 w 3253353"/>
                  <a:gd name="connsiteY55" fmla="*/ 2446048 h 3725160"/>
                  <a:gd name="connsiteX56" fmla="*/ 1223573 w 3253353"/>
                  <a:gd name="connsiteY56" fmla="*/ 2350184 h 3725160"/>
                  <a:gd name="connsiteX57" fmla="*/ 1238088 w 3253353"/>
                  <a:gd name="connsiteY57" fmla="*/ 2136449 h 3725160"/>
                  <a:gd name="connsiteX58" fmla="*/ 1202738 w 3253353"/>
                  <a:gd name="connsiteY58" fmla="*/ 1752991 h 3725160"/>
                  <a:gd name="connsiteX59" fmla="*/ 1246984 w 3253353"/>
                  <a:gd name="connsiteY59" fmla="*/ 1399030 h 3725160"/>
                  <a:gd name="connsiteX60" fmla="*/ 959390 w 3253353"/>
                  <a:gd name="connsiteY60" fmla="*/ 1679249 h 3725160"/>
                  <a:gd name="connsiteX61" fmla="*/ 339958 w 3253353"/>
                  <a:gd name="connsiteY61" fmla="*/ 1856230 h 3725160"/>
                  <a:gd name="connsiteX62" fmla="*/ 310461 w 3253353"/>
                  <a:gd name="connsiteY62" fmla="*/ 1952095 h 3725160"/>
                  <a:gd name="connsiteX63" fmla="*/ 111358 w 3253353"/>
                  <a:gd name="connsiteY63" fmla="*/ 1974217 h 3725160"/>
                  <a:gd name="connsiteX64" fmla="*/ 745 w 3253353"/>
                  <a:gd name="connsiteY64" fmla="*/ 1893101 h 3725160"/>
                  <a:gd name="connsiteX65" fmla="*/ 162977 w 3253353"/>
                  <a:gd name="connsiteY65" fmla="*/ 1826733 h 3725160"/>
                  <a:gd name="connsiteX66" fmla="*/ 111358 w 3253353"/>
                  <a:gd name="connsiteY66" fmla="*/ 1716120 h 3725160"/>
                  <a:gd name="connsiteX67" fmla="*/ 347332 w 3253353"/>
                  <a:gd name="connsiteY67" fmla="*/ 1723495 h 3725160"/>
                  <a:gd name="connsiteX68" fmla="*/ 878274 w 3253353"/>
                  <a:gd name="connsiteY68" fmla="*/ 1576011 h 3725160"/>
                  <a:gd name="connsiteX69" fmla="*/ 1092125 w 3253353"/>
                  <a:gd name="connsiteY69" fmla="*/ 1288417 h 3725160"/>
                  <a:gd name="connsiteX70" fmla="*/ 1298603 w 3253353"/>
                  <a:gd name="connsiteY70" fmla="*/ 1104062 h 3725160"/>
                  <a:gd name="connsiteX71" fmla="*/ 1519829 w 3253353"/>
                  <a:gd name="connsiteY71" fmla="*/ 971327 h 3725160"/>
                  <a:gd name="connsiteX72" fmla="*/ 1534577 w 3253353"/>
                  <a:gd name="connsiteY72" fmla="*/ 838591 h 3725160"/>
                  <a:gd name="connsiteX73" fmla="*/ 1623067 w 3253353"/>
                  <a:gd name="connsiteY73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89984 w 3253353"/>
                  <a:gd name="connsiteY19" fmla="*/ 1421153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353113 w 3253353"/>
                  <a:gd name="connsiteY18" fmla="*/ 1354785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03913 w 3253353"/>
                  <a:gd name="connsiteY18" fmla="*/ 1318499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339184 w 3253353"/>
                  <a:gd name="connsiteY19" fmla="*/ 1479210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549641 w 3253353"/>
                  <a:gd name="connsiteY19" fmla="*/ 1334067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515345 w 3253353"/>
                  <a:gd name="connsiteY29" fmla="*/ 1472772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461971 w 3253353"/>
                  <a:gd name="connsiteY18" fmla="*/ 1238670 h 3725160"/>
                  <a:gd name="connsiteX19" fmla="*/ 2549641 w 3253353"/>
                  <a:gd name="connsiteY19" fmla="*/ 1334067 h 3725160"/>
                  <a:gd name="connsiteX20" fmla="*/ 2596461 w 3253353"/>
                  <a:gd name="connsiteY20" fmla="*/ 1369533 h 3725160"/>
                  <a:gd name="connsiteX21" fmla="*/ 2802938 w 3253353"/>
                  <a:gd name="connsiteY21" fmla="*/ 1325288 h 3725160"/>
                  <a:gd name="connsiteX22" fmla="*/ 2869306 w 3253353"/>
                  <a:gd name="connsiteY22" fmla="*/ 1310540 h 3725160"/>
                  <a:gd name="connsiteX23" fmla="*/ 2869306 w 3253353"/>
                  <a:gd name="connsiteY23" fmla="*/ 1229424 h 3725160"/>
                  <a:gd name="connsiteX24" fmla="*/ 3031538 w 3253353"/>
                  <a:gd name="connsiteY24" fmla="*/ 1155682 h 3725160"/>
                  <a:gd name="connsiteX25" fmla="*/ 3031538 w 3253353"/>
                  <a:gd name="connsiteY25" fmla="*/ 1251546 h 3725160"/>
                  <a:gd name="connsiteX26" fmla="*/ 3252764 w 3253353"/>
                  <a:gd name="connsiteY26" fmla="*/ 1222049 h 3725160"/>
                  <a:gd name="connsiteX27" fmla="*/ 3090532 w 3253353"/>
                  <a:gd name="connsiteY27" fmla="*/ 1450649 h 3725160"/>
                  <a:gd name="connsiteX28" fmla="*/ 2913551 w 3253353"/>
                  <a:gd name="connsiteY28" fmla="*/ 1443275 h 3725160"/>
                  <a:gd name="connsiteX29" fmla="*/ 2435517 w 3253353"/>
                  <a:gd name="connsiteY29" fmla="*/ 1494544 h 3725160"/>
                  <a:gd name="connsiteX30" fmla="*/ 2124513 w 3253353"/>
                  <a:gd name="connsiteY30" fmla="*/ 1325288 h 3725160"/>
                  <a:gd name="connsiteX31" fmla="*/ 2065519 w 3253353"/>
                  <a:gd name="connsiteY31" fmla="*/ 1834107 h 3725160"/>
                  <a:gd name="connsiteX32" fmla="*/ 2049249 w 3253353"/>
                  <a:gd name="connsiteY32" fmla="*/ 2071838 h 3725160"/>
                  <a:gd name="connsiteX33" fmla="*/ 1977029 w 3253353"/>
                  <a:gd name="connsiteY33" fmla="*/ 2438791 h 3725160"/>
                  <a:gd name="connsiteX34" fmla="*/ 2042343 w 3253353"/>
                  <a:gd name="connsiteY34" fmla="*/ 2404027 h 3725160"/>
                  <a:gd name="connsiteX35" fmla="*/ 2154009 w 3253353"/>
                  <a:gd name="connsiteY35" fmla="*/ 2785378 h 3725160"/>
                  <a:gd name="connsiteX36" fmla="*/ 2154009 w 3253353"/>
                  <a:gd name="connsiteY36" fmla="*/ 3308946 h 3725160"/>
                  <a:gd name="connsiteX37" fmla="*/ 2257248 w 3253353"/>
                  <a:gd name="connsiteY37" fmla="*/ 3367940 h 3725160"/>
                  <a:gd name="connsiteX38" fmla="*/ 2402507 w 3253353"/>
                  <a:gd name="connsiteY38" fmla="*/ 3611756 h 3725160"/>
                  <a:gd name="connsiteX39" fmla="*/ 2264272 w 3253353"/>
                  <a:gd name="connsiteY39" fmla="*/ 3700013 h 3725160"/>
                  <a:gd name="connsiteX40" fmla="*/ 2036022 w 3253353"/>
                  <a:gd name="connsiteY40" fmla="*/ 3390062 h 3725160"/>
                  <a:gd name="connsiteX41" fmla="*/ 2065519 w 3253353"/>
                  <a:gd name="connsiteY41" fmla="*/ 3338443 h 3725160"/>
                  <a:gd name="connsiteX42" fmla="*/ 2058145 w 3253353"/>
                  <a:gd name="connsiteY42" fmla="*/ 2947611 h 3725160"/>
                  <a:gd name="connsiteX43" fmla="*/ 1844293 w 3253353"/>
                  <a:gd name="connsiteY43" fmla="*/ 2527282 h 3725160"/>
                  <a:gd name="connsiteX44" fmla="*/ 1541951 w 3253353"/>
                  <a:gd name="connsiteY44" fmla="*/ 2519907 h 3725160"/>
                  <a:gd name="connsiteX45" fmla="*/ 1431338 w 3253353"/>
                  <a:gd name="connsiteY45" fmla="*/ 2519907 h 3725160"/>
                  <a:gd name="connsiteX46" fmla="*/ 1342848 w 3253353"/>
                  <a:gd name="connsiteY46" fmla="*/ 2888617 h 3725160"/>
                  <a:gd name="connsiteX47" fmla="*/ 1335474 w 3253353"/>
                  <a:gd name="connsiteY47" fmla="*/ 3338443 h 3725160"/>
                  <a:gd name="connsiteX48" fmla="*/ 1401842 w 3253353"/>
                  <a:gd name="connsiteY48" fmla="*/ 3419559 h 3725160"/>
                  <a:gd name="connsiteX49" fmla="*/ 1254358 w 3253353"/>
                  <a:gd name="connsiteY49" fmla="*/ 3677656 h 3725160"/>
                  <a:gd name="connsiteX50" fmla="*/ 1107928 w 3253353"/>
                  <a:gd name="connsiteY50" fmla="*/ 3706567 h 3725160"/>
                  <a:gd name="connsiteX51" fmla="*/ 1099967 w 3253353"/>
                  <a:gd name="connsiteY51" fmla="*/ 3471178 h 3725160"/>
                  <a:gd name="connsiteX52" fmla="*/ 1232469 w 3253353"/>
                  <a:gd name="connsiteY52" fmla="*/ 3360566 h 3725160"/>
                  <a:gd name="connsiteX53" fmla="*/ 1202738 w 3253353"/>
                  <a:gd name="connsiteY53" fmla="*/ 2910740 h 3725160"/>
                  <a:gd name="connsiteX54" fmla="*/ 1233405 w 3253353"/>
                  <a:gd name="connsiteY54" fmla="*/ 2446048 h 3725160"/>
                  <a:gd name="connsiteX55" fmla="*/ 1223573 w 3253353"/>
                  <a:gd name="connsiteY55" fmla="*/ 2350184 h 3725160"/>
                  <a:gd name="connsiteX56" fmla="*/ 1238088 w 3253353"/>
                  <a:gd name="connsiteY56" fmla="*/ 2136449 h 3725160"/>
                  <a:gd name="connsiteX57" fmla="*/ 1202738 w 3253353"/>
                  <a:gd name="connsiteY57" fmla="*/ 1752991 h 3725160"/>
                  <a:gd name="connsiteX58" fmla="*/ 1246984 w 3253353"/>
                  <a:gd name="connsiteY58" fmla="*/ 1399030 h 3725160"/>
                  <a:gd name="connsiteX59" fmla="*/ 959390 w 3253353"/>
                  <a:gd name="connsiteY59" fmla="*/ 1679249 h 3725160"/>
                  <a:gd name="connsiteX60" fmla="*/ 339958 w 3253353"/>
                  <a:gd name="connsiteY60" fmla="*/ 1856230 h 3725160"/>
                  <a:gd name="connsiteX61" fmla="*/ 310461 w 3253353"/>
                  <a:gd name="connsiteY61" fmla="*/ 1952095 h 3725160"/>
                  <a:gd name="connsiteX62" fmla="*/ 111358 w 3253353"/>
                  <a:gd name="connsiteY62" fmla="*/ 1974217 h 3725160"/>
                  <a:gd name="connsiteX63" fmla="*/ 745 w 3253353"/>
                  <a:gd name="connsiteY63" fmla="*/ 1893101 h 3725160"/>
                  <a:gd name="connsiteX64" fmla="*/ 162977 w 3253353"/>
                  <a:gd name="connsiteY64" fmla="*/ 1826733 h 3725160"/>
                  <a:gd name="connsiteX65" fmla="*/ 111358 w 3253353"/>
                  <a:gd name="connsiteY65" fmla="*/ 1716120 h 3725160"/>
                  <a:gd name="connsiteX66" fmla="*/ 347332 w 3253353"/>
                  <a:gd name="connsiteY66" fmla="*/ 1723495 h 3725160"/>
                  <a:gd name="connsiteX67" fmla="*/ 878274 w 3253353"/>
                  <a:gd name="connsiteY67" fmla="*/ 1576011 h 3725160"/>
                  <a:gd name="connsiteX68" fmla="*/ 1092125 w 3253353"/>
                  <a:gd name="connsiteY68" fmla="*/ 1288417 h 3725160"/>
                  <a:gd name="connsiteX69" fmla="*/ 1298603 w 3253353"/>
                  <a:gd name="connsiteY69" fmla="*/ 1104062 h 3725160"/>
                  <a:gd name="connsiteX70" fmla="*/ 1519829 w 3253353"/>
                  <a:gd name="connsiteY70" fmla="*/ 971327 h 3725160"/>
                  <a:gd name="connsiteX71" fmla="*/ 1534577 w 3253353"/>
                  <a:gd name="connsiteY71" fmla="*/ 838591 h 3725160"/>
                  <a:gd name="connsiteX72" fmla="*/ 1623067 w 3253353"/>
                  <a:gd name="connsiteY72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596461 w 3253353"/>
                  <a:gd name="connsiteY19" fmla="*/ 1369533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480346 w 3253353"/>
                  <a:gd name="connsiteY19" fmla="*/ 1333247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487603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20377 w 3253353"/>
                  <a:gd name="connsiteY17" fmla="*/ 1163056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78274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339958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298603 w 3253353"/>
                  <a:gd name="connsiteY68" fmla="*/ 1104062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42343 w 3253353"/>
                  <a:gd name="connsiteY33" fmla="*/ 2404027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100400 w 3253353"/>
                  <a:gd name="connsiteY33" fmla="*/ 2331456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1977029 w 3253353"/>
                  <a:gd name="connsiteY32" fmla="*/ 2438791 h 3725160"/>
                  <a:gd name="connsiteX33" fmla="*/ 2064114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64114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223573 w 3253353"/>
                  <a:gd name="connsiteY54" fmla="*/ 23501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38088 w 3253353"/>
                  <a:gd name="connsiteY55" fmla="*/ 21364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02738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065519 w 3253353"/>
                  <a:gd name="connsiteY30" fmla="*/ 1834107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124513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541951 w 3253353"/>
                  <a:gd name="connsiteY43" fmla="*/ 2519907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21780 w 3253353"/>
                  <a:gd name="connsiteY43" fmla="*/ 2534421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623067 w 3253353"/>
                  <a:gd name="connsiteY0" fmla="*/ 927082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58066 w 3253353"/>
                  <a:gd name="connsiteY43" fmla="*/ 2548935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71" fmla="*/ 1623067 w 3253353"/>
                  <a:gd name="connsiteY71" fmla="*/ 927082 h 3725160"/>
                  <a:gd name="connsiteX0" fmla="*/ 1534577 w 3253353"/>
                  <a:gd name="connsiteY0" fmla="*/ 838591 h 3725160"/>
                  <a:gd name="connsiteX1" fmla="*/ 1623067 w 3253353"/>
                  <a:gd name="connsiteY1" fmla="*/ 868088 h 3725160"/>
                  <a:gd name="connsiteX2" fmla="*/ 1431338 w 3253353"/>
                  <a:gd name="connsiteY2" fmla="*/ 750101 h 3725160"/>
                  <a:gd name="connsiteX3" fmla="*/ 1305977 w 3253353"/>
                  <a:gd name="connsiteY3" fmla="*/ 550998 h 3725160"/>
                  <a:gd name="connsiteX4" fmla="*/ 1298603 w 3253353"/>
                  <a:gd name="connsiteY4" fmla="*/ 292901 h 3725160"/>
                  <a:gd name="connsiteX5" fmla="*/ 1409216 w 3253353"/>
                  <a:gd name="connsiteY5" fmla="*/ 108546 h 3725160"/>
                  <a:gd name="connsiteX6" fmla="*/ 1652564 w 3253353"/>
                  <a:gd name="connsiteY6" fmla="*/ 20056 h 3725160"/>
                  <a:gd name="connsiteX7" fmla="*/ 1873790 w 3253353"/>
                  <a:gd name="connsiteY7" fmla="*/ 12682 h 3725160"/>
                  <a:gd name="connsiteX8" fmla="*/ 1991777 w 3253353"/>
                  <a:gd name="connsiteY8" fmla="*/ 167540 h 3725160"/>
                  <a:gd name="connsiteX9" fmla="*/ 2028648 w 3253353"/>
                  <a:gd name="connsiteY9" fmla="*/ 366643 h 3725160"/>
                  <a:gd name="connsiteX10" fmla="*/ 2021274 w 3253353"/>
                  <a:gd name="connsiteY10" fmla="*/ 573120 h 3725160"/>
                  <a:gd name="connsiteX11" fmla="*/ 1962280 w 3253353"/>
                  <a:gd name="connsiteY11" fmla="*/ 668985 h 3725160"/>
                  <a:gd name="connsiteX12" fmla="*/ 1844293 w 3253353"/>
                  <a:gd name="connsiteY12" fmla="*/ 750101 h 3725160"/>
                  <a:gd name="connsiteX13" fmla="*/ 1777925 w 3253353"/>
                  <a:gd name="connsiteY13" fmla="*/ 772224 h 3725160"/>
                  <a:gd name="connsiteX14" fmla="*/ 1770551 w 3253353"/>
                  <a:gd name="connsiteY14" fmla="*/ 897585 h 3725160"/>
                  <a:gd name="connsiteX15" fmla="*/ 1836919 w 3253353"/>
                  <a:gd name="connsiteY15" fmla="*/ 963953 h 3725160"/>
                  <a:gd name="connsiteX16" fmla="*/ 2072893 w 3253353"/>
                  <a:gd name="connsiteY16" fmla="*/ 1052443 h 3725160"/>
                  <a:gd name="connsiteX17" fmla="*/ 2242149 w 3253353"/>
                  <a:gd name="connsiteY17" fmla="*/ 1148542 h 3725160"/>
                  <a:gd name="connsiteX18" fmla="*/ 2549641 w 3253353"/>
                  <a:gd name="connsiteY18" fmla="*/ 1334067 h 3725160"/>
                  <a:gd name="connsiteX19" fmla="*/ 2393260 w 3253353"/>
                  <a:gd name="connsiteY19" fmla="*/ 1398561 h 3725160"/>
                  <a:gd name="connsiteX20" fmla="*/ 2802938 w 3253353"/>
                  <a:gd name="connsiteY20" fmla="*/ 1325288 h 3725160"/>
                  <a:gd name="connsiteX21" fmla="*/ 2869306 w 3253353"/>
                  <a:gd name="connsiteY21" fmla="*/ 1310540 h 3725160"/>
                  <a:gd name="connsiteX22" fmla="*/ 2869306 w 3253353"/>
                  <a:gd name="connsiteY22" fmla="*/ 1229424 h 3725160"/>
                  <a:gd name="connsiteX23" fmla="*/ 3031538 w 3253353"/>
                  <a:gd name="connsiteY23" fmla="*/ 1155682 h 3725160"/>
                  <a:gd name="connsiteX24" fmla="*/ 3031538 w 3253353"/>
                  <a:gd name="connsiteY24" fmla="*/ 1251546 h 3725160"/>
                  <a:gd name="connsiteX25" fmla="*/ 3252764 w 3253353"/>
                  <a:gd name="connsiteY25" fmla="*/ 1222049 h 3725160"/>
                  <a:gd name="connsiteX26" fmla="*/ 3090532 w 3253353"/>
                  <a:gd name="connsiteY26" fmla="*/ 1450649 h 3725160"/>
                  <a:gd name="connsiteX27" fmla="*/ 2913551 w 3253353"/>
                  <a:gd name="connsiteY27" fmla="*/ 1443275 h 3725160"/>
                  <a:gd name="connsiteX28" fmla="*/ 2435517 w 3253353"/>
                  <a:gd name="connsiteY28" fmla="*/ 1494544 h 3725160"/>
                  <a:gd name="connsiteX29" fmla="*/ 2066456 w 3253353"/>
                  <a:gd name="connsiteY29" fmla="*/ 1325288 h 3725160"/>
                  <a:gd name="connsiteX30" fmla="*/ 2109062 w 3253353"/>
                  <a:gd name="connsiteY30" fmla="*/ 1768793 h 3725160"/>
                  <a:gd name="connsiteX31" fmla="*/ 2049249 w 3253353"/>
                  <a:gd name="connsiteY31" fmla="*/ 2071838 h 3725160"/>
                  <a:gd name="connsiteX32" fmla="*/ 2114915 w 3253353"/>
                  <a:gd name="connsiteY32" fmla="*/ 2344448 h 3725160"/>
                  <a:gd name="connsiteX33" fmla="*/ 2020571 w 3253353"/>
                  <a:gd name="connsiteY33" fmla="*/ 2476599 h 3725160"/>
                  <a:gd name="connsiteX34" fmla="*/ 2154009 w 3253353"/>
                  <a:gd name="connsiteY34" fmla="*/ 2785378 h 3725160"/>
                  <a:gd name="connsiteX35" fmla="*/ 2154009 w 3253353"/>
                  <a:gd name="connsiteY35" fmla="*/ 3308946 h 3725160"/>
                  <a:gd name="connsiteX36" fmla="*/ 2257248 w 3253353"/>
                  <a:gd name="connsiteY36" fmla="*/ 3367940 h 3725160"/>
                  <a:gd name="connsiteX37" fmla="*/ 2402507 w 3253353"/>
                  <a:gd name="connsiteY37" fmla="*/ 3611756 h 3725160"/>
                  <a:gd name="connsiteX38" fmla="*/ 2264272 w 3253353"/>
                  <a:gd name="connsiteY38" fmla="*/ 3700013 h 3725160"/>
                  <a:gd name="connsiteX39" fmla="*/ 2036022 w 3253353"/>
                  <a:gd name="connsiteY39" fmla="*/ 3390062 h 3725160"/>
                  <a:gd name="connsiteX40" fmla="*/ 2065519 w 3253353"/>
                  <a:gd name="connsiteY40" fmla="*/ 3338443 h 3725160"/>
                  <a:gd name="connsiteX41" fmla="*/ 2058145 w 3253353"/>
                  <a:gd name="connsiteY41" fmla="*/ 2947611 h 3725160"/>
                  <a:gd name="connsiteX42" fmla="*/ 1844293 w 3253353"/>
                  <a:gd name="connsiteY42" fmla="*/ 2527282 h 3725160"/>
                  <a:gd name="connsiteX43" fmla="*/ 1658066 w 3253353"/>
                  <a:gd name="connsiteY43" fmla="*/ 2548935 h 3725160"/>
                  <a:gd name="connsiteX44" fmla="*/ 1431338 w 3253353"/>
                  <a:gd name="connsiteY44" fmla="*/ 2519907 h 3725160"/>
                  <a:gd name="connsiteX45" fmla="*/ 1342848 w 3253353"/>
                  <a:gd name="connsiteY45" fmla="*/ 2888617 h 3725160"/>
                  <a:gd name="connsiteX46" fmla="*/ 1335474 w 3253353"/>
                  <a:gd name="connsiteY46" fmla="*/ 3338443 h 3725160"/>
                  <a:gd name="connsiteX47" fmla="*/ 1401842 w 3253353"/>
                  <a:gd name="connsiteY47" fmla="*/ 3419559 h 3725160"/>
                  <a:gd name="connsiteX48" fmla="*/ 1254358 w 3253353"/>
                  <a:gd name="connsiteY48" fmla="*/ 3677656 h 3725160"/>
                  <a:gd name="connsiteX49" fmla="*/ 1107928 w 3253353"/>
                  <a:gd name="connsiteY49" fmla="*/ 3706567 h 3725160"/>
                  <a:gd name="connsiteX50" fmla="*/ 1099967 w 3253353"/>
                  <a:gd name="connsiteY50" fmla="*/ 3471178 h 3725160"/>
                  <a:gd name="connsiteX51" fmla="*/ 1232469 w 3253353"/>
                  <a:gd name="connsiteY51" fmla="*/ 3360566 h 3725160"/>
                  <a:gd name="connsiteX52" fmla="*/ 1202738 w 3253353"/>
                  <a:gd name="connsiteY52" fmla="*/ 2910740 h 3725160"/>
                  <a:gd name="connsiteX53" fmla="*/ 1233405 w 3253353"/>
                  <a:gd name="connsiteY53" fmla="*/ 2446048 h 3725160"/>
                  <a:gd name="connsiteX54" fmla="*/ 1194544 w 3253353"/>
                  <a:gd name="connsiteY54" fmla="*/ 2299384 h 3725160"/>
                  <a:gd name="connsiteX55" fmla="*/ 1281631 w 3253353"/>
                  <a:gd name="connsiteY55" fmla="*/ 2085649 h 3725160"/>
                  <a:gd name="connsiteX56" fmla="*/ 1246281 w 3253353"/>
                  <a:gd name="connsiteY56" fmla="*/ 1752991 h 3725160"/>
                  <a:gd name="connsiteX57" fmla="*/ 1246984 w 3253353"/>
                  <a:gd name="connsiteY57" fmla="*/ 1399030 h 3725160"/>
                  <a:gd name="connsiteX58" fmla="*/ 959390 w 3253353"/>
                  <a:gd name="connsiteY58" fmla="*/ 1679249 h 3725160"/>
                  <a:gd name="connsiteX59" fmla="*/ 405272 w 3253353"/>
                  <a:gd name="connsiteY59" fmla="*/ 1856230 h 3725160"/>
                  <a:gd name="connsiteX60" fmla="*/ 310461 w 3253353"/>
                  <a:gd name="connsiteY60" fmla="*/ 1952095 h 3725160"/>
                  <a:gd name="connsiteX61" fmla="*/ 111358 w 3253353"/>
                  <a:gd name="connsiteY61" fmla="*/ 1974217 h 3725160"/>
                  <a:gd name="connsiteX62" fmla="*/ 745 w 3253353"/>
                  <a:gd name="connsiteY62" fmla="*/ 1893101 h 3725160"/>
                  <a:gd name="connsiteX63" fmla="*/ 162977 w 3253353"/>
                  <a:gd name="connsiteY63" fmla="*/ 1826733 h 3725160"/>
                  <a:gd name="connsiteX64" fmla="*/ 111358 w 3253353"/>
                  <a:gd name="connsiteY64" fmla="*/ 1716120 h 3725160"/>
                  <a:gd name="connsiteX65" fmla="*/ 347332 w 3253353"/>
                  <a:gd name="connsiteY65" fmla="*/ 1723495 h 3725160"/>
                  <a:gd name="connsiteX66" fmla="*/ 849246 w 3253353"/>
                  <a:gd name="connsiteY66" fmla="*/ 1576011 h 3725160"/>
                  <a:gd name="connsiteX67" fmla="*/ 1092125 w 3253353"/>
                  <a:gd name="connsiteY67" fmla="*/ 1288417 h 3725160"/>
                  <a:gd name="connsiteX68" fmla="*/ 1334889 w 3253353"/>
                  <a:gd name="connsiteY68" fmla="*/ 1031490 h 3725160"/>
                  <a:gd name="connsiteX69" fmla="*/ 1519829 w 3253353"/>
                  <a:gd name="connsiteY69" fmla="*/ 971327 h 3725160"/>
                  <a:gd name="connsiteX70" fmla="*/ 1534577 w 3253353"/>
                  <a:gd name="connsiteY70" fmla="*/ 838591 h 3725160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52564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962280 w 3253353"/>
                  <a:gd name="connsiteY11" fmla="*/ 649726 h 3705901"/>
                  <a:gd name="connsiteX12" fmla="*/ 1844293 w 3253353"/>
                  <a:gd name="connsiteY12" fmla="*/ 730842 h 3705901"/>
                  <a:gd name="connsiteX13" fmla="*/ 1777925 w 3253353"/>
                  <a:gd name="connsiteY13" fmla="*/ 752965 h 3705901"/>
                  <a:gd name="connsiteX14" fmla="*/ 1770551 w 3253353"/>
                  <a:gd name="connsiteY14" fmla="*/ 878326 h 3705901"/>
                  <a:gd name="connsiteX15" fmla="*/ 1836919 w 3253353"/>
                  <a:gd name="connsiteY15" fmla="*/ 944694 h 3705901"/>
                  <a:gd name="connsiteX16" fmla="*/ 2072893 w 3253353"/>
                  <a:gd name="connsiteY16" fmla="*/ 1033184 h 3705901"/>
                  <a:gd name="connsiteX17" fmla="*/ 2242149 w 3253353"/>
                  <a:gd name="connsiteY17" fmla="*/ 1129283 h 3705901"/>
                  <a:gd name="connsiteX18" fmla="*/ 2549641 w 3253353"/>
                  <a:gd name="connsiteY18" fmla="*/ 1314808 h 3705901"/>
                  <a:gd name="connsiteX19" fmla="*/ 2393260 w 3253353"/>
                  <a:gd name="connsiteY19" fmla="*/ 1379302 h 3705901"/>
                  <a:gd name="connsiteX20" fmla="*/ 2802938 w 3253353"/>
                  <a:gd name="connsiteY20" fmla="*/ 1306029 h 3705901"/>
                  <a:gd name="connsiteX21" fmla="*/ 2869306 w 3253353"/>
                  <a:gd name="connsiteY21" fmla="*/ 1291281 h 3705901"/>
                  <a:gd name="connsiteX22" fmla="*/ 2869306 w 3253353"/>
                  <a:gd name="connsiteY22" fmla="*/ 1210165 h 3705901"/>
                  <a:gd name="connsiteX23" fmla="*/ 3031538 w 3253353"/>
                  <a:gd name="connsiteY23" fmla="*/ 1136423 h 3705901"/>
                  <a:gd name="connsiteX24" fmla="*/ 3031538 w 3253353"/>
                  <a:gd name="connsiteY24" fmla="*/ 1232287 h 3705901"/>
                  <a:gd name="connsiteX25" fmla="*/ 3252764 w 3253353"/>
                  <a:gd name="connsiteY25" fmla="*/ 1202790 h 3705901"/>
                  <a:gd name="connsiteX26" fmla="*/ 3090532 w 3253353"/>
                  <a:gd name="connsiteY26" fmla="*/ 1431390 h 3705901"/>
                  <a:gd name="connsiteX27" fmla="*/ 2913551 w 3253353"/>
                  <a:gd name="connsiteY27" fmla="*/ 1424016 h 3705901"/>
                  <a:gd name="connsiteX28" fmla="*/ 2435517 w 3253353"/>
                  <a:gd name="connsiteY28" fmla="*/ 1475285 h 3705901"/>
                  <a:gd name="connsiteX29" fmla="*/ 2066456 w 3253353"/>
                  <a:gd name="connsiteY29" fmla="*/ 1306029 h 3705901"/>
                  <a:gd name="connsiteX30" fmla="*/ 2109062 w 3253353"/>
                  <a:gd name="connsiteY30" fmla="*/ 1749534 h 3705901"/>
                  <a:gd name="connsiteX31" fmla="*/ 2049249 w 3253353"/>
                  <a:gd name="connsiteY31" fmla="*/ 2052579 h 3705901"/>
                  <a:gd name="connsiteX32" fmla="*/ 2114915 w 3253353"/>
                  <a:gd name="connsiteY32" fmla="*/ 2325189 h 3705901"/>
                  <a:gd name="connsiteX33" fmla="*/ 2020571 w 3253353"/>
                  <a:gd name="connsiteY33" fmla="*/ 2457340 h 3705901"/>
                  <a:gd name="connsiteX34" fmla="*/ 2154009 w 3253353"/>
                  <a:gd name="connsiteY34" fmla="*/ 2766119 h 3705901"/>
                  <a:gd name="connsiteX35" fmla="*/ 2154009 w 3253353"/>
                  <a:gd name="connsiteY35" fmla="*/ 3289687 h 3705901"/>
                  <a:gd name="connsiteX36" fmla="*/ 2257248 w 3253353"/>
                  <a:gd name="connsiteY36" fmla="*/ 3348681 h 3705901"/>
                  <a:gd name="connsiteX37" fmla="*/ 2402507 w 3253353"/>
                  <a:gd name="connsiteY37" fmla="*/ 3592497 h 3705901"/>
                  <a:gd name="connsiteX38" fmla="*/ 2264272 w 3253353"/>
                  <a:gd name="connsiteY38" fmla="*/ 3680754 h 3705901"/>
                  <a:gd name="connsiteX39" fmla="*/ 2036022 w 3253353"/>
                  <a:gd name="connsiteY39" fmla="*/ 3370803 h 3705901"/>
                  <a:gd name="connsiteX40" fmla="*/ 2065519 w 3253353"/>
                  <a:gd name="connsiteY40" fmla="*/ 3319184 h 3705901"/>
                  <a:gd name="connsiteX41" fmla="*/ 2058145 w 3253353"/>
                  <a:gd name="connsiteY41" fmla="*/ 2928352 h 3705901"/>
                  <a:gd name="connsiteX42" fmla="*/ 1844293 w 3253353"/>
                  <a:gd name="connsiteY42" fmla="*/ 2508023 h 3705901"/>
                  <a:gd name="connsiteX43" fmla="*/ 1658066 w 3253353"/>
                  <a:gd name="connsiteY43" fmla="*/ 2529676 h 3705901"/>
                  <a:gd name="connsiteX44" fmla="*/ 1431338 w 3253353"/>
                  <a:gd name="connsiteY44" fmla="*/ 2500648 h 3705901"/>
                  <a:gd name="connsiteX45" fmla="*/ 1342848 w 3253353"/>
                  <a:gd name="connsiteY45" fmla="*/ 2869358 h 3705901"/>
                  <a:gd name="connsiteX46" fmla="*/ 1335474 w 3253353"/>
                  <a:gd name="connsiteY46" fmla="*/ 3319184 h 3705901"/>
                  <a:gd name="connsiteX47" fmla="*/ 1401842 w 3253353"/>
                  <a:gd name="connsiteY47" fmla="*/ 3400300 h 3705901"/>
                  <a:gd name="connsiteX48" fmla="*/ 1254358 w 3253353"/>
                  <a:gd name="connsiteY48" fmla="*/ 3658397 h 3705901"/>
                  <a:gd name="connsiteX49" fmla="*/ 1107928 w 3253353"/>
                  <a:gd name="connsiteY49" fmla="*/ 3687308 h 3705901"/>
                  <a:gd name="connsiteX50" fmla="*/ 1099967 w 3253353"/>
                  <a:gd name="connsiteY50" fmla="*/ 3451919 h 3705901"/>
                  <a:gd name="connsiteX51" fmla="*/ 1232469 w 3253353"/>
                  <a:gd name="connsiteY51" fmla="*/ 3341307 h 3705901"/>
                  <a:gd name="connsiteX52" fmla="*/ 1202738 w 3253353"/>
                  <a:gd name="connsiteY52" fmla="*/ 2891481 h 3705901"/>
                  <a:gd name="connsiteX53" fmla="*/ 1233405 w 3253353"/>
                  <a:gd name="connsiteY53" fmla="*/ 2426789 h 3705901"/>
                  <a:gd name="connsiteX54" fmla="*/ 1194544 w 3253353"/>
                  <a:gd name="connsiteY54" fmla="*/ 2280125 h 3705901"/>
                  <a:gd name="connsiteX55" fmla="*/ 1281631 w 3253353"/>
                  <a:gd name="connsiteY55" fmla="*/ 2066390 h 3705901"/>
                  <a:gd name="connsiteX56" fmla="*/ 1246281 w 3253353"/>
                  <a:gd name="connsiteY56" fmla="*/ 1733732 h 3705901"/>
                  <a:gd name="connsiteX57" fmla="*/ 1246984 w 3253353"/>
                  <a:gd name="connsiteY57" fmla="*/ 1379771 h 3705901"/>
                  <a:gd name="connsiteX58" fmla="*/ 959390 w 3253353"/>
                  <a:gd name="connsiteY58" fmla="*/ 1659990 h 3705901"/>
                  <a:gd name="connsiteX59" fmla="*/ 405272 w 3253353"/>
                  <a:gd name="connsiteY59" fmla="*/ 1836971 h 3705901"/>
                  <a:gd name="connsiteX60" fmla="*/ 310461 w 3253353"/>
                  <a:gd name="connsiteY60" fmla="*/ 1932836 h 3705901"/>
                  <a:gd name="connsiteX61" fmla="*/ 111358 w 3253353"/>
                  <a:gd name="connsiteY61" fmla="*/ 1954958 h 3705901"/>
                  <a:gd name="connsiteX62" fmla="*/ 745 w 3253353"/>
                  <a:gd name="connsiteY62" fmla="*/ 1873842 h 3705901"/>
                  <a:gd name="connsiteX63" fmla="*/ 162977 w 3253353"/>
                  <a:gd name="connsiteY63" fmla="*/ 1807474 h 3705901"/>
                  <a:gd name="connsiteX64" fmla="*/ 111358 w 3253353"/>
                  <a:gd name="connsiteY64" fmla="*/ 1696861 h 3705901"/>
                  <a:gd name="connsiteX65" fmla="*/ 347332 w 3253353"/>
                  <a:gd name="connsiteY65" fmla="*/ 1704236 h 3705901"/>
                  <a:gd name="connsiteX66" fmla="*/ 849246 w 3253353"/>
                  <a:gd name="connsiteY66" fmla="*/ 1556752 h 3705901"/>
                  <a:gd name="connsiteX67" fmla="*/ 1092125 w 3253353"/>
                  <a:gd name="connsiteY67" fmla="*/ 1269158 h 3705901"/>
                  <a:gd name="connsiteX68" fmla="*/ 1334889 w 3253353"/>
                  <a:gd name="connsiteY68" fmla="*/ 1012231 h 3705901"/>
                  <a:gd name="connsiteX69" fmla="*/ 1519829 w 3253353"/>
                  <a:gd name="connsiteY69" fmla="*/ 952068 h 3705901"/>
                  <a:gd name="connsiteX70" fmla="*/ 1534577 w 3253353"/>
                  <a:gd name="connsiteY70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962280 w 3253353"/>
                  <a:gd name="connsiteY11" fmla="*/ 649726 h 3705901"/>
                  <a:gd name="connsiteX12" fmla="*/ 1844293 w 3253353"/>
                  <a:gd name="connsiteY12" fmla="*/ 730842 h 3705901"/>
                  <a:gd name="connsiteX13" fmla="*/ 1777925 w 3253353"/>
                  <a:gd name="connsiteY13" fmla="*/ 752965 h 3705901"/>
                  <a:gd name="connsiteX14" fmla="*/ 1770551 w 3253353"/>
                  <a:gd name="connsiteY14" fmla="*/ 878326 h 3705901"/>
                  <a:gd name="connsiteX15" fmla="*/ 1836919 w 3253353"/>
                  <a:gd name="connsiteY15" fmla="*/ 944694 h 3705901"/>
                  <a:gd name="connsiteX16" fmla="*/ 2072893 w 3253353"/>
                  <a:gd name="connsiteY16" fmla="*/ 1033184 h 3705901"/>
                  <a:gd name="connsiteX17" fmla="*/ 2242149 w 3253353"/>
                  <a:gd name="connsiteY17" fmla="*/ 1129283 h 3705901"/>
                  <a:gd name="connsiteX18" fmla="*/ 2549641 w 3253353"/>
                  <a:gd name="connsiteY18" fmla="*/ 1314808 h 3705901"/>
                  <a:gd name="connsiteX19" fmla="*/ 2393260 w 3253353"/>
                  <a:gd name="connsiteY19" fmla="*/ 1379302 h 3705901"/>
                  <a:gd name="connsiteX20" fmla="*/ 2802938 w 3253353"/>
                  <a:gd name="connsiteY20" fmla="*/ 1306029 h 3705901"/>
                  <a:gd name="connsiteX21" fmla="*/ 2869306 w 3253353"/>
                  <a:gd name="connsiteY21" fmla="*/ 1291281 h 3705901"/>
                  <a:gd name="connsiteX22" fmla="*/ 2869306 w 3253353"/>
                  <a:gd name="connsiteY22" fmla="*/ 1210165 h 3705901"/>
                  <a:gd name="connsiteX23" fmla="*/ 3031538 w 3253353"/>
                  <a:gd name="connsiteY23" fmla="*/ 1136423 h 3705901"/>
                  <a:gd name="connsiteX24" fmla="*/ 3031538 w 3253353"/>
                  <a:gd name="connsiteY24" fmla="*/ 1232287 h 3705901"/>
                  <a:gd name="connsiteX25" fmla="*/ 3252764 w 3253353"/>
                  <a:gd name="connsiteY25" fmla="*/ 1202790 h 3705901"/>
                  <a:gd name="connsiteX26" fmla="*/ 3090532 w 3253353"/>
                  <a:gd name="connsiteY26" fmla="*/ 1431390 h 3705901"/>
                  <a:gd name="connsiteX27" fmla="*/ 2913551 w 3253353"/>
                  <a:gd name="connsiteY27" fmla="*/ 1424016 h 3705901"/>
                  <a:gd name="connsiteX28" fmla="*/ 2435517 w 3253353"/>
                  <a:gd name="connsiteY28" fmla="*/ 1475285 h 3705901"/>
                  <a:gd name="connsiteX29" fmla="*/ 2066456 w 3253353"/>
                  <a:gd name="connsiteY29" fmla="*/ 1306029 h 3705901"/>
                  <a:gd name="connsiteX30" fmla="*/ 2109062 w 3253353"/>
                  <a:gd name="connsiteY30" fmla="*/ 1749534 h 3705901"/>
                  <a:gd name="connsiteX31" fmla="*/ 2049249 w 3253353"/>
                  <a:gd name="connsiteY31" fmla="*/ 2052579 h 3705901"/>
                  <a:gd name="connsiteX32" fmla="*/ 2114915 w 3253353"/>
                  <a:gd name="connsiteY32" fmla="*/ 2325189 h 3705901"/>
                  <a:gd name="connsiteX33" fmla="*/ 2020571 w 3253353"/>
                  <a:gd name="connsiteY33" fmla="*/ 2457340 h 3705901"/>
                  <a:gd name="connsiteX34" fmla="*/ 2154009 w 3253353"/>
                  <a:gd name="connsiteY34" fmla="*/ 2766119 h 3705901"/>
                  <a:gd name="connsiteX35" fmla="*/ 2154009 w 3253353"/>
                  <a:gd name="connsiteY35" fmla="*/ 3289687 h 3705901"/>
                  <a:gd name="connsiteX36" fmla="*/ 2257248 w 3253353"/>
                  <a:gd name="connsiteY36" fmla="*/ 3348681 h 3705901"/>
                  <a:gd name="connsiteX37" fmla="*/ 2402507 w 3253353"/>
                  <a:gd name="connsiteY37" fmla="*/ 3592497 h 3705901"/>
                  <a:gd name="connsiteX38" fmla="*/ 2264272 w 3253353"/>
                  <a:gd name="connsiteY38" fmla="*/ 3680754 h 3705901"/>
                  <a:gd name="connsiteX39" fmla="*/ 2036022 w 3253353"/>
                  <a:gd name="connsiteY39" fmla="*/ 3370803 h 3705901"/>
                  <a:gd name="connsiteX40" fmla="*/ 2065519 w 3253353"/>
                  <a:gd name="connsiteY40" fmla="*/ 3319184 h 3705901"/>
                  <a:gd name="connsiteX41" fmla="*/ 2058145 w 3253353"/>
                  <a:gd name="connsiteY41" fmla="*/ 2928352 h 3705901"/>
                  <a:gd name="connsiteX42" fmla="*/ 1844293 w 3253353"/>
                  <a:gd name="connsiteY42" fmla="*/ 2508023 h 3705901"/>
                  <a:gd name="connsiteX43" fmla="*/ 1658066 w 3253353"/>
                  <a:gd name="connsiteY43" fmla="*/ 2529676 h 3705901"/>
                  <a:gd name="connsiteX44" fmla="*/ 1431338 w 3253353"/>
                  <a:gd name="connsiteY44" fmla="*/ 2500648 h 3705901"/>
                  <a:gd name="connsiteX45" fmla="*/ 1342848 w 3253353"/>
                  <a:gd name="connsiteY45" fmla="*/ 2869358 h 3705901"/>
                  <a:gd name="connsiteX46" fmla="*/ 1335474 w 3253353"/>
                  <a:gd name="connsiteY46" fmla="*/ 3319184 h 3705901"/>
                  <a:gd name="connsiteX47" fmla="*/ 1401842 w 3253353"/>
                  <a:gd name="connsiteY47" fmla="*/ 3400300 h 3705901"/>
                  <a:gd name="connsiteX48" fmla="*/ 1254358 w 3253353"/>
                  <a:gd name="connsiteY48" fmla="*/ 3658397 h 3705901"/>
                  <a:gd name="connsiteX49" fmla="*/ 1107928 w 3253353"/>
                  <a:gd name="connsiteY49" fmla="*/ 3687308 h 3705901"/>
                  <a:gd name="connsiteX50" fmla="*/ 1099967 w 3253353"/>
                  <a:gd name="connsiteY50" fmla="*/ 3451919 h 3705901"/>
                  <a:gd name="connsiteX51" fmla="*/ 1232469 w 3253353"/>
                  <a:gd name="connsiteY51" fmla="*/ 3341307 h 3705901"/>
                  <a:gd name="connsiteX52" fmla="*/ 1202738 w 3253353"/>
                  <a:gd name="connsiteY52" fmla="*/ 2891481 h 3705901"/>
                  <a:gd name="connsiteX53" fmla="*/ 1233405 w 3253353"/>
                  <a:gd name="connsiteY53" fmla="*/ 2426789 h 3705901"/>
                  <a:gd name="connsiteX54" fmla="*/ 1194544 w 3253353"/>
                  <a:gd name="connsiteY54" fmla="*/ 2280125 h 3705901"/>
                  <a:gd name="connsiteX55" fmla="*/ 1281631 w 3253353"/>
                  <a:gd name="connsiteY55" fmla="*/ 2066390 h 3705901"/>
                  <a:gd name="connsiteX56" fmla="*/ 1246281 w 3253353"/>
                  <a:gd name="connsiteY56" fmla="*/ 1733732 h 3705901"/>
                  <a:gd name="connsiteX57" fmla="*/ 1246984 w 3253353"/>
                  <a:gd name="connsiteY57" fmla="*/ 1379771 h 3705901"/>
                  <a:gd name="connsiteX58" fmla="*/ 959390 w 3253353"/>
                  <a:gd name="connsiteY58" fmla="*/ 1659990 h 3705901"/>
                  <a:gd name="connsiteX59" fmla="*/ 405272 w 3253353"/>
                  <a:gd name="connsiteY59" fmla="*/ 1836971 h 3705901"/>
                  <a:gd name="connsiteX60" fmla="*/ 310461 w 3253353"/>
                  <a:gd name="connsiteY60" fmla="*/ 1932836 h 3705901"/>
                  <a:gd name="connsiteX61" fmla="*/ 111358 w 3253353"/>
                  <a:gd name="connsiteY61" fmla="*/ 1954958 h 3705901"/>
                  <a:gd name="connsiteX62" fmla="*/ 745 w 3253353"/>
                  <a:gd name="connsiteY62" fmla="*/ 1873842 h 3705901"/>
                  <a:gd name="connsiteX63" fmla="*/ 162977 w 3253353"/>
                  <a:gd name="connsiteY63" fmla="*/ 1807474 h 3705901"/>
                  <a:gd name="connsiteX64" fmla="*/ 111358 w 3253353"/>
                  <a:gd name="connsiteY64" fmla="*/ 1696861 h 3705901"/>
                  <a:gd name="connsiteX65" fmla="*/ 347332 w 3253353"/>
                  <a:gd name="connsiteY65" fmla="*/ 1704236 h 3705901"/>
                  <a:gd name="connsiteX66" fmla="*/ 849246 w 3253353"/>
                  <a:gd name="connsiteY66" fmla="*/ 1556752 h 3705901"/>
                  <a:gd name="connsiteX67" fmla="*/ 1092125 w 3253353"/>
                  <a:gd name="connsiteY67" fmla="*/ 1269158 h 3705901"/>
                  <a:gd name="connsiteX68" fmla="*/ 1334889 w 3253353"/>
                  <a:gd name="connsiteY68" fmla="*/ 1012231 h 3705901"/>
                  <a:gd name="connsiteX69" fmla="*/ 1519829 w 3253353"/>
                  <a:gd name="connsiteY69" fmla="*/ 952068 h 3705901"/>
                  <a:gd name="connsiteX70" fmla="*/ 1534577 w 3253353"/>
                  <a:gd name="connsiteY70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44293 w 3253353"/>
                  <a:gd name="connsiteY11" fmla="*/ 730842 h 3705901"/>
                  <a:gd name="connsiteX12" fmla="*/ 1777925 w 3253353"/>
                  <a:gd name="connsiteY12" fmla="*/ 752965 h 3705901"/>
                  <a:gd name="connsiteX13" fmla="*/ 1770551 w 3253353"/>
                  <a:gd name="connsiteY13" fmla="*/ 878326 h 3705901"/>
                  <a:gd name="connsiteX14" fmla="*/ 1836919 w 3253353"/>
                  <a:gd name="connsiteY14" fmla="*/ 944694 h 3705901"/>
                  <a:gd name="connsiteX15" fmla="*/ 2072893 w 3253353"/>
                  <a:gd name="connsiteY15" fmla="*/ 1033184 h 3705901"/>
                  <a:gd name="connsiteX16" fmla="*/ 2242149 w 3253353"/>
                  <a:gd name="connsiteY16" fmla="*/ 1129283 h 3705901"/>
                  <a:gd name="connsiteX17" fmla="*/ 2549641 w 3253353"/>
                  <a:gd name="connsiteY17" fmla="*/ 1314808 h 3705901"/>
                  <a:gd name="connsiteX18" fmla="*/ 2393260 w 3253353"/>
                  <a:gd name="connsiteY18" fmla="*/ 1379302 h 3705901"/>
                  <a:gd name="connsiteX19" fmla="*/ 2802938 w 3253353"/>
                  <a:gd name="connsiteY19" fmla="*/ 1306029 h 3705901"/>
                  <a:gd name="connsiteX20" fmla="*/ 2869306 w 3253353"/>
                  <a:gd name="connsiteY20" fmla="*/ 1291281 h 3705901"/>
                  <a:gd name="connsiteX21" fmla="*/ 2869306 w 3253353"/>
                  <a:gd name="connsiteY21" fmla="*/ 1210165 h 3705901"/>
                  <a:gd name="connsiteX22" fmla="*/ 3031538 w 3253353"/>
                  <a:gd name="connsiteY22" fmla="*/ 1136423 h 3705901"/>
                  <a:gd name="connsiteX23" fmla="*/ 3031538 w 3253353"/>
                  <a:gd name="connsiteY23" fmla="*/ 1232287 h 3705901"/>
                  <a:gd name="connsiteX24" fmla="*/ 3252764 w 3253353"/>
                  <a:gd name="connsiteY24" fmla="*/ 1202790 h 3705901"/>
                  <a:gd name="connsiteX25" fmla="*/ 3090532 w 3253353"/>
                  <a:gd name="connsiteY25" fmla="*/ 1431390 h 3705901"/>
                  <a:gd name="connsiteX26" fmla="*/ 2913551 w 3253353"/>
                  <a:gd name="connsiteY26" fmla="*/ 1424016 h 3705901"/>
                  <a:gd name="connsiteX27" fmla="*/ 2435517 w 3253353"/>
                  <a:gd name="connsiteY27" fmla="*/ 1475285 h 3705901"/>
                  <a:gd name="connsiteX28" fmla="*/ 2066456 w 3253353"/>
                  <a:gd name="connsiteY28" fmla="*/ 1306029 h 3705901"/>
                  <a:gd name="connsiteX29" fmla="*/ 2109062 w 3253353"/>
                  <a:gd name="connsiteY29" fmla="*/ 1749534 h 3705901"/>
                  <a:gd name="connsiteX30" fmla="*/ 2049249 w 3253353"/>
                  <a:gd name="connsiteY30" fmla="*/ 2052579 h 3705901"/>
                  <a:gd name="connsiteX31" fmla="*/ 2114915 w 3253353"/>
                  <a:gd name="connsiteY31" fmla="*/ 2325189 h 3705901"/>
                  <a:gd name="connsiteX32" fmla="*/ 2020571 w 3253353"/>
                  <a:gd name="connsiteY32" fmla="*/ 2457340 h 3705901"/>
                  <a:gd name="connsiteX33" fmla="*/ 2154009 w 3253353"/>
                  <a:gd name="connsiteY33" fmla="*/ 2766119 h 3705901"/>
                  <a:gd name="connsiteX34" fmla="*/ 2154009 w 3253353"/>
                  <a:gd name="connsiteY34" fmla="*/ 3289687 h 3705901"/>
                  <a:gd name="connsiteX35" fmla="*/ 2257248 w 3253353"/>
                  <a:gd name="connsiteY35" fmla="*/ 3348681 h 3705901"/>
                  <a:gd name="connsiteX36" fmla="*/ 2402507 w 3253353"/>
                  <a:gd name="connsiteY36" fmla="*/ 3592497 h 3705901"/>
                  <a:gd name="connsiteX37" fmla="*/ 2264272 w 3253353"/>
                  <a:gd name="connsiteY37" fmla="*/ 3680754 h 3705901"/>
                  <a:gd name="connsiteX38" fmla="*/ 2036022 w 3253353"/>
                  <a:gd name="connsiteY38" fmla="*/ 3370803 h 3705901"/>
                  <a:gd name="connsiteX39" fmla="*/ 2065519 w 3253353"/>
                  <a:gd name="connsiteY39" fmla="*/ 3319184 h 3705901"/>
                  <a:gd name="connsiteX40" fmla="*/ 2058145 w 3253353"/>
                  <a:gd name="connsiteY40" fmla="*/ 2928352 h 3705901"/>
                  <a:gd name="connsiteX41" fmla="*/ 1844293 w 3253353"/>
                  <a:gd name="connsiteY41" fmla="*/ 2508023 h 3705901"/>
                  <a:gd name="connsiteX42" fmla="*/ 1658066 w 3253353"/>
                  <a:gd name="connsiteY42" fmla="*/ 2529676 h 3705901"/>
                  <a:gd name="connsiteX43" fmla="*/ 1431338 w 3253353"/>
                  <a:gd name="connsiteY43" fmla="*/ 2500648 h 3705901"/>
                  <a:gd name="connsiteX44" fmla="*/ 1342848 w 3253353"/>
                  <a:gd name="connsiteY44" fmla="*/ 2869358 h 3705901"/>
                  <a:gd name="connsiteX45" fmla="*/ 1335474 w 3253353"/>
                  <a:gd name="connsiteY45" fmla="*/ 3319184 h 3705901"/>
                  <a:gd name="connsiteX46" fmla="*/ 1401842 w 3253353"/>
                  <a:gd name="connsiteY46" fmla="*/ 3400300 h 3705901"/>
                  <a:gd name="connsiteX47" fmla="*/ 1254358 w 3253353"/>
                  <a:gd name="connsiteY47" fmla="*/ 3658397 h 3705901"/>
                  <a:gd name="connsiteX48" fmla="*/ 1107928 w 3253353"/>
                  <a:gd name="connsiteY48" fmla="*/ 3687308 h 3705901"/>
                  <a:gd name="connsiteX49" fmla="*/ 1099967 w 3253353"/>
                  <a:gd name="connsiteY49" fmla="*/ 3451919 h 3705901"/>
                  <a:gd name="connsiteX50" fmla="*/ 1232469 w 3253353"/>
                  <a:gd name="connsiteY50" fmla="*/ 3341307 h 3705901"/>
                  <a:gd name="connsiteX51" fmla="*/ 1202738 w 3253353"/>
                  <a:gd name="connsiteY51" fmla="*/ 2891481 h 3705901"/>
                  <a:gd name="connsiteX52" fmla="*/ 1233405 w 3253353"/>
                  <a:gd name="connsiteY52" fmla="*/ 2426789 h 3705901"/>
                  <a:gd name="connsiteX53" fmla="*/ 1194544 w 3253353"/>
                  <a:gd name="connsiteY53" fmla="*/ 2280125 h 3705901"/>
                  <a:gd name="connsiteX54" fmla="*/ 1281631 w 3253353"/>
                  <a:gd name="connsiteY54" fmla="*/ 2066390 h 3705901"/>
                  <a:gd name="connsiteX55" fmla="*/ 1246281 w 3253353"/>
                  <a:gd name="connsiteY55" fmla="*/ 1733732 h 3705901"/>
                  <a:gd name="connsiteX56" fmla="*/ 1246984 w 3253353"/>
                  <a:gd name="connsiteY56" fmla="*/ 1379771 h 3705901"/>
                  <a:gd name="connsiteX57" fmla="*/ 959390 w 3253353"/>
                  <a:gd name="connsiteY57" fmla="*/ 1659990 h 3705901"/>
                  <a:gd name="connsiteX58" fmla="*/ 405272 w 3253353"/>
                  <a:gd name="connsiteY58" fmla="*/ 1836971 h 3705901"/>
                  <a:gd name="connsiteX59" fmla="*/ 310461 w 3253353"/>
                  <a:gd name="connsiteY59" fmla="*/ 1932836 h 3705901"/>
                  <a:gd name="connsiteX60" fmla="*/ 111358 w 3253353"/>
                  <a:gd name="connsiteY60" fmla="*/ 1954958 h 3705901"/>
                  <a:gd name="connsiteX61" fmla="*/ 745 w 3253353"/>
                  <a:gd name="connsiteY61" fmla="*/ 1873842 h 3705901"/>
                  <a:gd name="connsiteX62" fmla="*/ 162977 w 3253353"/>
                  <a:gd name="connsiteY62" fmla="*/ 1807474 h 3705901"/>
                  <a:gd name="connsiteX63" fmla="*/ 111358 w 3253353"/>
                  <a:gd name="connsiteY63" fmla="*/ 1696861 h 3705901"/>
                  <a:gd name="connsiteX64" fmla="*/ 347332 w 3253353"/>
                  <a:gd name="connsiteY64" fmla="*/ 1704236 h 3705901"/>
                  <a:gd name="connsiteX65" fmla="*/ 849246 w 3253353"/>
                  <a:gd name="connsiteY65" fmla="*/ 1556752 h 3705901"/>
                  <a:gd name="connsiteX66" fmla="*/ 1092125 w 3253353"/>
                  <a:gd name="connsiteY66" fmla="*/ 1269158 h 3705901"/>
                  <a:gd name="connsiteX67" fmla="*/ 1334889 w 3253353"/>
                  <a:gd name="connsiteY67" fmla="*/ 1012231 h 3705901"/>
                  <a:gd name="connsiteX68" fmla="*/ 1519829 w 3253353"/>
                  <a:gd name="connsiteY68" fmla="*/ 952068 h 3705901"/>
                  <a:gd name="connsiteX69" fmla="*/ 1534577 w 3253353"/>
                  <a:gd name="connsiteY69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7925 w 3253353"/>
                  <a:gd name="connsiteY12" fmla="*/ 752965 h 3705901"/>
                  <a:gd name="connsiteX13" fmla="*/ 1770551 w 3253353"/>
                  <a:gd name="connsiteY13" fmla="*/ 878326 h 3705901"/>
                  <a:gd name="connsiteX14" fmla="*/ 1836919 w 3253353"/>
                  <a:gd name="connsiteY14" fmla="*/ 944694 h 3705901"/>
                  <a:gd name="connsiteX15" fmla="*/ 2072893 w 3253353"/>
                  <a:gd name="connsiteY15" fmla="*/ 1033184 h 3705901"/>
                  <a:gd name="connsiteX16" fmla="*/ 2242149 w 3253353"/>
                  <a:gd name="connsiteY16" fmla="*/ 1129283 h 3705901"/>
                  <a:gd name="connsiteX17" fmla="*/ 2549641 w 3253353"/>
                  <a:gd name="connsiteY17" fmla="*/ 1314808 h 3705901"/>
                  <a:gd name="connsiteX18" fmla="*/ 2393260 w 3253353"/>
                  <a:gd name="connsiteY18" fmla="*/ 1379302 h 3705901"/>
                  <a:gd name="connsiteX19" fmla="*/ 2802938 w 3253353"/>
                  <a:gd name="connsiteY19" fmla="*/ 1306029 h 3705901"/>
                  <a:gd name="connsiteX20" fmla="*/ 2869306 w 3253353"/>
                  <a:gd name="connsiteY20" fmla="*/ 1291281 h 3705901"/>
                  <a:gd name="connsiteX21" fmla="*/ 2869306 w 3253353"/>
                  <a:gd name="connsiteY21" fmla="*/ 1210165 h 3705901"/>
                  <a:gd name="connsiteX22" fmla="*/ 3031538 w 3253353"/>
                  <a:gd name="connsiteY22" fmla="*/ 1136423 h 3705901"/>
                  <a:gd name="connsiteX23" fmla="*/ 3031538 w 3253353"/>
                  <a:gd name="connsiteY23" fmla="*/ 1232287 h 3705901"/>
                  <a:gd name="connsiteX24" fmla="*/ 3252764 w 3253353"/>
                  <a:gd name="connsiteY24" fmla="*/ 1202790 h 3705901"/>
                  <a:gd name="connsiteX25" fmla="*/ 3090532 w 3253353"/>
                  <a:gd name="connsiteY25" fmla="*/ 1431390 h 3705901"/>
                  <a:gd name="connsiteX26" fmla="*/ 2913551 w 3253353"/>
                  <a:gd name="connsiteY26" fmla="*/ 1424016 h 3705901"/>
                  <a:gd name="connsiteX27" fmla="*/ 2435517 w 3253353"/>
                  <a:gd name="connsiteY27" fmla="*/ 1475285 h 3705901"/>
                  <a:gd name="connsiteX28" fmla="*/ 2066456 w 3253353"/>
                  <a:gd name="connsiteY28" fmla="*/ 1306029 h 3705901"/>
                  <a:gd name="connsiteX29" fmla="*/ 2109062 w 3253353"/>
                  <a:gd name="connsiteY29" fmla="*/ 1749534 h 3705901"/>
                  <a:gd name="connsiteX30" fmla="*/ 2049249 w 3253353"/>
                  <a:gd name="connsiteY30" fmla="*/ 2052579 h 3705901"/>
                  <a:gd name="connsiteX31" fmla="*/ 2114915 w 3253353"/>
                  <a:gd name="connsiteY31" fmla="*/ 2325189 h 3705901"/>
                  <a:gd name="connsiteX32" fmla="*/ 2020571 w 3253353"/>
                  <a:gd name="connsiteY32" fmla="*/ 2457340 h 3705901"/>
                  <a:gd name="connsiteX33" fmla="*/ 2154009 w 3253353"/>
                  <a:gd name="connsiteY33" fmla="*/ 2766119 h 3705901"/>
                  <a:gd name="connsiteX34" fmla="*/ 2154009 w 3253353"/>
                  <a:gd name="connsiteY34" fmla="*/ 3289687 h 3705901"/>
                  <a:gd name="connsiteX35" fmla="*/ 2257248 w 3253353"/>
                  <a:gd name="connsiteY35" fmla="*/ 3348681 h 3705901"/>
                  <a:gd name="connsiteX36" fmla="*/ 2402507 w 3253353"/>
                  <a:gd name="connsiteY36" fmla="*/ 3592497 h 3705901"/>
                  <a:gd name="connsiteX37" fmla="*/ 2264272 w 3253353"/>
                  <a:gd name="connsiteY37" fmla="*/ 3680754 h 3705901"/>
                  <a:gd name="connsiteX38" fmla="*/ 2036022 w 3253353"/>
                  <a:gd name="connsiteY38" fmla="*/ 3370803 h 3705901"/>
                  <a:gd name="connsiteX39" fmla="*/ 2065519 w 3253353"/>
                  <a:gd name="connsiteY39" fmla="*/ 3319184 h 3705901"/>
                  <a:gd name="connsiteX40" fmla="*/ 2058145 w 3253353"/>
                  <a:gd name="connsiteY40" fmla="*/ 2928352 h 3705901"/>
                  <a:gd name="connsiteX41" fmla="*/ 1844293 w 3253353"/>
                  <a:gd name="connsiteY41" fmla="*/ 2508023 h 3705901"/>
                  <a:gd name="connsiteX42" fmla="*/ 1658066 w 3253353"/>
                  <a:gd name="connsiteY42" fmla="*/ 2529676 h 3705901"/>
                  <a:gd name="connsiteX43" fmla="*/ 1431338 w 3253353"/>
                  <a:gd name="connsiteY43" fmla="*/ 2500648 h 3705901"/>
                  <a:gd name="connsiteX44" fmla="*/ 1342848 w 3253353"/>
                  <a:gd name="connsiteY44" fmla="*/ 2869358 h 3705901"/>
                  <a:gd name="connsiteX45" fmla="*/ 1335474 w 3253353"/>
                  <a:gd name="connsiteY45" fmla="*/ 3319184 h 3705901"/>
                  <a:gd name="connsiteX46" fmla="*/ 1401842 w 3253353"/>
                  <a:gd name="connsiteY46" fmla="*/ 3400300 h 3705901"/>
                  <a:gd name="connsiteX47" fmla="*/ 1254358 w 3253353"/>
                  <a:gd name="connsiteY47" fmla="*/ 3658397 h 3705901"/>
                  <a:gd name="connsiteX48" fmla="*/ 1107928 w 3253353"/>
                  <a:gd name="connsiteY48" fmla="*/ 3687308 h 3705901"/>
                  <a:gd name="connsiteX49" fmla="*/ 1099967 w 3253353"/>
                  <a:gd name="connsiteY49" fmla="*/ 3451919 h 3705901"/>
                  <a:gd name="connsiteX50" fmla="*/ 1232469 w 3253353"/>
                  <a:gd name="connsiteY50" fmla="*/ 3341307 h 3705901"/>
                  <a:gd name="connsiteX51" fmla="*/ 1202738 w 3253353"/>
                  <a:gd name="connsiteY51" fmla="*/ 2891481 h 3705901"/>
                  <a:gd name="connsiteX52" fmla="*/ 1233405 w 3253353"/>
                  <a:gd name="connsiteY52" fmla="*/ 2426789 h 3705901"/>
                  <a:gd name="connsiteX53" fmla="*/ 1194544 w 3253353"/>
                  <a:gd name="connsiteY53" fmla="*/ 2280125 h 3705901"/>
                  <a:gd name="connsiteX54" fmla="*/ 1281631 w 3253353"/>
                  <a:gd name="connsiteY54" fmla="*/ 2066390 h 3705901"/>
                  <a:gd name="connsiteX55" fmla="*/ 1246281 w 3253353"/>
                  <a:gd name="connsiteY55" fmla="*/ 1733732 h 3705901"/>
                  <a:gd name="connsiteX56" fmla="*/ 1246984 w 3253353"/>
                  <a:gd name="connsiteY56" fmla="*/ 1379771 h 3705901"/>
                  <a:gd name="connsiteX57" fmla="*/ 959390 w 3253353"/>
                  <a:gd name="connsiteY57" fmla="*/ 1659990 h 3705901"/>
                  <a:gd name="connsiteX58" fmla="*/ 405272 w 3253353"/>
                  <a:gd name="connsiteY58" fmla="*/ 1836971 h 3705901"/>
                  <a:gd name="connsiteX59" fmla="*/ 310461 w 3253353"/>
                  <a:gd name="connsiteY59" fmla="*/ 1932836 h 3705901"/>
                  <a:gd name="connsiteX60" fmla="*/ 111358 w 3253353"/>
                  <a:gd name="connsiteY60" fmla="*/ 1954958 h 3705901"/>
                  <a:gd name="connsiteX61" fmla="*/ 745 w 3253353"/>
                  <a:gd name="connsiteY61" fmla="*/ 1873842 h 3705901"/>
                  <a:gd name="connsiteX62" fmla="*/ 162977 w 3253353"/>
                  <a:gd name="connsiteY62" fmla="*/ 1807474 h 3705901"/>
                  <a:gd name="connsiteX63" fmla="*/ 111358 w 3253353"/>
                  <a:gd name="connsiteY63" fmla="*/ 1696861 h 3705901"/>
                  <a:gd name="connsiteX64" fmla="*/ 347332 w 3253353"/>
                  <a:gd name="connsiteY64" fmla="*/ 1704236 h 3705901"/>
                  <a:gd name="connsiteX65" fmla="*/ 849246 w 3253353"/>
                  <a:gd name="connsiteY65" fmla="*/ 1556752 h 3705901"/>
                  <a:gd name="connsiteX66" fmla="*/ 1092125 w 3253353"/>
                  <a:gd name="connsiteY66" fmla="*/ 1269158 h 3705901"/>
                  <a:gd name="connsiteX67" fmla="*/ 1334889 w 3253353"/>
                  <a:gd name="connsiteY67" fmla="*/ 1012231 h 3705901"/>
                  <a:gd name="connsiteX68" fmla="*/ 1519829 w 3253353"/>
                  <a:gd name="connsiteY68" fmla="*/ 952068 h 3705901"/>
                  <a:gd name="connsiteX69" fmla="*/ 1534577 w 3253353"/>
                  <a:gd name="connsiteY69" fmla="*/ 819332 h 3705901"/>
                  <a:gd name="connsiteX0" fmla="*/ 1534577 w 3253353"/>
                  <a:gd name="connsiteY0" fmla="*/ 819332 h 3705901"/>
                  <a:gd name="connsiteX1" fmla="*/ 1623067 w 3253353"/>
                  <a:gd name="connsiteY1" fmla="*/ 848829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31338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31338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658066 w 3253353"/>
                  <a:gd name="connsiteY41" fmla="*/ 2529676 h 3705901"/>
                  <a:gd name="connsiteX42" fmla="*/ 1445852 w 3253353"/>
                  <a:gd name="connsiteY42" fmla="*/ 2500648 h 3705901"/>
                  <a:gd name="connsiteX43" fmla="*/ 1342848 w 3253353"/>
                  <a:gd name="connsiteY43" fmla="*/ 2869358 h 3705901"/>
                  <a:gd name="connsiteX44" fmla="*/ 1335474 w 3253353"/>
                  <a:gd name="connsiteY44" fmla="*/ 3319184 h 3705901"/>
                  <a:gd name="connsiteX45" fmla="*/ 1401842 w 3253353"/>
                  <a:gd name="connsiteY45" fmla="*/ 3400300 h 3705901"/>
                  <a:gd name="connsiteX46" fmla="*/ 1254358 w 3253353"/>
                  <a:gd name="connsiteY46" fmla="*/ 3658397 h 3705901"/>
                  <a:gd name="connsiteX47" fmla="*/ 1107928 w 3253353"/>
                  <a:gd name="connsiteY47" fmla="*/ 3687308 h 3705901"/>
                  <a:gd name="connsiteX48" fmla="*/ 1099967 w 3253353"/>
                  <a:gd name="connsiteY48" fmla="*/ 3451919 h 3705901"/>
                  <a:gd name="connsiteX49" fmla="*/ 1232469 w 3253353"/>
                  <a:gd name="connsiteY49" fmla="*/ 3341307 h 3705901"/>
                  <a:gd name="connsiteX50" fmla="*/ 1202738 w 3253353"/>
                  <a:gd name="connsiteY50" fmla="*/ 2891481 h 3705901"/>
                  <a:gd name="connsiteX51" fmla="*/ 1233405 w 3253353"/>
                  <a:gd name="connsiteY51" fmla="*/ 2426789 h 3705901"/>
                  <a:gd name="connsiteX52" fmla="*/ 1194544 w 3253353"/>
                  <a:gd name="connsiteY52" fmla="*/ 2280125 h 3705901"/>
                  <a:gd name="connsiteX53" fmla="*/ 1281631 w 3253353"/>
                  <a:gd name="connsiteY53" fmla="*/ 2066390 h 3705901"/>
                  <a:gd name="connsiteX54" fmla="*/ 1246281 w 3253353"/>
                  <a:gd name="connsiteY54" fmla="*/ 1733732 h 3705901"/>
                  <a:gd name="connsiteX55" fmla="*/ 1246984 w 3253353"/>
                  <a:gd name="connsiteY55" fmla="*/ 1379771 h 3705901"/>
                  <a:gd name="connsiteX56" fmla="*/ 959390 w 3253353"/>
                  <a:gd name="connsiteY56" fmla="*/ 1659990 h 3705901"/>
                  <a:gd name="connsiteX57" fmla="*/ 405272 w 3253353"/>
                  <a:gd name="connsiteY57" fmla="*/ 1836971 h 3705901"/>
                  <a:gd name="connsiteX58" fmla="*/ 310461 w 3253353"/>
                  <a:gd name="connsiteY58" fmla="*/ 1932836 h 3705901"/>
                  <a:gd name="connsiteX59" fmla="*/ 111358 w 3253353"/>
                  <a:gd name="connsiteY59" fmla="*/ 1954958 h 3705901"/>
                  <a:gd name="connsiteX60" fmla="*/ 745 w 3253353"/>
                  <a:gd name="connsiteY60" fmla="*/ 1873842 h 3705901"/>
                  <a:gd name="connsiteX61" fmla="*/ 162977 w 3253353"/>
                  <a:gd name="connsiteY61" fmla="*/ 1807474 h 3705901"/>
                  <a:gd name="connsiteX62" fmla="*/ 111358 w 3253353"/>
                  <a:gd name="connsiteY62" fmla="*/ 1696861 h 3705901"/>
                  <a:gd name="connsiteX63" fmla="*/ 347332 w 3253353"/>
                  <a:gd name="connsiteY63" fmla="*/ 1704236 h 3705901"/>
                  <a:gd name="connsiteX64" fmla="*/ 849246 w 3253353"/>
                  <a:gd name="connsiteY64" fmla="*/ 1556752 h 3705901"/>
                  <a:gd name="connsiteX65" fmla="*/ 1092125 w 3253353"/>
                  <a:gd name="connsiteY65" fmla="*/ 1269158 h 3705901"/>
                  <a:gd name="connsiteX66" fmla="*/ 1334889 w 3253353"/>
                  <a:gd name="connsiteY66" fmla="*/ 1012231 h 3705901"/>
                  <a:gd name="connsiteX67" fmla="*/ 1519829 w 3253353"/>
                  <a:gd name="connsiteY67" fmla="*/ 952068 h 3705901"/>
                  <a:gd name="connsiteX68" fmla="*/ 1534577 w 3253353"/>
                  <a:gd name="connsiteY68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114915 w 3253353"/>
                  <a:gd name="connsiteY30" fmla="*/ 2325189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194544 w 3253353"/>
                  <a:gd name="connsiteY51" fmla="*/ 2280125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085886 w 3253353"/>
                  <a:gd name="connsiteY30" fmla="*/ 2303417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194544 w 3253353"/>
                  <a:gd name="connsiteY51" fmla="*/ 2280125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579524 w 3253353"/>
                  <a:gd name="connsiteY1" fmla="*/ 877858 h 3705901"/>
                  <a:gd name="connsiteX2" fmla="*/ 1431338 w 3253353"/>
                  <a:gd name="connsiteY2" fmla="*/ 730842 h 3705901"/>
                  <a:gd name="connsiteX3" fmla="*/ 1305977 w 3253353"/>
                  <a:gd name="connsiteY3" fmla="*/ 531739 h 3705901"/>
                  <a:gd name="connsiteX4" fmla="*/ 1298603 w 3253353"/>
                  <a:gd name="connsiteY4" fmla="*/ 273642 h 3705901"/>
                  <a:gd name="connsiteX5" fmla="*/ 1409216 w 3253353"/>
                  <a:gd name="connsiteY5" fmla="*/ 89287 h 3705901"/>
                  <a:gd name="connsiteX6" fmla="*/ 1630793 w 3253353"/>
                  <a:gd name="connsiteY6" fmla="*/ 797 h 3705901"/>
                  <a:gd name="connsiteX7" fmla="*/ 1844761 w 3253353"/>
                  <a:gd name="connsiteY7" fmla="*/ 51480 h 3705901"/>
                  <a:gd name="connsiteX8" fmla="*/ 1991777 w 3253353"/>
                  <a:gd name="connsiteY8" fmla="*/ 148281 h 3705901"/>
                  <a:gd name="connsiteX9" fmla="*/ 2028648 w 3253353"/>
                  <a:gd name="connsiteY9" fmla="*/ 347384 h 3705901"/>
                  <a:gd name="connsiteX10" fmla="*/ 2021274 w 3253353"/>
                  <a:gd name="connsiteY10" fmla="*/ 553861 h 3705901"/>
                  <a:gd name="connsiteX11" fmla="*/ 1880579 w 3253353"/>
                  <a:gd name="connsiteY11" fmla="*/ 730842 h 3705901"/>
                  <a:gd name="connsiteX12" fmla="*/ 1770551 w 3253353"/>
                  <a:gd name="connsiteY12" fmla="*/ 878326 h 3705901"/>
                  <a:gd name="connsiteX13" fmla="*/ 1836919 w 3253353"/>
                  <a:gd name="connsiteY13" fmla="*/ 944694 h 3705901"/>
                  <a:gd name="connsiteX14" fmla="*/ 2072893 w 3253353"/>
                  <a:gd name="connsiteY14" fmla="*/ 1033184 h 3705901"/>
                  <a:gd name="connsiteX15" fmla="*/ 2242149 w 3253353"/>
                  <a:gd name="connsiteY15" fmla="*/ 1129283 h 3705901"/>
                  <a:gd name="connsiteX16" fmla="*/ 2549641 w 3253353"/>
                  <a:gd name="connsiteY16" fmla="*/ 1314808 h 3705901"/>
                  <a:gd name="connsiteX17" fmla="*/ 2393260 w 3253353"/>
                  <a:gd name="connsiteY17" fmla="*/ 1379302 h 3705901"/>
                  <a:gd name="connsiteX18" fmla="*/ 2802938 w 3253353"/>
                  <a:gd name="connsiteY18" fmla="*/ 1306029 h 3705901"/>
                  <a:gd name="connsiteX19" fmla="*/ 2869306 w 3253353"/>
                  <a:gd name="connsiteY19" fmla="*/ 1291281 h 3705901"/>
                  <a:gd name="connsiteX20" fmla="*/ 2869306 w 3253353"/>
                  <a:gd name="connsiteY20" fmla="*/ 1210165 h 3705901"/>
                  <a:gd name="connsiteX21" fmla="*/ 3031538 w 3253353"/>
                  <a:gd name="connsiteY21" fmla="*/ 1136423 h 3705901"/>
                  <a:gd name="connsiteX22" fmla="*/ 3031538 w 3253353"/>
                  <a:gd name="connsiteY22" fmla="*/ 1232287 h 3705901"/>
                  <a:gd name="connsiteX23" fmla="*/ 3252764 w 3253353"/>
                  <a:gd name="connsiteY23" fmla="*/ 1202790 h 3705901"/>
                  <a:gd name="connsiteX24" fmla="*/ 3090532 w 3253353"/>
                  <a:gd name="connsiteY24" fmla="*/ 1431390 h 3705901"/>
                  <a:gd name="connsiteX25" fmla="*/ 2913551 w 3253353"/>
                  <a:gd name="connsiteY25" fmla="*/ 1424016 h 3705901"/>
                  <a:gd name="connsiteX26" fmla="*/ 2435517 w 3253353"/>
                  <a:gd name="connsiteY26" fmla="*/ 1475285 h 3705901"/>
                  <a:gd name="connsiteX27" fmla="*/ 2066456 w 3253353"/>
                  <a:gd name="connsiteY27" fmla="*/ 1306029 h 3705901"/>
                  <a:gd name="connsiteX28" fmla="*/ 2109062 w 3253353"/>
                  <a:gd name="connsiteY28" fmla="*/ 1749534 h 3705901"/>
                  <a:gd name="connsiteX29" fmla="*/ 2049249 w 3253353"/>
                  <a:gd name="connsiteY29" fmla="*/ 2052579 h 3705901"/>
                  <a:gd name="connsiteX30" fmla="*/ 2085886 w 3253353"/>
                  <a:gd name="connsiteY30" fmla="*/ 2303417 h 3705901"/>
                  <a:gd name="connsiteX31" fmla="*/ 2020571 w 3253353"/>
                  <a:gd name="connsiteY31" fmla="*/ 2457340 h 3705901"/>
                  <a:gd name="connsiteX32" fmla="*/ 2154009 w 3253353"/>
                  <a:gd name="connsiteY32" fmla="*/ 2766119 h 3705901"/>
                  <a:gd name="connsiteX33" fmla="*/ 2154009 w 3253353"/>
                  <a:gd name="connsiteY33" fmla="*/ 3289687 h 3705901"/>
                  <a:gd name="connsiteX34" fmla="*/ 2257248 w 3253353"/>
                  <a:gd name="connsiteY34" fmla="*/ 3348681 h 3705901"/>
                  <a:gd name="connsiteX35" fmla="*/ 2402507 w 3253353"/>
                  <a:gd name="connsiteY35" fmla="*/ 3592497 h 3705901"/>
                  <a:gd name="connsiteX36" fmla="*/ 2264272 w 3253353"/>
                  <a:gd name="connsiteY36" fmla="*/ 3680754 h 3705901"/>
                  <a:gd name="connsiteX37" fmla="*/ 2036022 w 3253353"/>
                  <a:gd name="connsiteY37" fmla="*/ 3370803 h 3705901"/>
                  <a:gd name="connsiteX38" fmla="*/ 2065519 w 3253353"/>
                  <a:gd name="connsiteY38" fmla="*/ 3319184 h 3705901"/>
                  <a:gd name="connsiteX39" fmla="*/ 2058145 w 3253353"/>
                  <a:gd name="connsiteY39" fmla="*/ 2928352 h 3705901"/>
                  <a:gd name="connsiteX40" fmla="*/ 1844293 w 3253353"/>
                  <a:gd name="connsiteY40" fmla="*/ 2508023 h 3705901"/>
                  <a:gd name="connsiteX41" fmla="*/ 1445852 w 3253353"/>
                  <a:gd name="connsiteY41" fmla="*/ 2500648 h 3705901"/>
                  <a:gd name="connsiteX42" fmla="*/ 1342848 w 3253353"/>
                  <a:gd name="connsiteY42" fmla="*/ 2869358 h 3705901"/>
                  <a:gd name="connsiteX43" fmla="*/ 1335474 w 3253353"/>
                  <a:gd name="connsiteY43" fmla="*/ 3319184 h 3705901"/>
                  <a:gd name="connsiteX44" fmla="*/ 1401842 w 3253353"/>
                  <a:gd name="connsiteY44" fmla="*/ 3400300 h 3705901"/>
                  <a:gd name="connsiteX45" fmla="*/ 1254358 w 3253353"/>
                  <a:gd name="connsiteY45" fmla="*/ 3658397 h 3705901"/>
                  <a:gd name="connsiteX46" fmla="*/ 1107928 w 3253353"/>
                  <a:gd name="connsiteY46" fmla="*/ 3687308 h 3705901"/>
                  <a:gd name="connsiteX47" fmla="*/ 1099967 w 3253353"/>
                  <a:gd name="connsiteY47" fmla="*/ 3451919 h 3705901"/>
                  <a:gd name="connsiteX48" fmla="*/ 1232469 w 3253353"/>
                  <a:gd name="connsiteY48" fmla="*/ 3341307 h 3705901"/>
                  <a:gd name="connsiteX49" fmla="*/ 1202738 w 3253353"/>
                  <a:gd name="connsiteY49" fmla="*/ 2891481 h 3705901"/>
                  <a:gd name="connsiteX50" fmla="*/ 1233405 w 3253353"/>
                  <a:gd name="connsiteY50" fmla="*/ 2426789 h 3705901"/>
                  <a:gd name="connsiteX51" fmla="*/ 1209058 w 3253353"/>
                  <a:gd name="connsiteY51" fmla="*/ 2251097 h 3705901"/>
                  <a:gd name="connsiteX52" fmla="*/ 1281631 w 3253353"/>
                  <a:gd name="connsiteY52" fmla="*/ 2066390 h 3705901"/>
                  <a:gd name="connsiteX53" fmla="*/ 1246281 w 3253353"/>
                  <a:gd name="connsiteY53" fmla="*/ 1733732 h 3705901"/>
                  <a:gd name="connsiteX54" fmla="*/ 1246984 w 3253353"/>
                  <a:gd name="connsiteY54" fmla="*/ 1379771 h 3705901"/>
                  <a:gd name="connsiteX55" fmla="*/ 959390 w 3253353"/>
                  <a:gd name="connsiteY55" fmla="*/ 1659990 h 3705901"/>
                  <a:gd name="connsiteX56" fmla="*/ 405272 w 3253353"/>
                  <a:gd name="connsiteY56" fmla="*/ 1836971 h 3705901"/>
                  <a:gd name="connsiteX57" fmla="*/ 310461 w 3253353"/>
                  <a:gd name="connsiteY57" fmla="*/ 1932836 h 3705901"/>
                  <a:gd name="connsiteX58" fmla="*/ 111358 w 3253353"/>
                  <a:gd name="connsiteY58" fmla="*/ 1954958 h 3705901"/>
                  <a:gd name="connsiteX59" fmla="*/ 745 w 3253353"/>
                  <a:gd name="connsiteY59" fmla="*/ 1873842 h 3705901"/>
                  <a:gd name="connsiteX60" fmla="*/ 162977 w 3253353"/>
                  <a:gd name="connsiteY60" fmla="*/ 1807474 h 3705901"/>
                  <a:gd name="connsiteX61" fmla="*/ 111358 w 3253353"/>
                  <a:gd name="connsiteY61" fmla="*/ 1696861 h 3705901"/>
                  <a:gd name="connsiteX62" fmla="*/ 347332 w 3253353"/>
                  <a:gd name="connsiteY62" fmla="*/ 1704236 h 3705901"/>
                  <a:gd name="connsiteX63" fmla="*/ 849246 w 3253353"/>
                  <a:gd name="connsiteY63" fmla="*/ 1556752 h 3705901"/>
                  <a:gd name="connsiteX64" fmla="*/ 1092125 w 3253353"/>
                  <a:gd name="connsiteY64" fmla="*/ 1269158 h 3705901"/>
                  <a:gd name="connsiteX65" fmla="*/ 1334889 w 3253353"/>
                  <a:gd name="connsiteY65" fmla="*/ 1012231 h 3705901"/>
                  <a:gd name="connsiteX66" fmla="*/ 1519829 w 3253353"/>
                  <a:gd name="connsiteY66" fmla="*/ 952068 h 3705901"/>
                  <a:gd name="connsiteX67" fmla="*/ 1534577 w 3253353"/>
                  <a:gd name="connsiteY67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549641 w 3253353"/>
                  <a:gd name="connsiteY15" fmla="*/ 1314808 h 3705901"/>
                  <a:gd name="connsiteX16" fmla="*/ 2393260 w 3253353"/>
                  <a:gd name="connsiteY16" fmla="*/ 1379302 h 3705901"/>
                  <a:gd name="connsiteX17" fmla="*/ 2802938 w 3253353"/>
                  <a:gd name="connsiteY17" fmla="*/ 1306029 h 3705901"/>
                  <a:gd name="connsiteX18" fmla="*/ 2869306 w 3253353"/>
                  <a:gd name="connsiteY18" fmla="*/ 1291281 h 3705901"/>
                  <a:gd name="connsiteX19" fmla="*/ 2869306 w 3253353"/>
                  <a:gd name="connsiteY19" fmla="*/ 1210165 h 3705901"/>
                  <a:gd name="connsiteX20" fmla="*/ 3031538 w 3253353"/>
                  <a:gd name="connsiteY20" fmla="*/ 1136423 h 3705901"/>
                  <a:gd name="connsiteX21" fmla="*/ 3031538 w 3253353"/>
                  <a:gd name="connsiteY21" fmla="*/ 1232287 h 3705901"/>
                  <a:gd name="connsiteX22" fmla="*/ 3252764 w 3253353"/>
                  <a:gd name="connsiteY22" fmla="*/ 1202790 h 3705901"/>
                  <a:gd name="connsiteX23" fmla="*/ 3090532 w 3253353"/>
                  <a:gd name="connsiteY23" fmla="*/ 1431390 h 3705901"/>
                  <a:gd name="connsiteX24" fmla="*/ 2913551 w 3253353"/>
                  <a:gd name="connsiteY24" fmla="*/ 1424016 h 3705901"/>
                  <a:gd name="connsiteX25" fmla="*/ 2435517 w 3253353"/>
                  <a:gd name="connsiteY25" fmla="*/ 1475285 h 3705901"/>
                  <a:gd name="connsiteX26" fmla="*/ 2066456 w 3253353"/>
                  <a:gd name="connsiteY26" fmla="*/ 1306029 h 3705901"/>
                  <a:gd name="connsiteX27" fmla="*/ 2109062 w 3253353"/>
                  <a:gd name="connsiteY27" fmla="*/ 1749534 h 3705901"/>
                  <a:gd name="connsiteX28" fmla="*/ 2049249 w 3253353"/>
                  <a:gd name="connsiteY28" fmla="*/ 2052579 h 3705901"/>
                  <a:gd name="connsiteX29" fmla="*/ 2085886 w 3253353"/>
                  <a:gd name="connsiteY29" fmla="*/ 2303417 h 3705901"/>
                  <a:gd name="connsiteX30" fmla="*/ 2020571 w 3253353"/>
                  <a:gd name="connsiteY30" fmla="*/ 2457340 h 3705901"/>
                  <a:gd name="connsiteX31" fmla="*/ 2154009 w 3253353"/>
                  <a:gd name="connsiteY31" fmla="*/ 2766119 h 3705901"/>
                  <a:gd name="connsiteX32" fmla="*/ 2154009 w 3253353"/>
                  <a:gd name="connsiteY32" fmla="*/ 3289687 h 3705901"/>
                  <a:gd name="connsiteX33" fmla="*/ 2257248 w 3253353"/>
                  <a:gd name="connsiteY33" fmla="*/ 3348681 h 3705901"/>
                  <a:gd name="connsiteX34" fmla="*/ 2402507 w 3253353"/>
                  <a:gd name="connsiteY34" fmla="*/ 3592497 h 3705901"/>
                  <a:gd name="connsiteX35" fmla="*/ 2264272 w 3253353"/>
                  <a:gd name="connsiteY35" fmla="*/ 3680754 h 3705901"/>
                  <a:gd name="connsiteX36" fmla="*/ 2036022 w 3253353"/>
                  <a:gd name="connsiteY36" fmla="*/ 3370803 h 3705901"/>
                  <a:gd name="connsiteX37" fmla="*/ 2065519 w 3253353"/>
                  <a:gd name="connsiteY37" fmla="*/ 3319184 h 3705901"/>
                  <a:gd name="connsiteX38" fmla="*/ 2058145 w 3253353"/>
                  <a:gd name="connsiteY38" fmla="*/ 2928352 h 3705901"/>
                  <a:gd name="connsiteX39" fmla="*/ 1844293 w 3253353"/>
                  <a:gd name="connsiteY39" fmla="*/ 2508023 h 3705901"/>
                  <a:gd name="connsiteX40" fmla="*/ 1445852 w 3253353"/>
                  <a:gd name="connsiteY40" fmla="*/ 2500648 h 3705901"/>
                  <a:gd name="connsiteX41" fmla="*/ 1342848 w 3253353"/>
                  <a:gd name="connsiteY41" fmla="*/ 2869358 h 3705901"/>
                  <a:gd name="connsiteX42" fmla="*/ 1335474 w 3253353"/>
                  <a:gd name="connsiteY42" fmla="*/ 3319184 h 3705901"/>
                  <a:gd name="connsiteX43" fmla="*/ 1401842 w 3253353"/>
                  <a:gd name="connsiteY43" fmla="*/ 3400300 h 3705901"/>
                  <a:gd name="connsiteX44" fmla="*/ 1254358 w 3253353"/>
                  <a:gd name="connsiteY44" fmla="*/ 3658397 h 3705901"/>
                  <a:gd name="connsiteX45" fmla="*/ 1107928 w 3253353"/>
                  <a:gd name="connsiteY45" fmla="*/ 3687308 h 3705901"/>
                  <a:gd name="connsiteX46" fmla="*/ 1099967 w 3253353"/>
                  <a:gd name="connsiteY46" fmla="*/ 3451919 h 3705901"/>
                  <a:gd name="connsiteX47" fmla="*/ 1232469 w 3253353"/>
                  <a:gd name="connsiteY47" fmla="*/ 3341307 h 3705901"/>
                  <a:gd name="connsiteX48" fmla="*/ 1202738 w 3253353"/>
                  <a:gd name="connsiteY48" fmla="*/ 2891481 h 3705901"/>
                  <a:gd name="connsiteX49" fmla="*/ 1233405 w 3253353"/>
                  <a:gd name="connsiteY49" fmla="*/ 2426789 h 3705901"/>
                  <a:gd name="connsiteX50" fmla="*/ 1209058 w 3253353"/>
                  <a:gd name="connsiteY50" fmla="*/ 2251097 h 3705901"/>
                  <a:gd name="connsiteX51" fmla="*/ 1281631 w 3253353"/>
                  <a:gd name="connsiteY51" fmla="*/ 2066390 h 3705901"/>
                  <a:gd name="connsiteX52" fmla="*/ 1246281 w 3253353"/>
                  <a:gd name="connsiteY52" fmla="*/ 1733732 h 3705901"/>
                  <a:gd name="connsiteX53" fmla="*/ 1246984 w 3253353"/>
                  <a:gd name="connsiteY53" fmla="*/ 1379771 h 3705901"/>
                  <a:gd name="connsiteX54" fmla="*/ 959390 w 3253353"/>
                  <a:gd name="connsiteY54" fmla="*/ 1659990 h 3705901"/>
                  <a:gd name="connsiteX55" fmla="*/ 405272 w 3253353"/>
                  <a:gd name="connsiteY55" fmla="*/ 1836971 h 3705901"/>
                  <a:gd name="connsiteX56" fmla="*/ 310461 w 3253353"/>
                  <a:gd name="connsiteY56" fmla="*/ 1932836 h 3705901"/>
                  <a:gd name="connsiteX57" fmla="*/ 111358 w 3253353"/>
                  <a:gd name="connsiteY57" fmla="*/ 1954958 h 3705901"/>
                  <a:gd name="connsiteX58" fmla="*/ 745 w 3253353"/>
                  <a:gd name="connsiteY58" fmla="*/ 1873842 h 3705901"/>
                  <a:gd name="connsiteX59" fmla="*/ 162977 w 3253353"/>
                  <a:gd name="connsiteY59" fmla="*/ 1807474 h 3705901"/>
                  <a:gd name="connsiteX60" fmla="*/ 111358 w 3253353"/>
                  <a:gd name="connsiteY60" fmla="*/ 1696861 h 3705901"/>
                  <a:gd name="connsiteX61" fmla="*/ 347332 w 3253353"/>
                  <a:gd name="connsiteY61" fmla="*/ 1704236 h 3705901"/>
                  <a:gd name="connsiteX62" fmla="*/ 849246 w 3253353"/>
                  <a:gd name="connsiteY62" fmla="*/ 1556752 h 3705901"/>
                  <a:gd name="connsiteX63" fmla="*/ 1092125 w 3253353"/>
                  <a:gd name="connsiteY63" fmla="*/ 1269158 h 3705901"/>
                  <a:gd name="connsiteX64" fmla="*/ 1334889 w 3253353"/>
                  <a:gd name="connsiteY64" fmla="*/ 1012231 h 3705901"/>
                  <a:gd name="connsiteX65" fmla="*/ 1519829 w 3253353"/>
                  <a:gd name="connsiteY65" fmla="*/ 952068 h 3705901"/>
                  <a:gd name="connsiteX66" fmla="*/ 1534577 w 3253353"/>
                  <a:gd name="connsiteY66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549641 w 3253353"/>
                  <a:gd name="connsiteY15" fmla="*/ 1314808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42149 w 3253353"/>
                  <a:gd name="connsiteY14" fmla="*/ 11292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46984 w 3253353"/>
                  <a:gd name="connsiteY52" fmla="*/ 1379771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290527 w 3253353"/>
                  <a:gd name="connsiteY52" fmla="*/ 1365256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66456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326813 w 3253353"/>
                  <a:gd name="connsiteY52" fmla="*/ 1328970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09058 w 3253353"/>
                  <a:gd name="connsiteY49" fmla="*/ 2251097 h 3705901"/>
                  <a:gd name="connsiteX50" fmla="*/ 1281631 w 3253353"/>
                  <a:gd name="connsiteY50" fmla="*/ 2066390 h 3705901"/>
                  <a:gd name="connsiteX51" fmla="*/ 1246281 w 3253353"/>
                  <a:gd name="connsiteY51" fmla="*/ 1733732 h 3705901"/>
                  <a:gd name="connsiteX52" fmla="*/ 1326813 w 3253353"/>
                  <a:gd name="connsiteY52" fmla="*/ 1328970 h 3705901"/>
                  <a:gd name="connsiteX53" fmla="*/ 959390 w 3253353"/>
                  <a:gd name="connsiteY53" fmla="*/ 1659990 h 3705901"/>
                  <a:gd name="connsiteX54" fmla="*/ 405272 w 3253353"/>
                  <a:gd name="connsiteY54" fmla="*/ 1836971 h 3705901"/>
                  <a:gd name="connsiteX55" fmla="*/ 310461 w 3253353"/>
                  <a:gd name="connsiteY55" fmla="*/ 1932836 h 3705901"/>
                  <a:gd name="connsiteX56" fmla="*/ 111358 w 3253353"/>
                  <a:gd name="connsiteY56" fmla="*/ 1954958 h 3705901"/>
                  <a:gd name="connsiteX57" fmla="*/ 745 w 3253353"/>
                  <a:gd name="connsiteY57" fmla="*/ 1873842 h 3705901"/>
                  <a:gd name="connsiteX58" fmla="*/ 162977 w 3253353"/>
                  <a:gd name="connsiteY58" fmla="*/ 1807474 h 3705901"/>
                  <a:gd name="connsiteX59" fmla="*/ 111358 w 3253353"/>
                  <a:gd name="connsiteY59" fmla="*/ 1696861 h 3705901"/>
                  <a:gd name="connsiteX60" fmla="*/ 347332 w 3253353"/>
                  <a:gd name="connsiteY60" fmla="*/ 1704236 h 3705901"/>
                  <a:gd name="connsiteX61" fmla="*/ 849246 w 3253353"/>
                  <a:gd name="connsiteY61" fmla="*/ 1556752 h 3705901"/>
                  <a:gd name="connsiteX62" fmla="*/ 1092125 w 3253353"/>
                  <a:gd name="connsiteY62" fmla="*/ 1269158 h 3705901"/>
                  <a:gd name="connsiteX63" fmla="*/ 1334889 w 3253353"/>
                  <a:gd name="connsiteY63" fmla="*/ 1012231 h 3705901"/>
                  <a:gd name="connsiteX64" fmla="*/ 1519829 w 3253353"/>
                  <a:gd name="connsiteY64" fmla="*/ 952068 h 3705901"/>
                  <a:gd name="connsiteX65" fmla="*/ 1534577 w 3253353"/>
                  <a:gd name="connsiteY65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85886 w 3253353"/>
                  <a:gd name="connsiteY28" fmla="*/ 2303417 h 3705901"/>
                  <a:gd name="connsiteX29" fmla="*/ 2020571 w 3253353"/>
                  <a:gd name="connsiteY29" fmla="*/ 2457340 h 3705901"/>
                  <a:gd name="connsiteX30" fmla="*/ 2154009 w 3253353"/>
                  <a:gd name="connsiteY30" fmla="*/ 2766119 h 3705901"/>
                  <a:gd name="connsiteX31" fmla="*/ 2154009 w 3253353"/>
                  <a:gd name="connsiteY31" fmla="*/ 3289687 h 3705901"/>
                  <a:gd name="connsiteX32" fmla="*/ 2257248 w 3253353"/>
                  <a:gd name="connsiteY32" fmla="*/ 3348681 h 3705901"/>
                  <a:gd name="connsiteX33" fmla="*/ 2402507 w 3253353"/>
                  <a:gd name="connsiteY33" fmla="*/ 3592497 h 3705901"/>
                  <a:gd name="connsiteX34" fmla="*/ 2264272 w 3253353"/>
                  <a:gd name="connsiteY34" fmla="*/ 3680754 h 3705901"/>
                  <a:gd name="connsiteX35" fmla="*/ 2036022 w 3253353"/>
                  <a:gd name="connsiteY35" fmla="*/ 3370803 h 3705901"/>
                  <a:gd name="connsiteX36" fmla="*/ 2065519 w 3253353"/>
                  <a:gd name="connsiteY36" fmla="*/ 3319184 h 3705901"/>
                  <a:gd name="connsiteX37" fmla="*/ 2058145 w 3253353"/>
                  <a:gd name="connsiteY37" fmla="*/ 2928352 h 3705901"/>
                  <a:gd name="connsiteX38" fmla="*/ 1844293 w 3253353"/>
                  <a:gd name="connsiteY38" fmla="*/ 2508023 h 3705901"/>
                  <a:gd name="connsiteX39" fmla="*/ 1445852 w 3253353"/>
                  <a:gd name="connsiteY39" fmla="*/ 2500648 h 3705901"/>
                  <a:gd name="connsiteX40" fmla="*/ 1342848 w 3253353"/>
                  <a:gd name="connsiteY40" fmla="*/ 2869358 h 3705901"/>
                  <a:gd name="connsiteX41" fmla="*/ 1335474 w 3253353"/>
                  <a:gd name="connsiteY41" fmla="*/ 3319184 h 3705901"/>
                  <a:gd name="connsiteX42" fmla="*/ 1401842 w 3253353"/>
                  <a:gd name="connsiteY42" fmla="*/ 3400300 h 3705901"/>
                  <a:gd name="connsiteX43" fmla="*/ 1254358 w 3253353"/>
                  <a:gd name="connsiteY43" fmla="*/ 3658397 h 3705901"/>
                  <a:gd name="connsiteX44" fmla="*/ 1107928 w 3253353"/>
                  <a:gd name="connsiteY44" fmla="*/ 3687308 h 3705901"/>
                  <a:gd name="connsiteX45" fmla="*/ 1099967 w 3253353"/>
                  <a:gd name="connsiteY45" fmla="*/ 3451919 h 3705901"/>
                  <a:gd name="connsiteX46" fmla="*/ 1232469 w 3253353"/>
                  <a:gd name="connsiteY46" fmla="*/ 3341307 h 3705901"/>
                  <a:gd name="connsiteX47" fmla="*/ 1202738 w 3253353"/>
                  <a:gd name="connsiteY47" fmla="*/ 2891481 h 3705901"/>
                  <a:gd name="connsiteX48" fmla="*/ 1233405 w 3253353"/>
                  <a:gd name="connsiteY48" fmla="*/ 2426789 h 3705901"/>
                  <a:gd name="connsiteX49" fmla="*/ 1281631 w 3253353"/>
                  <a:gd name="connsiteY49" fmla="*/ 2066390 h 3705901"/>
                  <a:gd name="connsiteX50" fmla="*/ 1246281 w 3253353"/>
                  <a:gd name="connsiteY50" fmla="*/ 1733732 h 3705901"/>
                  <a:gd name="connsiteX51" fmla="*/ 1326813 w 3253353"/>
                  <a:gd name="connsiteY51" fmla="*/ 1328970 h 3705901"/>
                  <a:gd name="connsiteX52" fmla="*/ 959390 w 3253353"/>
                  <a:gd name="connsiteY52" fmla="*/ 1659990 h 3705901"/>
                  <a:gd name="connsiteX53" fmla="*/ 405272 w 3253353"/>
                  <a:gd name="connsiteY53" fmla="*/ 1836971 h 3705901"/>
                  <a:gd name="connsiteX54" fmla="*/ 310461 w 3253353"/>
                  <a:gd name="connsiteY54" fmla="*/ 1932836 h 3705901"/>
                  <a:gd name="connsiteX55" fmla="*/ 111358 w 3253353"/>
                  <a:gd name="connsiteY55" fmla="*/ 1954958 h 3705901"/>
                  <a:gd name="connsiteX56" fmla="*/ 745 w 3253353"/>
                  <a:gd name="connsiteY56" fmla="*/ 1873842 h 3705901"/>
                  <a:gd name="connsiteX57" fmla="*/ 162977 w 3253353"/>
                  <a:gd name="connsiteY57" fmla="*/ 1807474 h 3705901"/>
                  <a:gd name="connsiteX58" fmla="*/ 111358 w 3253353"/>
                  <a:gd name="connsiteY58" fmla="*/ 1696861 h 3705901"/>
                  <a:gd name="connsiteX59" fmla="*/ 347332 w 3253353"/>
                  <a:gd name="connsiteY59" fmla="*/ 1704236 h 3705901"/>
                  <a:gd name="connsiteX60" fmla="*/ 849246 w 3253353"/>
                  <a:gd name="connsiteY60" fmla="*/ 1556752 h 3705901"/>
                  <a:gd name="connsiteX61" fmla="*/ 1092125 w 3253353"/>
                  <a:gd name="connsiteY61" fmla="*/ 1269158 h 3705901"/>
                  <a:gd name="connsiteX62" fmla="*/ 1334889 w 3253353"/>
                  <a:gd name="connsiteY62" fmla="*/ 1012231 h 3705901"/>
                  <a:gd name="connsiteX63" fmla="*/ 1519829 w 3253353"/>
                  <a:gd name="connsiteY63" fmla="*/ 952068 h 3705901"/>
                  <a:gd name="connsiteX64" fmla="*/ 1534577 w 3253353"/>
                  <a:gd name="connsiteY64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109062 w 3253353"/>
                  <a:gd name="connsiteY26" fmla="*/ 1749534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246281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246281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281631 w 3253353"/>
                  <a:gd name="connsiteY48" fmla="*/ 2066390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2049249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61164 w 3253353"/>
                  <a:gd name="connsiteY26" fmla="*/ 1740753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2021274 w 3253353"/>
                  <a:gd name="connsiteY9" fmla="*/ 553861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30793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1957411 w 3253353"/>
                  <a:gd name="connsiteY9" fmla="*/ 562642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9332 h 3705901"/>
                  <a:gd name="connsiteX1" fmla="*/ 1431338 w 3253353"/>
                  <a:gd name="connsiteY1" fmla="*/ 730842 h 3705901"/>
                  <a:gd name="connsiteX2" fmla="*/ 1305977 w 3253353"/>
                  <a:gd name="connsiteY2" fmla="*/ 531739 h 3705901"/>
                  <a:gd name="connsiteX3" fmla="*/ 1298603 w 3253353"/>
                  <a:gd name="connsiteY3" fmla="*/ 273642 h 3705901"/>
                  <a:gd name="connsiteX4" fmla="*/ 1409216 w 3253353"/>
                  <a:gd name="connsiteY4" fmla="*/ 89287 h 3705901"/>
                  <a:gd name="connsiteX5" fmla="*/ 1659236 w 3253353"/>
                  <a:gd name="connsiteY5" fmla="*/ 797 h 3705901"/>
                  <a:gd name="connsiteX6" fmla="*/ 1844761 w 3253353"/>
                  <a:gd name="connsiteY6" fmla="*/ 51480 h 3705901"/>
                  <a:gd name="connsiteX7" fmla="*/ 1991777 w 3253353"/>
                  <a:gd name="connsiteY7" fmla="*/ 148281 h 3705901"/>
                  <a:gd name="connsiteX8" fmla="*/ 2028648 w 3253353"/>
                  <a:gd name="connsiteY8" fmla="*/ 347384 h 3705901"/>
                  <a:gd name="connsiteX9" fmla="*/ 1957411 w 3253353"/>
                  <a:gd name="connsiteY9" fmla="*/ 562642 h 3705901"/>
                  <a:gd name="connsiteX10" fmla="*/ 1880579 w 3253353"/>
                  <a:gd name="connsiteY10" fmla="*/ 730842 h 3705901"/>
                  <a:gd name="connsiteX11" fmla="*/ 1770551 w 3253353"/>
                  <a:gd name="connsiteY11" fmla="*/ 878326 h 3705901"/>
                  <a:gd name="connsiteX12" fmla="*/ 1836919 w 3253353"/>
                  <a:gd name="connsiteY12" fmla="*/ 944694 h 3705901"/>
                  <a:gd name="connsiteX13" fmla="*/ 2072893 w 3253353"/>
                  <a:gd name="connsiteY13" fmla="*/ 1033184 h 3705901"/>
                  <a:gd name="connsiteX14" fmla="*/ 2220378 w 3253353"/>
                  <a:gd name="connsiteY14" fmla="*/ 1180083 h 3705901"/>
                  <a:gd name="connsiteX15" fmla="*/ 2498841 w 3253353"/>
                  <a:gd name="connsiteY15" fmla="*/ 1329322 h 3705901"/>
                  <a:gd name="connsiteX16" fmla="*/ 2802938 w 3253353"/>
                  <a:gd name="connsiteY16" fmla="*/ 1306029 h 3705901"/>
                  <a:gd name="connsiteX17" fmla="*/ 2869306 w 3253353"/>
                  <a:gd name="connsiteY17" fmla="*/ 1291281 h 3705901"/>
                  <a:gd name="connsiteX18" fmla="*/ 2869306 w 3253353"/>
                  <a:gd name="connsiteY18" fmla="*/ 1210165 h 3705901"/>
                  <a:gd name="connsiteX19" fmla="*/ 3031538 w 3253353"/>
                  <a:gd name="connsiteY19" fmla="*/ 1136423 h 3705901"/>
                  <a:gd name="connsiteX20" fmla="*/ 3031538 w 3253353"/>
                  <a:gd name="connsiteY20" fmla="*/ 1232287 h 3705901"/>
                  <a:gd name="connsiteX21" fmla="*/ 3252764 w 3253353"/>
                  <a:gd name="connsiteY21" fmla="*/ 1202790 h 3705901"/>
                  <a:gd name="connsiteX22" fmla="*/ 3090532 w 3253353"/>
                  <a:gd name="connsiteY22" fmla="*/ 1431390 h 3705901"/>
                  <a:gd name="connsiteX23" fmla="*/ 2913551 w 3253353"/>
                  <a:gd name="connsiteY23" fmla="*/ 1424016 h 3705901"/>
                  <a:gd name="connsiteX24" fmla="*/ 2435517 w 3253353"/>
                  <a:gd name="connsiteY24" fmla="*/ 1475285 h 3705901"/>
                  <a:gd name="connsiteX25" fmla="*/ 2044685 w 3253353"/>
                  <a:gd name="connsiteY25" fmla="*/ 1306029 h 3705901"/>
                  <a:gd name="connsiteX26" fmla="*/ 2005284 w 3253353"/>
                  <a:gd name="connsiteY26" fmla="*/ 1731972 h 3705901"/>
                  <a:gd name="connsiteX27" fmla="*/ 1985386 w 3253353"/>
                  <a:gd name="connsiteY27" fmla="*/ 2052579 h 3705901"/>
                  <a:gd name="connsiteX28" fmla="*/ 2020571 w 3253353"/>
                  <a:gd name="connsiteY28" fmla="*/ 2457340 h 3705901"/>
                  <a:gd name="connsiteX29" fmla="*/ 2154009 w 3253353"/>
                  <a:gd name="connsiteY29" fmla="*/ 2766119 h 3705901"/>
                  <a:gd name="connsiteX30" fmla="*/ 2154009 w 3253353"/>
                  <a:gd name="connsiteY30" fmla="*/ 3289687 h 3705901"/>
                  <a:gd name="connsiteX31" fmla="*/ 2257248 w 3253353"/>
                  <a:gd name="connsiteY31" fmla="*/ 3348681 h 3705901"/>
                  <a:gd name="connsiteX32" fmla="*/ 2402507 w 3253353"/>
                  <a:gd name="connsiteY32" fmla="*/ 3592497 h 3705901"/>
                  <a:gd name="connsiteX33" fmla="*/ 2264272 w 3253353"/>
                  <a:gd name="connsiteY33" fmla="*/ 3680754 h 3705901"/>
                  <a:gd name="connsiteX34" fmla="*/ 2036022 w 3253353"/>
                  <a:gd name="connsiteY34" fmla="*/ 3370803 h 3705901"/>
                  <a:gd name="connsiteX35" fmla="*/ 2065519 w 3253353"/>
                  <a:gd name="connsiteY35" fmla="*/ 3319184 h 3705901"/>
                  <a:gd name="connsiteX36" fmla="*/ 2058145 w 3253353"/>
                  <a:gd name="connsiteY36" fmla="*/ 2928352 h 3705901"/>
                  <a:gd name="connsiteX37" fmla="*/ 1844293 w 3253353"/>
                  <a:gd name="connsiteY37" fmla="*/ 2508023 h 3705901"/>
                  <a:gd name="connsiteX38" fmla="*/ 1445852 w 3253353"/>
                  <a:gd name="connsiteY38" fmla="*/ 2500648 h 3705901"/>
                  <a:gd name="connsiteX39" fmla="*/ 1342848 w 3253353"/>
                  <a:gd name="connsiteY39" fmla="*/ 2869358 h 3705901"/>
                  <a:gd name="connsiteX40" fmla="*/ 1335474 w 3253353"/>
                  <a:gd name="connsiteY40" fmla="*/ 3319184 h 3705901"/>
                  <a:gd name="connsiteX41" fmla="*/ 1401842 w 3253353"/>
                  <a:gd name="connsiteY41" fmla="*/ 3400300 h 3705901"/>
                  <a:gd name="connsiteX42" fmla="*/ 1254358 w 3253353"/>
                  <a:gd name="connsiteY42" fmla="*/ 3658397 h 3705901"/>
                  <a:gd name="connsiteX43" fmla="*/ 1107928 w 3253353"/>
                  <a:gd name="connsiteY43" fmla="*/ 3687308 h 3705901"/>
                  <a:gd name="connsiteX44" fmla="*/ 1099967 w 3253353"/>
                  <a:gd name="connsiteY44" fmla="*/ 3451919 h 3705901"/>
                  <a:gd name="connsiteX45" fmla="*/ 1232469 w 3253353"/>
                  <a:gd name="connsiteY45" fmla="*/ 3341307 h 3705901"/>
                  <a:gd name="connsiteX46" fmla="*/ 1202738 w 3253353"/>
                  <a:gd name="connsiteY46" fmla="*/ 2891481 h 3705901"/>
                  <a:gd name="connsiteX47" fmla="*/ 1233405 w 3253353"/>
                  <a:gd name="connsiteY47" fmla="*/ 2426789 h 3705901"/>
                  <a:gd name="connsiteX48" fmla="*/ 1337511 w 3253353"/>
                  <a:gd name="connsiteY48" fmla="*/ 2057609 h 3705901"/>
                  <a:gd name="connsiteX49" fmla="*/ 1310144 w 3253353"/>
                  <a:gd name="connsiteY49" fmla="*/ 1733732 h 3705901"/>
                  <a:gd name="connsiteX50" fmla="*/ 1326813 w 3253353"/>
                  <a:gd name="connsiteY50" fmla="*/ 1328970 h 3705901"/>
                  <a:gd name="connsiteX51" fmla="*/ 959390 w 3253353"/>
                  <a:gd name="connsiteY51" fmla="*/ 1659990 h 3705901"/>
                  <a:gd name="connsiteX52" fmla="*/ 405272 w 3253353"/>
                  <a:gd name="connsiteY52" fmla="*/ 1836971 h 3705901"/>
                  <a:gd name="connsiteX53" fmla="*/ 310461 w 3253353"/>
                  <a:gd name="connsiteY53" fmla="*/ 1932836 h 3705901"/>
                  <a:gd name="connsiteX54" fmla="*/ 111358 w 3253353"/>
                  <a:gd name="connsiteY54" fmla="*/ 1954958 h 3705901"/>
                  <a:gd name="connsiteX55" fmla="*/ 745 w 3253353"/>
                  <a:gd name="connsiteY55" fmla="*/ 1873842 h 3705901"/>
                  <a:gd name="connsiteX56" fmla="*/ 162977 w 3253353"/>
                  <a:gd name="connsiteY56" fmla="*/ 1807474 h 3705901"/>
                  <a:gd name="connsiteX57" fmla="*/ 111358 w 3253353"/>
                  <a:gd name="connsiteY57" fmla="*/ 1696861 h 3705901"/>
                  <a:gd name="connsiteX58" fmla="*/ 347332 w 3253353"/>
                  <a:gd name="connsiteY58" fmla="*/ 1704236 h 3705901"/>
                  <a:gd name="connsiteX59" fmla="*/ 849246 w 3253353"/>
                  <a:gd name="connsiteY59" fmla="*/ 1556752 h 3705901"/>
                  <a:gd name="connsiteX60" fmla="*/ 1092125 w 3253353"/>
                  <a:gd name="connsiteY60" fmla="*/ 1269158 h 3705901"/>
                  <a:gd name="connsiteX61" fmla="*/ 1334889 w 3253353"/>
                  <a:gd name="connsiteY61" fmla="*/ 1012231 h 3705901"/>
                  <a:gd name="connsiteX62" fmla="*/ 1519829 w 3253353"/>
                  <a:gd name="connsiteY62" fmla="*/ 952068 h 3705901"/>
                  <a:gd name="connsiteX63" fmla="*/ 1534577 w 3253353"/>
                  <a:gd name="connsiteY63" fmla="*/ 819332 h 3705901"/>
                  <a:gd name="connsiteX0" fmla="*/ 1534577 w 3253353"/>
                  <a:gd name="connsiteY0" fmla="*/ 818624 h 3705193"/>
                  <a:gd name="connsiteX1" fmla="*/ 1431338 w 3253353"/>
                  <a:gd name="connsiteY1" fmla="*/ 730134 h 3705193"/>
                  <a:gd name="connsiteX2" fmla="*/ 1305977 w 3253353"/>
                  <a:gd name="connsiteY2" fmla="*/ 531031 h 3705193"/>
                  <a:gd name="connsiteX3" fmla="*/ 1298603 w 3253353"/>
                  <a:gd name="connsiteY3" fmla="*/ 272934 h 3705193"/>
                  <a:gd name="connsiteX4" fmla="*/ 1409216 w 3253353"/>
                  <a:gd name="connsiteY4" fmla="*/ 88579 h 3705193"/>
                  <a:gd name="connsiteX5" fmla="*/ 1659236 w 3253353"/>
                  <a:gd name="connsiteY5" fmla="*/ 89 h 3705193"/>
                  <a:gd name="connsiteX6" fmla="*/ 1875790 w 3253353"/>
                  <a:gd name="connsiteY6" fmla="*/ 73527 h 3705193"/>
                  <a:gd name="connsiteX7" fmla="*/ 1991777 w 3253353"/>
                  <a:gd name="connsiteY7" fmla="*/ 147573 h 3705193"/>
                  <a:gd name="connsiteX8" fmla="*/ 2028648 w 3253353"/>
                  <a:gd name="connsiteY8" fmla="*/ 346676 h 3705193"/>
                  <a:gd name="connsiteX9" fmla="*/ 1957411 w 3253353"/>
                  <a:gd name="connsiteY9" fmla="*/ 561934 h 3705193"/>
                  <a:gd name="connsiteX10" fmla="*/ 1880579 w 3253353"/>
                  <a:gd name="connsiteY10" fmla="*/ 730134 h 3705193"/>
                  <a:gd name="connsiteX11" fmla="*/ 1770551 w 3253353"/>
                  <a:gd name="connsiteY11" fmla="*/ 877618 h 3705193"/>
                  <a:gd name="connsiteX12" fmla="*/ 1836919 w 3253353"/>
                  <a:gd name="connsiteY12" fmla="*/ 943986 h 3705193"/>
                  <a:gd name="connsiteX13" fmla="*/ 2072893 w 3253353"/>
                  <a:gd name="connsiteY13" fmla="*/ 1032476 h 3705193"/>
                  <a:gd name="connsiteX14" fmla="*/ 2220378 w 3253353"/>
                  <a:gd name="connsiteY14" fmla="*/ 1179375 h 3705193"/>
                  <a:gd name="connsiteX15" fmla="*/ 2498841 w 3253353"/>
                  <a:gd name="connsiteY15" fmla="*/ 1328614 h 3705193"/>
                  <a:gd name="connsiteX16" fmla="*/ 2802938 w 3253353"/>
                  <a:gd name="connsiteY16" fmla="*/ 1305321 h 3705193"/>
                  <a:gd name="connsiteX17" fmla="*/ 2869306 w 3253353"/>
                  <a:gd name="connsiteY17" fmla="*/ 1290573 h 3705193"/>
                  <a:gd name="connsiteX18" fmla="*/ 2869306 w 3253353"/>
                  <a:gd name="connsiteY18" fmla="*/ 1209457 h 3705193"/>
                  <a:gd name="connsiteX19" fmla="*/ 3031538 w 3253353"/>
                  <a:gd name="connsiteY19" fmla="*/ 1135715 h 3705193"/>
                  <a:gd name="connsiteX20" fmla="*/ 3031538 w 3253353"/>
                  <a:gd name="connsiteY20" fmla="*/ 1231579 h 3705193"/>
                  <a:gd name="connsiteX21" fmla="*/ 3252764 w 3253353"/>
                  <a:gd name="connsiteY21" fmla="*/ 1202082 h 3705193"/>
                  <a:gd name="connsiteX22" fmla="*/ 3090532 w 3253353"/>
                  <a:gd name="connsiteY22" fmla="*/ 1430682 h 3705193"/>
                  <a:gd name="connsiteX23" fmla="*/ 2913551 w 3253353"/>
                  <a:gd name="connsiteY23" fmla="*/ 1423308 h 3705193"/>
                  <a:gd name="connsiteX24" fmla="*/ 2435517 w 3253353"/>
                  <a:gd name="connsiteY24" fmla="*/ 1474577 h 3705193"/>
                  <a:gd name="connsiteX25" fmla="*/ 2044685 w 3253353"/>
                  <a:gd name="connsiteY25" fmla="*/ 1305321 h 3705193"/>
                  <a:gd name="connsiteX26" fmla="*/ 2005284 w 3253353"/>
                  <a:gd name="connsiteY26" fmla="*/ 1731264 h 3705193"/>
                  <a:gd name="connsiteX27" fmla="*/ 1985386 w 3253353"/>
                  <a:gd name="connsiteY27" fmla="*/ 2051871 h 3705193"/>
                  <a:gd name="connsiteX28" fmla="*/ 2020571 w 3253353"/>
                  <a:gd name="connsiteY28" fmla="*/ 2456632 h 3705193"/>
                  <a:gd name="connsiteX29" fmla="*/ 2154009 w 3253353"/>
                  <a:gd name="connsiteY29" fmla="*/ 2765411 h 3705193"/>
                  <a:gd name="connsiteX30" fmla="*/ 2154009 w 3253353"/>
                  <a:gd name="connsiteY30" fmla="*/ 3288979 h 3705193"/>
                  <a:gd name="connsiteX31" fmla="*/ 2257248 w 3253353"/>
                  <a:gd name="connsiteY31" fmla="*/ 3347973 h 3705193"/>
                  <a:gd name="connsiteX32" fmla="*/ 2402507 w 3253353"/>
                  <a:gd name="connsiteY32" fmla="*/ 3591789 h 3705193"/>
                  <a:gd name="connsiteX33" fmla="*/ 2264272 w 3253353"/>
                  <a:gd name="connsiteY33" fmla="*/ 3680046 h 3705193"/>
                  <a:gd name="connsiteX34" fmla="*/ 2036022 w 3253353"/>
                  <a:gd name="connsiteY34" fmla="*/ 3370095 h 3705193"/>
                  <a:gd name="connsiteX35" fmla="*/ 2065519 w 3253353"/>
                  <a:gd name="connsiteY35" fmla="*/ 3318476 h 3705193"/>
                  <a:gd name="connsiteX36" fmla="*/ 2058145 w 3253353"/>
                  <a:gd name="connsiteY36" fmla="*/ 2927644 h 3705193"/>
                  <a:gd name="connsiteX37" fmla="*/ 1844293 w 3253353"/>
                  <a:gd name="connsiteY37" fmla="*/ 2507315 h 3705193"/>
                  <a:gd name="connsiteX38" fmla="*/ 1445852 w 3253353"/>
                  <a:gd name="connsiteY38" fmla="*/ 2499940 h 3705193"/>
                  <a:gd name="connsiteX39" fmla="*/ 1342848 w 3253353"/>
                  <a:gd name="connsiteY39" fmla="*/ 2868650 h 3705193"/>
                  <a:gd name="connsiteX40" fmla="*/ 1335474 w 3253353"/>
                  <a:gd name="connsiteY40" fmla="*/ 3318476 h 3705193"/>
                  <a:gd name="connsiteX41" fmla="*/ 1401842 w 3253353"/>
                  <a:gd name="connsiteY41" fmla="*/ 3399592 h 3705193"/>
                  <a:gd name="connsiteX42" fmla="*/ 1254358 w 3253353"/>
                  <a:gd name="connsiteY42" fmla="*/ 3657689 h 3705193"/>
                  <a:gd name="connsiteX43" fmla="*/ 1107928 w 3253353"/>
                  <a:gd name="connsiteY43" fmla="*/ 3686600 h 3705193"/>
                  <a:gd name="connsiteX44" fmla="*/ 1099967 w 3253353"/>
                  <a:gd name="connsiteY44" fmla="*/ 3451211 h 3705193"/>
                  <a:gd name="connsiteX45" fmla="*/ 1232469 w 3253353"/>
                  <a:gd name="connsiteY45" fmla="*/ 3340599 h 3705193"/>
                  <a:gd name="connsiteX46" fmla="*/ 1202738 w 3253353"/>
                  <a:gd name="connsiteY46" fmla="*/ 2890773 h 3705193"/>
                  <a:gd name="connsiteX47" fmla="*/ 1233405 w 3253353"/>
                  <a:gd name="connsiteY47" fmla="*/ 2426081 h 3705193"/>
                  <a:gd name="connsiteX48" fmla="*/ 1337511 w 3253353"/>
                  <a:gd name="connsiteY48" fmla="*/ 2056901 h 3705193"/>
                  <a:gd name="connsiteX49" fmla="*/ 1310144 w 3253353"/>
                  <a:gd name="connsiteY49" fmla="*/ 1733024 h 3705193"/>
                  <a:gd name="connsiteX50" fmla="*/ 1326813 w 3253353"/>
                  <a:gd name="connsiteY50" fmla="*/ 1328262 h 3705193"/>
                  <a:gd name="connsiteX51" fmla="*/ 959390 w 3253353"/>
                  <a:gd name="connsiteY51" fmla="*/ 1659282 h 3705193"/>
                  <a:gd name="connsiteX52" fmla="*/ 405272 w 3253353"/>
                  <a:gd name="connsiteY52" fmla="*/ 1836263 h 3705193"/>
                  <a:gd name="connsiteX53" fmla="*/ 310461 w 3253353"/>
                  <a:gd name="connsiteY53" fmla="*/ 1932128 h 3705193"/>
                  <a:gd name="connsiteX54" fmla="*/ 111358 w 3253353"/>
                  <a:gd name="connsiteY54" fmla="*/ 1954250 h 3705193"/>
                  <a:gd name="connsiteX55" fmla="*/ 745 w 3253353"/>
                  <a:gd name="connsiteY55" fmla="*/ 1873134 h 3705193"/>
                  <a:gd name="connsiteX56" fmla="*/ 162977 w 3253353"/>
                  <a:gd name="connsiteY56" fmla="*/ 1806766 h 3705193"/>
                  <a:gd name="connsiteX57" fmla="*/ 111358 w 3253353"/>
                  <a:gd name="connsiteY57" fmla="*/ 1696153 h 3705193"/>
                  <a:gd name="connsiteX58" fmla="*/ 347332 w 3253353"/>
                  <a:gd name="connsiteY58" fmla="*/ 1703528 h 3705193"/>
                  <a:gd name="connsiteX59" fmla="*/ 849246 w 3253353"/>
                  <a:gd name="connsiteY59" fmla="*/ 1556044 h 3705193"/>
                  <a:gd name="connsiteX60" fmla="*/ 1092125 w 3253353"/>
                  <a:gd name="connsiteY60" fmla="*/ 1268450 h 3705193"/>
                  <a:gd name="connsiteX61" fmla="*/ 1334889 w 3253353"/>
                  <a:gd name="connsiteY61" fmla="*/ 1011523 h 3705193"/>
                  <a:gd name="connsiteX62" fmla="*/ 1519829 w 3253353"/>
                  <a:gd name="connsiteY62" fmla="*/ 951360 h 3705193"/>
                  <a:gd name="connsiteX63" fmla="*/ 1534577 w 3253353"/>
                  <a:gd name="connsiteY63" fmla="*/ 818624 h 3705193"/>
                  <a:gd name="connsiteX0" fmla="*/ 1534577 w 3253353"/>
                  <a:gd name="connsiteY0" fmla="*/ 818665 h 3705234"/>
                  <a:gd name="connsiteX1" fmla="*/ 1431338 w 3253353"/>
                  <a:gd name="connsiteY1" fmla="*/ 730175 h 3705234"/>
                  <a:gd name="connsiteX2" fmla="*/ 1305977 w 3253353"/>
                  <a:gd name="connsiteY2" fmla="*/ 531072 h 3705234"/>
                  <a:gd name="connsiteX3" fmla="*/ 1298603 w 3253353"/>
                  <a:gd name="connsiteY3" fmla="*/ 272975 h 3705234"/>
                  <a:gd name="connsiteX4" fmla="*/ 1409216 w 3253353"/>
                  <a:gd name="connsiteY4" fmla="*/ 88620 h 3705234"/>
                  <a:gd name="connsiteX5" fmla="*/ 1659236 w 3253353"/>
                  <a:gd name="connsiteY5" fmla="*/ 130 h 3705234"/>
                  <a:gd name="connsiteX6" fmla="*/ 1875790 w 3253353"/>
                  <a:gd name="connsiteY6" fmla="*/ 70723 h 3705234"/>
                  <a:gd name="connsiteX7" fmla="*/ 1991777 w 3253353"/>
                  <a:gd name="connsiteY7" fmla="*/ 147614 h 3705234"/>
                  <a:gd name="connsiteX8" fmla="*/ 2028648 w 3253353"/>
                  <a:gd name="connsiteY8" fmla="*/ 346717 h 3705234"/>
                  <a:gd name="connsiteX9" fmla="*/ 1957411 w 3253353"/>
                  <a:gd name="connsiteY9" fmla="*/ 561975 h 3705234"/>
                  <a:gd name="connsiteX10" fmla="*/ 1880579 w 3253353"/>
                  <a:gd name="connsiteY10" fmla="*/ 730175 h 3705234"/>
                  <a:gd name="connsiteX11" fmla="*/ 1770551 w 3253353"/>
                  <a:gd name="connsiteY11" fmla="*/ 877659 h 3705234"/>
                  <a:gd name="connsiteX12" fmla="*/ 1836919 w 3253353"/>
                  <a:gd name="connsiteY12" fmla="*/ 944027 h 3705234"/>
                  <a:gd name="connsiteX13" fmla="*/ 2072893 w 3253353"/>
                  <a:gd name="connsiteY13" fmla="*/ 1032517 h 3705234"/>
                  <a:gd name="connsiteX14" fmla="*/ 2220378 w 3253353"/>
                  <a:gd name="connsiteY14" fmla="*/ 1179416 h 3705234"/>
                  <a:gd name="connsiteX15" fmla="*/ 2498841 w 3253353"/>
                  <a:gd name="connsiteY15" fmla="*/ 1328655 h 3705234"/>
                  <a:gd name="connsiteX16" fmla="*/ 2802938 w 3253353"/>
                  <a:gd name="connsiteY16" fmla="*/ 1305362 h 3705234"/>
                  <a:gd name="connsiteX17" fmla="*/ 2869306 w 3253353"/>
                  <a:gd name="connsiteY17" fmla="*/ 1290614 h 3705234"/>
                  <a:gd name="connsiteX18" fmla="*/ 2869306 w 3253353"/>
                  <a:gd name="connsiteY18" fmla="*/ 1209498 h 3705234"/>
                  <a:gd name="connsiteX19" fmla="*/ 3031538 w 3253353"/>
                  <a:gd name="connsiteY19" fmla="*/ 1135756 h 3705234"/>
                  <a:gd name="connsiteX20" fmla="*/ 3031538 w 3253353"/>
                  <a:gd name="connsiteY20" fmla="*/ 1231620 h 3705234"/>
                  <a:gd name="connsiteX21" fmla="*/ 3252764 w 3253353"/>
                  <a:gd name="connsiteY21" fmla="*/ 1202123 h 3705234"/>
                  <a:gd name="connsiteX22" fmla="*/ 3090532 w 3253353"/>
                  <a:gd name="connsiteY22" fmla="*/ 1430723 h 3705234"/>
                  <a:gd name="connsiteX23" fmla="*/ 2913551 w 3253353"/>
                  <a:gd name="connsiteY23" fmla="*/ 1423349 h 3705234"/>
                  <a:gd name="connsiteX24" fmla="*/ 2435517 w 3253353"/>
                  <a:gd name="connsiteY24" fmla="*/ 1474618 h 3705234"/>
                  <a:gd name="connsiteX25" fmla="*/ 2044685 w 3253353"/>
                  <a:gd name="connsiteY25" fmla="*/ 1305362 h 3705234"/>
                  <a:gd name="connsiteX26" fmla="*/ 2005284 w 3253353"/>
                  <a:gd name="connsiteY26" fmla="*/ 1731305 h 3705234"/>
                  <a:gd name="connsiteX27" fmla="*/ 1985386 w 3253353"/>
                  <a:gd name="connsiteY27" fmla="*/ 2051912 h 3705234"/>
                  <a:gd name="connsiteX28" fmla="*/ 2020571 w 3253353"/>
                  <a:gd name="connsiteY28" fmla="*/ 2456673 h 3705234"/>
                  <a:gd name="connsiteX29" fmla="*/ 2154009 w 3253353"/>
                  <a:gd name="connsiteY29" fmla="*/ 2765452 h 3705234"/>
                  <a:gd name="connsiteX30" fmla="*/ 2154009 w 3253353"/>
                  <a:gd name="connsiteY30" fmla="*/ 3289020 h 3705234"/>
                  <a:gd name="connsiteX31" fmla="*/ 2257248 w 3253353"/>
                  <a:gd name="connsiteY31" fmla="*/ 3348014 h 3705234"/>
                  <a:gd name="connsiteX32" fmla="*/ 2402507 w 3253353"/>
                  <a:gd name="connsiteY32" fmla="*/ 3591830 h 3705234"/>
                  <a:gd name="connsiteX33" fmla="*/ 2264272 w 3253353"/>
                  <a:gd name="connsiteY33" fmla="*/ 3680087 h 3705234"/>
                  <a:gd name="connsiteX34" fmla="*/ 2036022 w 3253353"/>
                  <a:gd name="connsiteY34" fmla="*/ 3370136 h 3705234"/>
                  <a:gd name="connsiteX35" fmla="*/ 2065519 w 3253353"/>
                  <a:gd name="connsiteY35" fmla="*/ 3318517 h 3705234"/>
                  <a:gd name="connsiteX36" fmla="*/ 2058145 w 3253353"/>
                  <a:gd name="connsiteY36" fmla="*/ 2927685 h 3705234"/>
                  <a:gd name="connsiteX37" fmla="*/ 1844293 w 3253353"/>
                  <a:gd name="connsiteY37" fmla="*/ 2507356 h 3705234"/>
                  <a:gd name="connsiteX38" fmla="*/ 1445852 w 3253353"/>
                  <a:gd name="connsiteY38" fmla="*/ 2499981 h 3705234"/>
                  <a:gd name="connsiteX39" fmla="*/ 1342848 w 3253353"/>
                  <a:gd name="connsiteY39" fmla="*/ 2868691 h 3705234"/>
                  <a:gd name="connsiteX40" fmla="*/ 1335474 w 3253353"/>
                  <a:gd name="connsiteY40" fmla="*/ 3318517 h 3705234"/>
                  <a:gd name="connsiteX41" fmla="*/ 1401842 w 3253353"/>
                  <a:gd name="connsiteY41" fmla="*/ 3399633 h 3705234"/>
                  <a:gd name="connsiteX42" fmla="*/ 1254358 w 3253353"/>
                  <a:gd name="connsiteY42" fmla="*/ 3657730 h 3705234"/>
                  <a:gd name="connsiteX43" fmla="*/ 1107928 w 3253353"/>
                  <a:gd name="connsiteY43" fmla="*/ 3686641 h 3705234"/>
                  <a:gd name="connsiteX44" fmla="*/ 1099967 w 3253353"/>
                  <a:gd name="connsiteY44" fmla="*/ 3451252 h 3705234"/>
                  <a:gd name="connsiteX45" fmla="*/ 1232469 w 3253353"/>
                  <a:gd name="connsiteY45" fmla="*/ 3340640 h 3705234"/>
                  <a:gd name="connsiteX46" fmla="*/ 1202738 w 3253353"/>
                  <a:gd name="connsiteY46" fmla="*/ 2890814 h 3705234"/>
                  <a:gd name="connsiteX47" fmla="*/ 1233405 w 3253353"/>
                  <a:gd name="connsiteY47" fmla="*/ 2426122 h 3705234"/>
                  <a:gd name="connsiteX48" fmla="*/ 1337511 w 3253353"/>
                  <a:gd name="connsiteY48" fmla="*/ 2056942 h 3705234"/>
                  <a:gd name="connsiteX49" fmla="*/ 1310144 w 3253353"/>
                  <a:gd name="connsiteY49" fmla="*/ 1733065 h 3705234"/>
                  <a:gd name="connsiteX50" fmla="*/ 1326813 w 3253353"/>
                  <a:gd name="connsiteY50" fmla="*/ 1328303 h 3705234"/>
                  <a:gd name="connsiteX51" fmla="*/ 959390 w 3253353"/>
                  <a:gd name="connsiteY51" fmla="*/ 1659323 h 3705234"/>
                  <a:gd name="connsiteX52" fmla="*/ 405272 w 3253353"/>
                  <a:gd name="connsiteY52" fmla="*/ 1836304 h 3705234"/>
                  <a:gd name="connsiteX53" fmla="*/ 310461 w 3253353"/>
                  <a:gd name="connsiteY53" fmla="*/ 1932169 h 3705234"/>
                  <a:gd name="connsiteX54" fmla="*/ 111358 w 3253353"/>
                  <a:gd name="connsiteY54" fmla="*/ 1954291 h 3705234"/>
                  <a:gd name="connsiteX55" fmla="*/ 745 w 3253353"/>
                  <a:gd name="connsiteY55" fmla="*/ 1873175 h 3705234"/>
                  <a:gd name="connsiteX56" fmla="*/ 162977 w 3253353"/>
                  <a:gd name="connsiteY56" fmla="*/ 1806807 h 3705234"/>
                  <a:gd name="connsiteX57" fmla="*/ 111358 w 3253353"/>
                  <a:gd name="connsiteY57" fmla="*/ 1696194 h 3705234"/>
                  <a:gd name="connsiteX58" fmla="*/ 347332 w 3253353"/>
                  <a:gd name="connsiteY58" fmla="*/ 1703569 h 3705234"/>
                  <a:gd name="connsiteX59" fmla="*/ 849246 w 3253353"/>
                  <a:gd name="connsiteY59" fmla="*/ 1556085 h 3705234"/>
                  <a:gd name="connsiteX60" fmla="*/ 1092125 w 3253353"/>
                  <a:gd name="connsiteY60" fmla="*/ 1268491 h 3705234"/>
                  <a:gd name="connsiteX61" fmla="*/ 1334889 w 3253353"/>
                  <a:gd name="connsiteY61" fmla="*/ 1011564 h 3705234"/>
                  <a:gd name="connsiteX62" fmla="*/ 1519829 w 3253353"/>
                  <a:gd name="connsiteY62" fmla="*/ 951401 h 3705234"/>
                  <a:gd name="connsiteX63" fmla="*/ 1534577 w 3253353"/>
                  <a:gd name="connsiteY63" fmla="*/ 818665 h 3705234"/>
                  <a:gd name="connsiteX0" fmla="*/ 1534577 w 3253353"/>
                  <a:gd name="connsiteY0" fmla="*/ 818879 h 3705448"/>
                  <a:gd name="connsiteX1" fmla="*/ 1431338 w 3253353"/>
                  <a:gd name="connsiteY1" fmla="*/ 730389 h 3705448"/>
                  <a:gd name="connsiteX2" fmla="*/ 1305977 w 3253353"/>
                  <a:gd name="connsiteY2" fmla="*/ 531286 h 3705448"/>
                  <a:gd name="connsiteX3" fmla="*/ 1298603 w 3253353"/>
                  <a:gd name="connsiteY3" fmla="*/ 273189 h 3705448"/>
                  <a:gd name="connsiteX4" fmla="*/ 1409216 w 3253353"/>
                  <a:gd name="connsiteY4" fmla="*/ 88834 h 3705448"/>
                  <a:gd name="connsiteX5" fmla="*/ 1659236 w 3253353"/>
                  <a:gd name="connsiteY5" fmla="*/ 344 h 3705448"/>
                  <a:gd name="connsiteX6" fmla="*/ 1875790 w 3253353"/>
                  <a:gd name="connsiteY6" fmla="*/ 70937 h 3705448"/>
                  <a:gd name="connsiteX7" fmla="*/ 2028648 w 3253353"/>
                  <a:gd name="connsiteY7" fmla="*/ 346931 h 3705448"/>
                  <a:gd name="connsiteX8" fmla="*/ 1957411 w 3253353"/>
                  <a:gd name="connsiteY8" fmla="*/ 562189 h 3705448"/>
                  <a:gd name="connsiteX9" fmla="*/ 1880579 w 3253353"/>
                  <a:gd name="connsiteY9" fmla="*/ 730389 h 3705448"/>
                  <a:gd name="connsiteX10" fmla="*/ 1770551 w 3253353"/>
                  <a:gd name="connsiteY10" fmla="*/ 877873 h 3705448"/>
                  <a:gd name="connsiteX11" fmla="*/ 1836919 w 3253353"/>
                  <a:gd name="connsiteY11" fmla="*/ 944241 h 3705448"/>
                  <a:gd name="connsiteX12" fmla="*/ 2072893 w 3253353"/>
                  <a:gd name="connsiteY12" fmla="*/ 1032731 h 3705448"/>
                  <a:gd name="connsiteX13" fmla="*/ 2220378 w 3253353"/>
                  <a:gd name="connsiteY13" fmla="*/ 1179630 h 3705448"/>
                  <a:gd name="connsiteX14" fmla="*/ 2498841 w 3253353"/>
                  <a:gd name="connsiteY14" fmla="*/ 1328869 h 3705448"/>
                  <a:gd name="connsiteX15" fmla="*/ 2802938 w 3253353"/>
                  <a:gd name="connsiteY15" fmla="*/ 1305576 h 3705448"/>
                  <a:gd name="connsiteX16" fmla="*/ 2869306 w 3253353"/>
                  <a:gd name="connsiteY16" fmla="*/ 1290828 h 3705448"/>
                  <a:gd name="connsiteX17" fmla="*/ 2869306 w 3253353"/>
                  <a:gd name="connsiteY17" fmla="*/ 1209712 h 3705448"/>
                  <a:gd name="connsiteX18" fmla="*/ 3031538 w 3253353"/>
                  <a:gd name="connsiteY18" fmla="*/ 1135970 h 3705448"/>
                  <a:gd name="connsiteX19" fmla="*/ 3031538 w 3253353"/>
                  <a:gd name="connsiteY19" fmla="*/ 1231834 h 3705448"/>
                  <a:gd name="connsiteX20" fmla="*/ 3252764 w 3253353"/>
                  <a:gd name="connsiteY20" fmla="*/ 1202337 h 3705448"/>
                  <a:gd name="connsiteX21" fmla="*/ 3090532 w 3253353"/>
                  <a:gd name="connsiteY21" fmla="*/ 1430937 h 3705448"/>
                  <a:gd name="connsiteX22" fmla="*/ 2913551 w 3253353"/>
                  <a:gd name="connsiteY22" fmla="*/ 1423563 h 3705448"/>
                  <a:gd name="connsiteX23" fmla="*/ 2435517 w 3253353"/>
                  <a:gd name="connsiteY23" fmla="*/ 1474832 h 3705448"/>
                  <a:gd name="connsiteX24" fmla="*/ 2044685 w 3253353"/>
                  <a:gd name="connsiteY24" fmla="*/ 1305576 h 3705448"/>
                  <a:gd name="connsiteX25" fmla="*/ 2005284 w 3253353"/>
                  <a:gd name="connsiteY25" fmla="*/ 1731519 h 3705448"/>
                  <a:gd name="connsiteX26" fmla="*/ 1985386 w 3253353"/>
                  <a:gd name="connsiteY26" fmla="*/ 2052126 h 3705448"/>
                  <a:gd name="connsiteX27" fmla="*/ 2020571 w 3253353"/>
                  <a:gd name="connsiteY27" fmla="*/ 2456887 h 3705448"/>
                  <a:gd name="connsiteX28" fmla="*/ 2154009 w 3253353"/>
                  <a:gd name="connsiteY28" fmla="*/ 2765666 h 3705448"/>
                  <a:gd name="connsiteX29" fmla="*/ 2154009 w 3253353"/>
                  <a:gd name="connsiteY29" fmla="*/ 3289234 h 3705448"/>
                  <a:gd name="connsiteX30" fmla="*/ 2257248 w 3253353"/>
                  <a:gd name="connsiteY30" fmla="*/ 3348228 h 3705448"/>
                  <a:gd name="connsiteX31" fmla="*/ 2402507 w 3253353"/>
                  <a:gd name="connsiteY31" fmla="*/ 3592044 h 3705448"/>
                  <a:gd name="connsiteX32" fmla="*/ 2264272 w 3253353"/>
                  <a:gd name="connsiteY32" fmla="*/ 3680301 h 3705448"/>
                  <a:gd name="connsiteX33" fmla="*/ 2036022 w 3253353"/>
                  <a:gd name="connsiteY33" fmla="*/ 3370350 h 3705448"/>
                  <a:gd name="connsiteX34" fmla="*/ 2065519 w 3253353"/>
                  <a:gd name="connsiteY34" fmla="*/ 3318731 h 3705448"/>
                  <a:gd name="connsiteX35" fmla="*/ 2058145 w 3253353"/>
                  <a:gd name="connsiteY35" fmla="*/ 2927899 h 3705448"/>
                  <a:gd name="connsiteX36" fmla="*/ 1844293 w 3253353"/>
                  <a:gd name="connsiteY36" fmla="*/ 2507570 h 3705448"/>
                  <a:gd name="connsiteX37" fmla="*/ 1445852 w 3253353"/>
                  <a:gd name="connsiteY37" fmla="*/ 2500195 h 3705448"/>
                  <a:gd name="connsiteX38" fmla="*/ 1342848 w 3253353"/>
                  <a:gd name="connsiteY38" fmla="*/ 2868905 h 3705448"/>
                  <a:gd name="connsiteX39" fmla="*/ 1335474 w 3253353"/>
                  <a:gd name="connsiteY39" fmla="*/ 3318731 h 3705448"/>
                  <a:gd name="connsiteX40" fmla="*/ 1401842 w 3253353"/>
                  <a:gd name="connsiteY40" fmla="*/ 3399847 h 3705448"/>
                  <a:gd name="connsiteX41" fmla="*/ 1254358 w 3253353"/>
                  <a:gd name="connsiteY41" fmla="*/ 3657944 h 3705448"/>
                  <a:gd name="connsiteX42" fmla="*/ 1107928 w 3253353"/>
                  <a:gd name="connsiteY42" fmla="*/ 3686855 h 3705448"/>
                  <a:gd name="connsiteX43" fmla="*/ 1099967 w 3253353"/>
                  <a:gd name="connsiteY43" fmla="*/ 3451466 h 3705448"/>
                  <a:gd name="connsiteX44" fmla="*/ 1232469 w 3253353"/>
                  <a:gd name="connsiteY44" fmla="*/ 3340854 h 3705448"/>
                  <a:gd name="connsiteX45" fmla="*/ 1202738 w 3253353"/>
                  <a:gd name="connsiteY45" fmla="*/ 2891028 h 3705448"/>
                  <a:gd name="connsiteX46" fmla="*/ 1233405 w 3253353"/>
                  <a:gd name="connsiteY46" fmla="*/ 2426336 h 3705448"/>
                  <a:gd name="connsiteX47" fmla="*/ 1337511 w 3253353"/>
                  <a:gd name="connsiteY47" fmla="*/ 2057156 h 3705448"/>
                  <a:gd name="connsiteX48" fmla="*/ 1310144 w 3253353"/>
                  <a:gd name="connsiteY48" fmla="*/ 1733279 h 3705448"/>
                  <a:gd name="connsiteX49" fmla="*/ 1326813 w 3253353"/>
                  <a:gd name="connsiteY49" fmla="*/ 1328517 h 3705448"/>
                  <a:gd name="connsiteX50" fmla="*/ 959390 w 3253353"/>
                  <a:gd name="connsiteY50" fmla="*/ 1659537 h 3705448"/>
                  <a:gd name="connsiteX51" fmla="*/ 405272 w 3253353"/>
                  <a:gd name="connsiteY51" fmla="*/ 1836518 h 3705448"/>
                  <a:gd name="connsiteX52" fmla="*/ 310461 w 3253353"/>
                  <a:gd name="connsiteY52" fmla="*/ 1932383 h 3705448"/>
                  <a:gd name="connsiteX53" fmla="*/ 111358 w 3253353"/>
                  <a:gd name="connsiteY53" fmla="*/ 1954505 h 3705448"/>
                  <a:gd name="connsiteX54" fmla="*/ 745 w 3253353"/>
                  <a:gd name="connsiteY54" fmla="*/ 1873389 h 3705448"/>
                  <a:gd name="connsiteX55" fmla="*/ 162977 w 3253353"/>
                  <a:gd name="connsiteY55" fmla="*/ 1807021 h 3705448"/>
                  <a:gd name="connsiteX56" fmla="*/ 111358 w 3253353"/>
                  <a:gd name="connsiteY56" fmla="*/ 1696408 h 3705448"/>
                  <a:gd name="connsiteX57" fmla="*/ 347332 w 3253353"/>
                  <a:gd name="connsiteY57" fmla="*/ 1703783 h 3705448"/>
                  <a:gd name="connsiteX58" fmla="*/ 849246 w 3253353"/>
                  <a:gd name="connsiteY58" fmla="*/ 1556299 h 3705448"/>
                  <a:gd name="connsiteX59" fmla="*/ 1092125 w 3253353"/>
                  <a:gd name="connsiteY59" fmla="*/ 1268705 h 3705448"/>
                  <a:gd name="connsiteX60" fmla="*/ 1334889 w 3253353"/>
                  <a:gd name="connsiteY60" fmla="*/ 1011778 h 3705448"/>
                  <a:gd name="connsiteX61" fmla="*/ 1519829 w 3253353"/>
                  <a:gd name="connsiteY61" fmla="*/ 951615 h 3705448"/>
                  <a:gd name="connsiteX62" fmla="*/ 1534577 w 3253353"/>
                  <a:gd name="connsiteY62" fmla="*/ 818879 h 3705448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77752 h 3705327"/>
                  <a:gd name="connsiteX11" fmla="*/ 1836919 w 3253353"/>
                  <a:gd name="connsiteY11" fmla="*/ 944120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36919 w 3253353"/>
                  <a:gd name="connsiteY11" fmla="*/ 944120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574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13134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40776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45852 w 3253353"/>
                  <a:gd name="connsiteY37" fmla="*/ 2500074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44293 w 3253353"/>
                  <a:gd name="connsiteY36" fmla="*/ 2507449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20571 w 3253353"/>
                  <a:gd name="connsiteY27" fmla="*/ 2456766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8439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8439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85386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429873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61348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36022 w 3253353"/>
                  <a:gd name="connsiteY33" fmla="*/ 3370229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257248 w 3253353"/>
                  <a:gd name="connsiteY30" fmla="*/ 3348107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402507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64272 w 3253353"/>
                  <a:gd name="connsiteY32" fmla="*/ 3680180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631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09818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20332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80777 w 3253353"/>
                  <a:gd name="connsiteY37" fmla="*/ 2438606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37308 w 3253353"/>
                  <a:gd name="connsiteY36" fmla="*/ 2453664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802262 w 3253353"/>
                  <a:gd name="connsiteY36" fmla="*/ 2403547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  <a:gd name="connsiteX0" fmla="*/ 1534577 w 3253353"/>
                  <a:gd name="connsiteY0" fmla="*/ 818758 h 3705327"/>
                  <a:gd name="connsiteX1" fmla="*/ 1431338 w 3253353"/>
                  <a:gd name="connsiteY1" fmla="*/ 730268 h 3705327"/>
                  <a:gd name="connsiteX2" fmla="*/ 1305977 w 3253353"/>
                  <a:gd name="connsiteY2" fmla="*/ 531165 h 3705327"/>
                  <a:gd name="connsiteX3" fmla="*/ 1298603 w 3253353"/>
                  <a:gd name="connsiteY3" fmla="*/ 273068 h 3705327"/>
                  <a:gd name="connsiteX4" fmla="*/ 1409216 w 3253353"/>
                  <a:gd name="connsiteY4" fmla="*/ 88713 h 3705327"/>
                  <a:gd name="connsiteX5" fmla="*/ 1659236 w 3253353"/>
                  <a:gd name="connsiteY5" fmla="*/ 223 h 3705327"/>
                  <a:gd name="connsiteX6" fmla="*/ 1875790 w 3253353"/>
                  <a:gd name="connsiteY6" fmla="*/ 70816 h 3705327"/>
                  <a:gd name="connsiteX7" fmla="*/ 2007963 w 3253353"/>
                  <a:gd name="connsiteY7" fmla="*/ 278547 h 3705327"/>
                  <a:gd name="connsiteX8" fmla="*/ 1975511 w 3253353"/>
                  <a:gd name="connsiteY8" fmla="*/ 562068 h 3705327"/>
                  <a:gd name="connsiteX9" fmla="*/ 1880579 w 3253353"/>
                  <a:gd name="connsiteY9" fmla="*/ 730268 h 3705327"/>
                  <a:gd name="connsiteX10" fmla="*/ 1770551 w 3253353"/>
                  <a:gd name="connsiteY10" fmla="*/ 826555 h 3705327"/>
                  <a:gd name="connsiteX11" fmla="*/ 1811063 w 3253353"/>
                  <a:gd name="connsiteY11" fmla="*/ 952653 h 3705327"/>
                  <a:gd name="connsiteX12" fmla="*/ 2072893 w 3253353"/>
                  <a:gd name="connsiteY12" fmla="*/ 1032610 h 3705327"/>
                  <a:gd name="connsiteX13" fmla="*/ 2220378 w 3253353"/>
                  <a:gd name="connsiteY13" fmla="*/ 1179509 h 3705327"/>
                  <a:gd name="connsiteX14" fmla="*/ 2498841 w 3253353"/>
                  <a:gd name="connsiteY14" fmla="*/ 1328748 h 3705327"/>
                  <a:gd name="connsiteX15" fmla="*/ 2802938 w 3253353"/>
                  <a:gd name="connsiteY15" fmla="*/ 1305455 h 3705327"/>
                  <a:gd name="connsiteX16" fmla="*/ 2869306 w 3253353"/>
                  <a:gd name="connsiteY16" fmla="*/ 1290707 h 3705327"/>
                  <a:gd name="connsiteX17" fmla="*/ 2869306 w 3253353"/>
                  <a:gd name="connsiteY17" fmla="*/ 1209591 h 3705327"/>
                  <a:gd name="connsiteX18" fmla="*/ 3031538 w 3253353"/>
                  <a:gd name="connsiteY18" fmla="*/ 1135849 h 3705327"/>
                  <a:gd name="connsiteX19" fmla="*/ 3031538 w 3253353"/>
                  <a:gd name="connsiteY19" fmla="*/ 1231713 h 3705327"/>
                  <a:gd name="connsiteX20" fmla="*/ 3252764 w 3253353"/>
                  <a:gd name="connsiteY20" fmla="*/ 1202216 h 3705327"/>
                  <a:gd name="connsiteX21" fmla="*/ 3090532 w 3253353"/>
                  <a:gd name="connsiteY21" fmla="*/ 1430816 h 3705327"/>
                  <a:gd name="connsiteX22" fmla="*/ 2913551 w 3253353"/>
                  <a:gd name="connsiteY22" fmla="*/ 1423442 h 3705327"/>
                  <a:gd name="connsiteX23" fmla="*/ 2435517 w 3253353"/>
                  <a:gd name="connsiteY23" fmla="*/ 1474711 h 3705327"/>
                  <a:gd name="connsiteX24" fmla="*/ 2044685 w 3253353"/>
                  <a:gd name="connsiteY24" fmla="*/ 1305455 h 3705327"/>
                  <a:gd name="connsiteX25" fmla="*/ 2005284 w 3253353"/>
                  <a:gd name="connsiteY25" fmla="*/ 1731398 h 3705327"/>
                  <a:gd name="connsiteX26" fmla="*/ 1953954 w 3253353"/>
                  <a:gd name="connsiteY26" fmla="*/ 2052005 h 3705327"/>
                  <a:gd name="connsiteX27" fmla="*/ 2013586 w 3253353"/>
                  <a:gd name="connsiteY27" fmla="*/ 2395298 h 3705327"/>
                  <a:gd name="connsiteX28" fmla="*/ 2154009 w 3253353"/>
                  <a:gd name="connsiteY28" fmla="*/ 2765545 h 3705327"/>
                  <a:gd name="connsiteX29" fmla="*/ 2154009 w 3253353"/>
                  <a:gd name="connsiteY29" fmla="*/ 3289113 h 3705327"/>
                  <a:gd name="connsiteX30" fmla="*/ 2358884 w 3253353"/>
                  <a:gd name="connsiteY30" fmla="*/ 3432921 h 3705327"/>
                  <a:gd name="connsiteX31" fmla="*/ 2384985 w 3253353"/>
                  <a:gd name="connsiteY31" fmla="*/ 3591923 h 3705327"/>
                  <a:gd name="connsiteX32" fmla="*/ 2225720 w 3253353"/>
                  <a:gd name="connsiteY32" fmla="*/ 3649339 h 3705327"/>
                  <a:gd name="connsiteX33" fmla="*/ 2046537 w 3253353"/>
                  <a:gd name="connsiteY33" fmla="*/ 3404926 h 3705327"/>
                  <a:gd name="connsiteX34" fmla="*/ 2065519 w 3253353"/>
                  <a:gd name="connsiteY34" fmla="*/ 3318610 h 3705327"/>
                  <a:gd name="connsiteX35" fmla="*/ 2058145 w 3253353"/>
                  <a:gd name="connsiteY35" fmla="*/ 2927778 h 3705327"/>
                  <a:gd name="connsiteX36" fmla="*/ 1795253 w 3253353"/>
                  <a:gd name="connsiteY36" fmla="*/ 2388127 h 3705327"/>
                  <a:gd name="connsiteX37" fmla="*/ 1494795 w 3253353"/>
                  <a:gd name="connsiteY37" fmla="*/ 2403909 h 3705327"/>
                  <a:gd name="connsiteX38" fmla="*/ 1342848 w 3253353"/>
                  <a:gd name="connsiteY38" fmla="*/ 2868784 h 3705327"/>
                  <a:gd name="connsiteX39" fmla="*/ 1335474 w 3253353"/>
                  <a:gd name="connsiteY39" fmla="*/ 3318610 h 3705327"/>
                  <a:gd name="connsiteX40" fmla="*/ 1401842 w 3253353"/>
                  <a:gd name="connsiteY40" fmla="*/ 3399726 h 3705327"/>
                  <a:gd name="connsiteX41" fmla="*/ 1254358 w 3253353"/>
                  <a:gd name="connsiteY41" fmla="*/ 3657823 h 3705327"/>
                  <a:gd name="connsiteX42" fmla="*/ 1107928 w 3253353"/>
                  <a:gd name="connsiteY42" fmla="*/ 3686734 h 3705327"/>
                  <a:gd name="connsiteX43" fmla="*/ 1099967 w 3253353"/>
                  <a:gd name="connsiteY43" fmla="*/ 3451345 h 3705327"/>
                  <a:gd name="connsiteX44" fmla="*/ 1232469 w 3253353"/>
                  <a:gd name="connsiteY44" fmla="*/ 3340733 h 3705327"/>
                  <a:gd name="connsiteX45" fmla="*/ 1202738 w 3253353"/>
                  <a:gd name="connsiteY45" fmla="*/ 2890907 h 3705327"/>
                  <a:gd name="connsiteX46" fmla="*/ 1233405 w 3253353"/>
                  <a:gd name="connsiteY46" fmla="*/ 2426215 h 3705327"/>
                  <a:gd name="connsiteX47" fmla="*/ 1337511 w 3253353"/>
                  <a:gd name="connsiteY47" fmla="*/ 2057035 h 3705327"/>
                  <a:gd name="connsiteX48" fmla="*/ 1310144 w 3253353"/>
                  <a:gd name="connsiteY48" fmla="*/ 1733158 h 3705327"/>
                  <a:gd name="connsiteX49" fmla="*/ 1326813 w 3253353"/>
                  <a:gd name="connsiteY49" fmla="*/ 1328396 h 3705327"/>
                  <a:gd name="connsiteX50" fmla="*/ 959390 w 3253353"/>
                  <a:gd name="connsiteY50" fmla="*/ 1659416 h 3705327"/>
                  <a:gd name="connsiteX51" fmla="*/ 405272 w 3253353"/>
                  <a:gd name="connsiteY51" fmla="*/ 1836397 h 3705327"/>
                  <a:gd name="connsiteX52" fmla="*/ 310461 w 3253353"/>
                  <a:gd name="connsiteY52" fmla="*/ 1932262 h 3705327"/>
                  <a:gd name="connsiteX53" fmla="*/ 111358 w 3253353"/>
                  <a:gd name="connsiteY53" fmla="*/ 1954384 h 3705327"/>
                  <a:gd name="connsiteX54" fmla="*/ 745 w 3253353"/>
                  <a:gd name="connsiteY54" fmla="*/ 1873268 h 3705327"/>
                  <a:gd name="connsiteX55" fmla="*/ 162977 w 3253353"/>
                  <a:gd name="connsiteY55" fmla="*/ 1806900 h 3705327"/>
                  <a:gd name="connsiteX56" fmla="*/ 111358 w 3253353"/>
                  <a:gd name="connsiteY56" fmla="*/ 1696287 h 3705327"/>
                  <a:gd name="connsiteX57" fmla="*/ 347332 w 3253353"/>
                  <a:gd name="connsiteY57" fmla="*/ 1703662 h 3705327"/>
                  <a:gd name="connsiteX58" fmla="*/ 849246 w 3253353"/>
                  <a:gd name="connsiteY58" fmla="*/ 1556178 h 3705327"/>
                  <a:gd name="connsiteX59" fmla="*/ 1092125 w 3253353"/>
                  <a:gd name="connsiteY59" fmla="*/ 1268584 h 3705327"/>
                  <a:gd name="connsiteX60" fmla="*/ 1334889 w 3253353"/>
                  <a:gd name="connsiteY60" fmla="*/ 1011657 h 3705327"/>
                  <a:gd name="connsiteX61" fmla="*/ 1519829 w 3253353"/>
                  <a:gd name="connsiteY61" fmla="*/ 951494 h 3705327"/>
                  <a:gd name="connsiteX62" fmla="*/ 1534577 w 3253353"/>
                  <a:gd name="connsiteY62" fmla="*/ 818758 h 3705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253353" h="3705327">
                    <a:moveTo>
                      <a:pt x="1534577" y="818758"/>
                    </a:moveTo>
                    <a:lnTo>
                      <a:pt x="1431338" y="730268"/>
                    </a:lnTo>
                    <a:cubicBezTo>
                      <a:pt x="1385747" y="672582"/>
                      <a:pt x="1328099" y="607365"/>
                      <a:pt x="1305977" y="531165"/>
                    </a:cubicBezTo>
                    <a:cubicBezTo>
                      <a:pt x="1283855" y="454965"/>
                      <a:pt x="1281397" y="346810"/>
                      <a:pt x="1298603" y="273068"/>
                    </a:cubicBezTo>
                    <a:cubicBezTo>
                      <a:pt x="1315809" y="199326"/>
                      <a:pt x="1349111" y="134187"/>
                      <a:pt x="1409216" y="88713"/>
                    </a:cubicBezTo>
                    <a:cubicBezTo>
                      <a:pt x="1469321" y="43239"/>
                      <a:pt x="1581474" y="3206"/>
                      <a:pt x="1659236" y="223"/>
                    </a:cubicBezTo>
                    <a:cubicBezTo>
                      <a:pt x="1736998" y="-2760"/>
                      <a:pt x="1817669" y="24429"/>
                      <a:pt x="1875790" y="70816"/>
                    </a:cubicBezTo>
                    <a:cubicBezTo>
                      <a:pt x="1933911" y="117203"/>
                      <a:pt x="1991343" y="196672"/>
                      <a:pt x="2007963" y="278547"/>
                    </a:cubicBezTo>
                    <a:cubicBezTo>
                      <a:pt x="2024583" y="360422"/>
                      <a:pt x="1996742" y="486781"/>
                      <a:pt x="1975511" y="562068"/>
                    </a:cubicBezTo>
                    <a:cubicBezTo>
                      <a:pt x="1954280" y="637355"/>
                      <a:pt x="1914739" y="686187"/>
                      <a:pt x="1880579" y="730268"/>
                    </a:cubicBezTo>
                    <a:cubicBezTo>
                      <a:pt x="1846419" y="774349"/>
                      <a:pt x="1782137" y="789491"/>
                      <a:pt x="1770551" y="826555"/>
                    </a:cubicBezTo>
                    <a:cubicBezTo>
                      <a:pt x="1758965" y="863619"/>
                      <a:pt x="1760673" y="918311"/>
                      <a:pt x="1811063" y="952653"/>
                    </a:cubicBezTo>
                    <a:cubicBezTo>
                      <a:pt x="1861453" y="986996"/>
                      <a:pt x="2004674" y="994801"/>
                      <a:pt x="2072893" y="1032610"/>
                    </a:cubicBezTo>
                    <a:cubicBezTo>
                      <a:pt x="2141112" y="1070419"/>
                      <a:pt x="2149387" y="1130153"/>
                      <a:pt x="2220378" y="1179509"/>
                    </a:cubicBezTo>
                    <a:cubicBezTo>
                      <a:pt x="2291369" y="1228865"/>
                      <a:pt x="2401748" y="1307757"/>
                      <a:pt x="2498841" y="1328748"/>
                    </a:cubicBezTo>
                    <a:cubicBezTo>
                      <a:pt x="2595934" y="1349739"/>
                      <a:pt x="2741194" y="1311795"/>
                      <a:pt x="2802938" y="1305455"/>
                    </a:cubicBezTo>
                    <a:cubicBezTo>
                      <a:pt x="2864682" y="1299115"/>
                      <a:pt x="2858245" y="1306684"/>
                      <a:pt x="2869306" y="1290707"/>
                    </a:cubicBezTo>
                    <a:cubicBezTo>
                      <a:pt x="2880367" y="1274730"/>
                      <a:pt x="2842267" y="1235401"/>
                      <a:pt x="2869306" y="1209591"/>
                    </a:cubicBezTo>
                    <a:cubicBezTo>
                      <a:pt x="2896345" y="1183781"/>
                      <a:pt x="3004499" y="1132162"/>
                      <a:pt x="3031538" y="1135849"/>
                    </a:cubicBezTo>
                    <a:cubicBezTo>
                      <a:pt x="3058577" y="1139536"/>
                      <a:pt x="2994667" y="1220652"/>
                      <a:pt x="3031538" y="1231713"/>
                    </a:cubicBezTo>
                    <a:cubicBezTo>
                      <a:pt x="3068409" y="1242774"/>
                      <a:pt x="3242932" y="1169032"/>
                      <a:pt x="3252764" y="1202216"/>
                    </a:cubicBezTo>
                    <a:cubicBezTo>
                      <a:pt x="3262596" y="1235400"/>
                      <a:pt x="3147067" y="1393945"/>
                      <a:pt x="3090532" y="1430816"/>
                    </a:cubicBezTo>
                    <a:cubicBezTo>
                      <a:pt x="3033997" y="1467687"/>
                      <a:pt x="3022720" y="1416126"/>
                      <a:pt x="2913551" y="1423442"/>
                    </a:cubicBezTo>
                    <a:cubicBezTo>
                      <a:pt x="2804382" y="1430758"/>
                      <a:pt x="2580328" y="1494376"/>
                      <a:pt x="2435517" y="1474711"/>
                    </a:cubicBezTo>
                    <a:cubicBezTo>
                      <a:pt x="2290706" y="1455047"/>
                      <a:pt x="2116390" y="1262674"/>
                      <a:pt x="2044685" y="1305455"/>
                    </a:cubicBezTo>
                    <a:cubicBezTo>
                      <a:pt x="1972980" y="1348236"/>
                      <a:pt x="2020406" y="1606973"/>
                      <a:pt x="2005284" y="1731398"/>
                    </a:cubicBezTo>
                    <a:cubicBezTo>
                      <a:pt x="1990162" y="1855823"/>
                      <a:pt x="1952570" y="1941355"/>
                      <a:pt x="1953954" y="2052005"/>
                    </a:cubicBezTo>
                    <a:cubicBezTo>
                      <a:pt x="1955338" y="2162655"/>
                      <a:pt x="1980244" y="2276375"/>
                      <a:pt x="2013586" y="2395298"/>
                    </a:cubicBezTo>
                    <a:cubicBezTo>
                      <a:pt x="2046929" y="2514221"/>
                      <a:pt x="2130605" y="2616576"/>
                      <a:pt x="2154009" y="2765545"/>
                    </a:cubicBezTo>
                    <a:cubicBezTo>
                      <a:pt x="2177413" y="2914514"/>
                      <a:pt x="2119863" y="3177884"/>
                      <a:pt x="2154009" y="3289113"/>
                    </a:cubicBezTo>
                    <a:cubicBezTo>
                      <a:pt x="2188155" y="3400342"/>
                      <a:pt x="2320388" y="3382453"/>
                      <a:pt x="2358884" y="3432921"/>
                    </a:cubicBezTo>
                    <a:cubicBezTo>
                      <a:pt x="2397380" y="3483389"/>
                      <a:pt x="2407179" y="3555853"/>
                      <a:pt x="2384985" y="3591923"/>
                    </a:cubicBezTo>
                    <a:cubicBezTo>
                      <a:pt x="2362791" y="3627993"/>
                      <a:pt x="2282128" y="3680505"/>
                      <a:pt x="2225720" y="3649339"/>
                    </a:cubicBezTo>
                    <a:cubicBezTo>
                      <a:pt x="2169312" y="3618173"/>
                      <a:pt x="2073237" y="3460048"/>
                      <a:pt x="2046537" y="3404926"/>
                    </a:cubicBezTo>
                    <a:cubicBezTo>
                      <a:pt x="2019837" y="3349805"/>
                      <a:pt x="2063584" y="3398135"/>
                      <a:pt x="2065519" y="3318610"/>
                    </a:cubicBezTo>
                    <a:cubicBezTo>
                      <a:pt x="2067454" y="3239085"/>
                      <a:pt x="2103189" y="3082859"/>
                      <a:pt x="2058145" y="2927778"/>
                    </a:cubicBezTo>
                    <a:cubicBezTo>
                      <a:pt x="2013101" y="2772697"/>
                      <a:pt x="1889145" y="2475439"/>
                      <a:pt x="1795253" y="2388127"/>
                    </a:cubicBezTo>
                    <a:cubicBezTo>
                      <a:pt x="1701361" y="2300816"/>
                      <a:pt x="1570196" y="2323799"/>
                      <a:pt x="1494795" y="2403909"/>
                    </a:cubicBezTo>
                    <a:cubicBezTo>
                      <a:pt x="1419394" y="2484019"/>
                      <a:pt x="1369402" y="2716334"/>
                      <a:pt x="1342848" y="2868784"/>
                    </a:cubicBezTo>
                    <a:cubicBezTo>
                      <a:pt x="1316295" y="3021234"/>
                      <a:pt x="1325642" y="3230120"/>
                      <a:pt x="1335474" y="3318610"/>
                    </a:cubicBezTo>
                    <a:cubicBezTo>
                      <a:pt x="1345306" y="3407100"/>
                      <a:pt x="1415361" y="3343190"/>
                      <a:pt x="1401842" y="3399726"/>
                    </a:cubicBezTo>
                    <a:cubicBezTo>
                      <a:pt x="1388323" y="3456262"/>
                      <a:pt x="1303344" y="3609988"/>
                      <a:pt x="1254358" y="3657823"/>
                    </a:cubicBezTo>
                    <a:cubicBezTo>
                      <a:pt x="1205372" y="3705658"/>
                      <a:pt x="1133660" y="3721147"/>
                      <a:pt x="1107928" y="3686734"/>
                    </a:cubicBezTo>
                    <a:cubicBezTo>
                      <a:pt x="1082196" y="3652321"/>
                      <a:pt x="1079210" y="3509012"/>
                      <a:pt x="1099967" y="3451345"/>
                    </a:cubicBezTo>
                    <a:cubicBezTo>
                      <a:pt x="1120724" y="3393678"/>
                      <a:pt x="1215341" y="3434139"/>
                      <a:pt x="1232469" y="3340733"/>
                    </a:cubicBezTo>
                    <a:cubicBezTo>
                      <a:pt x="1249597" y="3247327"/>
                      <a:pt x="1202582" y="3043327"/>
                      <a:pt x="1202738" y="2890907"/>
                    </a:cubicBezTo>
                    <a:cubicBezTo>
                      <a:pt x="1202894" y="2738487"/>
                      <a:pt x="1210943" y="2565194"/>
                      <a:pt x="1233405" y="2426215"/>
                    </a:cubicBezTo>
                    <a:cubicBezTo>
                      <a:pt x="1255867" y="2287236"/>
                      <a:pt x="1324721" y="2172545"/>
                      <a:pt x="1337511" y="2057035"/>
                    </a:cubicBezTo>
                    <a:cubicBezTo>
                      <a:pt x="1350301" y="1941526"/>
                      <a:pt x="1311927" y="1854598"/>
                      <a:pt x="1310144" y="1733158"/>
                    </a:cubicBezTo>
                    <a:cubicBezTo>
                      <a:pt x="1308361" y="1611718"/>
                      <a:pt x="1385272" y="1340686"/>
                      <a:pt x="1326813" y="1328396"/>
                    </a:cubicBezTo>
                    <a:cubicBezTo>
                      <a:pt x="1268354" y="1316106"/>
                      <a:pt x="1112980" y="1574749"/>
                      <a:pt x="959390" y="1659416"/>
                    </a:cubicBezTo>
                    <a:cubicBezTo>
                      <a:pt x="805800" y="1744083"/>
                      <a:pt x="513427" y="1790923"/>
                      <a:pt x="405272" y="1836397"/>
                    </a:cubicBezTo>
                    <a:cubicBezTo>
                      <a:pt x="297117" y="1881871"/>
                      <a:pt x="359447" y="1912598"/>
                      <a:pt x="310461" y="1932262"/>
                    </a:cubicBezTo>
                    <a:cubicBezTo>
                      <a:pt x="261475" y="1951927"/>
                      <a:pt x="162977" y="1964216"/>
                      <a:pt x="111358" y="1954384"/>
                    </a:cubicBezTo>
                    <a:cubicBezTo>
                      <a:pt x="59739" y="1944552"/>
                      <a:pt x="-7858" y="1897849"/>
                      <a:pt x="745" y="1873268"/>
                    </a:cubicBezTo>
                    <a:cubicBezTo>
                      <a:pt x="9348" y="1848687"/>
                      <a:pt x="144541" y="1836397"/>
                      <a:pt x="162977" y="1806900"/>
                    </a:cubicBezTo>
                    <a:cubicBezTo>
                      <a:pt x="181412" y="1777403"/>
                      <a:pt x="80632" y="1713493"/>
                      <a:pt x="111358" y="1696287"/>
                    </a:cubicBezTo>
                    <a:cubicBezTo>
                      <a:pt x="142084" y="1679081"/>
                      <a:pt x="224351" y="1727014"/>
                      <a:pt x="347332" y="1703662"/>
                    </a:cubicBezTo>
                    <a:cubicBezTo>
                      <a:pt x="470313" y="1680310"/>
                      <a:pt x="725114" y="1628691"/>
                      <a:pt x="849246" y="1556178"/>
                    </a:cubicBezTo>
                    <a:cubicBezTo>
                      <a:pt x="973378" y="1483665"/>
                      <a:pt x="1011185" y="1359337"/>
                      <a:pt x="1092125" y="1268584"/>
                    </a:cubicBezTo>
                    <a:cubicBezTo>
                      <a:pt x="1173065" y="1177831"/>
                      <a:pt x="1263605" y="1064505"/>
                      <a:pt x="1334889" y="1011657"/>
                    </a:cubicBezTo>
                    <a:cubicBezTo>
                      <a:pt x="1406173" y="958809"/>
                      <a:pt x="1486548" y="983644"/>
                      <a:pt x="1519829" y="951494"/>
                    </a:cubicBezTo>
                    <a:cubicBezTo>
                      <a:pt x="1553110" y="919344"/>
                      <a:pt x="1546867" y="863003"/>
                      <a:pt x="1534577" y="81875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ardrop 49">
                <a:extLst>
                  <a:ext uri="{FF2B5EF4-FFF2-40B4-BE49-F238E27FC236}">
                    <a16:creationId xmlns:a16="http://schemas.microsoft.com/office/drawing/2014/main" id="{009043F7-D634-44AE-A2FC-8BCC1F8FEBE0}"/>
                  </a:ext>
                </a:extLst>
              </p:cNvPr>
              <p:cNvSpPr/>
              <p:nvPr/>
            </p:nvSpPr>
            <p:spPr>
              <a:xfrm rot="16885676">
                <a:off x="6690042" y="3641111"/>
                <a:ext cx="78059" cy="89210"/>
              </a:xfrm>
              <a:prstGeom prst="teardrop">
                <a:avLst/>
              </a:prstGeom>
              <a:solidFill>
                <a:srgbClr val="FFFF00"/>
              </a:solidFill>
              <a:ln w="9525"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>
                <a:extLst>
                  <a:ext uri="{FF2B5EF4-FFF2-40B4-BE49-F238E27FC236}">
                    <a16:creationId xmlns:a16="http://schemas.microsoft.com/office/drawing/2014/main" id="{F289C891-3100-43F9-9D8B-169D83BA9FCE}"/>
                  </a:ext>
                </a:extLst>
              </p:cNvPr>
              <p:cNvSpPr/>
              <p:nvPr/>
            </p:nvSpPr>
            <p:spPr>
              <a:xfrm rot="4714324" flipH="1">
                <a:off x="6899005" y="3642968"/>
                <a:ext cx="78059" cy="89210"/>
              </a:xfrm>
              <a:prstGeom prst="teardrop">
                <a:avLst/>
              </a:prstGeom>
              <a:solidFill>
                <a:srgbClr val="FFFF00"/>
              </a:solidFill>
              <a:ln w="9525">
                <a:solidFill>
                  <a:schemeClr val="bg2">
                    <a:lumMod val="1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0C2F7B4-1299-4843-9BFF-3CB06A2B6927}"/>
                </a:ext>
              </a:extLst>
            </p:cNvPr>
            <p:cNvSpPr/>
            <p:nvPr/>
          </p:nvSpPr>
          <p:spPr>
            <a:xfrm>
              <a:off x="6706750" y="3664392"/>
              <a:ext cx="36578" cy="41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3EB4821-F25E-4A4D-B5DB-D34F512B090A}"/>
                </a:ext>
              </a:extLst>
            </p:cNvPr>
            <p:cNvSpPr/>
            <p:nvPr/>
          </p:nvSpPr>
          <p:spPr>
            <a:xfrm>
              <a:off x="6922883" y="3664394"/>
              <a:ext cx="36578" cy="41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53E9D5-1832-4863-9F22-F0EA36D8610F}"/>
              </a:ext>
            </a:extLst>
          </p:cNvPr>
          <p:cNvGrpSpPr/>
          <p:nvPr/>
        </p:nvGrpSpPr>
        <p:grpSpPr>
          <a:xfrm>
            <a:off x="4519679" y="2959359"/>
            <a:ext cx="1298906" cy="2230825"/>
            <a:chOff x="934245" y="2476471"/>
            <a:chExt cx="1571677" cy="269929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ABFAC6-B80B-4480-B02D-D34645389E4B}"/>
                </a:ext>
              </a:extLst>
            </p:cNvPr>
            <p:cNvGrpSpPr/>
            <p:nvPr/>
          </p:nvGrpSpPr>
          <p:grpSpPr>
            <a:xfrm>
              <a:off x="934245" y="2476471"/>
              <a:ext cx="1571677" cy="2699299"/>
              <a:chOff x="2721701" y="3040709"/>
              <a:chExt cx="1073476" cy="202802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38AD299-3123-4672-ABA1-AAA09AC95774}"/>
                  </a:ext>
                </a:extLst>
              </p:cNvPr>
              <p:cNvSpPr/>
              <p:nvPr/>
            </p:nvSpPr>
            <p:spPr>
              <a:xfrm>
                <a:off x="3072064" y="3040709"/>
                <a:ext cx="352926" cy="4958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3">
                <a:extLst>
                  <a:ext uri="{FF2B5EF4-FFF2-40B4-BE49-F238E27FC236}">
                    <a16:creationId xmlns:a16="http://schemas.microsoft.com/office/drawing/2014/main" id="{FB7EC070-1C93-4F0C-BD55-07956AEC988C}"/>
                  </a:ext>
                </a:extLst>
              </p:cNvPr>
              <p:cNvSpPr/>
              <p:nvPr/>
            </p:nvSpPr>
            <p:spPr>
              <a:xfrm>
                <a:off x="3015916" y="3561347"/>
                <a:ext cx="457200" cy="802106"/>
              </a:xfrm>
              <a:custGeom>
                <a:avLst/>
                <a:gdLst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11567 w 669387"/>
                  <a:gd name="connsiteY6" fmla="*/ 1067603 h 1067603"/>
                  <a:gd name="connsiteX7" fmla="*/ 0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41359 w 669387"/>
                  <a:gd name="connsiteY6" fmla="*/ 1067603 h 1067603"/>
                  <a:gd name="connsiteX7" fmla="*/ 0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57820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69387 w 669387"/>
                  <a:gd name="connsiteY4" fmla="*/ 956036 h 1067603"/>
                  <a:gd name="connsiteX5" fmla="*/ 528028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  <a:gd name="connsiteX0" fmla="*/ 0 w 669387"/>
                  <a:gd name="connsiteY0" fmla="*/ 111567 h 1067603"/>
                  <a:gd name="connsiteX1" fmla="*/ 111567 w 669387"/>
                  <a:gd name="connsiteY1" fmla="*/ 0 h 1067603"/>
                  <a:gd name="connsiteX2" fmla="*/ 557820 w 669387"/>
                  <a:gd name="connsiteY2" fmla="*/ 0 h 1067603"/>
                  <a:gd name="connsiteX3" fmla="*/ 669387 w 669387"/>
                  <a:gd name="connsiteY3" fmla="*/ 111567 h 1067603"/>
                  <a:gd name="connsiteX4" fmla="*/ 651053 w 669387"/>
                  <a:gd name="connsiteY4" fmla="*/ 956036 h 1067603"/>
                  <a:gd name="connsiteX5" fmla="*/ 528028 w 669387"/>
                  <a:gd name="connsiteY5" fmla="*/ 1067603 h 1067603"/>
                  <a:gd name="connsiteX6" fmla="*/ 141359 w 669387"/>
                  <a:gd name="connsiteY6" fmla="*/ 1067603 h 1067603"/>
                  <a:gd name="connsiteX7" fmla="*/ 34376 w 669387"/>
                  <a:gd name="connsiteY7" fmla="*/ 956036 h 1067603"/>
                  <a:gd name="connsiteX8" fmla="*/ 0 w 669387"/>
                  <a:gd name="connsiteY8" fmla="*/ 111567 h 1067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9387" h="1067603">
                    <a:moveTo>
                      <a:pt x="0" y="111567"/>
                    </a:moveTo>
                    <a:cubicBezTo>
                      <a:pt x="0" y="49950"/>
                      <a:pt x="49950" y="0"/>
                      <a:pt x="111567" y="0"/>
                    </a:cubicBezTo>
                    <a:lnTo>
                      <a:pt x="557820" y="0"/>
                    </a:lnTo>
                    <a:cubicBezTo>
                      <a:pt x="619437" y="0"/>
                      <a:pt x="669387" y="49950"/>
                      <a:pt x="669387" y="111567"/>
                    </a:cubicBezTo>
                    <a:lnTo>
                      <a:pt x="651053" y="956036"/>
                    </a:lnTo>
                    <a:cubicBezTo>
                      <a:pt x="651053" y="1017653"/>
                      <a:pt x="589645" y="1067603"/>
                      <a:pt x="528028" y="1067603"/>
                    </a:cubicBezTo>
                    <a:lnTo>
                      <a:pt x="141359" y="1067603"/>
                    </a:lnTo>
                    <a:cubicBezTo>
                      <a:pt x="79742" y="1067603"/>
                      <a:pt x="34376" y="1017653"/>
                      <a:pt x="34376" y="956036"/>
                    </a:cubicBezTo>
                    <a:lnTo>
                      <a:pt x="0" y="1115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41863926-D35B-42F1-905B-0B7FE122A478}"/>
                  </a:ext>
                </a:extLst>
              </p:cNvPr>
              <p:cNvSpPr/>
              <p:nvPr/>
            </p:nvSpPr>
            <p:spPr>
              <a:xfrm rot="21206188">
                <a:off x="3287930" y="4386942"/>
                <a:ext cx="212677" cy="6817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21A1255-9542-47C3-BA57-4BD03E5F3C96}"/>
                  </a:ext>
                </a:extLst>
              </p:cNvPr>
              <p:cNvSpPr/>
              <p:nvPr/>
            </p:nvSpPr>
            <p:spPr>
              <a:xfrm rot="616601">
                <a:off x="2971230" y="4383498"/>
                <a:ext cx="212677" cy="6817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7CE4724-1E03-4BA1-B8BF-C3287D4D30EE}"/>
                  </a:ext>
                </a:extLst>
              </p:cNvPr>
              <p:cNvSpPr/>
              <p:nvPr/>
            </p:nvSpPr>
            <p:spPr>
              <a:xfrm rot="19601324">
                <a:off x="3627322" y="3620616"/>
                <a:ext cx="167855" cy="5721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173148C-AF42-4F48-9071-D1736CCBC40B}"/>
                  </a:ext>
                </a:extLst>
              </p:cNvPr>
              <p:cNvSpPr/>
              <p:nvPr/>
            </p:nvSpPr>
            <p:spPr>
              <a:xfrm rot="1476201">
                <a:off x="2721701" y="3624606"/>
                <a:ext cx="167855" cy="57214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18624CB-44C7-4D3F-B66B-A3AA549747DD}"/>
                </a:ext>
              </a:extLst>
            </p:cNvPr>
            <p:cNvSpPr/>
            <p:nvPr/>
          </p:nvSpPr>
          <p:spPr>
            <a:xfrm flipH="1">
              <a:off x="1729674" y="2715948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8EDBB19-5A5D-4F16-8C05-D4805989DEF2}"/>
                </a:ext>
              </a:extLst>
            </p:cNvPr>
            <p:cNvSpPr/>
            <p:nvPr/>
          </p:nvSpPr>
          <p:spPr>
            <a:xfrm flipH="1">
              <a:off x="1574172" y="2714976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16CE17E-888C-4C69-A86D-D5411A7CCCC8}"/>
                </a:ext>
              </a:extLst>
            </p:cNvPr>
            <p:cNvSpPr/>
            <p:nvPr/>
          </p:nvSpPr>
          <p:spPr>
            <a:xfrm>
              <a:off x="1611085" y="2953230"/>
              <a:ext cx="151119" cy="17930"/>
            </a:xfrm>
            <a:custGeom>
              <a:avLst/>
              <a:gdLst>
                <a:gd name="connsiteX0" fmla="*/ 0 w 151119"/>
                <a:gd name="connsiteY0" fmla="*/ 0 h 17930"/>
                <a:gd name="connsiteX1" fmla="*/ 69156 w 151119"/>
                <a:gd name="connsiteY1" fmla="*/ 17930 h 17930"/>
                <a:gd name="connsiteX2" fmla="*/ 151119 w 151119"/>
                <a:gd name="connsiteY2" fmla="*/ 0 h 1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19" h="17930">
                  <a:moveTo>
                    <a:pt x="0" y="0"/>
                  </a:moveTo>
                  <a:cubicBezTo>
                    <a:pt x="21985" y="8965"/>
                    <a:pt x="43970" y="17930"/>
                    <a:pt x="69156" y="17930"/>
                  </a:cubicBezTo>
                  <a:cubicBezTo>
                    <a:pt x="94342" y="17930"/>
                    <a:pt x="122730" y="8965"/>
                    <a:pt x="15111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D69AE2-59CC-431B-B97E-6D17274DBF19}"/>
              </a:ext>
            </a:extLst>
          </p:cNvPr>
          <p:cNvGrpSpPr/>
          <p:nvPr/>
        </p:nvGrpSpPr>
        <p:grpSpPr>
          <a:xfrm>
            <a:off x="6368678" y="3284107"/>
            <a:ext cx="946385" cy="1868664"/>
            <a:chOff x="2844399" y="2553707"/>
            <a:chExt cx="1385601" cy="27359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864F7BE-58B9-4AD6-B0D5-469F64B53ABD}"/>
                </a:ext>
              </a:extLst>
            </p:cNvPr>
            <p:cNvGrpSpPr/>
            <p:nvPr/>
          </p:nvGrpSpPr>
          <p:grpSpPr>
            <a:xfrm>
              <a:off x="2844399" y="2553707"/>
              <a:ext cx="1385601" cy="2735910"/>
              <a:chOff x="3031643" y="2846410"/>
              <a:chExt cx="1145125" cy="2261083"/>
            </a:xfrm>
          </p:grpSpPr>
          <p:sp>
            <p:nvSpPr>
              <p:cNvPr id="85" name="Oval 22">
                <a:extLst>
                  <a:ext uri="{FF2B5EF4-FFF2-40B4-BE49-F238E27FC236}">
                    <a16:creationId xmlns:a16="http://schemas.microsoft.com/office/drawing/2014/main" id="{937ABB9A-2C4E-41E2-9145-FB4C1D1ADB2C}"/>
                  </a:ext>
                </a:extLst>
              </p:cNvPr>
              <p:cNvSpPr/>
              <p:nvPr/>
            </p:nvSpPr>
            <p:spPr>
              <a:xfrm>
                <a:off x="3383717" y="2846410"/>
                <a:ext cx="453651" cy="705614"/>
              </a:xfrm>
              <a:custGeom>
                <a:avLst/>
                <a:gdLst>
                  <a:gd name="connsiteX0" fmla="*/ 0 w 453224"/>
                  <a:gd name="connsiteY0" fmla="*/ 326004 h 652007"/>
                  <a:gd name="connsiteX1" fmla="*/ 226612 w 453224"/>
                  <a:gd name="connsiteY1" fmla="*/ 0 h 652007"/>
                  <a:gd name="connsiteX2" fmla="*/ 453224 w 453224"/>
                  <a:gd name="connsiteY2" fmla="*/ 326004 h 652007"/>
                  <a:gd name="connsiteX3" fmla="*/ 226612 w 453224"/>
                  <a:gd name="connsiteY3" fmla="*/ 652008 h 652007"/>
                  <a:gd name="connsiteX4" fmla="*/ 0 w 453224"/>
                  <a:gd name="connsiteY4" fmla="*/ 326004 h 652007"/>
                  <a:gd name="connsiteX0" fmla="*/ 0 w 460077"/>
                  <a:gd name="connsiteY0" fmla="*/ 326004 h 660003"/>
                  <a:gd name="connsiteX1" fmla="*/ 226612 w 460077"/>
                  <a:gd name="connsiteY1" fmla="*/ 0 h 660003"/>
                  <a:gd name="connsiteX2" fmla="*/ 453224 w 460077"/>
                  <a:gd name="connsiteY2" fmla="*/ 326004 h 660003"/>
                  <a:gd name="connsiteX3" fmla="*/ 385640 w 460077"/>
                  <a:gd name="connsiteY3" fmla="*/ 540692 h 660003"/>
                  <a:gd name="connsiteX4" fmla="*/ 226612 w 460077"/>
                  <a:gd name="connsiteY4" fmla="*/ 652008 h 660003"/>
                  <a:gd name="connsiteX5" fmla="*/ 0 w 460077"/>
                  <a:gd name="connsiteY5" fmla="*/ 326004 h 660003"/>
                  <a:gd name="connsiteX0" fmla="*/ 0 w 464332"/>
                  <a:gd name="connsiteY0" fmla="*/ 326004 h 695041"/>
                  <a:gd name="connsiteX1" fmla="*/ 226612 w 464332"/>
                  <a:gd name="connsiteY1" fmla="*/ 0 h 695041"/>
                  <a:gd name="connsiteX2" fmla="*/ 453224 w 464332"/>
                  <a:gd name="connsiteY2" fmla="*/ 326004 h 695041"/>
                  <a:gd name="connsiteX3" fmla="*/ 417446 w 464332"/>
                  <a:gd name="connsiteY3" fmla="*/ 655986 h 695041"/>
                  <a:gd name="connsiteX4" fmla="*/ 226612 w 464332"/>
                  <a:gd name="connsiteY4" fmla="*/ 652008 h 695041"/>
                  <a:gd name="connsiteX5" fmla="*/ 0 w 464332"/>
                  <a:gd name="connsiteY5" fmla="*/ 326004 h 695041"/>
                  <a:gd name="connsiteX0" fmla="*/ 0 w 467540"/>
                  <a:gd name="connsiteY0" fmla="*/ 328921 h 697958"/>
                  <a:gd name="connsiteX1" fmla="*/ 226612 w 467540"/>
                  <a:gd name="connsiteY1" fmla="*/ 2917 h 697958"/>
                  <a:gd name="connsiteX2" fmla="*/ 457199 w 467540"/>
                  <a:gd name="connsiteY2" fmla="*/ 189773 h 697958"/>
                  <a:gd name="connsiteX3" fmla="*/ 417446 w 467540"/>
                  <a:gd name="connsiteY3" fmla="*/ 658903 h 697958"/>
                  <a:gd name="connsiteX4" fmla="*/ 226612 w 467540"/>
                  <a:gd name="connsiteY4" fmla="*/ 654925 h 697958"/>
                  <a:gd name="connsiteX5" fmla="*/ 0 w 467540"/>
                  <a:gd name="connsiteY5" fmla="*/ 328921 h 697958"/>
                  <a:gd name="connsiteX0" fmla="*/ 0 w 452661"/>
                  <a:gd name="connsiteY0" fmla="*/ 328921 h 697958"/>
                  <a:gd name="connsiteX1" fmla="*/ 226612 w 452661"/>
                  <a:gd name="connsiteY1" fmla="*/ 2917 h 697958"/>
                  <a:gd name="connsiteX2" fmla="*/ 437321 w 452661"/>
                  <a:gd name="connsiteY2" fmla="*/ 189773 h 697958"/>
                  <a:gd name="connsiteX3" fmla="*/ 417446 w 452661"/>
                  <a:gd name="connsiteY3" fmla="*/ 658903 h 697958"/>
                  <a:gd name="connsiteX4" fmla="*/ 226612 w 452661"/>
                  <a:gd name="connsiteY4" fmla="*/ 654925 h 697958"/>
                  <a:gd name="connsiteX5" fmla="*/ 0 w 452661"/>
                  <a:gd name="connsiteY5" fmla="*/ 328921 h 697958"/>
                  <a:gd name="connsiteX0" fmla="*/ 5307 w 457968"/>
                  <a:gd name="connsiteY0" fmla="*/ 328921 h 687303"/>
                  <a:gd name="connsiteX1" fmla="*/ 231919 w 457968"/>
                  <a:gd name="connsiteY1" fmla="*/ 2917 h 687303"/>
                  <a:gd name="connsiteX2" fmla="*/ 442628 w 457968"/>
                  <a:gd name="connsiteY2" fmla="*/ 189773 h 687303"/>
                  <a:gd name="connsiteX3" fmla="*/ 422753 w 457968"/>
                  <a:gd name="connsiteY3" fmla="*/ 658903 h 687303"/>
                  <a:gd name="connsiteX4" fmla="*/ 231919 w 457968"/>
                  <a:gd name="connsiteY4" fmla="*/ 654925 h 687303"/>
                  <a:gd name="connsiteX5" fmla="*/ 84822 w 457968"/>
                  <a:gd name="connsiteY5" fmla="*/ 527706 h 687303"/>
                  <a:gd name="connsiteX6" fmla="*/ 5307 w 457968"/>
                  <a:gd name="connsiteY6" fmla="*/ 328921 h 687303"/>
                  <a:gd name="connsiteX0" fmla="*/ 5307 w 457968"/>
                  <a:gd name="connsiteY0" fmla="*/ 328921 h 698491"/>
                  <a:gd name="connsiteX1" fmla="*/ 231919 w 457968"/>
                  <a:gd name="connsiteY1" fmla="*/ 2917 h 698491"/>
                  <a:gd name="connsiteX2" fmla="*/ 442628 w 457968"/>
                  <a:gd name="connsiteY2" fmla="*/ 189773 h 698491"/>
                  <a:gd name="connsiteX3" fmla="*/ 422753 w 457968"/>
                  <a:gd name="connsiteY3" fmla="*/ 658903 h 698491"/>
                  <a:gd name="connsiteX4" fmla="*/ 231919 w 457968"/>
                  <a:gd name="connsiteY4" fmla="*/ 654925 h 698491"/>
                  <a:gd name="connsiteX5" fmla="*/ 84822 w 457968"/>
                  <a:gd name="connsiteY5" fmla="*/ 678781 h 698491"/>
                  <a:gd name="connsiteX6" fmla="*/ 5307 w 457968"/>
                  <a:gd name="connsiteY6" fmla="*/ 328921 h 698491"/>
                  <a:gd name="connsiteX0" fmla="*/ 6139 w 446873"/>
                  <a:gd name="connsiteY0" fmla="*/ 218861 h 695773"/>
                  <a:gd name="connsiteX1" fmla="*/ 220824 w 446873"/>
                  <a:gd name="connsiteY1" fmla="*/ 199 h 695773"/>
                  <a:gd name="connsiteX2" fmla="*/ 431533 w 446873"/>
                  <a:gd name="connsiteY2" fmla="*/ 187055 h 695773"/>
                  <a:gd name="connsiteX3" fmla="*/ 411658 w 446873"/>
                  <a:gd name="connsiteY3" fmla="*/ 656185 h 695773"/>
                  <a:gd name="connsiteX4" fmla="*/ 220824 w 446873"/>
                  <a:gd name="connsiteY4" fmla="*/ 652207 h 695773"/>
                  <a:gd name="connsiteX5" fmla="*/ 73727 w 446873"/>
                  <a:gd name="connsiteY5" fmla="*/ 676063 h 695773"/>
                  <a:gd name="connsiteX6" fmla="*/ 6139 w 446873"/>
                  <a:gd name="connsiteY6" fmla="*/ 218861 h 695773"/>
                  <a:gd name="connsiteX0" fmla="*/ 6139 w 448302"/>
                  <a:gd name="connsiteY0" fmla="*/ 218861 h 705659"/>
                  <a:gd name="connsiteX1" fmla="*/ 220824 w 448302"/>
                  <a:gd name="connsiteY1" fmla="*/ 199 h 705659"/>
                  <a:gd name="connsiteX2" fmla="*/ 431533 w 448302"/>
                  <a:gd name="connsiteY2" fmla="*/ 187055 h 705659"/>
                  <a:gd name="connsiteX3" fmla="*/ 415634 w 448302"/>
                  <a:gd name="connsiteY3" fmla="*/ 687990 h 705659"/>
                  <a:gd name="connsiteX4" fmla="*/ 220824 w 448302"/>
                  <a:gd name="connsiteY4" fmla="*/ 652207 h 705659"/>
                  <a:gd name="connsiteX5" fmla="*/ 73727 w 448302"/>
                  <a:gd name="connsiteY5" fmla="*/ 676063 h 705659"/>
                  <a:gd name="connsiteX6" fmla="*/ 6139 w 448302"/>
                  <a:gd name="connsiteY6" fmla="*/ 218861 h 705659"/>
                  <a:gd name="connsiteX0" fmla="*/ 11488 w 453651"/>
                  <a:gd name="connsiteY0" fmla="*/ 218861 h 705659"/>
                  <a:gd name="connsiteX1" fmla="*/ 226173 w 453651"/>
                  <a:gd name="connsiteY1" fmla="*/ 199 h 705659"/>
                  <a:gd name="connsiteX2" fmla="*/ 436882 w 453651"/>
                  <a:gd name="connsiteY2" fmla="*/ 187055 h 705659"/>
                  <a:gd name="connsiteX3" fmla="*/ 420983 w 453651"/>
                  <a:gd name="connsiteY3" fmla="*/ 687990 h 705659"/>
                  <a:gd name="connsiteX4" fmla="*/ 226173 w 453651"/>
                  <a:gd name="connsiteY4" fmla="*/ 652207 h 705659"/>
                  <a:gd name="connsiteX5" fmla="*/ 51246 w 453651"/>
                  <a:gd name="connsiteY5" fmla="*/ 676063 h 705659"/>
                  <a:gd name="connsiteX6" fmla="*/ 11488 w 453651"/>
                  <a:gd name="connsiteY6" fmla="*/ 218861 h 705659"/>
                  <a:gd name="connsiteX0" fmla="*/ 11488 w 453651"/>
                  <a:gd name="connsiteY0" fmla="*/ 214841 h 705614"/>
                  <a:gd name="connsiteX1" fmla="*/ 226173 w 453651"/>
                  <a:gd name="connsiteY1" fmla="*/ 154 h 705614"/>
                  <a:gd name="connsiteX2" fmla="*/ 436882 w 453651"/>
                  <a:gd name="connsiteY2" fmla="*/ 187010 h 705614"/>
                  <a:gd name="connsiteX3" fmla="*/ 420983 w 453651"/>
                  <a:gd name="connsiteY3" fmla="*/ 687945 h 705614"/>
                  <a:gd name="connsiteX4" fmla="*/ 226173 w 453651"/>
                  <a:gd name="connsiteY4" fmla="*/ 652162 h 705614"/>
                  <a:gd name="connsiteX5" fmla="*/ 51246 w 453651"/>
                  <a:gd name="connsiteY5" fmla="*/ 676018 h 705614"/>
                  <a:gd name="connsiteX6" fmla="*/ 11488 w 453651"/>
                  <a:gd name="connsiteY6" fmla="*/ 214841 h 70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3651" h="705614">
                    <a:moveTo>
                      <a:pt x="11488" y="214841"/>
                    </a:moveTo>
                    <a:cubicBezTo>
                      <a:pt x="40642" y="102197"/>
                      <a:pt x="155274" y="4793"/>
                      <a:pt x="226173" y="154"/>
                    </a:cubicBezTo>
                    <a:cubicBezTo>
                      <a:pt x="297072" y="-4485"/>
                      <a:pt x="410377" y="96895"/>
                      <a:pt x="436882" y="187010"/>
                    </a:cubicBezTo>
                    <a:cubicBezTo>
                      <a:pt x="463387" y="277125"/>
                      <a:pt x="458752" y="633611"/>
                      <a:pt x="420983" y="687945"/>
                    </a:cubicBezTo>
                    <a:cubicBezTo>
                      <a:pt x="383214" y="742279"/>
                      <a:pt x="287796" y="654150"/>
                      <a:pt x="226173" y="652162"/>
                    </a:cubicBezTo>
                    <a:cubicBezTo>
                      <a:pt x="164550" y="650174"/>
                      <a:pt x="89015" y="730352"/>
                      <a:pt x="51246" y="676018"/>
                    </a:cubicBezTo>
                    <a:cubicBezTo>
                      <a:pt x="13477" y="621684"/>
                      <a:pt x="-17666" y="327485"/>
                      <a:pt x="11488" y="21484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9E15B5B-CA40-43CC-84AF-C98F73FFD4FF}"/>
                  </a:ext>
                </a:extLst>
              </p:cNvPr>
              <p:cNvGrpSpPr/>
              <p:nvPr/>
            </p:nvGrpSpPr>
            <p:grpSpPr>
              <a:xfrm>
                <a:off x="3031643" y="2882453"/>
                <a:ext cx="1145125" cy="2225040"/>
                <a:chOff x="2716372" y="3040709"/>
                <a:chExt cx="1041020" cy="2022764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4607EEC2-1DF9-45B0-A599-47FCCC6FDB8F}"/>
                    </a:ext>
                  </a:extLst>
                </p:cNvPr>
                <p:cNvSpPr/>
                <p:nvPr/>
              </p:nvSpPr>
              <p:spPr>
                <a:xfrm>
                  <a:off x="3072064" y="3040709"/>
                  <a:ext cx="352926" cy="49584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: Rounded Corners 17">
                  <a:extLst>
                    <a:ext uri="{FF2B5EF4-FFF2-40B4-BE49-F238E27FC236}">
                      <a16:creationId xmlns:a16="http://schemas.microsoft.com/office/drawing/2014/main" id="{8ADA352C-5C4F-4622-B046-A5C482100821}"/>
                    </a:ext>
                  </a:extLst>
                </p:cNvPr>
                <p:cNvSpPr/>
                <p:nvPr/>
              </p:nvSpPr>
              <p:spPr>
                <a:xfrm>
                  <a:off x="2960256" y="3561346"/>
                  <a:ext cx="562039" cy="964403"/>
                </a:xfrm>
                <a:custGeom>
                  <a:avLst/>
                  <a:gdLst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885306 h 964403"/>
                    <a:gd name="connsiteX5" fmla="*/ 395477 w 474574"/>
                    <a:gd name="connsiteY5" fmla="*/ 964403 h 964403"/>
                    <a:gd name="connsiteX6" fmla="*/ 79097 w 474574"/>
                    <a:gd name="connsiteY6" fmla="*/ 964403 h 964403"/>
                    <a:gd name="connsiteX7" fmla="*/ 0 w 474574"/>
                    <a:gd name="connsiteY7" fmla="*/ 885306 h 964403"/>
                    <a:gd name="connsiteX8" fmla="*/ 0 w 474574"/>
                    <a:gd name="connsiteY8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0 w 474574"/>
                    <a:gd name="connsiteY9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1471 w 474574"/>
                    <a:gd name="connsiteY9" fmla="*/ 542985 h 964403"/>
                    <a:gd name="connsiteX10" fmla="*/ 0 w 474574"/>
                    <a:gd name="connsiteY10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74574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65081 w 474574"/>
                    <a:gd name="connsiteY9" fmla="*/ 531058 h 964403"/>
                    <a:gd name="connsiteX10" fmla="*/ 0 w 474574"/>
                    <a:gd name="connsiteY10" fmla="*/ 79097 h 964403"/>
                    <a:gd name="connsiteX0" fmla="*/ 0 w 474574"/>
                    <a:gd name="connsiteY0" fmla="*/ 79097 h 964403"/>
                    <a:gd name="connsiteX1" fmla="*/ 79097 w 474574"/>
                    <a:gd name="connsiteY1" fmla="*/ 0 h 964403"/>
                    <a:gd name="connsiteX2" fmla="*/ 395477 w 474574"/>
                    <a:gd name="connsiteY2" fmla="*/ 0 h 964403"/>
                    <a:gd name="connsiteX3" fmla="*/ 474574 w 474574"/>
                    <a:gd name="connsiteY3" fmla="*/ 79097 h 964403"/>
                    <a:gd name="connsiteX4" fmla="*/ 403012 w 474574"/>
                    <a:gd name="connsiteY4" fmla="*/ 519131 h 964403"/>
                    <a:gd name="connsiteX5" fmla="*/ 474574 w 474574"/>
                    <a:gd name="connsiteY5" fmla="*/ 885306 h 964403"/>
                    <a:gd name="connsiteX6" fmla="*/ 395477 w 474574"/>
                    <a:gd name="connsiteY6" fmla="*/ 964403 h 964403"/>
                    <a:gd name="connsiteX7" fmla="*/ 79097 w 474574"/>
                    <a:gd name="connsiteY7" fmla="*/ 964403 h 964403"/>
                    <a:gd name="connsiteX8" fmla="*/ 0 w 474574"/>
                    <a:gd name="connsiteY8" fmla="*/ 885306 h 964403"/>
                    <a:gd name="connsiteX9" fmla="*/ 65081 w 474574"/>
                    <a:gd name="connsiteY9" fmla="*/ 531058 h 964403"/>
                    <a:gd name="connsiteX10" fmla="*/ 0 w 474574"/>
                    <a:gd name="connsiteY10" fmla="*/ 79097 h 964403"/>
                    <a:gd name="connsiteX0" fmla="*/ 47708 w 522282"/>
                    <a:gd name="connsiteY0" fmla="*/ 79097 h 964403"/>
                    <a:gd name="connsiteX1" fmla="*/ 126805 w 522282"/>
                    <a:gd name="connsiteY1" fmla="*/ 0 h 964403"/>
                    <a:gd name="connsiteX2" fmla="*/ 443185 w 522282"/>
                    <a:gd name="connsiteY2" fmla="*/ 0 h 964403"/>
                    <a:gd name="connsiteX3" fmla="*/ 522282 w 522282"/>
                    <a:gd name="connsiteY3" fmla="*/ 79097 h 964403"/>
                    <a:gd name="connsiteX4" fmla="*/ 450720 w 522282"/>
                    <a:gd name="connsiteY4" fmla="*/ 519131 h 964403"/>
                    <a:gd name="connsiteX5" fmla="*/ 522282 w 522282"/>
                    <a:gd name="connsiteY5" fmla="*/ 885306 h 964403"/>
                    <a:gd name="connsiteX6" fmla="*/ 443185 w 522282"/>
                    <a:gd name="connsiteY6" fmla="*/ 964403 h 964403"/>
                    <a:gd name="connsiteX7" fmla="*/ 126805 w 522282"/>
                    <a:gd name="connsiteY7" fmla="*/ 964403 h 964403"/>
                    <a:gd name="connsiteX8" fmla="*/ 0 w 522282"/>
                    <a:gd name="connsiteY8" fmla="*/ 893257 h 964403"/>
                    <a:gd name="connsiteX9" fmla="*/ 112789 w 522282"/>
                    <a:gd name="connsiteY9" fmla="*/ 531058 h 964403"/>
                    <a:gd name="connsiteX10" fmla="*/ 47708 w 522282"/>
                    <a:gd name="connsiteY10" fmla="*/ 79097 h 964403"/>
                    <a:gd name="connsiteX0" fmla="*/ 55660 w 530234"/>
                    <a:gd name="connsiteY0" fmla="*/ 79097 h 964403"/>
                    <a:gd name="connsiteX1" fmla="*/ 134757 w 530234"/>
                    <a:gd name="connsiteY1" fmla="*/ 0 h 964403"/>
                    <a:gd name="connsiteX2" fmla="*/ 451137 w 530234"/>
                    <a:gd name="connsiteY2" fmla="*/ 0 h 964403"/>
                    <a:gd name="connsiteX3" fmla="*/ 530234 w 530234"/>
                    <a:gd name="connsiteY3" fmla="*/ 79097 h 964403"/>
                    <a:gd name="connsiteX4" fmla="*/ 458672 w 530234"/>
                    <a:gd name="connsiteY4" fmla="*/ 519131 h 964403"/>
                    <a:gd name="connsiteX5" fmla="*/ 530234 w 530234"/>
                    <a:gd name="connsiteY5" fmla="*/ 885306 h 964403"/>
                    <a:gd name="connsiteX6" fmla="*/ 451137 w 530234"/>
                    <a:gd name="connsiteY6" fmla="*/ 964403 h 964403"/>
                    <a:gd name="connsiteX7" fmla="*/ 134757 w 530234"/>
                    <a:gd name="connsiteY7" fmla="*/ 964403 h 964403"/>
                    <a:gd name="connsiteX8" fmla="*/ 0 w 530234"/>
                    <a:gd name="connsiteY8" fmla="*/ 889282 h 964403"/>
                    <a:gd name="connsiteX9" fmla="*/ 120741 w 530234"/>
                    <a:gd name="connsiteY9" fmla="*/ 531058 h 964403"/>
                    <a:gd name="connsiteX10" fmla="*/ 55660 w 530234"/>
                    <a:gd name="connsiteY10" fmla="*/ 79097 h 964403"/>
                    <a:gd name="connsiteX0" fmla="*/ 55660 w 558064"/>
                    <a:gd name="connsiteY0" fmla="*/ 79097 h 964403"/>
                    <a:gd name="connsiteX1" fmla="*/ 134757 w 558064"/>
                    <a:gd name="connsiteY1" fmla="*/ 0 h 964403"/>
                    <a:gd name="connsiteX2" fmla="*/ 451137 w 558064"/>
                    <a:gd name="connsiteY2" fmla="*/ 0 h 964403"/>
                    <a:gd name="connsiteX3" fmla="*/ 530234 w 558064"/>
                    <a:gd name="connsiteY3" fmla="*/ 79097 h 964403"/>
                    <a:gd name="connsiteX4" fmla="*/ 458672 w 558064"/>
                    <a:gd name="connsiteY4" fmla="*/ 519131 h 964403"/>
                    <a:gd name="connsiteX5" fmla="*/ 558064 w 558064"/>
                    <a:gd name="connsiteY5" fmla="*/ 885306 h 964403"/>
                    <a:gd name="connsiteX6" fmla="*/ 451137 w 558064"/>
                    <a:gd name="connsiteY6" fmla="*/ 964403 h 964403"/>
                    <a:gd name="connsiteX7" fmla="*/ 134757 w 558064"/>
                    <a:gd name="connsiteY7" fmla="*/ 964403 h 964403"/>
                    <a:gd name="connsiteX8" fmla="*/ 0 w 558064"/>
                    <a:gd name="connsiteY8" fmla="*/ 889282 h 964403"/>
                    <a:gd name="connsiteX9" fmla="*/ 120741 w 558064"/>
                    <a:gd name="connsiteY9" fmla="*/ 531058 h 964403"/>
                    <a:gd name="connsiteX10" fmla="*/ 55660 w 558064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9131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0741 w 562039"/>
                    <a:gd name="connsiteY9" fmla="*/ 531058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9131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8672 w 562039"/>
                    <a:gd name="connsiteY4" fmla="*/ 513730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  <a:gd name="connsiteX0" fmla="*/ 55660 w 562039"/>
                    <a:gd name="connsiteY0" fmla="*/ 79097 h 964403"/>
                    <a:gd name="connsiteX1" fmla="*/ 134757 w 562039"/>
                    <a:gd name="connsiteY1" fmla="*/ 0 h 964403"/>
                    <a:gd name="connsiteX2" fmla="*/ 451137 w 562039"/>
                    <a:gd name="connsiteY2" fmla="*/ 0 h 964403"/>
                    <a:gd name="connsiteX3" fmla="*/ 530234 w 562039"/>
                    <a:gd name="connsiteY3" fmla="*/ 79097 h 964403"/>
                    <a:gd name="connsiteX4" fmla="*/ 451110 w 562039"/>
                    <a:gd name="connsiteY4" fmla="*/ 509409 h 964403"/>
                    <a:gd name="connsiteX5" fmla="*/ 562039 w 562039"/>
                    <a:gd name="connsiteY5" fmla="*/ 885306 h 964403"/>
                    <a:gd name="connsiteX6" fmla="*/ 451137 w 562039"/>
                    <a:gd name="connsiteY6" fmla="*/ 964403 h 964403"/>
                    <a:gd name="connsiteX7" fmla="*/ 134757 w 562039"/>
                    <a:gd name="connsiteY7" fmla="*/ 964403 h 964403"/>
                    <a:gd name="connsiteX8" fmla="*/ 0 w 562039"/>
                    <a:gd name="connsiteY8" fmla="*/ 889282 h 964403"/>
                    <a:gd name="connsiteX9" fmla="*/ 121821 w 562039"/>
                    <a:gd name="connsiteY9" fmla="*/ 502973 h 964403"/>
                    <a:gd name="connsiteX10" fmla="*/ 55660 w 562039"/>
                    <a:gd name="connsiteY10" fmla="*/ 79097 h 96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2039" h="964403">
                      <a:moveTo>
                        <a:pt x="55660" y="79097"/>
                      </a:moveTo>
                      <a:cubicBezTo>
                        <a:pt x="55660" y="35413"/>
                        <a:pt x="91073" y="0"/>
                        <a:pt x="134757" y="0"/>
                      </a:cubicBezTo>
                      <a:lnTo>
                        <a:pt x="451137" y="0"/>
                      </a:lnTo>
                      <a:cubicBezTo>
                        <a:pt x="494821" y="0"/>
                        <a:pt x="530234" y="35413"/>
                        <a:pt x="530234" y="79097"/>
                      </a:cubicBezTo>
                      <a:lnTo>
                        <a:pt x="451110" y="509409"/>
                      </a:lnTo>
                      <a:lnTo>
                        <a:pt x="562039" y="885306"/>
                      </a:lnTo>
                      <a:cubicBezTo>
                        <a:pt x="562039" y="928990"/>
                        <a:pt x="494821" y="964403"/>
                        <a:pt x="451137" y="964403"/>
                      </a:cubicBezTo>
                      <a:lnTo>
                        <a:pt x="134757" y="964403"/>
                      </a:lnTo>
                      <a:cubicBezTo>
                        <a:pt x="91073" y="964403"/>
                        <a:pt x="0" y="932966"/>
                        <a:pt x="0" y="889282"/>
                      </a:cubicBezTo>
                      <a:cubicBezTo>
                        <a:pt x="490" y="775175"/>
                        <a:pt x="121331" y="617080"/>
                        <a:pt x="121821" y="502973"/>
                      </a:cubicBezTo>
                      <a:cubicBezTo>
                        <a:pt x="121331" y="348344"/>
                        <a:pt x="56150" y="233726"/>
                        <a:pt x="55660" y="790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315F3E8E-451B-4B0B-B8A2-D16375F8CE47}"/>
                    </a:ext>
                  </a:extLst>
                </p:cNvPr>
                <p:cNvSpPr/>
                <p:nvPr/>
              </p:nvSpPr>
              <p:spPr>
                <a:xfrm rot="21206188">
                  <a:off x="3320475" y="4551234"/>
                  <a:ext cx="175766" cy="5122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CAB58F2-A9E4-4E53-B950-4DB97D17D603}"/>
                    </a:ext>
                  </a:extLst>
                </p:cNvPr>
                <p:cNvSpPr/>
                <p:nvPr/>
              </p:nvSpPr>
              <p:spPr>
                <a:xfrm rot="616601">
                  <a:off x="2972463" y="4551234"/>
                  <a:ext cx="175766" cy="51223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F01C3263-CBD1-4B8D-A31A-1C32C6402938}"/>
                    </a:ext>
                  </a:extLst>
                </p:cNvPr>
                <p:cNvSpPr/>
                <p:nvPr/>
              </p:nvSpPr>
              <p:spPr>
                <a:xfrm rot="19394817">
                  <a:off x="3618669" y="3648294"/>
                  <a:ext cx="138723" cy="52013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182C3FDD-B150-44DA-9F9D-369D3616FB94}"/>
                    </a:ext>
                  </a:extLst>
                </p:cNvPr>
                <p:cNvSpPr/>
                <p:nvPr/>
              </p:nvSpPr>
              <p:spPr>
                <a:xfrm rot="2229801">
                  <a:off x="2716372" y="3622177"/>
                  <a:ext cx="137803" cy="53467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Chord 86">
                <a:extLst>
                  <a:ext uri="{FF2B5EF4-FFF2-40B4-BE49-F238E27FC236}">
                    <a16:creationId xmlns:a16="http://schemas.microsoft.com/office/drawing/2014/main" id="{4226E163-BE12-4D89-83BB-C6823BF9CCC2}"/>
                  </a:ext>
                </a:extLst>
              </p:cNvPr>
              <p:cNvSpPr/>
              <p:nvPr/>
            </p:nvSpPr>
            <p:spPr>
              <a:xfrm rot="5400000">
                <a:off x="3383804" y="2846432"/>
                <a:ext cx="424736" cy="428884"/>
              </a:xfrm>
              <a:prstGeom prst="chord">
                <a:avLst>
                  <a:gd name="adj1" fmla="val 5409754"/>
                  <a:gd name="adj2" fmla="val 16190622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1913B37-B70C-422C-A6B3-1844B7E0CC37}"/>
                </a:ext>
              </a:extLst>
            </p:cNvPr>
            <p:cNvSpPr/>
            <p:nvPr/>
          </p:nvSpPr>
          <p:spPr>
            <a:xfrm flipH="1">
              <a:off x="3587495" y="2875605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8B0993-A307-42B1-8E18-8FB6B0A602B1}"/>
                </a:ext>
              </a:extLst>
            </p:cNvPr>
            <p:cNvSpPr/>
            <p:nvPr/>
          </p:nvSpPr>
          <p:spPr>
            <a:xfrm flipH="1">
              <a:off x="3431993" y="2874633"/>
              <a:ext cx="63568" cy="63872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75C17F-7032-466D-9621-A619C2DF64FE}"/>
                </a:ext>
              </a:extLst>
            </p:cNvPr>
            <p:cNvSpPr/>
            <p:nvPr/>
          </p:nvSpPr>
          <p:spPr>
            <a:xfrm>
              <a:off x="3450886" y="3062767"/>
              <a:ext cx="182854" cy="21695"/>
            </a:xfrm>
            <a:custGeom>
              <a:avLst/>
              <a:gdLst>
                <a:gd name="connsiteX0" fmla="*/ 0 w 151119"/>
                <a:gd name="connsiteY0" fmla="*/ 0 h 17930"/>
                <a:gd name="connsiteX1" fmla="*/ 69156 w 151119"/>
                <a:gd name="connsiteY1" fmla="*/ 17930 h 17930"/>
                <a:gd name="connsiteX2" fmla="*/ 151119 w 151119"/>
                <a:gd name="connsiteY2" fmla="*/ 0 h 1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19" h="17930">
                  <a:moveTo>
                    <a:pt x="0" y="0"/>
                  </a:moveTo>
                  <a:cubicBezTo>
                    <a:pt x="21985" y="8965"/>
                    <a:pt x="43970" y="17930"/>
                    <a:pt x="69156" y="17930"/>
                  </a:cubicBezTo>
                  <a:cubicBezTo>
                    <a:pt x="94342" y="17930"/>
                    <a:pt x="122730" y="8965"/>
                    <a:pt x="15111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F076CF-A9E6-492A-90F2-8C9824D053D6}"/>
                </a:ext>
              </a:extLst>
            </p:cNvPr>
            <p:cNvSpPr/>
            <p:nvPr/>
          </p:nvSpPr>
          <p:spPr>
            <a:xfrm>
              <a:off x="3502856" y="3058245"/>
              <a:ext cx="71282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Chord 94">
            <a:extLst>
              <a:ext uri="{FF2B5EF4-FFF2-40B4-BE49-F238E27FC236}">
                <a16:creationId xmlns:a16="http://schemas.microsoft.com/office/drawing/2014/main" id="{0D8714E1-ED09-43A9-B2DA-F0AD4D3E0BCD}"/>
              </a:ext>
            </a:extLst>
          </p:cNvPr>
          <p:cNvSpPr/>
          <p:nvPr/>
        </p:nvSpPr>
        <p:spPr>
          <a:xfrm rot="12065700" flipH="1">
            <a:off x="7991696" y="4438865"/>
            <a:ext cx="175245" cy="274007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235ADB-4ACA-410E-9D44-9900C7C33ADB}"/>
              </a:ext>
            </a:extLst>
          </p:cNvPr>
          <p:cNvSpPr/>
          <p:nvPr/>
        </p:nvSpPr>
        <p:spPr>
          <a:xfrm>
            <a:off x="7672936" y="4629128"/>
            <a:ext cx="654724" cy="52049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032EB9F-48A0-41EC-A00E-710CDC3888B6}"/>
              </a:ext>
            </a:extLst>
          </p:cNvPr>
          <p:cNvSpPr/>
          <p:nvPr/>
        </p:nvSpPr>
        <p:spPr>
          <a:xfrm>
            <a:off x="7760551" y="4573871"/>
            <a:ext cx="469232" cy="38779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hord 97">
            <a:extLst>
              <a:ext uri="{FF2B5EF4-FFF2-40B4-BE49-F238E27FC236}">
                <a16:creationId xmlns:a16="http://schemas.microsoft.com/office/drawing/2014/main" id="{37BF8534-CB7A-4A20-AE2B-D3FC4DC42EEE}"/>
              </a:ext>
            </a:extLst>
          </p:cNvPr>
          <p:cNvSpPr/>
          <p:nvPr/>
        </p:nvSpPr>
        <p:spPr>
          <a:xfrm rot="5400000">
            <a:off x="7708252" y="5056870"/>
            <a:ext cx="270639" cy="240868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Chord 98">
            <a:extLst>
              <a:ext uri="{FF2B5EF4-FFF2-40B4-BE49-F238E27FC236}">
                <a16:creationId xmlns:a16="http://schemas.microsoft.com/office/drawing/2014/main" id="{C33F2435-699A-42DA-85FF-9D44E7943541}"/>
              </a:ext>
            </a:extLst>
          </p:cNvPr>
          <p:cNvSpPr/>
          <p:nvPr/>
        </p:nvSpPr>
        <p:spPr>
          <a:xfrm rot="16200000" flipH="1">
            <a:off x="7993331" y="5055241"/>
            <a:ext cx="270639" cy="240868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Chord 99">
            <a:extLst>
              <a:ext uri="{FF2B5EF4-FFF2-40B4-BE49-F238E27FC236}">
                <a16:creationId xmlns:a16="http://schemas.microsoft.com/office/drawing/2014/main" id="{496887BC-5EE7-4611-8F20-6C63DAA49F18}"/>
              </a:ext>
            </a:extLst>
          </p:cNvPr>
          <p:cNvSpPr/>
          <p:nvPr/>
        </p:nvSpPr>
        <p:spPr>
          <a:xfrm rot="12065700" flipH="1">
            <a:off x="7682017" y="4594311"/>
            <a:ext cx="231216" cy="352626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Chord 100">
            <a:extLst>
              <a:ext uri="{FF2B5EF4-FFF2-40B4-BE49-F238E27FC236}">
                <a16:creationId xmlns:a16="http://schemas.microsoft.com/office/drawing/2014/main" id="{1AA9DCFC-1E19-4404-A77F-2839819863D7}"/>
              </a:ext>
            </a:extLst>
          </p:cNvPr>
          <p:cNvSpPr/>
          <p:nvPr/>
        </p:nvSpPr>
        <p:spPr>
          <a:xfrm rot="9534300">
            <a:off x="8090788" y="4612903"/>
            <a:ext cx="231216" cy="352626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23CBDE7-0AC5-420A-AB02-731A29C90662}"/>
              </a:ext>
            </a:extLst>
          </p:cNvPr>
          <p:cNvSpPr/>
          <p:nvPr/>
        </p:nvSpPr>
        <p:spPr>
          <a:xfrm>
            <a:off x="7852230" y="4660644"/>
            <a:ext cx="136263" cy="1369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506B85C-174B-46AA-B5E1-BBCFFF6584EF}"/>
              </a:ext>
            </a:extLst>
          </p:cNvPr>
          <p:cNvSpPr/>
          <p:nvPr/>
        </p:nvSpPr>
        <p:spPr>
          <a:xfrm flipH="1">
            <a:off x="8004630" y="4665531"/>
            <a:ext cx="136263" cy="136916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4500C4E-7307-4A02-818C-89C200B5F16E}"/>
              </a:ext>
            </a:extLst>
          </p:cNvPr>
          <p:cNvSpPr/>
          <p:nvPr/>
        </p:nvSpPr>
        <p:spPr>
          <a:xfrm flipH="1">
            <a:off x="8050672" y="4705101"/>
            <a:ext cx="47759" cy="479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DF9BA30-B91C-4B7E-BECC-159364D86D75}"/>
              </a:ext>
            </a:extLst>
          </p:cNvPr>
          <p:cNvSpPr/>
          <p:nvPr/>
        </p:nvSpPr>
        <p:spPr>
          <a:xfrm flipH="1">
            <a:off x="7895170" y="4704129"/>
            <a:ext cx="47759" cy="4798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hord 105">
            <a:extLst>
              <a:ext uri="{FF2B5EF4-FFF2-40B4-BE49-F238E27FC236}">
                <a16:creationId xmlns:a16="http://schemas.microsoft.com/office/drawing/2014/main" id="{8B9F2F51-5385-48DC-A89F-40B2A60D9A4E}"/>
              </a:ext>
            </a:extLst>
          </p:cNvPr>
          <p:cNvSpPr/>
          <p:nvPr/>
        </p:nvSpPr>
        <p:spPr>
          <a:xfrm rot="16200000">
            <a:off x="7911948" y="4758604"/>
            <a:ext cx="168046" cy="149560"/>
          </a:xfrm>
          <a:prstGeom prst="chord">
            <a:avLst>
              <a:gd name="adj1" fmla="val 5409754"/>
              <a:gd name="adj2" fmla="val 16190622"/>
            </a:avLst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hord 106">
            <a:extLst>
              <a:ext uri="{FF2B5EF4-FFF2-40B4-BE49-F238E27FC236}">
                <a16:creationId xmlns:a16="http://schemas.microsoft.com/office/drawing/2014/main" id="{0B0D66B1-8570-4C82-B861-EA1B079CEEF6}"/>
              </a:ext>
            </a:extLst>
          </p:cNvPr>
          <p:cNvSpPr/>
          <p:nvPr/>
        </p:nvSpPr>
        <p:spPr>
          <a:xfrm rot="14252731">
            <a:off x="7962247" y="4869396"/>
            <a:ext cx="126255" cy="69771"/>
          </a:xfrm>
          <a:prstGeom prst="chord">
            <a:avLst>
              <a:gd name="adj1" fmla="val 5409754"/>
              <a:gd name="adj2" fmla="val 16190622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"/>
                            </p:stCondLst>
                            <p:childTnLst>
                              <p:par>
                                <p:cTn id="70" presetID="45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"/>
                            </p:stCondLst>
                            <p:childTnLst>
                              <p:par>
                                <p:cTn id="102" presetID="45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" grpId="0"/>
      <p:bldP spid="2" grpId="0"/>
      <p:bldP spid="95" grpId="0" animBg="1"/>
      <p:bldP spid="95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7643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“The problem with quotes on the Internet is that it is hard to verify their authenticity.”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~ Abraham Lincoln (source: the Internet)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5EC60C8-4BE8-4134-BDFC-E13EBFE01BBD}"/>
              </a:ext>
            </a:extLst>
          </p:cNvPr>
          <p:cNvGrpSpPr/>
          <p:nvPr/>
        </p:nvGrpSpPr>
        <p:grpSpPr>
          <a:xfrm>
            <a:off x="2057400" y="1856936"/>
            <a:ext cx="5152883" cy="4525721"/>
            <a:chOff x="2057400" y="1341679"/>
            <a:chExt cx="5152883" cy="4525721"/>
          </a:xfrm>
        </p:grpSpPr>
        <p:sp>
          <p:nvSpPr>
            <p:cNvPr id="108" name="Oval 7">
              <a:extLst>
                <a:ext uri="{FF2B5EF4-FFF2-40B4-BE49-F238E27FC236}">
                  <a16:creationId xmlns:a16="http://schemas.microsoft.com/office/drawing/2014/main" id="{A591B569-1CC3-4DDF-9FDA-DF510DDCC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4389170"/>
              <a:ext cx="5152883" cy="1478230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Oval 2">
              <a:extLst>
                <a:ext uri="{FF2B5EF4-FFF2-40B4-BE49-F238E27FC236}">
                  <a16:creationId xmlns:a16="http://schemas.microsoft.com/office/drawing/2014/main" id="{3083D1DC-3F56-415C-BEA3-9AD1CE26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402" y="1341679"/>
              <a:ext cx="3688598" cy="3688599"/>
            </a:xfrm>
            <a:prstGeom prst="ellipse">
              <a:avLst/>
            </a:prstGeom>
            <a:gradFill rotWithShape="1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5148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Oval 3">
              <a:extLst>
                <a:ext uri="{FF2B5EF4-FFF2-40B4-BE49-F238E27FC236}">
                  <a16:creationId xmlns:a16="http://schemas.microsoft.com/office/drawing/2014/main" id="{E0E4BFAF-EB2C-4485-AB1B-F9A325086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12193">
              <a:off x="3906399" y="1478881"/>
              <a:ext cx="2514426" cy="15847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6987A84-17C5-4840-A1C6-876F62143CBE}"/>
                </a:ext>
              </a:extLst>
            </p:cNvPr>
            <p:cNvSpPr txBox="1"/>
            <p:nvPr/>
          </p:nvSpPr>
          <p:spPr>
            <a:xfrm>
              <a:off x="3581400" y="3170479"/>
              <a:ext cx="2045110" cy="120032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127000" h="127000"/>
              </a:sp3d>
            </a:bodyPr>
            <a:lstStyle/>
            <a:p>
              <a:r>
                <a:rPr lang="en-US" sz="720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99251">
                        <a:schemeClr val="bg1">
                          <a:lumMod val="85000"/>
                        </a:schemeClr>
                      </a:gs>
                      <a:gs pos="52000">
                        <a:schemeClr val="bg1"/>
                      </a:gs>
                    </a:gsLst>
                    <a:lin ang="5400000" scaled="1"/>
                  </a:gradFill>
                </a:rPr>
                <a:t>Lie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5EED785-B524-4D47-97F6-41FC753C7A1C}"/>
              </a:ext>
            </a:extLst>
          </p:cNvPr>
          <p:cNvGrpSpPr/>
          <p:nvPr/>
        </p:nvGrpSpPr>
        <p:grpSpPr>
          <a:xfrm>
            <a:off x="2783131" y="1835168"/>
            <a:ext cx="3688598" cy="3703110"/>
            <a:chOff x="3384628" y="1204689"/>
            <a:chExt cx="3688598" cy="370311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7DFF483-F86E-45F9-944D-16803BF19999}"/>
                </a:ext>
              </a:extLst>
            </p:cNvPr>
            <p:cNvSpPr/>
            <p:nvPr/>
          </p:nvSpPr>
          <p:spPr>
            <a:xfrm>
              <a:off x="3384628" y="1219200"/>
              <a:ext cx="3688598" cy="3688599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3">
              <a:extLst>
                <a:ext uri="{FF2B5EF4-FFF2-40B4-BE49-F238E27FC236}">
                  <a16:creationId xmlns:a16="http://schemas.microsoft.com/office/drawing/2014/main" id="{AEEF3765-7990-4941-BF23-35A08DCD70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00909">
              <a:off x="4507728" y="1204689"/>
              <a:ext cx="2514426" cy="17431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65C1AD9E-B8CE-4EBD-AFD2-FC51411B49D1}"/>
              </a:ext>
            </a:extLst>
          </p:cNvPr>
          <p:cNvSpPr txBox="1"/>
          <p:nvPr/>
        </p:nvSpPr>
        <p:spPr>
          <a:xfrm>
            <a:off x="7005222" y="1890479"/>
            <a:ext cx="89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96D83B5-0F6A-4D16-A162-F19B240D6FCE}"/>
              </a:ext>
            </a:extLst>
          </p:cNvPr>
          <p:cNvCxnSpPr/>
          <p:nvPr/>
        </p:nvCxnSpPr>
        <p:spPr>
          <a:xfrm flipH="1">
            <a:off x="6314725" y="2372093"/>
            <a:ext cx="702931" cy="407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42723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9EC09844-F184-4682-B3A6-DADEFFD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129">
            <a:off x="3357155" y="1178378"/>
            <a:ext cx="3962400" cy="4762500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42CBEB2-23C1-4D3D-94AF-FF9903A29A7C}"/>
              </a:ext>
            </a:extLst>
          </p:cNvPr>
          <p:cNvGrpSpPr/>
          <p:nvPr/>
        </p:nvGrpSpPr>
        <p:grpSpPr>
          <a:xfrm rot="21161938">
            <a:off x="3129289" y="1792868"/>
            <a:ext cx="1019908" cy="189807"/>
            <a:chOff x="3159369" y="2078608"/>
            <a:chExt cx="1019908" cy="1898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CD435A-5072-4C76-A365-1EF8CAF17F12}"/>
                </a:ext>
              </a:extLst>
            </p:cNvPr>
            <p:cNvSpPr/>
            <p:nvPr/>
          </p:nvSpPr>
          <p:spPr>
            <a:xfrm>
              <a:off x="3159369" y="2080846"/>
              <a:ext cx="1019908" cy="187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1E37EA-1F1E-447C-B10E-BE79956BDE6B}"/>
                </a:ext>
              </a:extLst>
            </p:cNvPr>
            <p:cNvSpPr txBox="1"/>
            <p:nvPr/>
          </p:nvSpPr>
          <p:spPr>
            <a:xfrm>
              <a:off x="3178016" y="2078608"/>
              <a:ext cx="9577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ln w="3175"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AGE 10 AND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3385 0.21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1858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such a state </a:t>
            </a:r>
            <a:r>
              <a:rPr lang="en-US" sz="3200" dirty="0"/>
              <a:t>~ external peace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1C39E-2297-4550-8F19-89A3DD89A6FF}"/>
              </a:ext>
            </a:extLst>
          </p:cNvPr>
          <p:cNvSpPr txBox="1"/>
          <p:nvPr/>
        </p:nvSpPr>
        <p:spPr>
          <a:xfrm>
            <a:off x="471715" y="1285867"/>
            <a:ext cx="825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whose God is the Lord </a:t>
            </a:r>
            <a:r>
              <a:rPr lang="en-US" sz="3200" dirty="0"/>
              <a:t>~ internal peace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32622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127:3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Behold, children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 heritage from the 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fruit of the womb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reward.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0992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34753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awesome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terrible</a:t>
            </a:r>
            <a:endParaRPr lang="en-US" sz="1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15489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41660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37:4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Delight yourself also in the 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He shall give you the desires of your heart.</a:t>
            </a:r>
            <a:endParaRPr lang="en-US" sz="23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15068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10370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 You Like It (Act II, Scene VII) ~ </a:t>
            </a:r>
            <a:r>
              <a:rPr lang="en-US" sz="3200" dirty="0"/>
              <a:t>“All the world’s a stage, </a:t>
            </a:r>
          </a:p>
          <a:p>
            <a:r>
              <a:rPr lang="en-US" sz="3200" dirty="0"/>
              <a:t>	And all the men and women merely players;</a:t>
            </a:r>
          </a:p>
          <a:p>
            <a:r>
              <a:rPr lang="en-US" sz="3200" dirty="0"/>
              <a:t>	They have their exits and their entrances;</a:t>
            </a:r>
          </a:p>
          <a:p>
            <a:r>
              <a:rPr lang="en-US" sz="3200" dirty="0"/>
              <a:t>	And one man in his time plays many parts,”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3B06D-ACF4-4B0A-A643-7081E59D0C81}"/>
              </a:ext>
            </a:extLst>
          </p:cNvPr>
          <p:cNvSpPr txBox="1"/>
          <p:nvPr/>
        </p:nvSpPr>
        <p:spPr>
          <a:xfrm>
            <a:off x="2716678" y="6858000"/>
            <a:ext cx="3710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Rashidun_arm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E11F1-FEF8-41B2-ABF2-154D0BE67449}"/>
              </a:ext>
            </a:extLst>
          </p:cNvPr>
          <p:cNvSpPr txBox="1"/>
          <p:nvPr/>
        </p:nvSpPr>
        <p:spPr>
          <a:xfrm>
            <a:off x="1992448" y="7008000"/>
            <a:ext cx="5459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thelivingshadow.deviantart.com/art/jewish-mouse-warrior-ancient-era-41794796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E9003-886D-4D0E-9DD8-017AAB4A4C6E}"/>
              </a:ext>
            </a:extLst>
          </p:cNvPr>
          <p:cNvSpPr txBox="1"/>
          <p:nvPr/>
        </p:nvSpPr>
        <p:spPr>
          <a:xfrm>
            <a:off x="446959" y="318865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Edwin Markham (1852-1940)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“Whoever falls from God's right hand is caught in his left.”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4741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3144992E-61A9-435E-9738-81827213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77">
            <a:off x="1282898" y="3517161"/>
            <a:ext cx="3688080" cy="2512505"/>
          </a:xfrm>
          <a:prstGeom prst="rect">
            <a:avLst/>
          </a:prstGeom>
          <a:noFill/>
          <a:effectLst>
            <a:outerShdw blurRad="127000" dist="3175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D9DF3-BFC8-4379-A23D-16905C707341}"/>
              </a:ext>
            </a:extLst>
          </p:cNvPr>
          <p:cNvSpPr txBox="1"/>
          <p:nvPr/>
        </p:nvSpPr>
        <p:spPr>
          <a:xfrm rot="21380600">
            <a:off x="1872067" y="3879379"/>
            <a:ext cx="23945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6350">
                  <a:solidFill>
                    <a:schemeClr val="bg1"/>
                  </a:solidFill>
                </a:ln>
                <a:solidFill>
                  <a:srgbClr val="800080"/>
                </a:solidFill>
                <a:latin typeface="Lushlife" panose="00000400000000000000" pitchFamily="2" charset="0"/>
              </a:rPr>
              <a:t>Mercy Seat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Thomas Watson (1620-1686) ~ </a:t>
            </a:r>
            <a:r>
              <a:rPr lang="en-US" sz="3200" dirty="0"/>
              <a:t>“Mercy is not for them that sin and fear not, but for them that fear and sin not.”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D9F0894-246A-43BC-9037-785B5D6A2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4007"/>
          <a:stretch/>
        </p:blipFill>
        <p:spPr bwMode="auto">
          <a:xfrm rot="321477">
            <a:off x="4294517" y="1871666"/>
            <a:ext cx="3729697" cy="2132872"/>
          </a:xfrm>
          <a:prstGeom prst="rect">
            <a:avLst/>
          </a:prstGeom>
          <a:noFill/>
          <a:effectLst>
            <a:outerShdw blurRad="127000" dist="317500" dir="2700000" algn="t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992F16-5420-4FB7-98E8-E55916CC7A2C}"/>
              </a:ext>
            </a:extLst>
          </p:cNvPr>
          <p:cNvSpPr txBox="1"/>
          <p:nvPr/>
        </p:nvSpPr>
        <p:spPr>
          <a:xfrm>
            <a:off x="4853404" y="3783688"/>
            <a:ext cx="239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Judgment Seat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CB5E0A-8533-43D3-8E69-1E13AE966F34}"/>
              </a:ext>
            </a:extLst>
          </p:cNvPr>
          <p:cNvSpPr/>
          <p:nvPr/>
        </p:nvSpPr>
        <p:spPr>
          <a:xfrm>
            <a:off x="3828935" y="1497226"/>
            <a:ext cx="4335472" cy="2745291"/>
          </a:xfrm>
          <a:custGeom>
            <a:avLst/>
            <a:gdLst>
              <a:gd name="connsiteX0" fmla="*/ 0 w 4361491"/>
              <a:gd name="connsiteY0" fmla="*/ 0 h 2762935"/>
              <a:gd name="connsiteX1" fmla="*/ 1447252 w 4361491"/>
              <a:gd name="connsiteY1" fmla="*/ 763096 h 2762935"/>
              <a:gd name="connsiteX2" fmla="*/ 2585318 w 4361491"/>
              <a:gd name="connsiteY2" fmla="*/ 1440673 h 2762935"/>
              <a:gd name="connsiteX3" fmla="*/ 4361491 w 4361491"/>
              <a:gd name="connsiteY3" fmla="*/ 2762935 h 2762935"/>
              <a:gd name="connsiteX4" fmla="*/ 4361491 w 4361491"/>
              <a:gd name="connsiteY4" fmla="*/ 2762935 h 2762935"/>
              <a:gd name="connsiteX5" fmla="*/ 2328760 w 4361491"/>
              <a:gd name="connsiteY5" fmla="*/ 1473566 h 2762935"/>
              <a:gd name="connsiteX6" fmla="*/ 795989 w 4361491"/>
              <a:gd name="connsiteY6" fmla="*/ 519695 h 2762935"/>
              <a:gd name="connsiteX0" fmla="*/ 0 w 4556495"/>
              <a:gd name="connsiteY0" fmla="*/ 0 h 2996036"/>
              <a:gd name="connsiteX1" fmla="*/ 1447252 w 4556495"/>
              <a:gd name="connsiteY1" fmla="*/ 763096 h 2996036"/>
              <a:gd name="connsiteX2" fmla="*/ 2585318 w 4556495"/>
              <a:gd name="connsiteY2" fmla="*/ 1440673 h 2996036"/>
              <a:gd name="connsiteX3" fmla="*/ 4361491 w 4556495"/>
              <a:gd name="connsiteY3" fmla="*/ 2762935 h 2996036"/>
              <a:gd name="connsiteX4" fmla="*/ 4553423 w 4556495"/>
              <a:gd name="connsiteY4" fmla="*/ 2996036 h 2996036"/>
              <a:gd name="connsiteX5" fmla="*/ 2328760 w 4556495"/>
              <a:gd name="connsiteY5" fmla="*/ 1473566 h 2996036"/>
              <a:gd name="connsiteX6" fmla="*/ 795989 w 4556495"/>
              <a:gd name="connsiteY6" fmla="*/ 519695 h 2996036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855554 w 4616060"/>
              <a:gd name="connsiteY6" fmla="*/ 581397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802607 w 4616060"/>
              <a:gd name="connsiteY6" fmla="*/ 581397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597439 w 4616060"/>
              <a:gd name="connsiteY6" fmla="*/ 444279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504784 w 4616060"/>
              <a:gd name="connsiteY6" fmla="*/ 368863 h 3057738"/>
              <a:gd name="connsiteX0" fmla="*/ 0 w 4797966"/>
              <a:gd name="connsiteY0" fmla="*/ 0 h 3147206"/>
              <a:gd name="connsiteX1" fmla="*/ 1506817 w 4797966"/>
              <a:gd name="connsiteY1" fmla="*/ 824798 h 3147206"/>
              <a:gd name="connsiteX2" fmla="*/ 2644883 w 4797966"/>
              <a:gd name="connsiteY2" fmla="*/ 1502375 h 3147206"/>
              <a:gd name="connsiteX3" fmla="*/ 4447529 w 4797966"/>
              <a:gd name="connsiteY3" fmla="*/ 2810925 h 3147206"/>
              <a:gd name="connsiteX4" fmla="*/ 4612988 w 4797966"/>
              <a:gd name="connsiteY4" fmla="*/ 3057738 h 3147206"/>
              <a:gd name="connsiteX5" fmla="*/ 2388325 w 4797966"/>
              <a:gd name="connsiteY5" fmla="*/ 1535268 h 3147206"/>
              <a:gd name="connsiteX6" fmla="*/ 504784 w 4797966"/>
              <a:gd name="connsiteY6" fmla="*/ 368863 h 3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966" h="3147206">
                <a:moveTo>
                  <a:pt x="0" y="0"/>
                </a:moveTo>
                <a:cubicBezTo>
                  <a:pt x="508183" y="261492"/>
                  <a:pt x="1066003" y="574402"/>
                  <a:pt x="1506817" y="824798"/>
                </a:cubicBezTo>
                <a:cubicBezTo>
                  <a:pt x="1947631" y="1075194"/>
                  <a:pt x="2154764" y="1171354"/>
                  <a:pt x="2644883" y="1502375"/>
                </a:cubicBezTo>
                <a:cubicBezTo>
                  <a:pt x="3135002" y="1833396"/>
                  <a:pt x="4119512" y="2551698"/>
                  <a:pt x="4447529" y="2810925"/>
                </a:cubicBezTo>
                <a:cubicBezTo>
                  <a:pt x="4775546" y="3070152"/>
                  <a:pt x="4956189" y="3270348"/>
                  <a:pt x="4612988" y="3057738"/>
                </a:cubicBezTo>
                <a:cubicBezTo>
                  <a:pt x="4269787" y="2845129"/>
                  <a:pt x="3073026" y="1983414"/>
                  <a:pt x="2388325" y="1535268"/>
                </a:cubicBezTo>
                <a:cubicBezTo>
                  <a:pt x="1703624" y="1087122"/>
                  <a:pt x="1015708" y="686820"/>
                  <a:pt x="504784" y="368863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601E65-1C3C-413E-9355-12C1068F9205}"/>
              </a:ext>
            </a:extLst>
          </p:cNvPr>
          <p:cNvSpPr/>
          <p:nvPr/>
        </p:nvSpPr>
        <p:spPr>
          <a:xfrm rot="684347" flipH="1">
            <a:off x="4258919" y="1493516"/>
            <a:ext cx="3941338" cy="2745291"/>
          </a:xfrm>
          <a:custGeom>
            <a:avLst/>
            <a:gdLst>
              <a:gd name="connsiteX0" fmla="*/ 0 w 4361491"/>
              <a:gd name="connsiteY0" fmla="*/ 0 h 2762935"/>
              <a:gd name="connsiteX1" fmla="*/ 1447252 w 4361491"/>
              <a:gd name="connsiteY1" fmla="*/ 763096 h 2762935"/>
              <a:gd name="connsiteX2" fmla="*/ 2585318 w 4361491"/>
              <a:gd name="connsiteY2" fmla="*/ 1440673 h 2762935"/>
              <a:gd name="connsiteX3" fmla="*/ 4361491 w 4361491"/>
              <a:gd name="connsiteY3" fmla="*/ 2762935 h 2762935"/>
              <a:gd name="connsiteX4" fmla="*/ 4361491 w 4361491"/>
              <a:gd name="connsiteY4" fmla="*/ 2762935 h 2762935"/>
              <a:gd name="connsiteX5" fmla="*/ 2328760 w 4361491"/>
              <a:gd name="connsiteY5" fmla="*/ 1473566 h 2762935"/>
              <a:gd name="connsiteX6" fmla="*/ 795989 w 4361491"/>
              <a:gd name="connsiteY6" fmla="*/ 519695 h 2762935"/>
              <a:gd name="connsiteX0" fmla="*/ 0 w 4556495"/>
              <a:gd name="connsiteY0" fmla="*/ 0 h 2996036"/>
              <a:gd name="connsiteX1" fmla="*/ 1447252 w 4556495"/>
              <a:gd name="connsiteY1" fmla="*/ 763096 h 2996036"/>
              <a:gd name="connsiteX2" fmla="*/ 2585318 w 4556495"/>
              <a:gd name="connsiteY2" fmla="*/ 1440673 h 2996036"/>
              <a:gd name="connsiteX3" fmla="*/ 4361491 w 4556495"/>
              <a:gd name="connsiteY3" fmla="*/ 2762935 h 2996036"/>
              <a:gd name="connsiteX4" fmla="*/ 4553423 w 4556495"/>
              <a:gd name="connsiteY4" fmla="*/ 2996036 h 2996036"/>
              <a:gd name="connsiteX5" fmla="*/ 2328760 w 4556495"/>
              <a:gd name="connsiteY5" fmla="*/ 1473566 h 2996036"/>
              <a:gd name="connsiteX6" fmla="*/ 795989 w 4556495"/>
              <a:gd name="connsiteY6" fmla="*/ 519695 h 2996036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855554 w 4616060"/>
              <a:gd name="connsiteY6" fmla="*/ 581397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802607 w 4616060"/>
              <a:gd name="connsiteY6" fmla="*/ 581397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597439 w 4616060"/>
              <a:gd name="connsiteY6" fmla="*/ 444279 h 3057738"/>
              <a:gd name="connsiteX0" fmla="*/ 0 w 4616060"/>
              <a:gd name="connsiteY0" fmla="*/ 0 h 3057738"/>
              <a:gd name="connsiteX1" fmla="*/ 1506817 w 4616060"/>
              <a:gd name="connsiteY1" fmla="*/ 824798 h 3057738"/>
              <a:gd name="connsiteX2" fmla="*/ 2644883 w 4616060"/>
              <a:gd name="connsiteY2" fmla="*/ 1502375 h 3057738"/>
              <a:gd name="connsiteX3" fmla="*/ 4421056 w 4616060"/>
              <a:gd name="connsiteY3" fmla="*/ 2824637 h 3057738"/>
              <a:gd name="connsiteX4" fmla="*/ 4612988 w 4616060"/>
              <a:gd name="connsiteY4" fmla="*/ 3057738 h 3057738"/>
              <a:gd name="connsiteX5" fmla="*/ 2388325 w 4616060"/>
              <a:gd name="connsiteY5" fmla="*/ 1535268 h 3057738"/>
              <a:gd name="connsiteX6" fmla="*/ 504784 w 4616060"/>
              <a:gd name="connsiteY6" fmla="*/ 368863 h 3057738"/>
              <a:gd name="connsiteX0" fmla="*/ 0 w 4797966"/>
              <a:gd name="connsiteY0" fmla="*/ 0 h 3147206"/>
              <a:gd name="connsiteX1" fmla="*/ 1506817 w 4797966"/>
              <a:gd name="connsiteY1" fmla="*/ 824798 h 3147206"/>
              <a:gd name="connsiteX2" fmla="*/ 2644883 w 4797966"/>
              <a:gd name="connsiteY2" fmla="*/ 1502375 h 3147206"/>
              <a:gd name="connsiteX3" fmla="*/ 4447529 w 4797966"/>
              <a:gd name="connsiteY3" fmla="*/ 2810925 h 3147206"/>
              <a:gd name="connsiteX4" fmla="*/ 4612988 w 4797966"/>
              <a:gd name="connsiteY4" fmla="*/ 3057738 h 3147206"/>
              <a:gd name="connsiteX5" fmla="*/ 2388325 w 4797966"/>
              <a:gd name="connsiteY5" fmla="*/ 1535268 h 3147206"/>
              <a:gd name="connsiteX6" fmla="*/ 504784 w 4797966"/>
              <a:gd name="connsiteY6" fmla="*/ 368863 h 31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966" h="3147206">
                <a:moveTo>
                  <a:pt x="0" y="0"/>
                </a:moveTo>
                <a:cubicBezTo>
                  <a:pt x="508183" y="261492"/>
                  <a:pt x="1066003" y="574402"/>
                  <a:pt x="1506817" y="824798"/>
                </a:cubicBezTo>
                <a:cubicBezTo>
                  <a:pt x="1947631" y="1075194"/>
                  <a:pt x="2154764" y="1171354"/>
                  <a:pt x="2644883" y="1502375"/>
                </a:cubicBezTo>
                <a:cubicBezTo>
                  <a:pt x="3135002" y="1833396"/>
                  <a:pt x="4119512" y="2551698"/>
                  <a:pt x="4447529" y="2810925"/>
                </a:cubicBezTo>
                <a:cubicBezTo>
                  <a:pt x="4775546" y="3070152"/>
                  <a:pt x="4956189" y="3270348"/>
                  <a:pt x="4612988" y="3057738"/>
                </a:cubicBezTo>
                <a:cubicBezTo>
                  <a:pt x="4269787" y="2845129"/>
                  <a:pt x="3073026" y="1983414"/>
                  <a:pt x="2388325" y="1535268"/>
                </a:cubicBezTo>
                <a:cubicBezTo>
                  <a:pt x="1703624" y="1087122"/>
                  <a:pt x="1015708" y="686820"/>
                  <a:pt x="504784" y="368863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D9E9C9-02C9-483F-91AE-CDF26FA684C8}"/>
              </a:ext>
            </a:extLst>
          </p:cNvPr>
          <p:cNvSpPr txBox="1"/>
          <p:nvPr/>
        </p:nvSpPr>
        <p:spPr>
          <a:xfrm>
            <a:off x="462567" y="175243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Shakespeare (1564-1616)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do pray for mercy;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same prayer doth teach us all to render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deeds of mercy.”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2153 0.28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142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5" grpId="0"/>
      <p:bldP spid="12" grpId="0"/>
      <p:bldP spid="12" grpId="1"/>
      <p:bldP spid="3" grpId="0" animBg="1"/>
      <p:bldP spid="3" grpId="1" animBg="1"/>
      <p:bldP spid="14" grpId="0" animBg="1"/>
      <p:bldP spid="14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36964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>
            <a:extLst>
              <a:ext uri="{FF2B5EF4-FFF2-40B4-BE49-F238E27FC236}">
                <a16:creationId xmlns:a16="http://schemas.microsoft.com/office/drawing/2014/main" id="{9636EA85-D560-4C05-84FF-B9185326DBFD}"/>
              </a:ext>
            </a:extLst>
          </p:cNvPr>
          <p:cNvSpPr/>
          <p:nvPr/>
        </p:nvSpPr>
        <p:spPr>
          <a:xfrm>
            <a:off x="889316" y="1487724"/>
            <a:ext cx="7314031" cy="3657016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6962E7-68CC-4F4B-BADD-616EC8D54F5D}"/>
              </a:ext>
            </a:extLst>
          </p:cNvPr>
          <p:cNvSpPr txBox="1"/>
          <p:nvPr/>
        </p:nvSpPr>
        <p:spPr>
          <a:xfrm>
            <a:off x="2797002" y="2567956"/>
            <a:ext cx="34477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sin</a:t>
            </a:r>
            <a:endParaRPr lang="en-US" sz="6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C4DD9-5668-46F8-A7A8-B7040C46192B}"/>
              </a:ext>
            </a:extLst>
          </p:cNvPr>
          <p:cNvSpPr txBox="1"/>
          <p:nvPr/>
        </p:nvSpPr>
        <p:spPr>
          <a:xfrm>
            <a:off x="1120191" y="4424511"/>
            <a:ext cx="29946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 prst="relaxedInset"/>
            </a:sp3d>
          </a:bodyPr>
          <a:lstStyle/>
          <a:p>
            <a:r>
              <a:rPr lang="en-US" sz="28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Satan’s condemnation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FA8DB0-3694-45FB-948B-009462DACBC9}"/>
              </a:ext>
            </a:extLst>
          </p:cNvPr>
          <p:cNvSpPr txBox="1"/>
          <p:nvPr/>
        </p:nvSpPr>
        <p:spPr>
          <a:xfrm>
            <a:off x="5486400" y="4427609"/>
            <a:ext cx="24840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conviction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gonaut" panose="000004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E59852-7043-421A-96E1-1B93226E4679}"/>
              </a:ext>
            </a:extLst>
          </p:cNvPr>
          <p:cNvGrpSpPr/>
          <p:nvPr/>
        </p:nvGrpSpPr>
        <p:grpSpPr>
          <a:xfrm rot="16200000">
            <a:off x="4354693" y="1593938"/>
            <a:ext cx="395565" cy="6869728"/>
            <a:chOff x="4458911" y="1427630"/>
            <a:chExt cx="478633" cy="7478096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3EC48FEE-09CA-4DA2-B93D-DE58C376FE97}"/>
                </a:ext>
              </a:extLst>
            </p:cNvPr>
            <p:cNvSpPr/>
            <p:nvPr/>
          </p:nvSpPr>
          <p:spPr>
            <a:xfrm rot="16200000">
              <a:off x="2836904" y="3061760"/>
              <a:ext cx="3734770" cy="466510"/>
            </a:xfrm>
            <a:prstGeom prst="rightArrow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D4742F52-87EE-4051-8F01-E1AB03F4C571}"/>
                </a:ext>
              </a:extLst>
            </p:cNvPr>
            <p:cNvSpPr/>
            <p:nvPr/>
          </p:nvSpPr>
          <p:spPr>
            <a:xfrm rot="5400000" flipV="1">
              <a:off x="2824783" y="6805084"/>
              <a:ext cx="3734770" cy="466513"/>
            </a:xfrm>
            <a:prstGeom prst="right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3788F-FF59-4AC8-B882-BE8AE0CF934B}"/>
              </a:ext>
            </a:extLst>
          </p:cNvPr>
          <p:cNvSpPr/>
          <p:nvPr/>
        </p:nvSpPr>
        <p:spPr>
          <a:xfrm>
            <a:off x="4324977" y="4767381"/>
            <a:ext cx="472832" cy="4613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E172CE-7ED5-48D7-B583-0F1A48EA9231}"/>
              </a:ext>
            </a:extLst>
          </p:cNvPr>
          <p:cNvGrpSpPr/>
          <p:nvPr/>
        </p:nvGrpSpPr>
        <p:grpSpPr>
          <a:xfrm>
            <a:off x="905731" y="4994376"/>
            <a:ext cx="7314031" cy="492443"/>
            <a:chOff x="905731" y="4994376"/>
            <a:chExt cx="7314031" cy="4924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2AF02E2-D704-447B-9592-BD2F514B4EC4}"/>
                </a:ext>
              </a:extLst>
            </p:cNvPr>
            <p:cNvGrpSpPr/>
            <p:nvPr/>
          </p:nvGrpSpPr>
          <p:grpSpPr>
            <a:xfrm>
              <a:off x="905731" y="5023005"/>
              <a:ext cx="7314031" cy="411681"/>
              <a:chOff x="905731" y="5023005"/>
              <a:chExt cx="7314031" cy="4116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0B04B2-CED5-438B-B213-B933F7B619C9}"/>
                  </a:ext>
                </a:extLst>
              </p:cNvPr>
              <p:cNvSpPr/>
              <p:nvPr/>
            </p:nvSpPr>
            <p:spPr>
              <a:xfrm>
                <a:off x="905731" y="5023005"/>
                <a:ext cx="7314031" cy="411681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A423A1A-FCF1-4D08-9443-F7DF4CABC60B}"/>
                  </a:ext>
                </a:extLst>
              </p:cNvPr>
              <p:cNvSpPr/>
              <p:nvPr/>
            </p:nvSpPr>
            <p:spPr>
              <a:xfrm>
                <a:off x="1490693" y="5142507"/>
                <a:ext cx="240790" cy="2189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7B1CF2-F3B9-44FA-95A1-F3A4386804E2}"/>
                  </a:ext>
                </a:extLst>
              </p:cNvPr>
              <p:cNvSpPr/>
              <p:nvPr/>
            </p:nvSpPr>
            <p:spPr>
              <a:xfrm>
                <a:off x="7216551" y="5149767"/>
                <a:ext cx="240790" cy="218900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86F1DF-482E-43AE-B4BD-ED005B653103}"/>
                </a:ext>
              </a:extLst>
            </p:cNvPr>
            <p:cNvSpPr txBox="1"/>
            <p:nvPr/>
          </p:nvSpPr>
          <p:spPr>
            <a:xfrm>
              <a:off x="1917085" y="4994376"/>
              <a:ext cx="52946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extrusionH="57150">
                <a:bevelT w="127000" h="127000" prst="relaxedInset"/>
              </a:sp3d>
            </a:bodyPr>
            <a:lstStyle/>
            <a:p>
              <a:pPr algn="ctr"/>
              <a:r>
                <a:rPr lang="en-US" sz="2600" dirty="0">
                  <a:solidFill>
                    <a:schemeClr val="bg2">
                      <a:lumMod val="25000"/>
                    </a:schemeClr>
                  </a:solidFill>
                  <a:latin typeface="Cargo" pitchFamily="2" charset="0"/>
                </a:rPr>
                <a:t>sin-o-meter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2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25000" decel="2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37500" decel="37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/>
      <p:bldP spid="16" grpId="0"/>
      <p:bldP spid="17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142-145</a:t>
            </a:r>
          </a:p>
        </p:txBody>
      </p:sp>
    </p:spTree>
    <p:extLst>
      <p:ext uri="{BB962C8B-B14F-4D97-AF65-F5344CB8AC3E}">
        <p14:creationId xmlns:p14="http://schemas.microsoft.com/office/powerpoint/2010/main" val="22984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5611</TotalTime>
  <Words>1047</Words>
  <Application>Microsoft Office PowerPoint</Application>
  <PresentationFormat>On-screen Show (4:3)</PresentationFormat>
  <Paragraphs>228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Argonaut</vt:lpstr>
      <vt:lpstr>Cargo</vt:lpstr>
      <vt:lpstr>Arial</vt:lpstr>
      <vt:lpstr>Times New Roman</vt:lpstr>
      <vt:lpstr>Lushlife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2018-04-30T16:55:52Z</dcterms:created>
  <dcterms:modified xsi:type="dcterms:W3CDTF">2018-05-09T20:09:49Z</dcterms:modified>
</cp:coreProperties>
</file>