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5" r:id="rId4"/>
    <p:sldId id="258" r:id="rId5"/>
    <p:sldId id="266" r:id="rId6"/>
    <p:sldId id="267" r:id="rId7"/>
    <p:sldId id="282" r:id="rId8"/>
    <p:sldId id="283" r:id="rId9"/>
    <p:sldId id="284" r:id="rId10"/>
    <p:sldId id="285" r:id="rId11"/>
    <p:sldId id="268" r:id="rId12"/>
    <p:sldId id="275" r:id="rId13"/>
    <p:sldId id="261" r:id="rId14"/>
    <p:sldId id="269" r:id="rId15"/>
    <p:sldId id="270" r:id="rId16"/>
    <p:sldId id="271" r:id="rId17"/>
    <p:sldId id="272" r:id="rId18"/>
    <p:sldId id="273" r:id="rId19"/>
    <p:sldId id="259" r:id="rId20"/>
    <p:sldId id="264" r:id="rId21"/>
    <p:sldId id="286" r:id="rId22"/>
    <p:sldId id="287" r:id="rId23"/>
    <p:sldId id="263" r:id="rId24"/>
    <p:sldId id="260" r:id="rId25"/>
    <p:sldId id="276" r:id="rId26"/>
    <p:sldId id="278" r:id="rId27"/>
    <p:sldId id="277" r:id="rId28"/>
    <p:sldId id="279" r:id="rId29"/>
    <p:sldId id="281" r:id="rId30"/>
    <p:sldId id="280" r:id="rId31"/>
  </p:sldIdLst>
  <p:sldSz cx="9144000" cy="6858000" type="screen4x3"/>
  <p:notesSz cx="6858000" cy="9144000"/>
  <p:embeddedFontLst>
    <p:embeddedFont>
      <p:font typeface="Lushlife" panose="00000400000000000000" pitchFamily="2" charset="0"/>
      <p:regular r:id="rId32"/>
    </p:embeddedFont>
    <p:embeddedFont>
      <p:font typeface="PT Robinhood"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5DA6"/>
    <a:srgbClr val="EDF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5" d="100"/>
          <a:sy n="65" d="100"/>
        </p:scale>
        <p:origin x="497" y="26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81A3854C-B797-4A51-995A-CED570A4B60E}"/>
    <pc:docChg chg="undo custSel addSld delSld modSld">
      <pc:chgData name="Ken Merrihew" userId="bcb7a1e886d99f07" providerId="LiveId" clId="{81A3854C-B797-4A51-995A-CED570A4B60E}" dt="2018-04-04T22:01:24.254" v="1209" actId="166"/>
      <pc:docMkLst>
        <pc:docMk/>
      </pc:docMkLst>
      <pc:sldChg chg="modAnim">
        <pc:chgData name="Ken Merrihew" userId="bcb7a1e886d99f07" providerId="LiveId" clId="{81A3854C-B797-4A51-995A-CED570A4B60E}" dt="2018-04-04T20:42:07.179" v="586"/>
        <pc:sldMkLst>
          <pc:docMk/>
          <pc:sldMk cId="2526491091" sldId="257"/>
        </pc:sldMkLst>
      </pc:sldChg>
      <pc:sldChg chg="del">
        <pc:chgData name="Ken Merrihew" userId="bcb7a1e886d99f07" providerId="LiveId" clId="{81A3854C-B797-4A51-995A-CED570A4B60E}" dt="2018-04-04T21:28:02.858" v="713" actId="2696"/>
        <pc:sldMkLst>
          <pc:docMk/>
          <pc:sldMk cId="3468519921" sldId="262"/>
        </pc:sldMkLst>
      </pc:sldChg>
      <pc:sldChg chg="addSp modSp modAnim">
        <pc:chgData name="Ken Merrihew" userId="bcb7a1e886d99f07" providerId="LiveId" clId="{81A3854C-B797-4A51-995A-CED570A4B60E}" dt="2018-04-04T16:09:26.191" v="195" actId="14838"/>
        <pc:sldMkLst>
          <pc:docMk/>
          <pc:sldMk cId="4106236227" sldId="270"/>
        </pc:sldMkLst>
        <pc:spChg chg="add mod">
          <ac:chgData name="Ken Merrihew" userId="bcb7a1e886d99f07" providerId="LiveId" clId="{81A3854C-B797-4A51-995A-CED570A4B60E}" dt="2018-04-04T16:09:26.191" v="195" actId="14838"/>
          <ac:spMkLst>
            <pc:docMk/>
            <pc:sldMk cId="4106236227" sldId="270"/>
            <ac:spMk id="4" creationId="{10F34F34-532B-4564-996C-18F8EDD87967}"/>
          </ac:spMkLst>
        </pc:spChg>
        <pc:picChg chg="add mod">
          <ac:chgData name="Ken Merrihew" userId="bcb7a1e886d99f07" providerId="LiveId" clId="{81A3854C-B797-4A51-995A-CED570A4B60E}" dt="2018-04-04T16:05:20.779" v="136" actId="14861"/>
          <ac:picMkLst>
            <pc:docMk/>
            <pc:sldMk cId="4106236227" sldId="270"/>
            <ac:picMk id="3" creationId="{4BC6DE6D-C618-4E69-A12F-188637FD487E}"/>
          </ac:picMkLst>
        </pc:picChg>
      </pc:sldChg>
      <pc:sldChg chg="del">
        <pc:chgData name="Ken Merrihew" userId="bcb7a1e886d99f07" providerId="LiveId" clId="{81A3854C-B797-4A51-995A-CED570A4B60E}" dt="2018-04-04T21:28:00.911" v="712" actId="2696"/>
        <pc:sldMkLst>
          <pc:docMk/>
          <pc:sldMk cId="1593336825" sldId="274"/>
        </pc:sldMkLst>
      </pc:sldChg>
      <pc:sldChg chg="addSp delSp modSp add modAnim">
        <pc:chgData name="Ken Merrihew" userId="bcb7a1e886d99f07" providerId="LiveId" clId="{81A3854C-B797-4A51-995A-CED570A4B60E}" dt="2018-04-04T17:22:35.877" v="454" actId="14100"/>
        <pc:sldMkLst>
          <pc:docMk/>
          <pc:sldMk cId="1291319494" sldId="279"/>
        </pc:sldMkLst>
        <pc:spChg chg="add mod">
          <ac:chgData name="Ken Merrihew" userId="bcb7a1e886d99f07" providerId="LiveId" clId="{81A3854C-B797-4A51-995A-CED570A4B60E}" dt="2018-04-04T17:03:56.778" v="357" actId="164"/>
          <ac:spMkLst>
            <pc:docMk/>
            <pc:sldMk cId="1291319494" sldId="279"/>
            <ac:spMk id="2" creationId="{E2E4D187-EF96-4C62-BD42-465EB23A92A1}"/>
          </ac:spMkLst>
        </pc:spChg>
        <pc:spChg chg="add mod">
          <ac:chgData name="Ken Merrihew" userId="bcb7a1e886d99f07" providerId="LiveId" clId="{81A3854C-B797-4A51-995A-CED570A4B60E}" dt="2018-04-04T17:03:56.778" v="357" actId="164"/>
          <ac:spMkLst>
            <pc:docMk/>
            <pc:sldMk cId="1291319494" sldId="279"/>
            <ac:spMk id="3" creationId="{7AD05DA9-BE1C-4855-8C95-907617A42917}"/>
          </ac:spMkLst>
        </pc:spChg>
        <pc:spChg chg="add mod">
          <ac:chgData name="Ken Merrihew" userId="bcb7a1e886d99f07" providerId="LiveId" clId="{81A3854C-B797-4A51-995A-CED570A4B60E}" dt="2018-04-04T17:03:56.778" v="357" actId="164"/>
          <ac:spMkLst>
            <pc:docMk/>
            <pc:sldMk cId="1291319494" sldId="279"/>
            <ac:spMk id="4" creationId="{C02B0AB2-0B67-46EF-A427-E44DAC37D9A2}"/>
          </ac:spMkLst>
        </pc:spChg>
        <pc:spChg chg="del">
          <ac:chgData name="Ken Merrihew" userId="bcb7a1e886d99f07" providerId="LiveId" clId="{81A3854C-B797-4A51-995A-CED570A4B60E}" dt="2018-04-04T16:44:43.518" v="197" actId="478"/>
          <ac:spMkLst>
            <pc:docMk/>
            <pc:sldMk cId="1291319494" sldId="279"/>
            <ac:spMk id="5" creationId="{00000000-0000-0000-0000-000000000000}"/>
          </ac:spMkLst>
        </pc:spChg>
        <pc:spChg chg="add mod">
          <ac:chgData name="Ken Merrihew" userId="bcb7a1e886d99f07" providerId="LiveId" clId="{81A3854C-B797-4A51-995A-CED570A4B60E}" dt="2018-04-04T17:03:56.778" v="357" actId="164"/>
          <ac:spMkLst>
            <pc:docMk/>
            <pc:sldMk cId="1291319494" sldId="279"/>
            <ac:spMk id="9" creationId="{DBBF33E6-4078-4490-B441-36EB4E392437}"/>
          </ac:spMkLst>
        </pc:spChg>
        <pc:spChg chg="add mod">
          <ac:chgData name="Ken Merrihew" userId="bcb7a1e886d99f07" providerId="LiveId" clId="{81A3854C-B797-4A51-995A-CED570A4B60E}" dt="2018-04-04T17:22:35.877" v="454" actId="14100"/>
          <ac:spMkLst>
            <pc:docMk/>
            <pc:sldMk cId="1291319494" sldId="279"/>
            <ac:spMk id="10" creationId="{13F7DC2F-E41C-474B-9024-BD06AEB3269E}"/>
          </ac:spMkLst>
        </pc:spChg>
        <pc:spChg chg="add mod">
          <ac:chgData name="Ken Merrihew" userId="bcb7a1e886d99f07" providerId="LiveId" clId="{81A3854C-B797-4A51-995A-CED570A4B60E}" dt="2018-04-04T17:22:35.877" v="454" actId="14100"/>
          <ac:spMkLst>
            <pc:docMk/>
            <pc:sldMk cId="1291319494" sldId="279"/>
            <ac:spMk id="11" creationId="{B8C4170E-7941-46AE-A4B7-FE81F720C919}"/>
          </ac:spMkLst>
        </pc:spChg>
        <pc:spChg chg="add mod">
          <ac:chgData name="Ken Merrihew" userId="bcb7a1e886d99f07" providerId="LiveId" clId="{81A3854C-B797-4A51-995A-CED570A4B60E}" dt="2018-04-04T17:03:56.778" v="357" actId="164"/>
          <ac:spMkLst>
            <pc:docMk/>
            <pc:sldMk cId="1291319494" sldId="279"/>
            <ac:spMk id="12" creationId="{BC8CF985-BF35-4A89-ABF4-08C8F3CEEC1A}"/>
          </ac:spMkLst>
        </pc:spChg>
        <pc:spChg chg="add mod">
          <ac:chgData name="Ken Merrihew" userId="bcb7a1e886d99f07" providerId="LiveId" clId="{81A3854C-B797-4A51-995A-CED570A4B60E}" dt="2018-04-04T17:03:56.778" v="357" actId="164"/>
          <ac:spMkLst>
            <pc:docMk/>
            <pc:sldMk cId="1291319494" sldId="279"/>
            <ac:spMk id="13" creationId="{6BFB1219-4CF2-4BCD-8910-26DA4B450164}"/>
          </ac:spMkLst>
        </pc:spChg>
        <pc:spChg chg="add mod ord">
          <ac:chgData name="Ken Merrihew" userId="bcb7a1e886d99f07" providerId="LiveId" clId="{81A3854C-B797-4A51-995A-CED570A4B60E}" dt="2018-04-04T17:03:56.778" v="357" actId="164"/>
          <ac:spMkLst>
            <pc:docMk/>
            <pc:sldMk cId="1291319494" sldId="279"/>
            <ac:spMk id="14" creationId="{E5B8EC37-191F-4C0A-A82F-FF798BADD87A}"/>
          </ac:spMkLst>
        </pc:spChg>
        <pc:spChg chg="add del mod">
          <ac:chgData name="Ken Merrihew" userId="bcb7a1e886d99f07" providerId="LiveId" clId="{81A3854C-B797-4A51-995A-CED570A4B60E}" dt="2018-04-04T16:57:37.205" v="318" actId="478"/>
          <ac:spMkLst>
            <pc:docMk/>
            <pc:sldMk cId="1291319494" sldId="279"/>
            <ac:spMk id="15" creationId="{EF2170EF-BA69-4E5F-B454-A86095E6F789}"/>
          </ac:spMkLst>
        </pc:spChg>
        <pc:spChg chg="add del mod topLvl">
          <ac:chgData name="Ken Merrihew" userId="bcb7a1e886d99f07" providerId="LiveId" clId="{81A3854C-B797-4A51-995A-CED570A4B60E}" dt="2018-04-04T16:57:40.209" v="320" actId="478"/>
          <ac:spMkLst>
            <pc:docMk/>
            <pc:sldMk cId="1291319494" sldId="279"/>
            <ac:spMk id="16" creationId="{21BC7739-DAED-4691-B4DF-B0BB5C07D84F}"/>
          </ac:spMkLst>
        </pc:spChg>
        <pc:spChg chg="add del mod topLvl">
          <ac:chgData name="Ken Merrihew" userId="bcb7a1e886d99f07" providerId="LiveId" clId="{81A3854C-B797-4A51-995A-CED570A4B60E}" dt="2018-04-04T16:57:38.597" v="319" actId="478"/>
          <ac:spMkLst>
            <pc:docMk/>
            <pc:sldMk cId="1291319494" sldId="279"/>
            <ac:spMk id="17" creationId="{AB98EEAF-C547-4204-A56B-24336FEE82D0}"/>
          </ac:spMkLst>
        </pc:spChg>
        <pc:spChg chg="add del mod">
          <ac:chgData name="Ken Merrihew" userId="bcb7a1e886d99f07" providerId="LiveId" clId="{81A3854C-B797-4A51-995A-CED570A4B60E}" dt="2018-04-04T16:56:03.002" v="310" actId="478"/>
          <ac:spMkLst>
            <pc:docMk/>
            <pc:sldMk cId="1291319494" sldId="279"/>
            <ac:spMk id="19" creationId="{D6B60DB8-885D-4B89-96AA-2248F08F4D4E}"/>
          </ac:spMkLst>
        </pc:spChg>
        <pc:spChg chg="add del mod">
          <ac:chgData name="Ken Merrihew" userId="bcb7a1e886d99f07" providerId="LiveId" clId="{81A3854C-B797-4A51-995A-CED570A4B60E}" dt="2018-04-04T16:56:17.781" v="312" actId="478"/>
          <ac:spMkLst>
            <pc:docMk/>
            <pc:sldMk cId="1291319494" sldId="279"/>
            <ac:spMk id="20" creationId="{39B23456-0433-4797-A4AB-CEB80C26B480}"/>
          </ac:spMkLst>
        </pc:spChg>
        <pc:spChg chg="add mod">
          <ac:chgData name="Ken Merrihew" userId="bcb7a1e886d99f07" providerId="LiveId" clId="{81A3854C-B797-4A51-995A-CED570A4B60E}" dt="2018-04-04T17:00:15.862" v="339" actId="164"/>
          <ac:spMkLst>
            <pc:docMk/>
            <pc:sldMk cId="1291319494" sldId="279"/>
            <ac:spMk id="21" creationId="{FA5E4E23-7B1E-45E1-A033-622F75F0EB2C}"/>
          </ac:spMkLst>
        </pc:spChg>
        <pc:spChg chg="add mod ord">
          <ac:chgData name="Ken Merrihew" userId="bcb7a1e886d99f07" providerId="LiveId" clId="{81A3854C-B797-4A51-995A-CED570A4B60E}" dt="2018-04-04T17:09:51.545" v="384" actId="167"/>
          <ac:spMkLst>
            <pc:docMk/>
            <pc:sldMk cId="1291319494" sldId="279"/>
            <ac:spMk id="22" creationId="{767078BD-31AC-4DD6-88CD-E5AFEF1C8793}"/>
          </ac:spMkLst>
        </pc:spChg>
        <pc:spChg chg="add mod">
          <ac:chgData name="Ken Merrihew" userId="bcb7a1e886d99f07" providerId="LiveId" clId="{81A3854C-B797-4A51-995A-CED570A4B60E}" dt="2018-04-04T17:07:42.807" v="372" actId="1076"/>
          <ac:spMkLst>
            <pc:docMk/>
            <pc:sldMk cId="1291319494" sldId="279"/>
            <ac:spMk id="23" creationId="{6AB25975-C592-42AB-BF02-B30ADEEC6AB3}"/>
          </ac:spMkLst>
        </pc:spChg>
        <pc:spChg chg="add mod">
          <ac:chgData name="Ken Merrihew" userId="bcb7a1e886d99f07" providerId="LiveId" clId="{81A3854C-B797-4A51-995A-CED570A4B60E}" dt="2018-04-04T17:03:14.984" v="354" actId="164"/>
          <ac:spMkLst>
            <pc:docMk/>
            <pc:sldMk cId="1291319494" sldId="279"/>
            <ac:spMk id="32" creationId="{BA7A363C-03D9-4C72-A3FA-CC496C8E9834}"/>
          </ac:spMkLst>
        </pc:spChg>
        <pc:grpChg chg="add del mod">
          <ac:chgData name="Ken Merrihew" userId="bcb7a1e886d99f07" providerId="LiveId" clId="{81A3854C-B797-4A51-995A-CED570A4B60E}" dt="2018-04-04T16:55:17.268" v="306" actId="165"/>
          <ac:grpSpMkLst>
            <pc:docMk/>
            <pc:sldMk cId="1291319494" sldId="279"/>
            <ac:grpSpMk id="18" creationId="{DEA6218C-90AD-4136-923A-7D3A48267AD4}"/>
          </ac:grpSpMkLst>
        </pc:grpChg>
        <pc:grpChg chg="add mod">
          <ac:chgData name="Ken Merrihew" userId="bcb7a1e886d99f07" providerId="LiveId" clId="{81A3854C-B797-4A51-995A-CED570A4B60E}" dt="2018-04-04T17:11:55.768" v="390" actId="1076"/>
          <ac:grpSpMkLst>
            <pc:docMk/>
            <pc:sldMk cId="1291319494" sldId="279"/>
            <ac:grpSpMk id="27" creationId="{E77810C0-AA97-49B2-9EE3-E69522B4A378}"/>
          </ac:grpSpMkLst>
        </pc:grpChg>
        <pc:grpChg chg="add mod">
          <ac:chgData name="Ken Merrihew" userId="bcb7a1e886d99f07" providerId="LiveId" clId="{81A3854C-B797-4A51-995A-CED570A4B60E}" dt="2018-04-04T17:03:21.124" v="356" actId="1076"/>
          <ac:grpSpMkLst>
            <pc:docMk/>
            <pc:sldMk cId="1291319494" sldId="279"/>
            <ac:grpSpMk id="33" creationId="{4B584770-C16B-4AD3-8C5B-1B94B66D8B5E}"/>
          </ac:grpSpMkLst>
        </pc:grpChg>
        <pc:grpChg chg="add mod ord">
          <ac:chgData name="Ken Merrihew" userId="bcb7a1e886d99f07" providerId="LiveId" clId="{81A3854C-B797-4A51-995A-CED570A4B60E}" dt="2018-04-04T17:18:19.671" v="410" actId="167"/>
          <ac:grpSpMkLst>
            <pc:docMk/>
            <pc:sldMk cId="1291319494" sldId="279"/>
            <ac:grpSpMk id="34" creationId="{14337679-DE31-43F0-BEE7-BF77A8385D1B}"/>
          </ac:grpSpMkLst>
        </pc:grpChg>
        <pc:cxnChg chg="add mod">
          <ac:chgData name="Ken Merrihew" userId="bcb7a1e886d99f07" providerId="LiveId" clId="{81A3854C-B797-4A51-995A-CED570A4B60E}" dt="2018-04-04T17:00:15.862" v="339" actId="164"/>
          <ac:cxnSpMkLst>
            <pc:docMk/>
            <pc:sldMk cId="1291319494" sldId="279"/>
            <ac:cxnSpMk id="25" creationId="{BF7C633B-7767-42C7-94E7-4E3D10AF2692}"/>
          </ac:cxnSpMkLst>
        </pc:cxnChg>
        <pc:cxnChg chg="add mod">
          <ac:chgData name="Ken Merrihew" userId="bcb7a1e886d99f07" providerId="LiveId" clId="{81A3854C-B797-4A51-995A-CED570A4B60E}" dt="2018-04-04T17:18:15.225" v="409" actId="1076"/>
          <ac:cxnSpMkLst>
            <pc:docMk/>
            <pc:sldMk cId="1291319494" sldId="279"/>
            <ac:cxnSpMk id="29" creationId="{70219C94-C752-4A8F-9A17-5C396094A98C}"/>
          </ac:cxnSpMkLst>
        </pc:cxnChg>
      </pc:sldChg>
      <pc:sldChg chg="add">
        <pc:chgData name="Ken Merrihew" userId="bcb7a1e886d99f07" providerId="LiveId" clId="{81A3854C-B797-4A51-995A-CED570A4B60E}" dt="2018-04-04T16:44:37.335" v="196"/>
        <pc:sldMkLst>
          <pc:docMk/>
          <pc:sldMk cId="1487751674" sldId="280"/>
        </pc:sldMkLst>
      </pc:sldChg>
      <pc:sldChg chg="modSp add modAnim">
        <pc:chgData name="Ken Merrihew" userId="bcb7a1e886d99f07" providerId="LiveId" clId="{81A3854C-B797-4A51-995A-CED570A4B60E}" dt="2018-04-04T17:22:28.203" v="453" actId="14100"/>
        <pc:sldMkLst>
          <pc:docMk/>
          <pc:sldMk cId="1147555831" sldId="281"/>
        </pc:sldMkLst>
        <pc:spChg chg="mod">
          <ac:chgData name="Ken Merrihew" userId="bcb7a1e886d99f07" providerId="LiveId" clId="{81A3854C-B797-4A51-995A-CED570A4B60E}" dt="2018-04-04T17:22:28.203" v="453" actId="14100"/>
          <ac:spMkLst>
            <pc:docMk/>
            <pc:sldMk cId="1147555831" sldId="281"/>
            <ac:spMk id="10" creationId="{13F7DC2F-E41C-474B-9024-BD06AEB3269E}"/>
          </ac:spMkLst>
        </pc:spChg>
        <pc:spChg chg="mod">
          <ac:chgData name="Ken Merrihew" userId="bcb7a1e886d99f07" providerId="LiveId" clId="{81A3854C-B797-4A51-995A-CED570A4B60E}" dt="2018-04-04T17:22:28.203" v="453" actId="14100"/>
          <ac:spMkLst>
            <pc:docMk/>
            <pc:sldMk cId="1147555831" sldId="281"/>
            <ac:spMk id="11" creationId="{B8C4170E-7941-46AE-A4B7-FE81F720C919}"/>
          </ac:spMkLst>
        </pc:spChg>
      </pc:sldChg>
      <pc:sldChg chg="addSp modSp add modAnim">
        <pc:chgData name="Ken Merrihew" userId="bcb7a1e886d99f07" providerId="LiveId" clId="{81A3854C-B797-4A51-995A-CED570A4B60E}" dt="2018-04-04T18:11:29.138" v="585"/>
        <pc:sldMkLst>
          <pc:docMk/>
          <pc:sldMk cId="1723451662" sldId="282"/>
        </pc:sldMkLst>
        <pc:spChg chg="mod">
          <ac:chgData name="Ken Merrihew" userId="bcb7a1e886d99f07" providerId="LiveId" clId="{81A3854C-B797-4A51-995A-CED570A4B60E}" dt="2018-04-04T18:09:26.772" v="464"/>
          <ac:spMkLst>
            <pc:docMk/>
            <pc:sldMk cId="1723451662" sldId="282"/>
            <ac:spMk id="5" creationId="{00000000-0000-0000-0000-000000000000}"/>
          </ac:spMkLst>
        </pc:spChg>
        <pc:spChg chg="add mod ord">
          <ac:chgData name="Ken Merrihew" userId="bcb7a1e886d99f07" providerId="LiveId" clId="{81A3854C-B797-4A51-995A-CED570A4B60E}" dt="2018-04-04T18:10:20.716" v="476" actId="167"/>
          <ac:spMkLst>
            <pc:docMk/>
            <pc:sldMk cId="1723451662" sldId="282"/>
            <ac:spMk id="9" creationId="{943C693F-D7EE-46EC-A1EA-7537688EBE08}"/>
          </ac:spMkLst>
        </pc:spChg>
        <pc:spChg chg="add mod ord">
          <ac:chgData name="Ken Merrihew" userId="bcb7a1e886d99f07" providerId="LiveId" clId="{81A3854C-B797-4A51-995A-CED570A4B60E}" dt="2018-04-04T18:10:52.648" v="503" actId="167"/>
          <ac:spMkLst>
            <pc:docMk/>
            <pc:sldMk cId="1723451662" sldId="282"/>
            <ac:spMk id="10" creationId="{69E980DB-8482-451A-B895-FFB7452C1869}"/>
          </ac:spMkLst>
        </pc:spChg>
        <pc:spChg chg="add mod ord">
          <ac:chgData name="Ken Merrihew" userId="bcb7a1e886d99f07" providerId="LiveId" clId="{81A3854C-B797-4A51-995A-CED570A4B60E}" dt="2018-04-04T18:11:21.361" v="584" actId="167"/>
          <ac:spMkLst>
            <pc:docMk/>
            <pc:sldMk cId="1723451662" sldId="282"/>
            <ac:spMk id="11" creationId="{0DCE141A-A64B-4145-BE61-866BD1C72B29}"/>
          </ac:spMkLst>
        </pc:spChg>
      </pc:sldChg>
      <pc:sldChg chg="add">
        <pc:chgData name="Ken Merrihew" userId="bcb7a1e886d99f07" providerId="LiveId" clId="{81A3854C-B797-4A51-995A-CED570A4B60E}" dt="2018-04-04T18:08:39.839" v="455"/>
        <pc:sldMkLst>
          <pc:docMk/>
          <pc:sldMk cId="222316703" sldId="283"/>
        </pc:sldMkLst>
      </pc:sldChg>
      <pc:sldChg chg="addSp delSp modSp add delAnim modAnim">
        <pc:chgData name="Ken Merrihew" userId="bcb7a1e886d99f07" providerId="LiveId" clId="{81A3854C-B797-4A51-995A-CED570A4B60E}" dt="2018-04-04T21:16:35.590" v="711" actId="1036"/>
        <pc:sldMkLst>
          <pc:docMk/>
          <pc:sldMk cId="2329052718" sldId="284"/>
        </pc:sldMkLst>
        <pc:spChg chg="add del">
          <ac:chgData name="Ken Merrihew" userId="bcb7a1e886d99f07" providerId="LiveId" clId="{81A3854C-B797-4A51-995A-CED570A4B60E}" dt="2018-04-04T21:00:26.264" v="679" actId="478"/>
          <ac:spMkLst>
            <pc:docMk/>
            <pc:sldMk cId="2329052718" sldId="284"/>
            <ac:spMk id="2" creationId="{C76B57F9-E3A7-4909-A33E-902CBDE7186C}"/>
          </ac:spMkLst>
        </pc:spChg>
        <pc:spChg chg="add mod">
          <ac:chgData name="Ken Merrihew" userId="bcb7a1e886d99f07" providerId="LiveId" clId="{81A3854C-B797-4A51-995A-CED570A4B60E}" dt="2018-04-04T21:13:27.331" v="680" actId="688"/>
          <ac:spMkLst>
            <pc:docMk/>
            <pc:sldMk cId="2329052718" sldId="284"/>
            <ac:spMk id="4" creationId="{6B27413C-3AEC-48A3-BF8F-90D3D0015AB0}"/>
          </ac:spMkLst>
        </pc:spChg>
        <pc:spChg chg="del">
          <ac:chgData name="Ken Merrihew" userId="bcb7a1e886d99f07" providerId="LiveId" clId="{81A3854C-B797-4A51-995A-CED570A4B60E}" dt="2018-04-04T20:55:19.652" v="588" actId="478"/>
          <ac:spMkLst>
            <pc:docMk/>
            <pc:sldMk cId="2329052718" sldId="284"/>
            <ac:spMk id="5" creationId="{00000000-0000-0000-0000-000000000000}"/>
          </ac:spMkLst>
        </pc:spChg>
        <pc:spChg chg="del">
          <ac:chgData name="Ken Merrihew" userId="bcb7a1e886d99f07" providerId="LiveId" clId="{81A3854C-B797-4A51-995A-CED570A4B60E}" dt="2018-04-04T20:55:19.652" v="588" actId="478"/>
          <ac:spMkLst>
            <pc:docMk/>
            <pc:sldMk cId="2329052718" sldId="284"/>
            <ac:spMk id="9" creationId="{943C693F-D7EE-46EC-A1EA-7537688EBE08}"/>
          </ac:spMkLst>
        </pc:spChg>
        <pc:spChg chg="del">
          <ac:chgData name="Ken Merrihew" userId="bcb7a1e886d99f07" providerId="LiveId" clId="{81A3854C-B797-4A51-995A-CED570A4B60E}" dt="2018-04-04T20:55:19.652" v="588" actId="478"/>
          <ac:spMkLst>
            <pc:docMk/>
            <pc:sldMk cId="2329052718" sldId="284"/>
            <ac:spMk id="10" creationId="{69E980DB-8482-451A-B895-FFB7452C1869}"/>
          </ac:spMkLst>
        </pc:spChg>
        <pc:spChg chg="del">
          <ac:chgData name="Ken Merrihew" userId="bcb7a1e886d99f07" providerId="LiveId" clId="{81A3854C-B797-4A51-995A-CED570A4B60E}" dt="2018-04-04T20:55:19.652" v="588" actId="478"/>
          <ac:spMkLst>
            <pc:docMk/>
            <pc:sldMk cId="2329052718" sldId="284"/>
            <ac:spMk id="11" creationId="{0DCE141A-A64B-4145-BE61-866BD1C72B29}"/>
          </ac:spMkLst>
        </pc:spChg>
        <pc:spChg chg="add mod">
          <ac:chgData name="Ken Merrihew" userId="bcb7a1e886d99f07" providerId="LiveId" clId="{81A3854C-B797-4A51-995A-CED570A4B60E}" dt="2018-04-04T21:13:35.671" v="681" actId="688"/>
          <ac:spMkLst>
            <pc:docMk/>
            <pc:sldMk cId="2329052718" sldId="284"/>
            <ac:spMk id="12" creationId="{9B3FE075-E030-4923-8B0C-641F6A559703}"/>
          </ac:spMkLst>
        </pc:spChg>
        <pc:picChg chg="add mod modCrop">
          <ac:chgData name="Ken Merrihew" userId="bcb7a1e886d99f07" providerId="LiveId" clId="{81A3854C-B797-4A51-995A-CED570A4B60E}" dt="2018-04-04T21:16:35.590" v="711" actId="1036"/>
          <ac:picMkLst>
            <pc:docMk/>
            <pc:sldMk cId="2329052718" sldId="284"/>
            <ac:picMk id="3" creationId="{975F73EF-EADA-4FBB-BA60-B97418001CE8}"/>
          </ac:picMkLst>
        </pc:picChg>
      </pc:sldChg>
      <pc:sldChg chg="add">
        <pc:chgData name="Ken Merrihew" userId="bcb7a1e886d99f07" providerId="LiveId" clId="{81A3854C-B797-4A51-995A-CED570A4B60E}" dt="2018-04-04T20:55:15.777" v="587"/>
        <pc:sldMkLst>
          <pc:docMk/>
          <pc:sldMk cId="3967285326" sldId="285"/>
        </pc:sldMkLst>
      </pc:sldChg>
      <pc:sldChg chg="addSp delSp modSp add delAnim modAnim">
        <pc:chgData name="Ken Merrihew" userId="bcb7a1e886d99f07" providerId="LiveId" clId="{81A3854C-B797-4A51-995A-CED570A4B60E}" dt="2018-04-04T22:01:24.254" v="1209" actId="166"/>
        <pc:sldMkLst>
          <pc:docMk/>
          <pc:sldMk cId="2657083040" sldId="286"/>
        </pc:sldMkLst>
        <pc:spChg chg="add del">
          <ac:chgData name="Ken Merrihew" userId="bcb7a1e886d99f07" providerId="LiveId" clId="{81A3854C-B797-4A51-995A-CED570A4B60E}" dt="2018-04-04T21:45:36.061" v="717" actId="478"/>
          <ac:spMkLst>
            <pc:docMk/>
            <pc:sldMk cId="2657083040" sldId="286"/>
            <ac:spMk id="5" creationId="{3B38DE3E-75E6-4272-8841-C0BF3E449748}"/>
          </ac:spMkLst>
        </pc:spChg>
        <pc:spChg chg="del">
          <ac:chgData name="Ken Merrihew" userId="bcb7a1e886d99f07" providerId="LiveId" clId="{81A3854C-B797-4A51-995A-CED570A4B60E}" dt="2018-04-04T21:45:29.177" v="715" actId="478"/>
          <ac:spMkLst>
            <pc:docMk/>
            <pc:sldMk cId="2657083040" sldId="286"/>
            <ac:spMk id="11" creationId="{3F0EAE9A-6AF1-47C6-B0B0-4D8CFB196C32}"/>
          </ac:spMkLst>
        </pc:spChg>
        <pc:spChg chg="del">
          <ac:chgData name="Ken Merrihew" userId="bcb7a1e886d99f07" providerId="LiveId" clId="{81A3854C-B797-4A51-995A-CED570A4B60E}" dt="2018-04-04T21:45:29.177" v="715" actId="478"/>
          <ac:spMkLst>
            <pc:docMk/>
            <pc:sldMk cId="2657083040" sldId="286"/>
            <ac:spMk id="13" creationId="{700E6608-AAC8-43A9-9DAD-320E836A9171}"/>
          </ac:spMkLst>
        </pc:spChg>
        <pc:spChg chg="add del mod">
          <ac:chgData name="Ken Merrihew" userId="bcb7a1e886d99f07" providerId="LiveId" clId="{81A3854C-B797-4A51-995A-CED570A4B60E}" dt="2018-04-04T21:49:32.531" v="780" actId="478"/>
          <ac:spMkLst>
            <pc:docMk/>
            <pc:sldMk cId="2657083040" sldId="286"/>
            <ac:spMk id="18" creationId="{0B9A1E63-DBDB-4C8B-A31B-25F1A30AB3FC}"/>
          </ac:spMkLst>
        </pc:spChg>
        <pc:spChg chg="add mod">
          <ac:chgData name="Ken Merrihew" userId="bcb7a1e886d99f07" providerId="LiveId" clId="{81A3854C-B797-4A51-995A-CED570A4B60E}" dt="2018-04-04T21:51:04.799" v="799" actId="164"/>
          <ac:spMkLst>
            <pc:docMk/>
            <pc:sldMk cId="2657083040" sldId="286"/>
            <ac:spMk id="19" creationId="{A092DBD8-7AA0-4BB5-9E07-F2AD0488107A}"/>
          </ac:spMkLst>
        </pc:spChg>
        <pc:spChg chg="add mod">
          <ac:chgData name="Ken Merrihew" userId="bcb7a1e886d99f07" providerId="LiveId" clId="{81A3854C-B797-4A51-995A-CED570A4B60E}" dt="2018-04-04T21:51:04.799" v="799" actId="164"/>
          <ac:spMkLst>
            <pc:docMk/>
            <pc:sldMk cId="2657083040" sldId="286"/>
            <ac:spMk id="20" creationId="{BF8390F0-D720-4B5F-82D6-9B8A0F40071D}"/>
          </ac:spMkLst>
        </pc:spChg>
        <pc:spChg chg="add mod">
          <ac:chgData name="Ken Merrihew" userId="bcb7a1e886d99f07" providerId="LiveId" clId="{81A3854C-B797-4A51-995A-CED570A4B60E}" dt="2018-04-04T21:57:24.658" v="987" actId="164"/>
          <ac:spMkLst>
            <pc:docMk/>
            <pc:sldMk cId="2657083040" sldId="286"/>
            <ac:spMk id="22" creationId="{5FA1C1D7-66DF-46E6-A01A-B6C96D90A320}"/>
          </ac:spMkLst>
        </pc:spChg>
        <pc:spChg chg="add del mod">
          <ac:chgData name="Ken Merrihew" userId="bcb7a1e886d99f07" providerId="LiveId" clId="{81A3854C-B797-4A51-995A-CED570A4B60E}" dt="2018-04-04T21:54:06.671" v="944" actId="478"/>
          <ac:spMkLst>
            <pc:docMk/>
            <pc:sldMk cId="2657083040" sldId="286"/>
            <ac:spMk id="23" creationId="{66F7C549-1FCA-4236-B682-B9B7DC283886}"/>
          </ac:spMkLst>
        </pc:spChg>
        <pc:spChg chg="add mod">
          <ac:chgData name="Ken Merrihew" userId="bcb7a1e886d99f07" providerId="LiveId" clId="{81A3854C-B797-4A51-995A-CED570A4B60E}" dt="2018-04-04T21:57:24.658" v="987" actId="164"/>
          <ac:spMkLst>
            <pc:docMk/>
            <pc:sldMk cId="2657083040" sldId="286"/>
            <ac:spMk id="25" creationId="{F7F88988-9726-4A80-B77B-030FD3574434}"/>
          </ac:spMkLst>
        </pc:spChg>
        <pc:grpChg chg="del">
          <ac:chgData name="Ken Merrihew" userId="bcb7a1e886d99f07" providerId="LiveId" clId="{81A3854C-B797-4A51-995A-CED570A4B60E}" dt="2018-04-04T21:45:29.177" v="715" actId="478"/>
          <ac:grpSpMkLst>
            <pc:docMk/>
            <pc:sldMk cId="2657083040" sldId="286"/>
            <ac:grpSpMk id="10" creationId="{36CCED2D-B8A3-4589-9A6A-7B8F46090D8F}"/>
          </ac:grpSpMkLst>
        </pc:grpChg>
        <pc:grpChg chg="add mod">
          <ac:chgData name="Ken Merrihew" userId="bcb7a1e886d99f07" providerId="LiveId" clId="{81A3854C-B797-4A51-995A-CED570A4B60E}" dt="2018-04-04T21:51:13.512" v="800" actId="1076"/>
          <ac:grpSpMkLst>
            <pc:docMk/>
            <pc:sldMk cId="2657083040" sldId="286"/>
            <ac:grpSpMk id="21" creationId="{F0C83B7F-DBF0-434C-A525-5EBAC7EBAC4A}"/>
          </ac:grpSpMkLst>
        </pc:grpChg>
        <pc:grpChg chg="add mod ord">
          <ac:chgData name="Ken Merrihew" userId="bcb7a1e886d99f07" providerId="LiveId" clId="{81A3854C-B797-4A51-995A-CED570A4B60E}" dt="2018-04-04T22:01:24.254" v="1209" actId="166"/>
          <ac:grpSpMkLst>
            <pc:docMk/>
            <pc:sldMk cId="2657083040" sldId="286"/>
            <ac:grpSpMk id="27" creationId="{F2A6BA9F-9F70-4293-9529-7837DB1209A0}"/>
          </ac:grpSpMkLst>
        </pc:grpChg>
        <pc:picChg chg="add del mod">
          <ac:chgData name="Ken Merrihew" userId="bcb7a1e886d99f07" providerId="LiveId" clId="{81A3854C-B797-4A51-995A-CED570A4B60E}" dt="2018-04-04T21:48:11.639" v="748" actId="478"/>
          <ac:picMkLst>
            <pc:docMk/>
            <pc:sldMk cId="2657083040" sldId="286"/>
            <ac:picMk id="9" creationId="{33E46779-2DAD-4204-B5F4-A0EED0456BA6}"/>
          </ac:picMkLst>
        </pc:picChg>
        <pc:picChg chg="add mod">
          <ac:chgData name="Ken Merrihew" userId="bcb7a1e886d99f07" providerId="LiveId" clId="{81A3854C-B797-4A51-995A-CED570A4B60E}" dt="2018-04-04T21:49:36.481" v="782" actId="1076"/>
          <ac:picMkLst>
            <pc:docMk/>
            <pc:sldMk cId="2657083040" sldId="286"/>
            <ac:picMk id="15" creationId="{05C6931C-2D72-4B35-B724-416176A8E39E}"/>
          </ac:picMkLst>
        </pc:picChg>
        <pc:picChg chg="add del mod">
          <ac:chgData name="Ken Merrihew" userId="bcb7a1e886d99f07" providerId="LiveId" clId="{81A3854C-B797-4A51-995A-CED570A4B60E}" dt="2018-04-04T21:46:44.468" v="722" actId="478"/>
          <ac:picMkLst>
            <pc:docMk/>
            <pc:sldMk cId="2657083040" sldId="286"/>
            <ac:picMk id="17" creationId="{B656C1AC-9DFB-494C-8B9A-83E920A765A4}"/>
          </ac:picMkLst>
        </pc:picChg>
        <pc:cxnChg chg="add mod">
          <ac:chgData name="Ken Merrihew" userId="bcb7a1e886d99f07" providerId="LiveId" clId="{81A3854C-B797-4A51-995A-CED570A4B60E}" dt="2018-04-04T21:56:51.809" v="984" actId="692"/>
          <ac:cxnSpMkLst>
            <pc:docMk/>
            <pc:sldMk cId="2657083040" sldId="286"/>
            <ac:cxnSpMk id="26" creationId="{B9243938-B27C-423E-A038-CFCBDF067429}"/>
          </ac:cxnSpMkLst>
        </pc:cxnChg>
        <pc:cxnChg chg="add mod">
          <ac:chgData name="Ken Merrihew" userId="bcb7a1e886d99f07" providerId="LiveId" clId="{81A3854C-B797-4A51-995A-CED570A4B60E}" dt="2018-04-04T22:01:12.681" v="1208" actId="1038"/>
          <ac:cxnSpMkLst>
            <pc:docMk/>
            <pc:sldMk cId="2657083040" sldId="286"/>
            <ac:cxnSpMk id="29" creationId="{A19290EE-999E-4EAE-B396-9F8D5A8FC498}"/>
          </ac:cxnSpMkLst>
        </pc:cxnChg>
        <pc:cxnChg chg="add mod">
          <ac:chgData name="Ken Merrihew" userId="bcb7a1e886d99f07" providerId="LiveId" clId="{81A3854C-B797-4A51-995A-CED570A4B60E}" dt="2018-04-04T21:59:05.903" v="1030" actId="1076"/>
          <ac:cxnSpMkLst>
            <pc:docMk/>
            <pc:sldMk cId="2657083040" sldId="286"/>
            <ac:cxnSpMk id="31" creationId="{F7EBCD7E-1D33-4A3F-9E5A-A7380544D625}"/>
          </ac:cxnSpMkLst>
        </pc:cxnChg>
        <pc:cxnChg chg="add mod">
          <ac:chgData name="Ken Merrihew" userId="bcb7a1e886d99f07" providerId="LiveId" clId="{81A3854C-B797-4A51-995A-CED570A4B60E}" dt="2018-04-04T21:59:37.566" v="1072" actId="1038"/>
          <ac:cxnSpMkLst>
            <pc:docMk/>
            <pc:sldMk cId="2657083040" sldId="286"/>
            <ac:cxnSpMk id="32" creationId="{3863CC2B-4711-4047-A82B-B204815BFFF4}"/>
          </ac:cxnSpMkLst>
        </pc:cxnChg>
        <pc:cxnChg chg="add mod">
          <ac:chgData name="Ken Merrihew" userId="bcb7a1e886d99f07" providerId="LiveId" clId="{81A3854C-B797-4A51-995A-CED570A4B60E}" dt="2018-04-04T21:59:55.142" v="1201" actId="1035"/>
          <ac:cxnSpMkLst>
            <pc:docMk/>
            <pc:sldMk cId="2657083040" sldId="286"/>
            <ac:cxnSpMk id="33" creationId="{A4ADF554-8C60-4B0E-89C1-59C190635930}"/>
          </ac:cxnSpMkLst>
        </pc:cxnChg>
      </pc:sldChg>
      <pc:sldChg chg="add">
        <pc:chgData name="Ken Merrihew" userId="bcb7a1e886d99f07" providerId="LiveId" clId="{81A3854C-B797-4A51-995A-CED570A4B60E}" dt="2018-04-04T21:45:26.094" v="714"/>
        <pc:sldMkLst>
          <pc:docMk/>
          <pc:sldMk cId="1742736037"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4/2/2018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267200" y="2513366"/>
            <a:ext cx="4110154" cy="1938992"/>
          </a:xfrm>
          <a:prstGeom prst="rect">
            <a:avLst/>
          </a:prstGeom>
          <a:noFill/>
        </p:spPr>
        <p:txBody>
          <a:bodyPr wrap="square" rtlCol="0">
            <a:spAutoFit/>
            <a:scene3d>
              <a:camera prst="orthographicFront"/>
              <a:lightRig rig="threePt" dir="t"/>
            </a:scene3d>
            <a:sp3d extrusionH="57150">
              <a:bevelT w="101600" h="38100" prst="slope"/>
            </a:sp3d>
          </a:bodyPr>
          <a:lstStyle/>
          <a:p>
            <a:r>
              <a:rPr lang="en-US" sz="120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120-127</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3181CD2-0B32-445B-A1D6-A08B0EF07C9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39672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I will lift up mine eyes unto the hills, from whence cometh my help.</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A13A703C-8062-4D64-8DD6-3DBC1595620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211155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BFC0591-0DD5-4267-A05F-517F34E1724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294189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pic>
        <p:nvPicPr>
          <p:cNvPr id="3074" name="Picture 2" descr="https://upload.wikimedia.org/wikipedia/commons/thumb/3/31/Song_of_Ascents.jpg/1280px-Song_of_Ascents.jpg">
            <a:extLst>
              <a:ext uri="{FF2B5EF4-FFF2-40B4-BE49-F238E27FC236}">
                <a16:creationId xmlns:a16="http://schemas.microsoft.com/office/drawing/2014/main" id="{DDA0553F-A0FD-4946-BC6A-E2B49D974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9516">
            <a:off x="1289606" y="738605"/>
            <a:ext cx="6245475" cy="4684105"/>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205D04-52BA-436E-9D5A-C619532D49FE}"/>
              </a:ext>
            </a:extLst>
          </p:cNvPr>
          <p:cNvSpPr txBox="1"/>
          <p:nvPr/>
        </p:nvSpPr>
        <p:spPr>
          <a:xfrm>
            <a:off x="1741714" y="5464629"/>
            <a:ext cx="5617029"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Ps. 122 ~ entrance to the City of David</a:t>
            </a:r>
          </a:p>
        </p:txBody>
      </p:sp>
      <p:sp>
        <p:nvSpPr>
          <p:cNvPr id="14" name="TextBox 13">
            <a:extLst>
              <a:ext uri="{FF2B5EF4-FFF2-40B4-BE49-F238E27FC236}">
                <a16:creationId xmlns:a16="http://schemas.microsoft.com/office/drawing/2014/main" id="{266AB144-E616-40E0-B520-D072E3E752C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33761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307C3BFE-C761-43ED-913B-59034AF1323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23870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Glad</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samach</a:t>
            </a:r>
            <a:r>
              <a:rPr lang="en-US" sz="3200" dirty="0"/>
              <a:t> – </a:t>
            </a:r>
            <a:r>
              <a:rPr lang="en-US" sz="3200" i="1" dirty="0"/>
              <a:t>rejoice</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D6778E44-1DE2-4661-A951-6CCE4FC85C8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pic>
        <p:nvPicPr>
          <p:cNvPr id="3" name="Picture 2" descr="A picture containing wall, indoor, table&#10;&#10;Description generated with very high confidence">
            <a:extLst>
              <a:ext uri="{FF2B5EF4-FFF2-40B4-BE49-F238E27FC236}">
                <a16:creationId xmlns:a16="http://schemas.microsoft.com/office/drawing/2014/main" id="{4BC6DE6D-C618-4E69-A12F-188637FD4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949" y="1414279"/>
            <a:ext cx="5950102" cy="4462577"/>
          </a:xfrm>
          <a:prstGeom prst="rect">
            <a:avLst/>
          </a:prstGeom>
          <a:effectLst>
            <a:outerShdw blurRad="127000" dist="254000" dir="5400000" sx="99000" sy="99000" algn="t" rotWithShape="0">
              <a:schemeClr val="bg1">
                <a:alpha val="40000"/>
              </a:schemeClr>
            </a:outerShdw>
          </a:effectLst>
          <a:scene3d>
            <a:camera prst="orthographicFront"/>
            <a:lightRig rig="threePt" dir="t"/>
          </a:scene3d>
          <a:sp3d>
            <a:bevelT w="190500"/>
          </a:sp3d>
        </p:spPr>
      </p:pic>
      <p:sp>
        <p:nvSpPr>
          <p:cNvPr id="4" name="TextBox 3">
            <a:extLst>
              <a:ext uri="{FF2B5EF4-FFF2-40B4-BE49-F238E27FC236}">
                <a16:creationId xmlns:a16="http://schemas.microsoft.com/office/drawing/2014/main" id="{10F34F34-532B-4564-996C-18F8EDD87967}"/>
              </a:ext>
            </a:extLst>
          </p:cNvPr>
          <p:cNvSpPr txBox="1"/>
          <p:nvPr/>
        </p:nvSpPr>
        <p:spPr>
          <a:xfrm>
            <a:off x="3761509" y="3184357"/>
            <a:ext cx="1757340" cy="830997"/>
          </a:xfrm>
          <a:prstGeom prst="rect">
            <a:avLst/>
          </a:prstGeom>
          <a:noFill/>
        </p:spPr>
        <p:txBody>
          <a:bodyPr wrap="square" rtlCol="0">
            <a:spAutoFit/>
          </a:bodyPr>
          <a:lstStyle/>
          <a:p>
            <a:pPr algn="ctr"/>
            <a:r>
              <a:rPr lang="en-US" sz="4800" dirty="0">
                <a:solidFill>
                  <a:schemeClr val="bg2">
                    <a:lumMod val="10000"/>
                  </a:schemeClr>
                </a:solidFill>
                <a:effectLst>
                  <a:glow rad="317500">
                    <a:schemeClr val="accent4">
                      <a:lumMod val="40000"/>
                      <a:lumOff val="60000"/>
                      <a:alpha val="48000"/>
                    </a:schemeClr>
                  </a:glow>
                </a:effectLst>
                <a:latin typeface="Lushlife" panose="00000400000000000000" pitchFamily="2" charset="0"/>
              </a:rPr>
              <a:t>YHWH</a:t>
            </a:r>
          </a:p>
        </p:txBody>
      </p:sp>
    </p:spTree>
    <p:extLst>
      <p:ext uri="{BB962C8B-B14F-4D97-AF65-F5344CB8AC3E}">
        <p14:creationId xmlns:p14="http://schemas.microsoft.com/office/powerpoint/2010/main" val="410623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20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 calcmode="lin" valueType="num">
                                      <p:cBhvr>
                                        <p:cTn id="1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A5706F1-DA13-40CC-B1D6-8071EAFF89C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33747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“Escaped from our natural slavery; escaped from the guilt, the degradation, the habit, the dominion of sin; escaped from the vain deceits and fascinations of Satan; escaped from all that can destroy; we do indeed experience delight. What a wonder of grace it is! What a miraculous escape that we who are so easily misled should not have been permitted to die by the dread fowler’s hand.”</a:t>
            </a:r>
            <a:endParaRPr lang="en-US" sz="115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D347C575-7D83-40A0-AE30-92DF1CCDD9F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401213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A707A826-7F03-4A92-A1AC-BB03D3ADC16F}"/>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41895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grpSp>
        <p:nvGrpSpPr>
          <p:cNvPr id="10" name="Group 9">
            <a:extLst>
              <a:ext uri="{FF2B5EF4-FFF2-40B4-BE49-F238E27FC236}">
                <a16:creationId xmlns:a16="http://schemas.microsoft.com/office/drawing/2014/main" id="{36CCED2D-B8A3-4589-9A6A-7B8F46090D8F}"/>
              </a:ext>
            </a:extLst>
          </p:cNvPr>
          <p:cNvGrpSpPr/>
          <p:nvPr/>
        </p:nvGrpSpPr>
        <p:grpSpPr>
          <a:xfrm>
            <a:off x="1295400" y="1360714"/>
            <a:ext cx="6221186" cy="4180115"/>
            <a:chOff x="1295400" y="1360714"/>
            <a:chExt cx="6221186" cy="4180115"/>
          </a:xfrm>
        </p:grpSpPr>
        <p:grpSp>
          <p:nvGrpSpPr>
            <p:cNvPr id="3" name="Group 2">
              <a:extLst>
                <a:ext uri="{FF2B5EF4-FFF2-40B4-BE49-F238E27FC236}">
                  <a16:creationId xmlns:a16="http://schemas.microsoft.com/office/drawing/2014/main" id="{D407D865-AA05-4160-A6EE-0734406D66A1}"/>
                </a:ext>
              </a:extLst>
            </p:cNvPr>
            <p:cNvGrpSpPr/>
            <p:nvPr/>
          </p:nvGrpSpPr>
          <p:grpSpPr>
            <a:xfrm>
              <a:off x="1295400" y="1386114"/>
              <a:ext cx="6215742" cy="4122058"/>
              <a:chOff x="1295400" y="1386114"/>
              <a:chExt cx="6215742" cy="4122058"/>
            </a:xfrm>
          </p:grpSpPr>
          <p:sp>
            <p:nvSpPr>
              <p:cNvPr id="2" name="Rectangle 1">
                <a:extLst>
                  <a:ext uri="{FF2B5EF4-FFF2-40B4-BE49-F238E27FC236}">
                    <a16:creationId xmlns:a16="http://schemas.microsoft.com/office/drawing/2014/main" id="{28129330-58F6-4D1B-A137-85A33387F4EA}"/>
                  </a:ext>
                </a:extLst>
              </p:cNvPr>
              <p:cNvSpPr/>
              <p:nvPr/>
            </p:nvSpPr>
            <p:spPr>
              <a:xfrm>
                <a:off x="1323879" y="1386114"/>
                <a:ext cx="6187263" cy="1267801"/>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745B47D1-E954-4CAC-B8A7-F0680437CE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261"/>
              <a:stretch/>
            </p:blipFill>
            <p:spPr bwMode="auto">
              <a:xfrm>
                <a:off x="1295400" y="2591481"/>
                <a:ext cx="6215063" cy="291669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D4294632-16BD-4847-B215-E5E382AC116E}"/>
                </a:ext>
              </a:extLst>
            </p:cNvPr>
            <p:cNvSpPr/>
            <p:nvPr/>
          </p:nvSpPr>
          <p:spPr>
            <a:xfrm>
              <a:off x="1301781" y="1360714"/>
              <a:ext cx="6214805" cy="4180115"/>
            </a:xfrm>
            <a:prstGeom prst="rect">
              <a:avLst/>
            </a:prstGeom>
            <a:no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3F0EAE9A-6AF1-47C6-B0B0-4D8CFB196C32}"/>
              </a:ext>
            </a:extLst>
          </p:cNvPr>
          <p:cNvSpPr txBox="1"/>
          <p:nvPr/>
        </p:nvSpPr>
        <p:spPr>
          <a:xfrm>
            <a:off x="1330569" y="1453662"/>
            <a:ext cx="6166339" cy="738664"/>
          </a:xfrm>
          <a:prstGeom prst="rect">
            <a:avLst/>
          </a:prstGeom>
          <a:noFill/>
        </p:spPr>
        <p:txBody>
          <a:bodyPr wrap="square" rtlCol="0">
            <a:spAutoFit/>
          </a:bodyPr>
          <a:lstStyle/>
          <a:p>
            <a:pPr algn="ctr"/>
            <a:r>
              <a:rPr lang="en-US" sz="4200" b="1" dirty="0">
                <a:solidFill>
                  <a:schemeClr val="bg2">
                    <a:lumMod val="10000"/>
                  </a:schemeClr>
                </a:solidFill>
                <a:latin typeface="Arial" panose="020B0604020202020204" pitchFamily="34" charset="0"/>
                <a:cs typeface="Arial" panose="020B0604020202020204" pitchFamily="34" charset="0"/>
              </a:rPr>
              <a:t>YOU WANT IT WHEN?</a:t>
            </a:r>
          </a:p>
        </p:txBody>
      </p:sp>
      <p:sp>
        <p:nvSpPr>
          <p:cNvPr id="13" name="TextBox 12">
            <a:extLst>
              <a:ext uri="{FF2B5EF4-FFF2-40B4-BE49-F238E27FC236}">
                <a16:creationId xmlns:a16="http://schemas.microsoft.com/office/drawing/2014/main" id="{700E6608-AAC8-43A9-9DAD-320E836A9171}"/>
              </a:ext>
            </a:extLst>
          </p:cNvPr>
          <p:cNvSpPr txBox="1"/>
          <p:nvPr/>
        </p:nvSpPr>
        <p:spPr>
          <a:xfrm>
            <a:off x="1330570" y="1453652"/>
            <a:ext cx="6201508" cy="738664"/>
          </a:xfrm>
          <a:prstGeom prst="rect">
            <a:avLst/>
          </a:prstGeom>
          <a:noFill/>
        </p:spPr>
        <p:txBody>
          <a:bodyPr wrap="square" rtlCol="0">
            <a:spAutoFit/>
          </a:bodyPr>
          <a:lstStyle/>
          <a:p>
            <a:pPr algn="ctr"/>
            <a:r>
              <a:rPr lang="en-US" sz="4200" b="1" dirty="0">
                <a:solidFill>
                  <a:schemeClr val="bg2">
                    <a:lumMod val="10000"/>
                  </a:schemeClr>
                </a:solidFill>
                <a:latin typeface="Arial" panose="020B0604020202020204" pitchFamily="34" charset="0"/>
                <a:cs typeface="Arial" panose="020B0604020202020204" pitchFamily="34" charset="0"/>
              </a:rPr>
              <a:t>GOD CAN’T DO WHAT?</a:t>
            </a:r>
          </a:p>
        </p:txBody>
      </p:sp>
      <p:sp>
        <p:nvSpPr>
          <p:cNvPr id="14" name="TextBox 13">
            <a:extLst>
              <a:ext uri="{FF2B5EF4-FFF2-40B4-BE49-F238E27FC236}">
                <a16:creationId xmlns:a16="http://schemas.microsoft.com/office/drawing/2014/main" id="{7A447242-9F78-46D9-A124-8C19198D35A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18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1" nodeType="clickEffect">
                                  <p:stCondLst>
                                    <p:cond delay="0"/>
                                  </p:stCondLst>
                                  <p:childTnLst>
                                    <p:animEffect transition="out" filter="fade">
                                      <p:cBhvr>
                                        <p:cTn id="14" dur="2000"/>
                                        <p:tgtEl>
                                          <p:spTgt spid="11"/>
                                        </p:tgtEl>
                                      </p:cBhvr>
                                    </p:animEffect>
                                    <p:anim calcmode="lin" valueType="num">
                                      <p:cBhvr>
                                        <p:cTn id="15"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11"/>
                                        </p:tgtEl>
                                        <p:attrNameLst>
                                          <p:attrName>ppt_h</p:attrName>
                                        </p:attrNameLst>
                                      </p:cBhvr>
                                      <p:tavLst>
                                        <p:tav tm="0">
                                          <p:val>
                                            <p:strVal val="ppt_h"/>
                                          </p:val>
                                        </p:tav>
                                        <p:tav tm="100000">
                                          <p:val>
                                            <p:strVal val="ppt_h"/>
                                          </p:val>
                                        </p:tav>
                                      </p:tavLst>
                                    </p:anim>
                                    <p:set>
                                      <p:cBhvr>
                                        <p:cTn id="17" dur="1" fill="hold">
                                          <p:stCondLst>
                                            <p:cond delay="1999"/>
                                          </p:stCondLst>
                                        </p:cTn>
                                        <p:tgtEl>
                                          <p:spTgt spid="11"/>
                                        </p:tgtEl>
                                        <p:attrNameLst>
                                          <p:attrName>style.visibility</p:attrName>
                                        </p:attrNameLst>
                                      </p:cBhvr>
                                      <p:to>
                                        <p:strVal val="hidden"/>
                                      </p:to>
                                    </p:set>
                                  </p:childTnLst>
                                </p:cTn>
                              </p:par>
                              <p:par>
                                <p:cTn id="18" presetID="45" presetClass="entr" presetSubtype="0"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anim calcmode="lin" valueType="num">
                                      <p:cBhvr>
                                        <p:cTn id="21" dur="2000" fill="hold"/>
                                        <p:tgtEl>
                                          <p:spTgt spid="13"/>
                                        </p:tgtEl>
                                        <p:attrNameLst>
                                          <p:attrName>ppt_w</p:attrName>
                                        </p:attrNameLst>
                                      </p:cBhvr>
                                      <p:tavLst>
                                        <p:tav tm="0" fmla="#ppt_w*sin(2.5*pi*$)">
                                          <p:val>
                                            <p:fltVal val="0"/>
                                          </p:val>
                                        </p:tav>
                                        <p:tav tm="100000">
                                          <p:val>
                                            <p:fltVal val="1"/>
                                          </p:val>
                                        </p:tav>
                                      </p:tavLst>
                                    </p:anim>
                                    <p:anim calcmode="lin" valueType="num">
                                      <p:cBhvr>
                                        <p:cTn id="2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15 Songs of Ascents (Ps. 120-134) ~ KJV, </a:t>
            </a:r>
            <a:r>
              <a:rPr lang="en-US" sz="3200" dirty="0">
                <a:solidFill>
                  <a:schemeClr val="accent4">
                    <a:lumMod val="40000"/>
                    <a:lumOff val="60000"/>
                  </a:schemeClr>
                </a:solidFill>
              </a:rPr>
              <a:t>degrees</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
        <p:nvSpPr>
          <p:cNvPr id="10" name="TextBox 9">
            <a:extLst>
              <a:ext uri="{FF2B5EF4-FFF2-40B4-BE49-F238E27FC236}">
                <a16:creationId xmlns:a16="http://schemas.microsoft.com/office/drawing/2014/main" id="{E59FD027-515F-43B7-AB26-81D84CDF679F}"/>
              </a:ext>
            </a:extLst>
          </p:cNvPr>
          <p:cNvSpPr txBox="1"/>
          <p:nvPr/>
        </p:nvSpPr>
        <p:spPr>
          <a:xfrm>
            <a:off x="449943" y="1197421"/>
            <a:ext cx="8200572"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Three required “Pilgrim Feasts”: </a:t>
            </a:r>
            <a:endParaRPr lang="en-US" sz="48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sp>
        <p:nvSpPr>
          <p:cNvPr id="11" name="TextBox 10">
            <a:extLst>
              <a:ext uri="{FF2B5EF4-FFF2-40B4-BE49-F238E27FC236}">
                <a16:creationId xmlns:a16="http://schemas.microsoft.com/office/drawing/2014/main" id="{D4F0AE2D-A7DD-4B91-8ABF-26E235E91FEE}"/>
              </a:ext>
            </a:extLst>
          </p:cNvPr>
          <p:cNvSpPr txBox="1"/>
          <p:nvPr/>
        </p:nvSpPr>
        <p:spPr>
          <a:xfrm>
            <a:off x="660400" y="1719944"/>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t>Passover (14 Nisan)</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AF4F17A-8BF2-4D6A-9889-1B33595C5C0D}"/>
              </a:ext>
            </a:extLst>
          </p:cNvPr>
          <p:cNvSpPr txBox="1"/>
          <p:nvPr/>
        </p:nvSpPr>
        <p:spPr>
          <a:xfrm>
            <a:off x="674917" y="2249710"/>
            <a:ext cx="8048171"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t>Pentecost (50 days after 1</a:t>
            </a:r>
            <a:r>
              <a:rPr lang="en-US" sz="3200" baseline="30000" dirty="0"/>
              <a:t>st</a:t>
            </a:r>
            <a:r>
              <a:rPr lang="en-US" sz="3200" dirty="0"/>
              <a:t> Sabbath after Passover)</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0ECD433-B5DD-4A92-BD5D-CBF6D4AEDB2B}"/>
              </a:ext>
            </a:extLst>
          </p:cNvPr>
          <p:cNvSpPr txBox="1"/>
          <p:nvPr/>
        </p:nvSpPr>
        <p:spPr>
          <a:xfrm>
            <a:off x="689434" y="2746830"/>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t>Tabernacles (15 Tishri)</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grpSp>
        <p:nvGrpSpPr>
          <p:cNvPr id="14" name="Group 4">
            <a:extLst>
              <a:ext uri="{FF2B5EF4-FFF2-40B4-BE49-F238E27FC236}">
                <a16:creationId xmlns:a16="http://schemas.microsoft.com/office/drawing/2014/main" id="{B91C4043-6676-40F3-8101-539C8B0AE8D2}"/>
              </a:ext>
            </a:extLst>
          </p:cNvPr>
          <p:cNvGrpSpPr>
            <a:grpSpLocks/>
          </p:cNvGrpSpPr>
          <p:nvPr/>
        </p:nvGrpSpPr>
        <p:grpSpPr bwMode="auto">
          <a:xfrm>
            <a:off x="406403" y="3385458"/>
            <a:ext cx="8326440" cy="763588"/>
            <a:chOff x="256" y="2096"/>
            <a:chExt cx="5245" cy="481"/>
          </a:xfrm>
        </p:grpSpPr>
        <p:grpSp>
          <p:nvGrpSpPr>
            <p:cNvPr id="15" name="Group 5">
              <a:extLst>
                <a:ext uri="{FF2B5EF4-FFF2-40B4-BE49-F238E27FC236}">
                  <a16:creationId xmlns:a16="http://schemas.microsoft.com/office/drawing/2014/main" id="{2158D437-2E17-421E-AA0A-29A7E4ECA4B9}"/>
                </a:ext>
              </a:extLst>
            </p:cNvPr>
            <p:cNvGrpSpPr>
              <a:grpSpLocks/>
            </p:cNvGrpSpPr>
            <p:nvPr/>
          </p:nvGrpSpPr>
          <p:grpSpPr bwMode="auto">
            <a:xfrm>
              <a:off x="256" y="2096"/>
              <a:ext cx="5216" cy="481"/>
              <a:chOff x="256" y="2096"/>
              <a:chExt cx="5216" cy="481"/>
            </a:xfrm>
          </p:grpSpPr>
          <p:grpSp>
            <p:nvGrpSpPr>
              <p:cNvPr id="25" name="Group 6">
                <a:extLst>
                  <a:ext uri="{FF2B5EF4-FFF2-40B4-BE49-F238E27FC236}">
                    <a16:creationId xmlns:a16="http://schemas.microsoft.com/office/drawing/2014/main" id="{47D3C98A-D600-4639-B169-E5445C4E8A79}"/>
                  </a:ext>
                </a:extLst>
              </p:cNvPr>
              <p:cNvGrpSpPr>
                <a:grpSpLocks/>
              </p:cNvGrpSpPr>
              <p:nvPr/>
            </p:nvGrpSpPr>
            <p:grpSpPr bwMode="auto">
              <a:xfrm>
                <a:off x="256" y="2097"/>
                <a:ext cx="5216" cy="480"/>
                <a:chOff x="256" y="2096"/>
                <a:chExt cx="5216" cy="480"/>
              </a:xfrm>
            </p:grpSpPr>
            <p:grpSp>
              <p:nvGrpSpPr>
                <p:cNvPr id="38" name="Group 7">
                  <a:extLst>
                    <a:ext uri="{FF2B5EF4-FFF2-40B4-BE49-F238E27FC236}">
                      <a16:creationId xmlns:a16="http://schemas.microsoft.com/office/drawing/2014/main" id="{CB5B7E1E-0CE7-44A5-83C9-4D7C9E407F72}"/>
                    </a:ext>
                  </a:extLst>
                </p:cNvPr>
                <p:cNvGrpSpPr>
                  <a:grpSpLocks/>
                </p:cNvGrpSpPr>
                <p:nvPr/>
              </p:nvGrpSpPr>
              <p:grpSpPr bwMode="auto">
                <a:xfrm>
                  <a:off x="288" y="2336"/>
                  <a:ext cx="5184" cy="240"/>
                  <a:chOff x="288" y="2160"/>
                  <a:chExt cx="5184" cy="240"/>
                </a:xfrm>
              </p:grpSpPr>
              <p:sp>
                <p:nvSpPr>
                  <p:cNvPr id="56" name="Rectangle 8">
                    <a:extLst>
                      <a:ext uri="{FF2B5EF4-FFF2-40B4-BE49-F238E27FC236}">
                        <a16:creationId xmlns:a16="http://schemas.microsoft.com/office/drawing/2014/main" id="{AFAAAA4F-9BEC-47D4-BCE1-5D99267444D5}"/>
                      </a:ext>
                    </a:extLst>
                  </p:cNvPr>
                  <p:cNvSpPr>
                    <a:spLocks noChangeArrowheads="1"/>
                  </p:cNvSpPr>
                  <p:nvPr/>
                </p:nvSpPr>
                <p:spPr bwMode="auto">
                  <a:xfrm>
                    <a:off x="288" y="2160"/>
                    <a:ext cx="5184" cy="240"/>
                  </a:xfrm>
                  <a:prstGeom prst="rect">
                    <a:avLst/>
                  </a:prstGeom>
                  <a:solidFill>
                    <a:srgbClr val="FF9933"/>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57" name="Line 9">
                    <a:extLst>
                      <a:ext uri="{FF2B5EF4-FFF2-40B4-BE49-F238E27FC236}">
                        <a16:creationId xmlns:a16="http://schemas.microsoft.com/office/drawing/2014/main" id="{997E39C1-29C5-4048-83BC-DF2BA27C1255}"/>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8" name="Line 10">
                    <a:extLst>
                      <a:ext uri="{FF2B5EF4-FFF2-40B4-BE49-F238E27FC236}">
                        <a16:creationId xmlns:a16="http://schemas.microsoft.com/office/drawing/2014/main" id="{C2474C68-2D6C-4C3A-9AB3-0574850BF11F}"/>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9" name="Line 11">
                    <a:extLst>
                      <a:ext uri="{FF2B5EF4-FFF2-40B4-BE49-F238E27FC236}">
                        <a16:creationId xmlns:a16="http://schemas.microsoft.com/office/drawing/2014/main" id="{3BCDEC70-74CA-4892-BE90-AEFF5B2A151E}"/>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0" name="Line 12">
                    <a:extLst>
                      <a:ext uri="{FF2B5EF4-FFF2-40B4-BE49-F238E27FC236}">
                        <a16:creationId xmlns:a16="http://schemas.microsoft.com/office/drawing/2014/main" id="{04118FB0-27E2-4DD5-AFAC-B9355A9062AD}"/>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1" name="Line 13">
                    <a:extLst>
                      <a:ext uri="{FF2B5EF4-FFF2-40B4-BE49-F238E27FC236}">
                        <a16:creationId xmlns:a16="http://schemas.microsoft.com/office/drawing/2014/main" id="{733A6EC9-1290-4425-A393-44490FA55F50}"/>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2" name="Line 14">
                    <a:extLst>
                      <a:ext uri="{FF2B5EF4-FFF2-40B4-BE49-F238E27FC236}">
                        <a16:creationId xmlns:a16="http://schemas.microsoft.com/office/drawing/2014/main" id="{51A75ACB-2991-4BA2-9FDB-36E5644B94A9}"/>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3" name="Line 15">
                    <a:extLst>
                      <a:ext uri="{FF2B5EF4-FFF2-40B4-BE49-F238E27FC236}">
                        <a16:creationId xmlns:a16="http://schemas.microsoft.com/office/drawing/2014/main" id="{537FAA5A-4DAB-4C6F-B6DF-7B0A49FD21E9}"/>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4" name="Line 16">
                    <a:extLst>
                      <a:ext uri="{FF2B5EF4-FFF2-40B4-BE49-F238E27FC236}">
                        <a16:creationId xmlns:a16="http://schemas.microsoft.com/office/drawing/2014/main" id="{B63C851E-F700-44CF-B88E-2ED25E0629AF}"/>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5" name="Line 17">
                    <a:extLst>
                      <a:ext uri="{FF2B5EF4-FFF2-40B4-BE49-F238E27FC236}">
                        <a16:creationId xmlns:a16="http://schemas.microsoft.com/office/drawing/2014/main" id="{66734C82-AE94-4373-973A-9B1741D7F830}"/>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6" name="Line 18">
                    <a:extLst>
                      <a:ext uri="{FF2B5EF4-FFF2-40B4-BE49-F238E27FC236}">
                        <a16:creationId xmlns:a16="http://schemas.microsoft.com/office/drawing/2014/main" id="{752C10C3-EBE4-4E7E-A917-3315D192E31D}"/>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7" name="Line 19">
                    <a:extLst>
                      <a:ext uri="{FF2B5EF4-FFF2-40B4-BE49-F238E27FC236}">
                        <a16:creationId xmlns:a16="http://schemas.microsoft.com/office/drawing/2014/main" id="{D320ACE9-05D5-43F7-BB94-82C75C059686}"/>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grpSp>
            <p:sp>
              <p:nvSpPr>
                <p:cNvPr id="39" name="Rectangle 20">
                  <a:extLst>
                    <a:ext uri="{FF2B5EF4-FFF2-40B4-BE49-F238E27FC236}">
                      <a16:creationId xmlns:a16="http://schemas.microsoft.com/office/drawing/2014/main" id="{7E143092-D741-4A6D-8A55-B0CF2E1D6087}"/>
                    </a:ext>
                  </a:extLst>
                </p:cNvPr>
                <p:cNvSpPr>
                  <a:spLocks noChangeArrowheads="1"/>
                </p:cNvSpPr>
                <p:nvPr/>
              </p:nvSpPr>
              <p:spPr bwMode="auto">
                <a:xfrm>
                  <a:off x="288" y="2096"/>
                  <a:ext cx="5184" cy="240"/>
                </a:xfrm>
                <a:prstGeom prst="rect">
                  <a:avLst/>
                </a:prstGeom>
                <a:solidFill>
                  <a:srgbClr val="FFFF00"/>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40" name="Line 21">
                  <a:extLst>
                    <a:ext uri="{FF2B5EF4-FFF2-40B4-BE49-F238E27FC236}">
                      <a16:creationId xmlns:a16="http://schemas.microsoft.com/office/drawing/2014/main" id="{C8CC9F83-F6AD-4787-9677-BC1411A9E7A0}"/>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1" name="Line 22">
                  <a:extLst>
                    <a:ext uri="{FF2B5EF4-FFF2-40B4-BE49-F238E27FC236}">
                      <a16:creationId xmlns:a16="http://schemas.microsoft.com/office/drawing/2014/main" id="{BF8A5B55-A2CF-45E3-941C-9111C01B2C65}"/>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2" name="Line 23">
                  <a:extLst>
                    <a:ext uri="{FF2B5EF4-FFF2-40B4-BE49-F238E27FC236}">
                      <a16:creationId xmlns:a16="http://schemas.microsoft.com/office/drawing/2014/main" id="{9E4EAF7E-6429-477F-A6C7-8AECBF702725}"/>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3" name="Line 24">
                  <a:extLst>
                    <a:ext uri="{FF2B5EF4-FFF2-40B4-BE49-F238E27FC236}">
                      <a16:creationId xmlns:a16="http://schemas.microsoft.com/office/drawing/2014/main" id="{8FB12561-6AC3-48F4-8906-2E5C58CC019A}"/>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4" name="Line 25">
                  <a:extLst>
                    <a:ext uri="{FF2B5EF4-FFF2-40B4-BE49-F238E27FC236}">
                      <a16:creationId xmlns:a16="http://schemas.microsoft.com/office/drawing/2014/main" id="{BD521D23-69D4-40FD-A123-A48CCFAF48A6}"/>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5" name="Text Box 26">
                  <a:extLst>
                    <a:ext uri="{FF2B5EF4-FFF2-40B4-BE49-F238E27FC236}">
                      <a16:creationId xmlns:a16="http://schemas.microsoft.com/office/drawing/2014/main" id="{478D9D31-11F9-4921-A864-C700D8A7198B}"/>
                    </a:ext>
                  </a:extLst>
                </p:cNvPr>
                <p:cNvSpPr txBox="1">
                  <a:spLocks noChangeArrowheads="1"/>
                </p:cNvSpPr>
                <p:nvPr/>
              </p:nvSpPr>
              <p:spPr bwMode="auto">
                <a:xfrm>
                  <a:off x="256" y="2111"/>
                  <a:ext cx="31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b="1" dirty="0">
                      <a:solidFill>
                        <a:schemeClr val="bg2">
                          <a:lumMod val="10000"/>
                        </a:schemeClr>
                      </a:solidFill>
                    </a:rPr>
                    <a:t>Mar</a:t>
                  </a:r>
                </a:p>
              </p:txBody>
            </p:sp>
            <p:sp>
              <p:nvSpPr>
                <p:cNvPr id="46" name="Text Box 27">
                  <a:extLst>
                    <a:ext uri="{FF2B5EF4-FFF2-40B4-BE49-F238E27FC236}">
                      <a16:creationId xmlns:a16="http://schemas.microsoft.com/office/drawing/2014/main" id="{7FDA41A0-F5F4-4F04-821E-ECAB519F8087}"/>
                    </a:ext>
                  </a:extLst>
                </p:cNvPr>
                <p:cNvSpPr txBox="1">
                  <a:spLocks noChangeArrowheads="1"/>
                </p:cNvSpPr>
                <p:nvPr/>
              </p:nvSpPr>
              <p:spPr bwMode="auto">
                <a:xfrm>
                  <a:off x="528" y="211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Apr</a:t>
                  </a:r>
                </a:p>
              </p:txBody>
            </p:sp>
            <p:sp>
              <p:nvSpPr>
                <p:cNvPr id="47" name="Text Box 28">
                  <a:extLst>
                    <a:ext uri="{FF2B5EF4-FFF2-40B4-BE49-F238E27FC236}">
                      <a16:creationId xmlns:a16="http://schemas.microsoft.com/office/drawing/2014/main" id="{8448EA20-E52C-4B90-9558-676E0115EF6F}"/>
                    </a:ext>
                  </a:extLst>
                </p:cNvPr>
                <p:cNvSpPr txBox="1">
                  <a:spLocks noChangeArrowheads="1"/>
                </p:cNvSpPr>
                <p:nvPr/>
              </p:nvSpPr>
              <p:spPr bwMode="auto">
                <a:xfrm>
                  <a:off x="960" y="2111"/>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May</a:t>
                  </a:r>
                </a:p>
              </p:txBody>
            </p:sp>
            <p:sp>
              <p:nvSpPr>
                <p:cNvPr id="48" name="Text Box 29">
                  <a:extLst>
                    <a:ext uri="{FF2B5EF4-FFF2-40B4-BE49-F238E27FC236}">
                      <a16:creationId xmlns:a16="http://schemas.microsoft.com/office/drawing/2014/main" id="{642814BE-2F30-4E0C-8D72-E53A4ECFA269}"/>
                    </a:ext>
                  </a:extLst>
                </p:cNvPr>
                <p:cNvSpPr txBox="1">
                  <a:spLocks noChangeArrowheads="1"/>
                </p:cNvSpPr>
                <p:nvPr/>
              </p:nvSpPr>
              <p:spPr bwMode="auto">
                <a:xfrm>
                  <a:off x="1392" y="2116"/>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Jun</a:t>
                  </a:r>
                </a:p>
              </p:txBody>
            </p:sp>
            <p:sp>
              <p:nvSpPr>
                <p:cNvPr id="49" name="Text Box 30">
                  <a:extLst>
                    <a:ext uri="{FF2B5EF4-FFF2-40B4-BE49-F238E27FC236}">
                      <a16:creationId xmlns:a16="http://schemas.microsoft.com/office/drawing/2014/main" id="{FC88DA21-9168-46A9-9535-B96BF1AFDC99}"/>
                    </a:ext>
                  </a:extLst>
                </p:cNvPr>
                <p:cNvSpPr txBox="1">
                  <a:spLocks noChangeArrowheads="1"/>
                </p:cNvSpPr>
                <p:nvPr/>
              </p:nvSpPr>
              <p:spPr bwMode="auto">
                <a:xfrm>
                  <a:off x="1827"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Jul</a:t>
                  </a:r>
                </a:p>
              </p:txBody>
            </p:sp>
            <p:sp>
              <p:nvSpPr>
                <p:cNvPr id="50" name="Text Box 31">
                  <a:extLst>
                    <a:ext uri="{FF2B5EF4-FFF2-40B4-BE49-F238E27FC236}">
                      <a16:creationId xmlns:a16="http://schemas.microsoft.com/office/drawing/2014/main" id="{C3EEAB17-7B78-48EC-A25E-5E5BB9DD9233}"/>
                    </a:ext>
                  </a:extLst>
                </p:cNvPr>
                <p:cNvSpPr txBox="1">
                  <a:spLocks noChangeArrowheads="1"/>
                </p:cNvSpPr>
                <p:nvPr/>
              </p:nvSpPr>
              <p:spPr bwMode="auto">
                <a:xfrm>
                  <a:off x="2262"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Aug</a:t>
                  </a:r>
                </a:p>
              </p:txBody>
            </p:sp>
            <p:sp>
              <p:nvSpPr>
                <p:cNvPr id="51" name="Text Box 32">
                  <a:extLst>
                    <a:ext uri="{FF2B5EF4-FFF2-40B4-BE49-F238E27FC236}">
                      <a16:creationId xmlns:a16="http://schemas.microsoft.com/office/drawing/2014/main" id="{73EE6FB1-8AEC-4969-AD89-FE7F13BE5DF5}"/>
                    </a:ext>
                  </a:extLst>
                </p:cNvPr>
                <p:cNvSpPr txBox="1">
                  <a:spLocks noChangeArrowheads="1"/>
                </p:cNvSpPr>
                <p:nvPr/>
              </p:nvSpPr>
              <p:spPr bwMode="auto">
                <a:xfrm>
                  <a:off x="312" y="2378"/>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Nisan</a:t>
                  </a:r>
                </a:p>
              </p:txBody>
            </p:sp>
            <p:sp>
              <p:nvSpPr>
                <p:cNvPr id="52" name="Text Box 33">
                  <a:extLst>
                    <a:ext uri="{FF2B5EF4-FFF2-40B4-BE49-F238E27FC236}">
                      <a16:creationId xmlns:a16="http://schemas.microsoft.com/office/drawing/2014/main" id="{A5D51EC8-4981-44C1-AFF3-AA7676C901F8}"/>
                    </a:ext>
                  </a:extLst>
                </p:cNvPr>
                <p:cNvSpPr txBox="1">
                  <a:spLocks noChangeArrowheads="1"/>
                </p:cNvSpPr>
                <p:nvPr/>
              </p:nvSpPr>
              <p:spPr bwMode="auto">
                <a:xfrm>
                  <a:off x="738"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Iyar</a:t>
                  </a:r>
                </a:p>
              </p:txBody>
            </p:sp>
            <p:sp>
              <p:nvSpPr>
                <p:cNvPr id="53" name="Text Box 34">
                  <a:extLst>
                    <a:ext uri="{FF2B5EF4-FFF2-40B4-BE49-F238E27FC236}">
                      <a16:creationId xmlns:a16="http://schemas.microsoft.com/office/drawing/2014/main" id="{F20E2267-BA9E-4157-812A-5D112B5ED203}"/>
                    </a:ext>
                  </a:extLst>
                </p:cNvPr>
                <p:cNvSpPr txBox="1">
                  <a:spLocks noChangeArrowheads="1"/>
                </p:cNvSpPr>
                <p:nvPr/>
              </p:nvSpPr>
              <p:spPr bwMode="auto">
                <a:xfrm>
                  <a:off x="1176"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Sivan</a:t>
                  </a:r>
                </a:p>
              </p:txBody>
            </p:sp>
            <p:sp>
              <p:nvSpPr>
                <p:cNvPr id="54" name="Text Box 35">
                  <a:extLst>
                    <a:ext uri="{FF2B5EF4-FFF2-40B4-BE49-F238E27FC236}">
                      <a16:creationId xmlns:a16="http://schemas.microsoft.com/office/drawing/2014/main" id="{243D7D0C-32A9-4ECF-B376-C116362AA561}"/>
                    </a:ext>
                  </a:extLst>
                </p:cNvPr>
                <p:cNvSpPr txBox="1">
                  <a:spLocks noChangeArrowheads="1"/>
                </p:cNvSpPr>
                <p:nvPr/>
              </p:nvSpPr>
              <p:spPr bwMode="auto">
                <a:xfrm>
                  <a:off x="1541" y="2384"/>
                  <a:ext cx="51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Tammuz</a:t>
                  </a:r>
                </a:p>
              </p:txBody>
            </p:sp>
            <p:sp>
              <p:nvSpPr>
                <p:cNvPr id="55" name="Text Box 36">
                  <a:extLst>
                    <a:ext uri="{FF2B5EF4-FFF2-40B4-BE49-F238E27FC236}">
                      <a16:creationId xmlns:a16="http://schemas.microsoft.com/office/drawing/2014/main" id="{DC3BCEF7-9B36-4ADD-BCE1-E77444014C9A}"/>
                    </a:ext>
                  </a:extLst>
                </p:cNvPr>
                <p:cNvSpPr txBox="1">
                  <a:spLocks noChangeArrowheads="1"/>
                </p:cNvSpPr>
                <p:nvPr/>
              </p:nvSpPr>
              <p:spPr bwMode="auto">
                <a:xfrm>
                  <a:off x="2043"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Av</a:t>
                  </a:r>
                </a:p>
              </p:txBody>
            </p:sp>
          </p:grpSp>
          <p:sp>
            <p:nvSpPr>
              <p:cNvPr id="26" name="Line 37">
                <a:extLst>
                  <a:ext uri="{FF2B5EF4-FFF2-40B4-BE49-F238E27FC236}">
                    <a16:creationId xmlns:a16="http://schemas.microsoft.com/office/drawing/2014/main" id="{089AB888-88AB-49B3-A525-9D216522E449}"/>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7" name="Line 38">
                <a:extLst>
                  <a:ext uri="{FF2B5EF4-FFF2-40B4-BE49-F238E27FC236}">
                    <a16:creationId xmlns:a16="http://schemas.microsoft.com/office/drawing/2014/main" id="{834E41D8-DBD4-45DE-BE4B-ADD37C3AED36}"/>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8" name="Line 39">
                <a:extLst>
                  <a:ext uri="{FF2B5EF4-FFF2-40B4-BE49-F238E27FC236}">
                    <a16:creationId xmlns:a16="http://schemas.microsoft.com/office/drawing/2014/main" id="{1A1D1E73-8759-4ED9-8E1A-7CE667A47CED}"/>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9" name="Line 40">
                <a:extLst>
                  <a:ext uri="{FF2B5EF4-FFF2-40B4-BE49-F238E27FC236}">
                    <a16:creationId xmlns:a16="http://schemas.microsoft.com/office/drawing/2014/main" id="{6162720A-F877-4D24-8D78-588BDDEFD37B}"/>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0" name="Text Box 41">
                <a:extLst>
                  <a:ext uri="{FF2B5EF4-FFF2-40B4-BE49-F238E27FC236}">
                    <a16:creationId xmlns:a16="http://schemas.microsoft.com/office/drawing/2014/main" id="{F5D2278C-3F46-4F0F-9836-C86BC35A3F73}"/>
                  </a:ext>
                </a:extLst>
              </p:cNvPr>
              <p:cNvSpPr txBox="1">
                <a:spLocks noChangeArrowheads="1"/>
              </p:cNvSpPr>
              <p:nvPr/>
            </p:nvSpPr>
            <p:spPr bwMode="auto">
              <a:xfrm>
                <a:off x="2691" y="2120"/>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Sep</a:t>
                </a:r>
              </a:p>
            </p:txBody>
          </p:sp>
          <p:sp>
            <p:nvSpPr>
              <p:cNvPr id="31" name="Text Box 42">
                <a:extLst>
                  <a:ext uri="{FF2B5EF4-FFF2-40B4-BE49-F238E27FC236}">
                    <a16:creationId xmlns:a16="http://schemas.microsoft.com/office/drawing/2014/main" id="{6E5BA923-C065-45E8-9DC9-6C9C5EAE90D8}"/>
                  </a:ext>
                </a:extLst>
              </p:cNvPr>
              <p:cNvSpPr txBox="1">
                <a:spLocks noChangeArrowheads="1"/>
              </p:cNvSpPr>
              <p:nvPr/>
            </p:nvSpPr>
            <p:spPr bwMode="auto">
              <a:xfrm>
                <a:off x="3123"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Oct</a:t>
                </a:r>
              </a:p>
            </p:txBody>
          </p:sp>
          <p:sp>
            <p:nvSpPr>
              <p:cNvPr id="32" name="Text Box 43">
                <a:extLst>
                  <a:ext uri="{FF2B5EF4-FFF2-40B4-BE49-F238E27FC236}">
                    <a16:creationId xmlns:a16="http://schemas.microsoft.com/office/drawing/2014/main" id="{65474EB3-99BB-433F-8941-50798DC39CC0}"/>
                  </a:ext>
                </a:extLst>
              </p:cNvPr>
              <p:cNvSpPr txBox="1">
                <a:spLocks noChangeArrowheads="1"/>
              </p:cNvSpPr>
              <p:nvPr/>
            </p:nvSpPr>
            <p:spPr bwMode="auto">
              <a:xfrm>
                <a:off x="3558"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Nov</a:t>
                </a:r>
              </a:p>
            </p:txBody>
          </p:sp>
          <p:sp>
            <p:nvSpPr>
              <p:cNvPr id="33" name="Text Box 44">
                <a:extLst>
                  <a:ext uri="{FF2B5EF4-FFF2-40B4-BE49-F238E27FC236}">
                    <a16:creationId xmlns:a16="http://schemas.microsoft.com/office/drawing/2014/main" id="{E92E98C6-6FE9-4368-A408-433C76F95AF6}"/>
                  </a:ext>
                </a:extLst>
              </p:cNvPr>
              <p:cNvSpPr txBox="1">
                <a:spLocks noChangeArrowheads="1"/>
              </p:cNvSpPr>
              <p:nvPr/>
            </p:nvSpPr>
            <p:spPr bwMode="auto">
              <a:xfrm>
                <a:off x="3990"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Dec</a:t>
                </a:r>
              </a:p>
            </p:txBody>
          </p:sp>
          <p:sp>
            <p:nvSpPr>
              <p:cNvPr id="34" name="Text Box 45">
                <a:extLst>
                  <a:ext uri="{FF2B5EF4-FFF2-40B4-BE49-F238E27FC236}">
                    <a16:creationId xmlns:a16="http://schemas.microsoft.com/office/drawing/2014/main" id="{E517C3F6-2276-48EB-A0F9-634BC857F21F}"/>
                  </a:ext>
                </a:extLst>
              </p:cNvPr>
              <p:cNvSpPr txBox="1">
                <a:spLocks noChangeArrowheads="1"/>
              </p:cNvSpPr>
              <p:nvPr/>
            </p:nvSpPr>
            <p:spPr bwMode="auto">
              <a:xfrm>
                <a:off x="2469"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Elul</a:t>
                </a:r>
              </a:p>
            </p:txBody>
          </p:sp>
          <p:sp>
            <p:nvSpPr>
              <p:cNvPr id="35" name="Text Box 46">
                <a:extLst>
                  <a:ext uri="{FF2B5EF4-FFF2-40B4-BE49-F238E27FC236}">
                    <a16:creationId xmlns:a16="http://schemas.microsoft.com/office/drawing/2014/main" id="{E7BEBC5C-48B9-4895-9DF0-0F335DE32227}"/>
                  </a:ext>
                </a:extLst>
              </p:cNvPr>
              <p:cNvSpPr txBox="1">
                <a:spLocks noChangeArrowheads="1"/>
              </p:cNvSpPr>
              <p:nvPr/>
            </p:nvSpPr>
            <p:spPr bwMode="auto">
              <a:xfrm>
                <a:off x="2901"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Tishri</a:t>
                </a:r>
              </a:p>
            </p:txBody>
          </p:sp>
          <p:sp>
            <p:nvSpPr>
              <p:cNvPr id="36" name="Text Box 47">
                <a:extLst>
                  <a:ext uri="{FF2B5EF4-FFF2-40B4-BE49-F238E27FC236}">
                    <a16:creationId xmlns:a16="http://schemas.microsoft.com/office/drawing/2014/main" id="{F41D9164-439E-431B-902E-98D89E42F754}"/>
                  </a:ext>
                </a:extLst>
              </p:cNvPr>
              <p:cNvSpPr txBox="1">
                <a:spLocks noChangeArrowheads="1"/>
              </p:cNvSpPr>
              <p:nvPr/>
            </p:nvSpPr>
            <p:spPr bwMode="auto">
              <a:xfrm>
                <a:off x="3266" y="2384"/>
                <a:ext cx="528"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Heshvan</a:t>
                </a:r>
              </a:p>
            </p:txBody>
          </p:sp>
          <p:sp>
            <p:nvSpPr>
              <p:cNvPr id="37" name="Text Box 48">
                <a:extLst>
                  <a:ext uri="{FF2B5EF4-FFF2-40B4-BE49-F238E27FC236}">
                    <a16:creationId xmlns:a16="http://schemas.microsoft.com/office/drawing/2014/main" id="{E5ECF037-72AB-47AA-9188-67453F81B7F2}"/>
                  </a:ext>
                </a:extLst>
              </p:cNvPr>
              <p:cNvSpPr txBox="1">
                <a:spLocks noChangeArrowheads="1"/>
              </p:cNvSpPr>
              <p:nvPr/>
            </p:nvSpPr>
            <p:spPr bwMode="auto">
              <a:xfrm>
                <a:off x="3729" y="2384"/>
                <a:ext cx="462"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Chislev</a:t>
                </a:r>
              </a:p>
            </p:txBody>
          </p:sp>
        </p:grpSp>
        <p:sp>
          <p:nvSpPr>
            <p:cNvPr id="16" name="Line 49">
              <a:extLst>
                <a:ext uri="{FF2B5EF4-FFF2-40B4-BE49-F238E27FC236}">
                  <a16:creationId xmlns:a16="http://schemas.microsoft.com/office/drawing/2014/main" id="{20843503-6CC8-44C9-BE29-8E1CC67C564B}"/>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7" name="Line 50">
              <a:extLst>
                <a:ext uri="{FF2B5EF4-FFF2-40B4-BE49-F238E27FC236}">
                  <a16:creationId xmlns:a16="http://schemas.microsoft.com/office/drawing/2014/main" id="{E6F35810-9E11-4093-AE24-1AF21FF99EAF}"/>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8" name="Line 51">
              <a:extLst>
                <a:ext uri="{FF2B5EF4-FFF2-40B4-BE49-F238E27FC236}">
                  <a16:creationId xmlns:a16="http://schemas.microsoft.com/office/drawing/2014/main" id="{A8395E63-110E-4EA3-8C34-E2B35E350636}"/>
                </a:ext>
              </a:extLst>
            </p:cNvPr>
            <p:cNvSpPr>
              <a:spLocks noChangeShapeType="1"/>
            </p:cNvSpPr>
            <p:nvPr/>
          </p:nvSpPr>
          <p:spPr bwMode="auto">
            <a:xfrm>
              <a:off x="523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9" name="Text Box 52">
              <a:extLst>
                <a:ext uri="{FF2B5EF4-FFF2-40B4-BE49-F238E27FC236}">
                  <a16:creationId xmlns:a16="http://schemas.microsoft.com/office/drawing/2014/main" id="{3050139E-D22E-470D-94C7-7B43DB549DB1}"/>
                </a:ext>
              </a:extLst>
            </p:cNvPr>
            <p:cNvSpPr txBox="1">
              <a:spLocks noChangeArrowheads="1"/>
            </p:cNvSpPr>
            <p:nvPr/>
          </p:nvSpPr>
          <p:spPr bwMode="auto">
            <a:xfrm>
              <a:off x="442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Jan</a:t>
              </a:r>
            </a:p>
          </p:txBody>
        </p:sp>
        <p:sp>
          <p:nvSpPr>
            <p:cNvPr id="20" name="Text Box 53">
              <a:extLst>
                <a:ext uri="{FF2B5EF4-FFF2-40B4-BE49-F238E27FC236}">
                  <a16:creationId xmlns:a16="http://schemas.microsoft.com/office/drawing/2014/main" id="{6345A6FA-403E-4D51-9C9D-713113ED0B88}"/>
                </a:ext>
              </a:extLst>
            </p:cNvPr>
            <p:cNvSpPr txBox="1">
              <a:spLocks noChangeArrowheads="1"/>
            </p:cNvSpPr>
            <p:nvPr/>
          </p:nvSpPr>
          <p:spPr bwMode="auto">
            <a:xfrm>
              <a:off x="4854"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Feb</a:t>
              </a:r>
            </a:p>
          </p:txBody>
        </p:sp>
        <p:sp>
          <p:nvSpPr>
            <p:cNvPr id="21" name="Text Box 54">
              <a:extLst>
                <a:ext uri="{FF2B5EF4-FFF2-40B4-BE49-F238E27FC236}">
                  <a16:creationId xmlns:a16="http://schemas.microsoft.com/office/drawing/2014/main" id="{2FC8DA54-482A-442D-B112-2622755E67C1}"/>
                </a:ext>
              </a:extLst>
            </p:cNvPr>
            <p:cNvSpPr txBox="1">
              <a:spLocks noChangeArrowheads="1"/>
            </p:cNvSpPr>
            <p:nvPr/>
          </p:nvSpPr>
          <p:spPr bwMode="auto">
            <a:xfrm>
              <a:off x="5184" y="2120"/>
              <a:ext cx="317"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Mar</a:t>
              </a:r>
            </a:p>
          </p:txBody>
        </p:sp>
        <p:sp>
          <p:nvSpPr>
            <p:cNvPr id="22" name="Text Box 55">
              <a:extLst>
                <a:ext uri="{FF2B5EF4-FFF2-40B4-BE49-F238E27FC236}">
                  <a16:creationId xmlns:a16="http://schemas.microsoft.com/office/drawing/2014/main" id="{F0AA0F58-189D-45B3-9223-1E56B6B5371E}"/>
                </a:ext>
              </a:extLst>
            </p:cNvPr>
            <p:cNvSpPr txBox="1">
              <a:spLocks noChangeArrowheads="1"/>
            </p:cNvSpPr>
            <p:nvPr/>
          </p:nvSpPr>
          <p:spPr bwMode="auto">
            <a:xfrm>
              <a:off x="4197"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Tevet</a:t>
              </a:r>
            </a:p>
          </p:txBody>
        </p:sp>
        <p:sp>
          <p:nvSpPr>
            <p:cNvPr id="23" name="Text Box 56">
              <a:extLst>
                <a:ext uri="{FF2B5EF4-FFF2-40B4-BE49-F238E27FC236}">
                  <a16:creationId xmlns:a16="http://schemas.microsoft.com/office/drawing/2014/main" id="{A508544A-EA2D-4809-A898-DA92842AE1A9}"/>
                </a:ext>
              </a:extLst>
            </p:cNvPr>
            <p:cNvSpPr txBox="1">
              <a:spLocks noChangeArrowheads="1"/>
            </p:cNvSpPr>
            <p:nvPr/>
          </p:nvSpPr>
          <p:spPr bwMode="auto">
            <a:xfrm>
              <a:off x="4623" y="2384"/>
              <a:ext cx="42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Shevat</a:t>
              </a:r>
            </a:p>
          </p:txBody>
        </p:sp>
        <p:sp>
          <p:nvSpPr>
            <p:cNvPr id="24" name="Text Box 57">
              <a:extLst>
                <a:ext uri="{FF2B5EF4-FFF2-40B4-BE49-F238E27FC236}">
                  <a16:creationId xmlns:a16="http://schemas.microsoft.com/office/drawing/2014/main" id="{6B249276-8076-473B-A8EE-C5B481F07549}"/>
                </a:ext>
              </a:extLst>
            </p:cNvPr>
            <p:cNvSpPr txBox="1">
              <a:spLocks noChangeArrowheads="1"/>
            </p:cNvSpPr>
            <p:nvPr/>
          </p:nvSpPr>
          <p:spPr bwMode="auto">
            <a:xfrm>
              <a:off x="5064"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Adar</a:t>
              </a:r>
            </a:p>
          </p:txBody>
        </p:sp>
      </p:grpSp>
      <p:sp>
        <p:nvSpPr>
          <p:cNvPr id="68" name="Star: 6 Points 67">
            <a:extLst>
              <a:ext uri="{FF2B5EF4-FFF2-40B4-BE49-F238E27FC236}">
                <a16:creationId xmlns:a16="http://schemas.microsoft.com/office/drawing/2014/main" id="{1EEF8FCB-CCD8-4F78-BB4D-94DC35FFCF33}"/>
              </a:ext>
            </a:extLst>
          </p:cNvPr>
          <p:cNvSpPr/>
          <p:nvPr/>
        </p:nvSpPr>
        <p:spPr>
          <a:xfrm>
            <a:off x="545589" y="3445142"/>
            <a:ext cx="490884" cy="613604"/>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w="1016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tar: 6 Points 68">
            <a:extLst>
              <a:ext uri="{FF2B5EF4-FFF2-40B4-BE49-F238E27FC236}">
                <a16:creationId xmlns:a16="http://schemas.microsoft.com/office/drawing/2014/main" id="{0739E679-A807-44DB-A9BB-02A3D4C36973}"/>
              </a:ext>
            </a:extLst>
          </p:cNvPr>
          <p:cNvSpPr/>
          <p:nvPr/>
        </p:nvSpPr>
        <p:spPr>
          <a:xfrm>
            <a:off x="1866387" y="3455217"/>
            <a:ext cx="490884" cy="613604"/>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w="1016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6 Points 69">
            <a:extLst>
              <a:ext uri="{FF2B5EF4-FFF2-40B4-BE49-F238E27FC236}">
                <a16:creationId xmlns:a16="http://schemas.microsoft.com/office/drawing/2014/main" id="{C6DDADAD-1C46-4D81-8664-EBD3857D8AF5}"/>
              </a:ext>
            </a:extLst>
          </p:cNvPr>
          <p:cNvSpPr/>
          <p:nvPr/>
        </p:nvSpPr>
        <p:spPr>
          <a:xfrm>
            <a:off x="4662431" y="3454020"/>
            <a:ext cx="490884" cy="613604"/>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w="1016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animEffect transition="in" filter="fade">
                                      <p:cBhvr>
                                        <p:cTn id="27" dur="500"/>
                                        <p:tgtEl>
                                          <p:spTgt spid="68"/>
                                        </p:tgtEl>
                                      </p:cBhvr>
                                    </p:animEffect>
                                  </p:childTnLst>
                                </p:cTn>
                              </p:par>
                            </p:childTnLst>
                          </p:cTn>
                        </p:par>
                        <p:par>
                          <p:cTn id="28" fill="hold">
                            <p:stCondLst>
                              <p:cond delay="1000"/>
                            </p:stCondLst>
                            <p:childTnLst>
                              <p:par>
                                <p:cTn id="29" presetID="6" presetClass="emph" presetSubtype="0" fill="hold" grpId="1" nodeType="afterEffect">
                                  <p:stCondLst>
                                    <p:cond delay="0"/>
                                  </p:stCondLst>
                                  <p:childTnLst>
                                    <p:animScale>
                                      <p:cBhvr>
                                        <p:cTn id="30" dur="500" fill="hold"/>
                                        <p:tgtEl>
                                          <p:spTgt spid="68"/>
                                        </p:tgtEl>
                                      </p:cBhvr>
                                      <p:by x="150000" y="150000"/>
                                    </p:animScale>
                                  </p:childTnLst>
                                </p:cTn>
                              </p:par>
                            </p:childTnLst>
                          </p:cTn>
                        </p:par>
                        <p:par>
                          <p:cTn id="31" fill="hold">
                            <p:stCondLst>
                              <p:cond delay="1500"/>
                            </p:stCondLst>
                            <p:childTnLst>
                              <p:par>
                                <p:cTn id="32" presetID="6" presetClass="emph" presetSubtype="0" fill="hold" grpId="2" nodeType="afterEffect">
                                  <p:stCondLst>
                                    <p:cond delay="0"/>
                                  </p:stCondLst>
                                  <p:childTnLst>
                                    <p:animScale>
                                      <p:cBhvr>
                                        <p:cTn id="33" dur="500" fill="hold"/>
                                        <p:tgtEl>
                                          <p:spTgt spid="68"/>
                                        </p:tgtEl>
                                      </p:cBhvr>
                                      <p:by x="75000" y="7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par>
                          <p:cTn id="45" fill="hold">
                            <p:stCondLst>
                              <p:cond delay="1000"/>
                            </p:stCondLst>
                            <p:childTnLst>
                              <p:par>
                                <p:cTn id="46" presetID="6" presetClass="emph" presetSubtype="0" fill="hold" grpId="1" nodeType="afterEffect">
                                  <p:stCondLst>
                                    <p:cond delay="0"/>
                                  </p:stCondLst>
                                  <p:childTnLst>
                                    <p:animScale>
                                      <p:cBhvr>
                                        <p:cTn id="47" dur="500" fill="hold"/>
                                        <p:tgtEl>
                                          <p:spTgt spid="69"/>
                                        </p:tgtEl>
                                      </p:cBhvr>
                                      <p:by x="150000" y="150000"/>
                                    </p:animScale>
                                  </p:childTnLst>
                                </p:cTn>
                              </p:par>
                            </p:childTnLst>
                          </p:cTn>
                        </p:par>
                        <p:par>
                          <p:cTn id="48" fill="hold">
                            <p:stCondLst>
                              <p:cond delay="1500"/>
                            </p:stCondLst>
                            <p:childTnLst>
                              <p:par>
                                <p:cTn id="49" presetID="6" presetClass="emph" presetSubtype="0" fill="hold" grpId="2" nodeType="afterEffect">
                                  <p:stCondLst>
                                    <p:cond delay="0"/>
                                  </p:stCondLst>
                                  <p:childTnLst>
                                    <p:animScale>
                                      <p:cBhvr>
                                        <p:cTn id="50" dur="500" fill="hold"/>
                                        <p:tgtEl>
                                          <p:spTgt spid="69"/>
                                        </p:tgtEl>
                                      </p:cBhvr>
                                      <p:by x="75000" y="75000"/>
                                    </p:animScale>
                                  </p:childTnLst>
                                </p:cTn>
                              </p:par>
                              <p:par>
                                <p:cTn id="51" presetID="3" presetClass="emph" presetSubtype="2" fill="hold" grpId="1" nodeType="withEffect">
                                  <p:stCondLst>
                                    <p:cond delay="0"/>
                                  </p:stCondLst>
                                  <p:childTnLst>
                                    <p:animClr clrSpc="rgb" dir="cw">
                                      <p:cBhvr override="childStyle">
                                        <p:cTn id="52" dur="2000" fill="hold"/>
                                        <p:tgtEl>
                                          <p:spTgt spid="11"/>
                                        </p:tgtEl>
                                        <p:attrNameLst>
                                          <p:attrName>style.color</p:attrName>
                                        </p:attrNameLst>
                                      </p:cBhvr>
                                      <p:to>
                                        <a:schemeClr val="accent2"/>
                                      </p:to>
                                    </p:animClr>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childTnLst>
                          </p:cTn>
                        </p:par>
                        <p:par>
                          <p:cTn id="64" fill="hold">
                            <p:stCondLst>
                              <p:cond delay="1000"/>
                            </p:stCondLst>
                            <p:childTnLst>
                              <p:par>
                                <p:cTn id="65" presetID="6" presetClass="emph" presetSubtype="0" fill="hold" grpId="1" nodeType="afterEffect">
                                  <p:stCondLst>
                                    <p:cond delay="0"/>
                                  </p:stCondLst>
                                  <p:childTnLst>
                                    <p:animScale>
                                      <p:cBhvr>
                                        <p:cTn id="66" dur="500" fill="hold"/>
                                        <p:tgtEl>
                                          <p:spTgt spid="70"/>
                                        </p:tgtEl>
                                      </p:cBhvr>
                                      <p:by x="150000" y="150000"/>
                                    </p:animScale>
                                  </p:childTnLst>
                                </p:cTn>
                              </p:par>
                            </p:childTnLst>
                          </p:cTn>
                        </p:par>
                        <p:par>
                          <p:cTn id="67" fill="hold">
                            <p:stCondLst>
                              <p:cond delay="1500"/>
                            </p:stCondLst>
                            <p:childTnLst>
                              <p:par>
                                <p:cTn id="68" presetID="6" presetClass="emph" presetSubtype="0" fill="hold" grpId="2" nodeType="afterEffect">
                                  <p:stCondLst>
                                    <p:cond delay="0"/>
                                  </p:stCondLst>
                                  <p:childTnLst>
                                    <p:animScale>
                                      <p:cBhvr>
                                        <p:cTn id="69" dur="500" fill="hold"/>
                                        <p:tgtEl>
                                          <p:spTgt spid="70"/>
                                        </p:tgtEl>
                                      </p:cBhvr>
                                      <p:by x="75000" y="75000"/>
                                    </p:animScale>
                                  </p:childTnLst>
                                </p:cTn>
                              </p:par>
                              <p:par>
                                <p:cTn id="70" presetID="3" presetClass="emph" presetSubtype="2" fill="hold" grpId="1" nodeType="withEffect">
                                  <p:stCondLst>
                                    <p:cond delay="0"/>
                                  </p:stCondLst>
                                  <p:childTnLst>
                                    <p:animClr clrSpc="rgb" dir="cw">
                                      <p:cBhvr override="childStyle">
                                        <p:cTn id="71"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1" grpId="1"/>
      <p:bldP spid="12" grpId="0"/>
      <p:bldP spid="12" grpId="1"/>
      <p:bldP spid="13" grpId="0"/>
      <p:bldP spid="68" grpId="0" animBg="1"/>
      <p:bldP spid="68" grpId="1" animBg="1"/>
      <p:bldP spid="68" grpId="2" animBg="1"/>
      <p:bldP spid="69" grpId="0" animBg="1"/>
      <p:bldP spid="69" grpId="1" animBg="1"/>
      <p:bldP spid="69" grpId="2" animBg="1"/>
      <p:bldP spid="70" grpId="0" animBg="1"/>
      <p:bldP spid="70" grpId="1" animBg="1"/>
      <p:bldP spid="70"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B60FE29-C3DD-4A60-A31B-F25DA6F8EB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1075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4" name="TextBox 13">
            <a:extLst>
              <a:ext uri="{FF2B5EF4-FFF2-40B4-BE49-F238E27FC236}">
                <a16:creationId xmlns:a16="http://schemas.microsoft.com/office/drawing/2014/main" id="{7A447242-9F78-46D9-A124-8C19198D35A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pic>
        <p:nvPicPr>
          <p:cNvPr id="15" name="Picture 14" descr="A close up of a logo&#10;&#10;Description generated with very high confidence">
            <a:extLst>
              <a:ext uri="{FF2B5EF4-FFF2-40B4-BE49-F238E27FC236}">
                <a16:creationId xmlns:a16="http://schemas.microsoft.com/office/drawing/2014/main" id="{05C6931C-2D72-4B35-B724-416176A8E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598" y="2591071"/>
            <a:ext cx="4219005" cy="3871161"/>
          </a:xfrm>
          <a:prstGeom prst="rect">
            <a:avLst/>
          </a:prstGeom>
          <a:effectLst>
            <a:glow rad="444500">
              <a:schemeClr val="accent3">
                <a:satMod val="175000"/>
                <a:alpha val="40000"/>
              </a:schemeClr>
            </a:glow>
          </a:effectLst>
        </p:spPr>
      </p:pic>
      <p:grpSp>
        <p:nvGrpSpPr>
          <p:cNvPr id="21" name="Group 20">
            <a:extLst>
              <a:ext uri="{FF2B5EF4-FFF2-40B4-BE49-F238E27FC236}">
                <a16:creationId xmlns:a16="http://schemas.microsoft.com/office/drawing/2014/main" id="{F0C83B7F-DBF0-434C-A525-5EBAC7EBAC4A}"/>
              </a:ext>
            </a:extLst>
          </p:cNvPr>
          <p:cNvGrpSpPr/>
          <p:nvPr/>
        </p:nvGrpSpPr>
        <p:grpSpPr>
          <a:xfrm>
            <a:off x="5619404" y="4006734"/>
            <a:ext cx="789709" cy="889462"/>
            <a:chOff x="6708371" y="972589"/>
            <a:chExt cx="789709" cy="889462"/>
          </a:xfrm>
        </p:grpSpPr>
        <p:sp>
          <p:nvSpPr>
            <p:cNvPr id="19" name="Oval 18">
              <a:extLst>
                <a:ext uri="{FF2B5EF4-FFF2-40B4-BE49-F238E27FC236}">
                  <a16:creationId xmlns:a16="http://schemas.microsoft.com/office/drawing/2014/main" id="{A092DBD8-7AA0-4BB5-9E07-F2AD0488107A}"/>
                </a:ext>
              </a:extLst>
            </p:cNvPr>
            <p:cNvSpPr/>
            <p:nvPr/>
          </p:nvSpPr>
          <p:spPr>
            <a:xfrm>
              <a:off x="6708371" y="972589"/>
              <a:ext cx="789709" cy="8894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8390F0-D720-4B5F-82D6-9B8A0F40071D}"/>
                </a:ext>
              </a:extLst>
            </p:cNvPr>
            <p:cNvSpPr txBox="1"/>
            <p:nvPr/>
          </p:nvSpPr>
          <p:spPr>
            <a:xfrm>
              <a:off x="6799810" y="1088966"/>
              <a:ext cx="665018" cy="584775"/>
            </a:xfrm>
            <a:prstGeom prst="rect">
              <a:avLst/>
            </a:prstGeom>
            <a:noFill/>
          </p:spPr>
          <p:txBody>
            <a:bodyPr wrap="square" rtlCol="0">
              <a:spAutoFit/>
            </a:bodyPr>
            <a:lstStyle/>
            <a:p>
              <a:r>
                <a:rPr lang="en-US" sz="3200" dirty="0">
                  <a:solidFill>
                    <a:schemeClr val="bg1"/>
                  </a:solidFill>
                  <a:effectLst>
                    <a:glow rad="127000">
                      <a:schemeClr val="bg2">
                        <a:lumMod val="10000"/>
                      </a:schemeClr>
                    </a:glow>
                  </a:effectLst>
                  <a:latin typeface="Lushlife" panose="00000400000000000000" pitchFamily="2" charset="0"/>
                </a:rPr>
                <a:t>Me</a:t>
              </a:r>
            </a:p>
          </p:txBody>
        </p:sp>
      </p:grpSp>
      <p:cxnSp>
        <p:nvCxnSpPr>
          <p:cNvPr id="26" name="Straight Arrow Connector 25">
            <a:extLst>
              <a:ext uri="{FF2B5EF4-FFF2-40B4-BE49-F238E27FC236}">
                <a16:creationId xmlns:a16="http://schemas.microsoft.com/office/drawing/2014/main" id="{B9243938-B27C-423E-A038-CFCBDF067429}"/>
              </a:ext>
            </a:extLst>
          </p:cNvPr>
          <p:cNvCxnSpPr/>
          <p:nvPr/>
        </p:nvCxnSpPr>
        <p:spPr>
          <a:xfrm>
            <a:off x="2942705" y="2610196"/>
            <a:ext cx="2377440" cy="1363288"/>
          </a:xfrm>
          <a:prstGeom prst="straightConnector1">
            <a:avLst/>
          </a:prstGeom>
          <a:ln w="152400" cap="rnd">
            <a:solidFill>
              <a:schemeClr val="accent4">
                <a:lumMod val="75000"/>
              </a:schemeClr>
            </a:solidFill>
            <a:round/>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19290EE-999E-4EAE-B396-9F8D5A8FC498}"/>
              </a:ext>
            </a:extLst>
          </p:cNvPr>
          <p:cNvCxnSpPr>
            <a:cxnSpLocks/>
          </p:cNvCxnSpPr>
          <p:nvPr/>
        </p:nvCxnSpPr>
        <p:spPr>
          <a:xfrm>
            <a:off x="6607195" y="4440395"/>
            <a:ext cx="1186177" cy="0"/>
          </a:xfrm>
          <a:prstGeom prst="straightConnector1">
            <a:avLst/>
          </a:prstGeom>
          <a:ln w="101600" cap="rnd">
            <a:solidFill>
              <a:schemeClr val="accent4">
                <a:lumMod val="75000"/>
              </a:schemeClr>
            </a:solidFill>
            <a:round/>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EBCD7E-1D33-4A3F-9E5A-A7380544D625}"/>
              </a:ext>
            </a:extLst>
          </p:cNvPr>
          <p:cNvCxnSpPr>
            <a:cxnSpLocks/>
          </p:cNvCxnSpPr>
          <p:nvPr/>
        </p:nvCxnSpPr>
        <p:spPr>
          <a:xfrm rot="16200000">
            <a:off x="5434135" y="3217000"/>
            <a:ext cx="1186177" cy="0"/>
          </a:xfrm>
          <a:prstGeom prst="straightConnector1">
            <a:avLst/>
          </a:prstGeom>
          <a:ln w="101600" cap="rnd">
            <a:solidFill>
              <a:schemeClr val="accent4">
                <a:lumMod val="75000"/>
              </a:schemeClr>
            </a:solidFill>
            <a:round/>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863CC2B-4711-4047-A82B-B204815BFFF4}"/>
              </a:ext>
            </a:extLst>
          </p:cNvPr>
          <p:cNvCxnSpPr>
            <a:cxnSpLocks/>
          </p:cNvCxnSpPr>
          <p:nvPr/>
        </p:nvCxnSpPr>
        <p:spPr>
          <a:xfrm rot="10800000">
            <a:off x="4202351" y="4434801"/>
            <a:ext cx="1186177" cy="0"/>
          </a:xfrm>
          <a:prstGeom prst="straightConnector1">
            <a:avLst/>
          </a:prstGeom>
          <a:ln w="101600" cap="rnd">
            <a:solidFill>
              <a:schemeClr val="accent4">
                <a:lumMod val="75000"/>
              </a:schemeClr>
            </a:solidFill>
            <a:round/>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4ADF554-8C60-4B0E-89C1-59C190635930}"/>
              </a:ext>
            </a:extLst>
          </p:cNvPr>
          <p:cNvCxnSpPr>
            <a:cxnSpLocks/>
          </p:cNvCxnSpPr>
          <p:nvPr/>
        </p:nvCxnSpPr>
        <p:spPr>
          <a:xfrm rot="5400000">
            <a:off x="5420155" y="5702936"/>
            <a:ext cx="1186177" cy="0"/>
          </a:xfrm>
          <a:prstGeom prst="straightConnector1">
            <a:avLst/>
          </a:prstGeom>
          <a:ln w="101600" cap="rnd">
            <a:solidFill>
              <a:schemeClr val="accent4">
                <a:lumMod val="75000"/>
              </a:schemeClr>
            </a:solidFill>
            <a:round/>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2A6BA9F-9F70-4293-9529-7837DB1209A0}"/>
              </a:ext>
            </a:extLst>
          </p:cNvPr>
          <p:cNvGrpSpPr/>
          <p:nvPr/>
        </p:nvGrpSpPr>
        <p:grpSpPr>
          <a:xfrm>
            <a:off x="652261" y="990810"/>
            <a:ext cx="2490306" cy="2419003"/>
            <a:chOff x="652261" y="990810"/>
            <a:chExt cx="2490306" cy="2419003"/>
          </a:xfrm>
        </p:grpSpPr>
        <p:sp>
          <p:nvSpPr>
            <p:cNvPr id="22" name="Teardrop 21">
              <a:extLst>
                <a:ext uri="{FF2B5EF4-FFF2-40B4-BE49-F238E27FC236}">
                  <a16:creationId xmlns:a16="http://schemas.microsoft.com/office/drawing/2014/main" id="{5FA1C1D7-66DF-46E6-A01A-B6C96D90A320}"/>
                </a:ext>
              </a:extLst>
            </p:cNvPr>
            <p:cNvSpPr/>
            <p:nvPr/>
          </p:nvSpPr>
          <p:spPr>
            <a:xfrm rot="16475972">
              <a:off x="687912" y="955159"/>
              <a:ext cx="2419003" cy="2490306"/>
            </a:xfrm>
            <a:prstGeom prst="teardrop">
              <a:avLst>
                <a:gd name="adj" fmla="val 93226"/>
              </a:avLst>
            </a:prstGeom>
            <a:solidFill>
              <a:srgbClr val="FFFF00"/>
            </a:solidFill>
            <a:ln>
              <a:noFill/>
            </a:ln>
            <a:effectLst>
              <a:glow rad="1219200">
                <a:schemeClr val="accent4">
                  <a:satMod val="175000"/>
                  <a:alpha val="78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7F88988-9726-4A80-B77B-030FD3574434}"/>
                </a:ext>
              </a:extLst>
            </p:cNvPr>
            <p:cNvSpPr txBox="1"/>
            <p:nvPr/>
          </p:nvSpPr>
          <p:spPr>
            <a:xfrm>
              <a:off x="968432" y="1729631"/>
              <a:ext cx="1757340" cy="830997"/>
            </a:xfrm>
            <a:prstGeom prst="rect">
              <a:avLst/>
            </a:prstGeom>
            <a:noFill/>
            <a:effectLst>
              <a:glow rad="228600">
                <a:srgbClr val="FF0000">
                  <a:alpha val="40000"/>
                </a:srgbClr>
              </a:glow>
            </a:effectLst>
          </p:spPr>
          <p:txBody>
            <a:bodyPr wrap="square" rtlCol="0">
              <a:spAutoFit/>
            </a:bodyPr>
            <a:lstStyle/>
            <a:p>
              <a:pPr algn="ctr"/>
              <a:r>
                <a:rPr lang="en-US" sz="4800" dirty="0">
                  <a:solidFill>
                    <a:schemeClr val="bg2">
                      <a:lumMod val="10000"/>
                    </a:schemeClr>
                  </a:solidFill>
                  <a:effectLst>
                    <a:glow rad="317500">
                      <a:schemeClr val="accent4">
                        <a:lumMod val="50000"/>
                        <a:alpha val="48000"/>
                      </a:schemeClr>
                    </a:glow>
                  </a:effectLst>
                  <a:latin typeface="Lushlife" panose="00000400000000000000" pitchFamily="2" charset="0"/>
                </a:rPr>
                <a:t>YHWH</a:t>
              </a:r>
            </a:p>
          </p:txBody>
        </p:sp>
      </p:grpSp>
    </p:spTree>
    <p:extLst>
      <p:ext uri="{BB962C8B-B14F-4D97-AF65-F5344CB8AC3E}">
        <p14:creationId xmlns:p14="http://schemas.microsoft.com/office/powerpoint/2010/main" val="26570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DB60FE29-C3DD-4A60-A31B-F25DA6F8EB4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74273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“Men to be good at all must be good at heart. Those who trust in the Lord are good; for faith is the root of righteousness, and the evidence of uprightness. Faith in God is a good and upright thing, and its influence makes the rest of the man good and upright.”</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9B12EB26-DA21-4297-8293-F2C9BD9EA02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28954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16B897AC-F4A0-40F6-90BC-A594E5A587C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35883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“How sad that men who once walked in the right way should turn aside from it! Observe the course of the false-hearted—first, they look out for crooked ways; next, they choose them and make them ‘their crooked ways’; and then they turn aside into them. They never intend to go back unto perdition, but only to make a curve and drop into the right road again. The straight way becomes a little difficult, and so they make a circumbendibus, which all along aims at coming out right, though it may a little deviate from precision. These</a:t>
            </a:r>
          </a:p>
          <a:p>
            <a:r>
              <a:rPr lang="en-US" sz="3200" dirty="0"/>
              <a:t>people are neither upright in heart, nor good,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57BD1B5D-DC83-44AD-B69C-BEB6967A84C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9763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nor </a:t>
            </a:r>
            <a:r>
              <a:rPr lang="en-US" sz="3200" dirty="0" err="1"/>
              <a:t>trusters</a:t>
            </a:r>
            <a:r>
              <a:rPr lang="en-US" sz="3200" dirty="0"/>
              <a:t> in Jehovah, and therefore the Lord will deal otherwise with them than with his own people: when execution day comes these hypocrites and time-servers shall be led out to the same gallows as the openly wicked.”</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25BF43B-E3D8-4F87-A1F5-99A594CF6B0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3083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B297096F-FB03-4C7F-B296-991FA7220D0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24167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4337679-DE31-43F0-BEE7-BF77A8385D1B}"/>
              </a:ext>
            </a:extLst>
          </p:cNvPr>
          <p:cNvGrpSpPr/>
          <p:nvPr/>
        </p:nvGrpSpPr>
        <p:grpSpPr>
          <a:xfrm>
            <a:off x="3934224" y="1082842"/>
            <a:ext cx="1749604" cy="4775925"/>
            <a:chOff x="3934224" y="1082842"/>
            <a:chExt cx="1749604" cy="4775925"/>
          </a:xfrm>
        </p:grpSpPr>
        <p:sp>
          <p:nvSpPr>
            <p:cNvPr id="14" name="Rectangle: Rounded Corners 13">
              <a:extLst>
                <a:ext uri="{FF2B5EF4-FFF2-40B4-BE49-F238E27FC236}">
                  <a16:creationId xmlns:a16="http://schemas.microsoft.com/office/drawing/2014/main" id="{E5B8EC37-191F-4C0A-A82F-FF798BADD87A}"/>
                </a:ext>
              </a:extLst>
            </p:cNvPr>
            <p:cNvSpPr/>
            <p:nvPr/>
          </p:nvSpPr>
          <p:spPr>
            <a:xfrm rot="11109399">
              <a:off x="4535556" y="2234737"/>
              <a:ext cx="1148272" cy="348042"/>
            </a:xfrm>
            <a:prstGeom prst="roundRect">
              <a:avLst>
                <a:gd name="adj" fmla="val 50000"/>
              </a:avLst>
            </a:prstGeom>
            <a:solidFill>
              <a:srgbClr val="345DA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E2E4D187-EF96-4C62-BD42-465EB23A92A1}"/>
                </a:ext>
              </a:extLst>
            </p:cNvPr>
            <p:cNvSpPr/>
            <p:nvPr/>
          </p:nvSpPr>
          <p:spPr>
            <a:xfrm>
              <a:off x="4098758" y="1082842"/>
              <a:ext cx="633663" cy="962526"/>
            </a:xfrm>
            <a:prstGeom prst="ellipse">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AD05DA9-BE1C-4855-8C95-907617A42917}"/>
                </a:ext>
              </a:extLst>
            </p:cNvPr>
            <p:cNvSpPr/>
            <p:nvPr/>
          </p:nvSpPr>
          <p:spPr>
            <a:xfrm>
              <a:off x="3986463" y="2109536"/>
              <a:ext cx="882316" cy="1620253"/>
            </a:xfrm>
            <a:custGeom>
              <a:avLst/>
              <a:gdLst>
                <a:gd name="connsiteX0" fmla="*/ 0 w 882316"/>
                <a:gd name="connsiteY0" fmla="*/ 323519 h 1676400"/>
                <a:gd name="connsiteX1" fmla="*/ 323519 w 882316"/>
                <a:gd name="connsiteY1" fmla="*/ 0 h 1676400"/>
                <a:gd name="connsiteX2" fmla="*/ 558797 w 882316"/>
                <a:gd name="connsiteY2" fmla="*/ 0 h 1676400"/>
                <a:gd name="connsiteX3" fmla="*/ 882316 w 882316"/>
                <a:gd name="connsiteY3" fmla="*/ 323519 h 1676400"/>
                <a:gd name="connsiteX4" fmla="*/ 882316 w 882316"/>
                <a:gd name="connsiteY4" fmla="*/ 1352881 h 1676400"/>
                <a:gd name="connsiteX5" fmla="*/ 558797 w 882316"/>
                <a:gd name="connsiteY5" fmla="*/ 1676400 h 1676400"/>
                <a:gd name="connsiteX6" fmla="*/ 323519 w 882316"/>
                <a:gd name="connsiteY6" fmla="*/ 1676400 h 1676400"/>
                <a:gd name="connsiteX7" fmla="*/ 0 w 882316"/>
                <a:gd name="connsiteY7" fmla="*/ 1352881 h 1676400"/>
                <a:gd name="connsiteX8" fmla="*/ 0 w 882316"/>
                <a:gd name="connsiteY8" fmla="*/ 323519 h 1676400"/>
                <a:gd name="connsiteX0" fmla="*/ 0 w 882316"/>
                <a:gd name="connsiteY0" fmla="*/ 323519 h 1676400"/>
                <a:gd name="connsiteX1" fmla="*/ 323519 w 882316"/>
                <a:gd name="connsiteY1" fmla="*/ 0 h 1676400"/>
                <a:gd name="connsiteX2" fmla="*/ 558797 w 882316"/>
                <a:gd name="connsiteY2" fmla="*/ 0 h 1676400"/>
                <a:gd name="connsiteX3" fmla="*/ 882316 w 882316"/>
                <a:gd name="connsiteY3" fmla="*/ 323519 h 1676400"/>
                <a:gd name="connsiteX4" fmla="*/ 882316 w 882316"/>
                <a:gd name="connsiteY4" fmla="*/ 1352881 h 1676400"/>
                <a:gd name="connsiteX5" fmla="*/ 558797 w 882316"/>
                <a:gd name="connsiteY5" fmla="*/ 1676400 h 1676400"/>
                <a:gd name="connsiteX6" fmla="*/ 0 w 882316"/>
                <a:gd name="connsiteY6" fmla="*/ 1352881 h 1676400"/>
                <a:gd name="connsiteX7" fmla="*/ 0 w 882316"/>
                <a:gd name="connsiteY7" fmla="*/ 323519 h 1676400"/>
                <a:gd name="connsiteX0" fmla="*/ 0 w 882316"/>
                <a:gd name="connsiteY0" fmla="*/ 323519 h 1481551"/>
                <a:gd name="connsiteX1" fmla="*/ 323519 w 882316"/>
                <a:gd name="connsiteY1" fmla="*/ 0 h 1481551"/>
                <a:gd name="connsiteX2" fmla="*/ 558797 w 882316"/>
                <a:gd name="connsiteY2" fmla="*/ 0 h 1481551"/>
                <a:gd name="connsiteX3" fmla="*/ 882316 w 882316"/>
                <a:gd name="connsiteY3" fmla="*/ 323519 h 1481551"/>
                <a:gd name="connsiteX4" fmla="*/ 882316 w 882316"/>
                <a:gd name="connsiteY4" fmla="*/ 1352881 h 1481551"/>
                <a:gd name="connsiteX5" fmla="*/ 0 w 882316"/>
                <a:gd name="connsiteY5" fmla="*/ 1352881 h 1481551"/>
                <a:gd name="connsiteX6" fmla="*/ 0 w 882316"/>
                <a:gd name="connsiteY6" fmla="*/ 323519 h 1481551"/>
                <a:gd name="connsiteX0" fmla="*/ 0 w 882316"/>
                <a:gd name="connsiteY0" fmla="*/ 323519 h 1352881"/>
                <a:gd name="connsiteX1" fmla="*/ 323519 w 882316"/>
                <a:gd name="connsiteY1" fmla="*/ 0 h 1352881"/>
                <a:gd name="connsiteX2" fmla="*/ 558797 w 882316"/>
                <a:gd name="connsiteY2" fmla="*/ 0 h 1352881"/>
                <a:gd name="connsiteX3" fmla="*/ 882316 w 882316"/>
                <a:gd name="connsiteY3" fmla="*/ 323519 h 1352881"/>
                <a:gd name="connsiteX4" fmla="*/ 882316 w 882316"/>
                <a:gd name="connsiteY4" fmla="*/ 1352881 h 1352881"/>
                <a:gd name="connsiteX5" fmla="*/ 0 w 882316"/>
                <a:gd name="connsiteY5" fmla="*/ 1352881 h 1352881"/>
                <a:gd name="connsiteX6" fmla="*/ 0 w 882316"/>
                <a:gd name="connsiteY6" fmla="*/ 323519 h 13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316" h="1352881">
                  <a:moveTo>
                    <a:pt x="0" y="323519"/>
                  </a:moveTo>
                  <a:cubicBezTo>
                    <a:pt x="0" y="144844"/>
                    <a:pt x="144844" y="0"/>
                    <a:pt x="323519" y="0"/>
                  </a:cubicBezTo>
                  <a:lnTo>
                    <a:pt x="558797" y="0"/>
                  </a:lnTo>
                  <a:cubicBezTo>
                    <a:pt x="737472" y="0"/>
                    <a:pt x="882316" y="144844"/>
                    <a:pt x="882316" y="323519"/>
                  </a:cubicBezTo>
                  <a:lnTo>
                    <a:pt x="882316" y="1352881"/>
                  </a:lnTo>
                  <a:lnTo>
                    <a:pt x="0" y="1352881"/>
                  </a:lnTo>
                  <a:lnTo>
                    <a:pt x="0" y="323519"/>
                  </a:lnTo>
                  <a:close/>
                </a:path>
              </a:pathLst>
            </a:cu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02B0AB2-0B67-46EF-A427-E44DAC37D9A2}"/>
                </a:ext>
              </a:extLst>
            </p:cNvPr>
            <p:cNvSpPr/>
            <p:nvPr/>
          </p:nvSpPr>
          <p:spPr>
            <a:xfrm rot="3752640">
              <a:off x="4403448" y="3992107"/>
              <a:ext cx="970626" cy="467546"/>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BBF33E6-4078-4490-B441-36EB4E392437}"/>
                </a:ext>
              </a:extLst>
            </p:cNvPr>
            <p:cNvSpPr/>
            <p:nvPr/>
          </p:nvSpPr>
          <p:spPr>
            <a:xfrm rot="4732233">
              <a:off x="3793849" y="4024195"/>
              <a:ext cx="970626" cy="467546"/>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3F7DC2F-E41C-474B-9024-BD06AEB3269E}"/>
                </a:ext>
              </a:extLst>
            </p:cNvPr>
            <p:cNvSpPr/>
            <p:nvPr/>
          </p:nvSpPr>
          <p:spPr>
            <a:xfrm rot="6309579">
              <a:off x="4429867" y="5059017"/>
              <a:ext cx="1174458" cy="425042"/>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8C4170E-7941-46AE-A4B7-FE81F720C919}"/>
                </a:ext>
              </a:extLst>
            </p:cNvPr>
            <p:cNvSpPr/>
            <p:nvPr/>
          </p:nvSpPr>
          <p:spPr>
            <a:xfrm rot="6309579">
              <a:off x="3721252" y="5083080"/>
              <a:ext cx="1067689" cy="425042"/>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C8CF985-BF35-4A89-ABF4-08C8F3CEEC1A}"/>
                </a:ext>
              </a:extLst>
            </p:cNvPr>
            <p:cNvSpPr/>
            <p:nvPr/>
          </p:nvSpPr>
          <p:spPr>
            <a:xfrm rot="6574025">
              <a:off x="3733698" y="2332216"/>
              <a:ext cx="802170" cy="386403"/>
            </a:xfrm>
            <a:prstGeom prst="roundRect">
              <a:avLst>
                <a:gd name="adj" fmla="val 50000"/>
              </a:avLst>
            </a:prstGeom>
            <a:solidFill>
              <a:srgbClr val="345DA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BFB1219-4CF2-4BCD-8910-26DA4B450164}"/>
                </a:ext>
              </a:extLst>
            </p:cNvPr>
            <p:cNvSpPr/>
            <p:nvPr/>
          </p:nvSpPr>
          <p:spPr>
            <a:xfrm rot="10444659">
              <a:off x="3934224" y="2548785"/>
              <a:ext cx="802170" cy="386403"/>
            </a:xfrm>
            <a:prstGeom prst="roundRect">
              <a:avLst>
                <a:gd name="adj" fmla="val 50000"/>
              </a:avLst>
            </a:prstGeom>
            <a:solidFill>
              <a:srgbClr val="345DA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767078BD-31AC-4DD6-88CD-E5AFEF1C8793}"/>
              </a:ext>
            </a:extLst>
          </p:cNvPr>
          <p:cNvSpPr/>
          <p:nvPr/>
        </p:nvSpPr>
        <p:spPr>
          <a:xfrm>
            <a:off x="5114560" y="1328654"/>
            <a:ext cx="605078" cy="2441577"/>
          </a:xfrm>
          <a:custGeom>
            <a:avLst/>
            <a:gdLst>
              <a:gd name="connsiteX0" fmla="*/ 14294 w 347306"/>
              <a:gd name="connsiteY0" fmla="*/ 37 h 2437140"/>
              <a:gd name="connsiteX1" fmla="*/ 307257 w 347306"/>
              <a:gd name="connsiteY1" fmla="*/ 661424 h 2437140"/>
              <a:gd name="connsiteX2" fmla="*/ 311696 w 347306"/>
              <a:gd name="connsiteY2" fmla="*/ 1660161 h 2437140"/>
              <a:gd name="connsiteX3" fmla="*/ 978 w 347306"/>
              <a:gd name="connsiteY3" fmla="*/ 2436958 h 2437140"/>
              <a:gd name="connsiteX4" fmla="*/ 214042 w 347306"/>
              <a:gd name="connsiteY4" fmla="*/ 1722305 h 2437140"/>
              <a:gd name="connsiteX5" fmla="*/ 227358 w 347306"/>
              <a:gd name="connsiteY5" fmla="*/ 688057 h 2437140"/>
              <a:gd name="connsiteX6" fmla="*/ 14294 w 347306"/>
              <a:gd name="connsiteY6" fmla="*/ 37 h 2437140"/>
              <a:gd name="connsiteX0" fmla="*/ 244594 w 593461"/>
              <a:gd name="connsiteY0" fmla="*/ 37 h 2441577"/>
              <a:gd name="connsiteX1" fmla="*/ 537557 w 593461"/>
              <a:gd name="connsiteY1" fmla="*/ 661424 h 2441577"/>
              <a:gd name="connsiteX2" fmla="*/ 541996 w 593461"/>
              <a:gd name="connsiteY2" fmla="*/ 1660161 h 2441577"/>
              <a:gd name="connsiteX3" fmla="*/ 458 w 593461"/>
              <a:gd name="connsiteY3" fmla="*/ 2441397 h 2441577"/>
              <a:gd name="connsiteX4" fmla="*/ 444342 w 593461"/>
              <a:gd name="connsiteY4" fmla="*/ 1722305 h 2441577"/>
              <a:gd name="connsiteX5" fmla="*/ 457658 w 593461"/>
              <a:gd name="connsiteY5" fmla="*/ 688057 h 2441577"/>
              <a:gd name="connsiteX6" fmla="*/ 244594 w 593461"/>
              <a:gd name="connsiteY6" fmla="*/ 37 h 2441577"/>
              <a:gd name="connsiteX0" fmla="*/ 35968 w 605078"/>
              <a:gd name="connsiteY0" fmla="*/ 37 h 2441577"/>
              <a:gd name="connsiteX1" fmla="*/ 537557 w 605078"/>
              <a:gd name="connsiteY1" fmla="*/ 661424 h 2441577"/>
              <a:gd name="connsiteX2" fmla="*/ 541996 w 605078"/>
              <a:gd name="connsiteY2" fmla="*/ 1660161 h 2441577"/>
              <a:gd name="connsiteX3" fmla="*/ 458 w 605078"/>
              <a:gd name="connsiteY3" fmla="*/ 2441397 h 2441577"/>
              <a:gd name="connsiteX4" fmla="*/ 444342 w 605078"/>
              <a:gd name="connsiteY4" fmla="*/ 1722305 h 2441577"/>
              <a:gd name="connsiteX5" fmla="*/ 457658 w 605078"/>
              <a:gd name="connsiteY5" fmla="*/ 688057 h 2441577"/>
              <a:gd name="connsiteX6" fmla="*/ 35968 w 605078"/>
              <a:gd name="connsiteY6" fmla="*/ 37 h 244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78" h="2441577">
                <a:moveTo>
                  <a:pt x="35968" y="37"/>
                </a:moveTo>
                <a:cubicBezTo>
                  <a:pt x="49284" y="-4402"/>
                  <a:pt x="453219" y="384737"/>
                  <a:pt x="537557" y="661424"/>
                </a:cubicBezTo>
                <a:cubicBezTo>
                  <a:pt x="621895" y="938111"/>
                  <a:pt x="631512" y="1363499"/>
                  <a:pt x="541996" y="1660161"/>
                </a:cubicBezTo>
                <a:cubicBezTo>
                  <a:pt x="452480" y="1956823"/>
                  <a:pt x="16734" y="2431040"/>
                  <a:pt x="458" y="2441397"/>
                </a:cubicBezTo>
                <a:cubicBezTo>
                  <a:pt x="-15818" y="2451754"/>
                  <a:pt x="406612" y="2013788"/>
                  <a:pt x="444342" y="1722305"/>
                </a:cubicBezTo>
                <a:cubicBezTo>
                  <a:pt x="482072" y="1430822"/>
                  <a:pt x="525720" y="975102"/>
                  <a:pt x="457658" y="688057"/>
                </a:cubicBezTo>
                <a:cubicBezTo>
                  <a:pt x="389596" y="401012"/>
                  <a:pt x="22652" y="4476"/>
                  <a:pt x="35968" y="37"/>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25BF43B-E3D8-4F87-A1F5-99A594CF6B0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
        <p:nvSpPr>
          <p:cNvPr id="23" name="Freeform: Shape 22">
            <a:extLst>
              <a:ext uri="{FF2B5EF4-FFF2-40B4-BE49-F238E27FC236}">
                <a16:creationId xmlns:a16="http://schemas.microsoft.com/office/drawing/2014/main" id="{6AB25975-C592-42AB-BF02-B30ADEEC6AB3}"/>
              </a:ext>
            </a:extLst>
          </p:cNvPr>
          <p:cNvSpPr/>
          <p:nvPr/>
        </p:nvSpPr>
        <p:spPr>
          <a:xfrm>
            <a:off x="4780627" y="1344967"/>
            <a:ext cx="363984" cy="2392532"/>
          </a:xfrm>
          <a:custGeom>
            <a:avLst/>
            <a:gdLst>
              <a:gd name="connsiteX0" fmla="*/ 337351 w 337351"/>
              <a:gd name="connsiteY0" fmla="*/ 0 h 2379216"/>
              <a:gd name="connsiteX1" fmla="*/ 0 w 337351"/>
              <a:gd name="connsiteY1" fmla="*/ 1305018 h 2379216"/>
              <a:gd name="connsiteX2" fmla="*/ 292963 w 337351"/>
              <a:gd name="connsiteY2" fmla="*/ 2379216 h 2379216"/>
              <a:gd name="connsiteX0" fmla="*/ 337351 w 337351"/>
              <a:gd name="connsiteY0" fmla="*/ 0 h 2379216"/>
              <a:gd name="connsiteX1" fmla="*/ 0 w 337351"/>
              <a:gd name="connsiteY1" fmla="*/ 1225119 h 2379216"/>
              <a:gd name="connsiteX2" fmla="*/ 292963 w 337351"/>
              <a:gd name="connsiteY2" fmla="*/ 2379216 h 2379216"/>
              <a:gd name="connsiteX0" fmla="*/ 337351 w 337351"/>
              <a:gd name="connsiteY0" fmla="*/ 0 h 2379216"/>
              <a:gd name="connsiteX1" fmla="*/ 0 w 337351"/>
              <a:gd name="connsiteY1" fmla="*/ 1225119 h 2379216"/>
              <a:gd name="connsiteX2" fmla="*/ 292963 w 337351"/>
              <a:gd name="connsiteY2" fmla="*/ 2379216 h 2379216"/>
              <a:gd name="connsiteX0" fmla="*/ 337351 w 337351"/>
              <a:gd name="connsiteY0" fmla="*/ 0 h 2379216"/>
              <a:gd name="connsiteX1" fmla="*/ 0 w 337351"/>
              <a:gd name="connsiteY1" fmla="*/ 1225119 h 2379216"/>
              <a:gd name="connsiteX2" fmla="*/ 337351 w 337351"/>
              <a:gd name="connsiteY2" fmla="*/ 2379216 h 2379216"/>
              <a:gd name="connsiteX0" fmla="*/ 363984 w 363984"/>
              <a:gd name="connsiteY0" fmla="*/ 0 h 2392532"/>
              <a:gd name="connsiteX1" fmla="*/ 0 w 363984"/>
              <a:gd name="connsiteY1" fmla="*/ 1238435 h 2392532"/>
              <a:gd name="connsiteX2" fmla="*/ 337351 w 363984"/>
              <a:gd name="connsiteY2" fmla="*/ 2392532 h 2392532"/>
            </a:gdLst>
            <a:ahLst/>
            <a:cxnLst>
              <a:cxn ang="0">
                <a:pos x="connsiteX0" y="connsiteY0"/>
              </a:cxn>
              <a:cxn ang="0">
                <a:pos x="connsiteX1" y="connsiteY1"/>
              </a:cxn>
              <a:cxn ang="0">
                <a:pos x="connsiteX2" y="connsiteY2"/>
              </a:cxn>
            </a:cxnLst>
            <a:rect l="l" t="t" r="r" b="b"/>
            <a:pathLst>
              <a:path w="363984" h="2392532">
                <a:moveTo>
                  <a:pt x="363984" y="0"/>
                </a:moveTo>
                <a:lnTo>
                  <a:pt x="0" y="1238435"/>
                </a:lnTo>
                <a:lnTo>
                  <a:pt x="337351" y="2392532"/>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77810C0-AA97-49B2-9EE3-E69522B4A378}"/>
              </a:ext>
            </a:extLst>
          </p:cNvPr>
          <p:cNvGrpSpPr/>
          <p:nvPr/>
        </p:nvGrpSpPr>
        <p:grpSpPr>
          <a:xfrm>
            <a:off x="5350917" y="1316959"/>
            <a:ext cx="347306" cy="2437140"/>
            <a:chOff x="5534249" y="1340491"/>
            <a:chExt cx="347306" cy="2437140"/>
          </a:xfrm>
        </p:grpSpPr>
        <p:sp>
          <p:nvSpPr>
            <p:cNvPr id="21" name="Freeform: Shape 20">
              <a:extLst>
                <a:ext uri="{FF2B5EF4-FFF2-40B4-BE49-F238E27FC236}">
                  <a16:creationId xmlns:a16="http://schemas.microsoft.com/office/drawing/2014/main" id="{FA5E4E23-7B1E-45E1-A033-622F75F0EB2C}"/>
                </a:ext>
              </a:extLst>
            </p:cNvPr>
            <p:cNvSpPr/>
            <p:nvPr/>
          </p:nvSpPr>
          <p:spPr>
            <a:xfrm>
              <a:off x="5534249" y="1340491"/>
              <a:ext cx="347306" cy="2437140"/>
            </a:xfrm>
            <a:custGeom>
              <a:avLst/>
              <a:gdLst>
                <a:gd name="connsiteX0" fmla="*/ 14294 w 347306"/>
                <a:gd name="connsiteY0" fmla="*/ 37 h 2437140"/>
                <a:gd name="connsiteX1" fmla="*/ 307257 w 347306"/>
                <a:gd name="connsiteY1" fmla="*/ 661424 h 2437140"/>
                <a:gd name="connsiteX2" fmla="*/ 311696 w 347306"/>
                <a:gd name="connsiteY2" fmla="*/ 1660161 h 2437140"/>
                <a:gd name="connsiteX3" fmla="*/ 978 w 347306"/>
                <a:gd name="connsiteY3" fmla="*/ 2436958 h 2437140"/>
                <a:gd name="connsiteX4" fmla="*/ 214042 w 347306"/>
                <a:gd name="connsiteY4" fmla="*/ 1722305 h 2437140"/>
                <a:gd name="connsiteX5" fmla="*/ 227358 w 347306"/>
                <a:gd name="connsiteY5" fmla="*/ 688057 h 2437140"/>
                <a:gd name="connsiteX6" fmla="*/ 14294 w 347306"/>
                <a:gd name="connsiteY6" fmla="*/ 37 h 243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06" h="2437140">
                  <a:moveTo>
                    <a:pt x="14294" y="37"/>
                  </a:moveTo>
                  <a:cubicBezTo>
                    <a:pt x="27610" y="-4402"/>
                    <a:pt x="257690" y="384737"/>
                    <a:pt x="307257" y="661424"/>
                  </a:cubicBezTo>
                  <a:cubicBezTo>
                    <a:pt x="356824" y="938111"/>
                    <a:pt x="362742" y="1364239"/>
                    <a:pt x="311696" y="1660161"/>
                  </a:cubicBezTo>
                  <a:cubicBezTo>
                    <a:pt x="260650" y="1956083"/>
                    <a:pt x="17254" y="2426601"/>
                    <a:pt x="978" y="2436958"/>
                  </a:cubicBezTo>
                  <a:cubicBezTo>
                    <a:pt x="-15298" y="2447315"/>
                    <a:pt x="176312" y="2013788"/>
                    <a:pt x="214042" y="1722305"/>
                  </a:cubicBezTo>
                  <a:cubicBezTo>
                    <a:pt x="251772" y="1430822"/>
                    <a:pt x="264348" y="978801"/>
                    <a:pt x="227358" y="688057"/>
                  </a:cubicBezTo>
                  <a:cubicBezTo>
                    <a:pt x="190368" y="397313"/>
                    <a:pt x="978" y="4476"/>
                    <a:pt x="14294" y="37"/>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F7C633B-7767-42C7-94E7-4E3D10AF2692}"/>
                </a:ext>
              </a:extLst>
            </p:cNvPr>
            <p:cNvCxnSpPr>
              <a:cxnSpLocks/>
              <a:stCxn id="21" idx="0"/>
              <a:endCxn id="21" idx="3"/>
            </p:cNvCxnSpPr>
            <p:nvPr/>
          </p:nvCxnSpPr>
          <p:spPr>
            <a:xfrm flipH="1">
              <a:off x="5535227" y="1340528"/>
              <a:ext cx="13316" cy="24369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B584770-C16B-4AD3-8C5B-1B94B66D8B5E}"/>
              </a:ext>
            </a:extLst>
          </p:cNvPr>
          <p:cNvGrpSpPr/>
          <p:nvPr/>
        </p:nvGrpSpPr>
        <p:grpSpPr>
          <a:xfrm>
            <a:off x="4727359" y="2516819"/>
            <a:ext cx="1424866" cy="164237"/>
            <a:chOff x="4696287" y="2414726"/>
            <a:chExt cx="1424866" cy="164237"/>
          </a:xfrm>
        </p:grpSpPr>
        <p:cxnSp>
          <p:nvCxnSpPr>
            <p:cNvPr id="29" name="Straight Arrow Connector 28">
              <a:extLst>
                <a:ext uri="{FF2B5EF4-FFF2-40B4-BE49-F238E27FC236}">
                  <a16:creationId xmlns:a16="http://schemas.microsoft.com/office/drawing/2014/main" id="{70219C94-C752-4A8F-9A17-5C396094A98C}"/>
                </a:ext>
              </a:extLst>
            </p:cNvPr>
            <p:cNvCxnSpPr>
              <a:cxnSpLocks/>
              <a:stCxn id="3" idx="3"/>
            </p:cNvCxnSpPr>
            <p:nvPr/>
          </p:nvCxnSpPr>
          <p:spPr>
            <a:xfrm>
              <a:off x="4868779" y="2496993"/>
              <a:ext cx="1252374" cy="0"/>
            </a:xfrm>
            <a:prstGeom prst="straightConnector1">
              <a:avLst/>
            </a:prstGeom>
            <a:ln w="57150">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Arrow: Chevron 31">
              <a:extLst>
                <a:ext uri="{FF2B5EF4-FFF2-40B4-BE49-F238E27FC236}">
                  <a16:creationId xmlns:a16="http://schemas.microsoft.com/office/drawing/2014/main" id="{BA7A363C-03D9-4C72-A3FA-CC496C8E9834}"/>
                </a:ext>
              </a:extLst>
            </p:cNvPr>
            <p:cNvSpPr/>
            <p:nvPr/>
          </p:nvSpPr>
          <p:spPr>
            <a:xfrm>
              <a:off x="4696287" y="2414726"/>
              <a:ext cx="230819" cy="164237"/>
            </a:xfrm>
            <a:prstGeom prst="chevron">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913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35" presetClass="path" presetSubtype="0" fill="hold" nodeType="withEffect">
                                  <p:stCondLst>
                                    <p:cond delay="0"/>
                                  </p:stCondLst>
                                  <p:childTnLst>
                                    <p:animMotion origin="layout" path="M -1.66667E-6 4.81481E-6 L -0.44166 0.00625 " pathEditMode="relative" rAng="0" ptsTypes="AA">
                                      <p:cBhvr>
                                        <p:cTn id="29" dur="2000" fill="hold"/>
                                        <p:tgtEl>
                                          <p:spTgt spid="33"/>
                                        </p:tgtEl>
                                        <p:attrNameLst>
                                          <p:attrName>ppt_x</p:attrName>
                                          <p:attrName>ppt_y</p:attrName>
                                        </p:attrNameLst>
                                      </p:cBhvr>
                                      <p:rCtr x="-22083" y="301"/>
                                    </p:animMotion>
                                  </p:childTnLst>
                                </p:cTn>
                              </p:par>
                            </p:childTnLst>
                          </p:cTn>
                        </p:par>
                        <p:par>
                          <p:cTn id="30" fill="hold">
                            <p:stCondLst>
                              <p:cond delay="2000"/>
                            </p:stCondLst>
                            <p:childTnLst>
                              <p:par>
                                <p:cTn id="31" presetID="10" presetClass="exit" presetSubtype="0" fill="hold" nodeType="after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4337679-DE31-43F0-BEE7-BF77A8385D1B}"/>
              </a:ext>
            </a:extLst>
          </p:cNvPr>
          <p:cNvGrpSpPr/>
          <p:nvPr/>
        </p:nvGrpSpPr>
        <p:grpSpPr>
          <a:xfrm>
            <a:off x="3934224" y="1082842"/>
            <a:ext cx="1749604" cy="4775925"/>
            <a:chOff x="3934224" y="1082842"/>
            <a:chExt cx="1749604" cy="4775925"/>
          </a:xfrm>
        </p:grpSpPr>
        <p:sp>
          <p:nvSpPr>
            <p:cNvPr id="14" name="Rectangle: Rounded Corners 13">
              <a:extLst>
                <a:ext uri="{FF2B5EF4-FFF2-40B4-BE49-F238E27FC236}">
                  <a16:creationId xmlns:a16="http://schemas.microsoft.com/office/drawing/2014/main" id="{E5B8EC37-191F-4C0A-A82F-FF798BADD87A}"/>
                </a:ext>
              </a:extLst>
            </p:cNvPr>
            <p:cNvSpPr/>
            <p:nvPr/>
          </p:nvSpPr>
          <p:spPr>
            <a:xfrm rot="11109399">
              <a:off x="4535556" y="2234737"/>
              <a:ext cx="1148272" cy="348042"/>
            </a:xfrm>
            <a:prstGeom prst="roundRect">
              <a:avLst>
                <a:gd name="adj" fmla="val 50000"/>
              </a:avLst>
            </a:prstGeom>
            <a:solidFill>
              <a:srgbClr val="345DA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E2E4D187-EF96-4C62-BD42-465EB23A92A1}"/>
                </a:ext>
              </a:extLst>
            </p:cNvPr>
            <p:cNvSpPr/>
            <p:nvPr/>
          </p:nvSpPr>
          <p:spPr>
            <a:xfrm>
              <a:off x="4098758" y="1082842"/>
              <a:ext cx="633663" cy="962526"/>
            </a:xfrm>
            <a:prstGeom prst="ellipse">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AD05DA9-BE1C-4855-8C95-907617A42917}"/>
                </a:ext>
              </a:extLst>
            </p:cNvPr>
            <p:cNvSpPr/>
            <p:nvPr/>
          </p:nvSpPr>
          <p:spPr>
            <a:xfrm>
              <a:off x="3986463" y="2109536"/>
              <a:ext cx="882316" cy="1620253"/>
            </a:xfrm>
            <a:custGeom>
              <a:avLst/>
              <a:gdLst>
                <a:gd name="connsiteX0" fmla="*/ 0 w 882316"/>
                <a:gd name="connsiteY0" fmla="*/ 323519 h 1676400"/>
                <a:gd name="connsiteX1" fmla="*/ 323519 w 882316"/>
                <a:gd name="connsiteY1" fmla="*/ 0 h 1676400"/>
                <a:gd name="connsiteX2" fmla="*/ 558797 w 882316"/>
                <a:gd name="connsiteY2" fmla="*/ 0 h 1676400"/>
                <a:gd name="connsiteX3" fmla="*/ 882316 w 882316"/>
                <a:gd name="connsiteY3" fmla="*/ 323519 h 1676400"/>
                <a:gd name="connsiteX4" fmla="*/ 882316 w 882316"/>
                <a:gd name="connsiteY4" fmla="*/ 1352881 h 1676400"/>
                <a:gd name="connsiteX5" fmla="*/ 558797 w 882316"/>
                <a:gd name="connsiteY5" fmla="*/ 1676400 h 1676400"/>
                <a:gd name="connsiteX6" fmla="*/ 323519 w 882316"/>
                <a:gd name="connsiteY6" fmla="*/ 1676400 h 1676400"/>
                <a:gd name="connsiteX7" fmla="*/ 0 w 882316"/>
                <a:gd name="connsiteY7" fmla="*/ 1352881 h 1676400"/>
                <a:gd name="connsiteX8" fmla="*/ 0 w 882316"/>
                <a:gd name="connsiteY8" fmla="*/ 323519 h 1676400"/>
                <a:gd name="connsiteX0" fmla="*/ 0 w 882316"/>
                <a:gd name="connsiteY0" fmla="*/ 323519 h 1676400"/>
                <a:gd name="connsiteX1" fmla="*/ 323519 w 882316"/>
                <a:gd name="connsiteY1" fmla="*/ 0 h 1676400"/>
                <a:gd name="connsiteX2" fmla="*/ 558797 w 882316"/>
                <a:gd name="connsiteY2" fmla="*/ 0 h 1676400"/>
                <a:gd name="connsiteX3" fmla="*/ 882316 w 882316"/>
                <a:gd name="connsiteY3" fmla="*/ 323519 h 1676400"/>
                <a:gd name="connsiteX4" fmla="*/ 882316 w 882316"/>
                <a:gd name="connsiteY4" fmla="*/ 1352881 h 1676400"/>
                <a:gd name="connsiteX5" fmla="*/ 558797 w 882316"/>
                <a:gd name="connsiteY5" fmla="*/ 1676400 h 1676400"/>
                <a:gd name="connsiteX6" fmla="*/ 0 w 882316"/>
                <a:gd name="connsiteY6" fmla="*/ 1352881 h 1676400"/>
                <a:gd name="connsiteX7" fmla="*/ 0 w 882316"/>
                <a:gd name="connsiteY7" fmla="*/ 323519 h 1676400"/>
                <a:gd name="connsiteX0" fmla="*/ 0 w 882316"/>
                <a:gd name="connsiteY0" fmla="*/ 323519 h 1481551"/>
                <a:gd name="connsiteX1" fmla="*/ 323519 w 882316"/>
                <a:gd name="connsiteY1" fmla="*/ 0 h 1481551"/>
                <a:gd name="connsiteX2" fmla="*/ 558797 w 882316"/>
                <a:gd name="connsiteY2" fmla="*/ 0 h 1481551"/>
                <a:gd name="connsiteX3" fmla="*/ 882316 w 882316"/>
                <a:gd name="connsiteY3" fmla="*/ 323519 h 1481551"/>
                <a:gd name="connsiteX4" fmla="*/ 882316 w 882316"/>
                <a:gd name="connsiteY4" fmla="*/ 1352881 h 1481551"/>
                <a:gd name="connsiteX5" fmla="*/ 0 w 882316"/>
                <a:gd name="connsiteY5" fmla="*/ 1352881 h 1481551"/>
                <a:gd name="connsiteX6" fmla="*/ 0 w 882316"/>
                <a:gd name="connsiteY6" fmla="*/ 323519 h 1481551"/>
                <a:gd name="connsiteX0" fmla="*/ 0 w 882316"/>
                <a:gd name="connsiteY0" fmla="*/ 323519 h 1352881"/>
                <a:gd name="connsiteX1" fmla="*/ 323519 w 882316"/>
                <a:gd name="connsiteY1" fmla="*/ 0 h 1352881"/>
                <a:gd name="connsiteX2" fmla="*/ 558797 w 882316"/>
                <a:gd name="connsiteY2" fmla="*/ 0 h 1352881"/>
                <a:gd name="connsiteX3" fmla="*/ 882316 w 882316"/>
                <a:gd name="connsiteY3" fmla="*/ 323519 h 1352881"/>
                <a:gd name="connsiteX4" fmla="*/ 882316 w 882316"/>
                <a:gd name="connsiteY4" fmla="*/ 1352881 h 1352881"/>
                <a:gd name="connsiteX5" fmla="*/ 0 w 882316"/>
                <a:gd name="connsiteY5" fmla="*/ 1352881 h 1352881"/>
                <a:gd name="connsiteX6" fmla="*/ 0 w 882316"/>
                <a:gd name="connsiteY6" fmla="*/ 323519 h 13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316" h="1352881">
                  <a:moveTo>
                    <a:pt x="0" y="323519"/>
                  </a:moveTo>
                  <a:cubicBezTo>
                    <a:pt x="0" y="144844"/>
                    <a:pt x="144844" y="0"/>
                    <a:pt x="323519" y="0"/>
                  </a:cubicBezTo>
                  <a:lnTo>
                    <a:pt x="558797" y="0"/>
                  </a:lnTo>
                  <a:cubicBezTo>
                    <a:pt x="737472" y="0"/>
                    <a:pt x="882316" y="144844"/>
                    <a:pt x="882316" y="323519"/>
                  </a:cubicBezTo>
                  <a:lnTo>
                    <a:pt x="882316" y="1352881"/>
                  </a:lnTo>
                  <a:lnTo>
                    <a:pt x="0" y="1352881"/>
                  </a:lnTo>
                  <a:lnTo>
                    <a:pt x="0" y="323519"/>
                  </a:lnTo>
                  <a:close/>
                </a:path>
              </a:pathLst>
            </a:cu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02B0AB2-0B67-46EF-A427-E44DAC37D9A2}"/>
                </a:ext>
              </a:extLst>
            </p:cNvPr>
            <p:cNvSpPr/>
            <p:nvPr/>
          </p:nvSpPr>
          <p:spPr>
            <a:xfrm rot="3752640">
              <a:off x="4403448" y="3992107"/>
              <a:ext cx="970626" cy="467546"/>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BBF33E6-4078-4490-B441-36EB4E392437}"/>
                </a:ext>
              </a:extLst>
            </p:cNvPr>
            <p:cNvSpPr/>
            <p:nvPr/>
          </p:nvSpPr>
          <p:spPr>
            <a:xfrm rot="4732233">
              <a:off x="3793849" y="4024195"/>
              <a:ext cx="970626" cy="467546"/>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3F7DC2F-E41C-474B-9024-BD06AEB3269E}"/>
                </a:ext>
              </a:extLst>
            </p:cNvPr>
            <p:cNvSpPr/>
            <p:nvPr/>
          </p:nvSpPr>
          <p:spPr>
            <a:xfrm rot="6309579">
              <a:off x="4429867" y="5059017"/>
              <a:ext cx="1174458" cy="425042"/>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8C4170E-7941-46AE-A4B7-FE81F720C919}"/>
                </a:ext>
              </a:extLst>
            </p:cNvPr>
            <p:cNvSpPr/>
            <p:nvPr/>
          </p:nvSpPr>
          <p:spPr>
            <a:xfrm rot="6309579">
              <a:off x="3721252" y="5083080"/>
              <a:ext cx="1067689" cy="425042"/>
            </a:xfrm>
            <a:prstGeom prst="roundRect">
              <a:avLst>
                <a:gd name="adj" fmla="val 50000"/>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C8CF985-BF35-4A89-ABF4-08C8F3CEEC1A}"/>
                </a:ext>
              </a:extLst>
            </p:cNvPr>
            <p:cNvSpPr/>
            <p:nvPr/>
          </p:nvSpPr>
          <p:spPr>
            <a:xfrm rot="6574025">
              <a:off x="3733698" y="2332216"/>
              <a:ext cx="802170" cy="386403"/>
            </a:xfrm>
            <a:prstGeom prst="roundRect">
              <a:avLst>
                <a:gd name="adj" fmla="val 50000"/>
              </a:avLst>
            </a:prstGeom>
            <a:solidFill>
              <a:srgbClr val="345DA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BFB1219-4CF2-4BCD-8910-26DA4B450164}"/>
                </a:ext>
              </a:extLst>
            </p:cNvPr>
            <p:cNvSpPr/>
            <p:nvPr/>
          </p:nvSpPr>
          <p:spPr>
            <a:xfrm rot="10444659">
              <a:off x="3934224" y="2548785"/>
              <a:ext cx="802170" cy="386403"/>
            </a:xfrm>
            <a:prstGeom prst="roundRect">
              <a:avLst>
                <a:gd name="adj" fmla="val 50000"/>
              </a:avLst>
            </a:prstGeom>
            <a:solidFill>
              <a:srgbClr val="345DA6"/>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767078BD-31AC-4DD6-88CD-E5AFEF1C8793}"/>
              </a:ext>
            </a:extLst>
          </p:cNvPr>
          <p:cNvSpPr/>
          <p:nvPr/>
        </p:nvSpPr>
        <p:spPr>
          <a:xfrm>
            <a:off x="5114560" y="1328654"/>
            <a:ext cx="605078" cy="2441577"/>
          </a:xfrm>
          <a:custGeom>
            <a:avLst/>
            <a:gdLst>
              <a:gd name="connsiteX0" fmla="*/ 14294 w 347306"/>
              <a:gd name="connsiteY0" fmla="*/ 37 h 2437140"/>
              <a:gd name="connsiteX1" fmla="*/ 307257 w 347306"/>
              <a:gd name="connsiteY1" fmla="*/ 661424 h 2437140"/>
              <a:gd name="connsiteX2" fmla="*/ 311696 w 347306"/>
              <a:gd name="connsiteY2" fmla="*/ 1660161 h 2437140"/>
              <a:gd name="connsiteX3" fmla="*/ 978 w 347306"/>
              <a:gd name="connsiteY3" fmla="*/ 2436958 h 2437140"/>
              <a:gd name="connsiteX4" fmla="*/ 214042 w 347306"/>
              <a:gd name="connsiteY4" fmla="*/ 1722305 h 2437140"/>
              <a:gd name="connsiteX5" fmla="*/ 227358 w 347306"/>
              <a:gd name="connsiteY5" fmla="*/ 688057 h 2437140"/>
              <a:gd name="connsiteX6" fmla="*/ 14294 w 347306"/>
              <a:gd name="connsiteY6" fmla="*/ 37 h 2437140"/>
              <a:gd name="connsiteX0" fmla="*/ 244594 w 593461"/>
              <a:gd name="connsiteY0" fmla="*/ 37 h 2441577"/>
              <a:gd name="connsiteX1" fmla="*/ 537557 w 593461"/>
              <a:gd name="connsiteY1" fmla="*/ 661424 h 2441577"/>
              <a:gd name="connsiteX2" fmla="*/ 541996 w 593461"/>
              <a:gd name="connsiteY2" fmla="*/ 1660161 h 2441577"/>
              <a:gd name="connsiteX3" fmla="*/ 458 w 593461"/>
              <a:gd name="connsiteY3" fmla="*/ 2441397 h 2441577"/>
              <a:gd name="connsiteX4" fmla="*/ 444342 w 593461"/>
              <a:gd name="connsiteY4" fmla="*/ 1722305 h 2441577"/>
              <a:gd name="connsiteX5" fmla="*/ 457658 w 593461"/>
              <a:gd name="connsiteY5" fmla="*/ 688057 h 2441577"/>
              <a:gd name="connsiteX6" fmla="*/ 244594 w 593461"/>
              <a:gd name="connsiteY6" fmla="*/ 37 h 2441577"/>
              <a:gd name="connsiteX0" fmla="*/ 35968 w 605078"/>
              <a:gd name="connsiteY0" fmla="*/ 37 h 2441577"/>
              <a:gd name="connsiteX1" fmla="*/ 537557 w 605078"/>
              <a:gd name="connsiteY1" fmla="*/ 661424 h 2441577"/>
              <a:gd name="connsiteX2" fmla="*/ 541996 w 605078"/>
              <a:gd name="connsiteY2" fmla="*/ 1660161 h 2441577"/>
              <a:gd name="connsiteX3" fmla="*/ 458 w 605078"/>
              <a:gd name="connsiteY3" fmla="*/ 2441397 h 2441577"/>
              <a:gd name="connsiteX4" fmla="*/ 444342 w 605078"/>
              <a:gd name="connsiteY4" fmla="*/ 1722305 h 2441577"/>
              <a:gd name="connsiteX5" fmla="*/ 457658 w 605078"/>
              <a:gd name="connsiteY5" fmla="*/ 688057 h 2441577"/>
              <a:gd name="connsiteX6" fmla="*/ 35968 w 605078"/>
              <a:gd name="connsiteY6" fmla="*/ 37 h 244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78" h="2441577">
                <a:moveTo>
                  <a:pt x="35968" y="37"/>
                </a:moveTo>
                <a:cubicBezTo>
                  <a:pt x="49284" y="-4402"/>
                  <a:pt x="453219" y="384737"/>
                  <a:pt x="537557" y="661424"/>
                </a:cubicBezTo>
                <a:cubicBezTo>
                  <a:pt x="621895" y="938111"/>
                  <a:pt x="631512" y="1363499"/>
                  <a:pt x="541996" y="1660161"/>
                </a:cubicBezTo>
                <a:cubicBezTo>
                  <a:pt x="452480" y="1956823"/>
                  <a:pt x="16734" y="2431040"/>
                  <a:pt x="458" y="2441397"/>
                </a:cubicBezTo>
                <a:cubicBezTo>
                  <a:pt x="-15818" y="2451754"/>
                  <a:pt x="406612" y="2013788"/>
                  <a:pt x="444342" y="1722305"/>
                </a:cubicBezTo>
                <a:cubicBezTo>
                  <a:pt x="482072" y="1430822"/>
                  <a:pt x="525720" y="975102"/>
                  <a:pt x="457658" y="688057"/>
                </a:cubicBezTo>
                <a:cubicBezTo>
                  <a:pt x="389596" y="401012"/>
                  <a:pt x="22652" y="4476"/>
                  <a:pt x="35968" y="37"/>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25BF43B-E3D8-4F87-A1F5-99A594CF6B0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
        <p:nvSpPr>
          <p:cNvPr id="23" name="Freeform: Shape 22">
            <a:extLst>
              <a:ext uri="{FF2B5EF4-FFF2-40B4-BE49-F238E27FC236}">
                <a16:creationId xmlns:a16="http://schemas.microsoft.com/office/drawing/2014/main" id="{6AB25975-C592-42AB-BF02-B30ADEEC6AB3}"/>
              </a:ext>
            </a:extLst>
          </p:cNvPr>
          <p:cNvSpPr/>
          <p:nvPr/>
        </p:nvSpPr>
        <p:spPr>
          <a:xfrm>
            <a:off x="4780627" y="1344967"/>
            <a:ext cx="363984" cy="2392532"/>
          </a:xfrm>
          <a:custGeom>
            <a:avLst/>
            <a:gdLst>
              <a:gd name="connsiteX0" fmla="*/ 337351 w 337351"/>
              <a:gd name="connsiteY0" fmla="*/ 0 h 2379216"/>
              <a:gd name="connsiteX1" fmla="*/ 0 w 337351"/>
              <a:gd name="connsiteY1" fmla="*/ 1305018 h 2379216"/>
              <a:gd name="connsiteX2" fmla="*/ 292963 w 337351"/>
              <a:gd name="connsiteY2" fmla="*/ 2379216 h 2379216"/>
              <a:gd name="connsiteX0" fmla="*/ 337351 w 337351"/>
              <a:gd name="connsiteY0" fmla="*/ 0 h 2379216"/>
              <a:gd name="connsiteX1" fmla="*/ 0 w 337351"/>
              <a:gd name="connsiteY1" fmla="*/ 1225119 h 2379216"/>
              <a:gd name="connsiteX2" fmla="*/ 292963 w 337351"/>
              <a:gd name="connsiteY2" fmla="*/ 2379216 h 2379216"/>
              <a:gd name="connsiteX0" fmla="*/ 337351 w 337351"/>
              <a:gd name="connsiteY0" fmla="*/ 0 h 2379216"/>
              <a:gd name="connsiteX1" fmla="*/ 0 w 337351"/>
              <a:gd name="connsiteY1" fmla="*/ 1225119 h 2379216"/>
              <a:gd name="connsiteX2" fmla="*/ 292963 w 337351"/>
              <a:gd name="connsiteY2" fmla="*/ 2379216 h 2379216"/>
              <a:gd name="connsiteX0" fmla="*/ 337351 w 337351"/>
              <a:gd name="connsiteY0" fmla="*/ 0 h 2379216"/>
              <a:gd name="connsiteX1" fmla="*/ 0 w 337351"/>
              <a:gd name="connsiteY1" fmla="*/ 1225119 h 2379216"/>
              <a:gd name="connsiteX2" fmla="*/ 337351 w 337351"/>
              <a:gd name="connsiteY2" fmla="*/ 2379216 h 2379216"/>
              <a:gd name="connsiteX0" fmla="*/ 363984 w 363984"/>
              <a:gd name="connsiteY0" fmla="*/ 0 h 2392532"/>
              <a:gd name="connsiteX1" fmla="*/ 0 w 363984"/>
              <a:gd name="connsiteY1" fmla="*/ 1238435 h 2392532"/>
              <a:gd name="connsiteX2" fmla="*/ 337351 w 363984"/>
              <a:gd name="connsiteY2" fmla="*/ 2392532 h 2392532"/>
            </a:gdLst>
            <a:ahLst/>
            <a:cxnLst>
              <a:cxn ang="0">
                <a:pos x="connsiteX0" y="connsiteY0"/>
              </a:cxn>
              <a:cxn ang="0">
                <a:pos x="connsiteX1" y="connsiteY1"/>
              </a:cxn>
              <a:cxn ang="0">
                <a:pos x="connsiteX2" y="connsiteY2"/>
              </a:cxn>
            </a:cxnLst>
            <a:rect l="l" t="t" r="r" b="b"/>
            <a:pathLst>
              <a:path w="363984" h="2392532">
                <a:moveTo>
                  <a:pt x="363984" y="0"/>
                </a:moveTo>
                <a:lnTo>
                  <a:pt x="0" y="1238435"/>
                </a:lnTo>
                <a:lnTo>
                  <a:pt x="337351" y="2392532"/>
                </a:ln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77810C0-AA97-49B2-9EE3-E69522B4A378}"/>
              </a:ext>
            </a:extLst>
          </p:cNvPr>
          <p:cNvGrpSpPr/>
          <p:nvPr/>
        </p:nvGrpSpPr>
        <p:grpSpPr>
          <a:xfrm>
            <a:off x="5350917" y="1316959"/>
            <a:ext cx="347306" cy="2437140"/>
            <a:chOff x="5534249" y="1340491"/>
            <a:chExt cx="347306" cy="2437140"/>
          </a:xfrm>
        </p:grpSpPr>
        <p:sp>
          <p:nvSpPr>
            <p:cNvPr id="21" name="Freeform: Shape 20">
              <a:extLst>
                <a:ext uri="{FF2B5EF4-FFF2-40B4-BE49-F238E27FC236}">
                  <a16:creationId xmlns:a16="http://schemas.microsoft.com/office/drawing/2014/main" id="{FA5E4E23-7B1E-45E1-A033-622F75F0EB2C}"/>
                </a:ext>
              </a:extLst>
            </p:cNvPr>
            <p:cNvSpPr/>
            <p:nvPr/>
          </p:nvSpPr>
          <p:spPr>
            <a:xfrm>
              <a:off x="5534249" y="1340491"/>
              <a:ext cx="347306" cy="2437140"/>
            </a:xfrm>
            <a:custGeom>
              <a:avLst/>
              <a:gdLst>
                <a:gd name="connsiteX0" fmla="*/ 14294 w 347306"/>
                <a:gd name="connsiteY0" fmla="*/ 37 h 2437140"/>
                <a:gd name="connsiteX1" fmla="*/ 307257 w 347306"/>
                <a:gd name="connsiteY1" fmla="*/ 661424 h 2437140"/>
                <a:gd name="connsiteX2" fmla="*/ 311696 w 347306"/>
                <a:gd name="connsiteY2" fmla="*/ 1660161 h 2437140"/>
                <a:gd name="connsiteX3" fmla="*/ 978 w 347306"/>
                <a:gd name="connsiteY3" fmla="*/ 2436958 h 2437140"/>
                <a:gd name="connsiteX4" fmla="*/ 214042 w 347306"/>
                <a:gd name="connsiteY4" fmla="*/ 1722305 h 2437140"/>
                <a:gd name="connsiteX5" fmla="*/ 227358 w 347306"/>
                <a:gd name="connsiteY5" fmla="*/ 688057 h 2437140"/>
                <a:gd name="connsiteX6" fmla="*/ 14294 w 347306"/>
                <a:gd name="connsiteY6" fmla="*/ 37 h 243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06" h="2437140">
                  <a:moveTo>
                    <a:pt x="14294" y="37"/>
                  </a:moveTo>
                  <a:cubicBezTo>
                    <a:pt x="27610" y="-4402"/>
                    <a:pt x="257690" y="384737"/>
                    <a:pt x="307257" y="661424"/>
                  </a:cubicBezTo>
                  <a:cubicBezTo>
                    <a:pt x="356824" y="938111"/>
                    <a:pt x="362742" y="1364239"/>
                    <a:pt x="311696" y="1660161"/>
                  </a:cubicBezTo>
                  <a:cubicBezTo>
                    <a:pt x="260650" y="1956083"/>
                    <a:pt x="17254" y="2426601"/>
                    <a:pt x="978" y="2436958"/>
                  </a:cubicBezTo>
                  <a:cubicBezTo>
                    <a:pt x="-15298" y="2447315"/>
                    <a:pt x="176312" y="2013788"/>
                    <a:pt x="214042" y="1722305"/>
                  </a:cubicBezTo>
                  <a:cubicBezTo>
                    <a:pt x="251772" y="1430822"/>
                    <a:pt x="264348" y="978801"/>
                    <a:pt x="227358" y="688057"/>
                  </a:cubicBezTo>
                  <a:cubicBezTo>
                    <a:pt x="190368" y="397313"/>
                    <a:pt x="978" y="4476"/>
                    <a:pt x="14294" y="37"/>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F7C633B-7767-42C7-94E7-4E3D10AF2692}"/>
                </a:ext>
              </a:extLst>
            </p:cNvPr>
            <p:cNvCxnSpPr>
              <a:cxnSpLocks/>
              <a:stCxn id="21" idx="0"/>
              <a:endCxn id="21" idx="3"/>
            </p:cNvCxnSpPr>
            <p:nvPr/>
          </p:nvCxnSpPr>
          <p:spPr>
            <a:xfrm flipH="1">
              <a:off x="5535227" y="1340528"/>
              <a:ext cx="13316" cy="243692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B584770-C16B-4AD3-8C5B-1B94B66D8B5E}"/>
              </a:ext>
            </a:extLst>
          </p:cNvPr>
          <p:cNvGrpSpPr/>
          <p:nvPr/>
        </p:nvGrpSpPr>
        <p:grpSpPr>
          <a:xfrm>
            <a:off x="4727359" y="2516819"/>
            <a:ext cx="1424866" cy="164237"/>
            <a:chOff x="4696287" y="2414726"/>
            <a:chExt cx="1424866" cy="164237"/>
          </a:xfrm>
        </p:grpSpPr>
        <p:cxnSp>
          <p:nvCxnSpPr>
            <p:cNvPr id="29" name="Straight Arrow Connector 28">
              <a:extLst>
                <a:ext uri="{FF2B5EF4-FFF2-40B4-BE49-F238E27FC236}">
                  <a16:creationId xmlns:a16="http://schemas.microsoft.com/office/drawing/2014/main" id="{70219C94-C752-4A8F-9A17-5C396094A98C}"/>
                </a:ext>
              </a:extLst>
            </p:cNvPr>
            <p:cNvCxnSpPr>
              <a:cxnSpLocks/>
              <a:stCxn id="3" idx="3"/>
            </p:cNvCxnSpPr>
            <p:nvPr/>
          </p:nvCxnSpPr>
          <p:spPr>
            <a:xfrm>
              <a:off x="4868779" y="2496993"/>
              <a:ext cx="1252374" cy="0"/>
            </a:xfrm>
            <a:prstGeom prst="straightConnector1">
              <a:avLst/>
            </a:prstGeom>
            <a:ln w="57150">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Arrow: Chevron 31">
              <a:extLst>
                <a:ext uri="{FF2B5EF4-FFF2-40B4-BE49-F238E27FC236}">
                  <a16:creationId xmlns:a16="http://schemas.microsoft.com/office/drawing/2014/main" id="{BA7A363C-03D9-4C72-A3FA-CC496C8E9834}"/>
                </a:ext>
              </a:extLst>
            </p:cNvPr>
            <p:cNvSpPr/>
            <p:nvPr/>
          </p:nvSpPr>
          <p:spPr>
            <a:xfrm>
              <a:off x="4696287" y="2414726"/>
              <a:ext cx="230819" cy="164237"/>
            </a:xfrm>
            <a:prstGeom prst="chevron">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1475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63" presetClass="path" presetSubtype="0" fill="hold" nodeType="withEffect">
                                  <p:stCondLst>
                                    <p:cond delay="0"/>
                                  </p:stCondLst>
                                  <p:childTnLst>
                                    <p:animMotion origin="layout" path="M -1.66667E-6 4.81481E-6 L 0.49149 0.00532 " pathEditMode="relative" rAng="0" ptsTypes="AA">
                                      <p:cBhvr>
                                        <p:cTn id="15" dur="2000" fill="hold"/>
                                        <p:tgtEl>
                                          <p:spTgt spid="33"/>
                                        </p:tgtEl>
                                        <p:attrNameLst>
                                          <p:attrName>ppt_x</p:attrName>
                                          <p:attrName>ppt_y</p:attrName>
                                        </p:attrNameLst>
                                      </p:cBhvr>
                                      <p:rCtr x="24566"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t>Deut. 16:16 ~ </a:t>
            </a:r>
            <a:r>
              <a:rPr lang="en-US" sz="3200" dirty="0">
                <a:solidFill>
                  <a:schemeClr val="accent4">
                    <a:lumMod val="40000"/>
                    <a:lumOff val="60000"/>
                  </a:schemeClr>
                </a:solidFill>
              </a:rPr>
              <a:t>Three times a year all your males shall appear before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your God in the place which He chooses: at the Feast of Unleavened Bread</a:t>
            </a:r>
            <a:r>
              <a:rPr lang="en-US" sz="3200" dirty="0">
                <a:solidFill>
                  <a:schemeClr val="bg1"/>
                </a:solidFill>
              </a:rPr>
              <a:t> (Passover)</a:t>
            </a:r>
            <a:r>
              <a:rPr lang="en-US" sz="3200" dirty="0">
                <a:solidFill>
                  <a:schemeClr val="accent4">
                    <a:lumMod val="40000"/>
                    <a:lumOff val="60000"/>
                  </a:schemeClr>
                </a:solidFill>
              </a:rPr>
              <a:t>, at the Feast of Weeks </a:t>
            </a:r>
            <a:r>
              <a:rPr lang="en-US" sz="3200" dirty="0">
                <a:solidFill>
                  <a:schemeClr val="bg1"/>
                </a:solidFill>
              </a:rPr>
              <a:t>(Pentecost)</a:t>
            </a:r>
            <a:r>
              <a:rPr lang="en-US" sz="3200" dirty="0">
                <a:solidFill>
                  <a:schemeClr val="accent4">
                    <a:lumMod val="40000"/>
                    <a:lumOff val="60000"/>
                  </a:schemeClr>
                </a:solidFill>
              </a:rPr>
              <a:t>, and at the Feast of Tabernacles; and they shall not appear before 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empty-handed.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71" name="TextBox 70">
            <a:extLst>
              <a:ext uri="{FF2B5EF4-FFF2-40B4-BE49-F238E27FC236}">
                <a16:creationId xmlns:a16="http://schemas.microsoft.com/office/drawing/2014/main" id="{568480F9-BE21-4D79-97E2-4EAEEFA32E7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270942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B297096F-FB03-4C7F-B296-991FA7220D0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4877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847BD13-0D24-474E-AB3F-2B915C88BA4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a:t>
            </a:r>
            <a:r>
              <a:rPr lang="en-US" sz="3200" dirty="0"/>
              <a:t> “Lips are soft; but when they are lying lips they suck away the life of character and are as murderous as razors. Lips should never be red with the blood of honest men’s reputes, nor salved with malicious falsehoods.”</a:t>
            </a:r>
            <a:r>
              <a:rPr lang="en-US" sz="3200" dirty="0">
                <a:solidFill>
                  <a:schemeClr val="accent4">
                    <a:lumMod val="40000"/>
                    <a:lumOff val="60000"/>
                  </a:schemeClr>
                </a:solidFill>
              </a:rPr>
              <a: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30CBE135-1F87-443A-BA18-585A8AE6AA6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90743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3181CD2-0B32-445B-A1D6-A08B0EF07C9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391657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DCE141A-A64B-4145-BE61-866BD1C72B29}"/>
              </a:ext>
            </a:extLst>
          </p:cNvPr>
          <p:cNvSpPr/>
          <p:nvPr/>
        </p:nvSpPr>
        <p:spPr>
          <a:xfrm>
            <a:off x="2059261" y="4532520"/>
            <a:ext cx="4583845"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9E980DB-8482-451A-B895-FFB7452C1869}"/>
              </a:ext>
            </a:extLst>
          </p:cNvPr>
          <p:cNvSpPr/>
          <p:nvPr/>
        </p:nvSpPr>
        <p:spPr>
          <a:xfrm>
            <a:off x="851893" y="4006048"/>
            <a:ext cx="4583845"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43C693F-D7EE-46EC-A1EA-7537688EBE08}"/>
              </a:ext>
            </a:extLst>
          </p:cNvPr>
          <p:cNvSpPr/>
          <p:nvPr/>
        </p:nvSpPr>
        <p:spPr>
          <a:xfrm>
            <a:off x="683620" y="2066412"/>
            <a:ext cx="2138397"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t>Prov. 6:16-19 ~ </a:t>
            </a:r>
            <a:r>
              <a:rPr lang="en-US" sz="3200" baseline="30000" dirty="0"/>
              <a:t>16</a:t>
            </a:r>
            <a:r>
              <a:rPr lang="en-US" sz="3200" dirty="0"/>
              <a:t> </a:t>
            </a:r>
            <a:r>
              <a:rPr lang="en-US" sz="3200" dirty="0">
                <a:solidFill>
                  <a:schemeClr val="accent4">
                    <a:lumMod val="40000"/>
                    <a:lumOff val="60000"/>
                  </a:schemeClr>
                </a:solidFill>
              </a:rPr>
              <a:t>These six </a:t>
            </a:r>
            <a:r>
              <a:rPr lang="en-US" sz="3200" i="1" dirty="0">
                <a:solidFill>
                  <a:schemeClr val="accent4">
                    <a:lumMod val="40000"/>
                    <a:lumOff val="60000"/>
                  </a:schemeClr>
                </a:solidFill>
              </a:rPr>
              <a:t>things</a:t>
            </a:r>
            <a:r>
              <a:rPr lang="en-US" sz="3200" dirty="0">
                <a:solidFill>
                  <a:schemeClr val="accent4">
                    <a:lumMod val="40000"/>
                    <a:lumOff val="60000"/>
                  </a:schemeClr>
                </a:solidFill>
              </a:rPr>
              <a:t> the Lord hates,</a:t>
            </a:r>
          </a:p>
          <a:p>
            <a:r>
              <a:rPr lang="en-US" sz="3200" dirty="0">
                <a:solidFill>
                  <a:schemeClr val="accent4">
                    <a:lumMod val="40000"/>
                    <a:lumOff val="60000"/>
                  </a:schemeClr>
                </a:solidFill>
              </a:rPr>
              <a:t>Yes, seven </a:t>
            </a:r>
            <a:r>
              <a:rPr lang="en-US" sz="3200" i="1" dirty="0">
                <a:solidFill>
                  <a:schemeClr val="accent4">
                    <a:lumMod val="40000"/>
                    <a:lumOff val="60000"/>
                  </a:schemeClr>
                </a:solidFill>
              </a:rPr>
              <a:t>are</a:t>
            </a:r>
            <a:r>
              <a:rPr lang="en-US" sz="3200" dirty="0">
                <a:solidFill>
                  <a:schemeClr val="accent4">
                    <a:lumMod val="40000"/>
                    <a:lumOff val="60000"/>
                  </a:schemeClr>
                </a:solidFill>
              </a:rPr>
              <a:t> an abomination to Him: </a:t>
            </a:r>
          </a:p>
          <a:p>
            <a:r>
              <a:rPr lang="en-US" sz="3200" baseline="30000" dirty="0"/>
              <a:t>17</a:t>
            </a:r>
            <a:r>
              <a:rPr lang="en-US" sz="3200" dirty="0"/>
              <a:t> </a:t>
            </a:r>
            <a:r>
              <a:rPr lang="en-US" sz="3200" dirty="0">
                <a:solidFill>
                  <a:schemeClr val="accent4">
                    <a:lumMod val="40000"/>
                    <a:lumOff val="60000"/>
                  </a:schemeClr>
                </a:solidFill>
              </a:rPr>
              <a:t>A proud look,</a:t>
            </a:r>
          </a:p>
          <a:p>
            <a:r>
              <a:rPr lang="en-US" sz="3200" dirty="0">
                <a:solidFill>
                  <a:schemeClr val="accent4">
                    <a:lumMod val="40000"/>
                    <a:lumOff val="60000"/>
                  </a:schemeClr>
                </a:solidFill>
              </a:rPr>
              <a:t>A lying tongue,</a:t>
            </a:r>
          </a:p>
          <a:p>
            <a:r>
              <a:rPr lang="en-US" sz="3200" dirty="0">
                <a:solidFill>
                  <a:schemeClr val="accent4">
                    <a:lumMod val="40000"/>
                    <a:lumOff val="60000"/>
                  </a:schemeClr>
                </a:solidFill>
              </a:rPr>
              <a:t>Hands that shed innocent blood, </a:t>
            </a:r>
          </a:p>
          <a:p>
            <a:r>
              <a:rPr lang="en-US" sz="3200" baseline="30000" dirty="0"/>
              <a:t>18</a:t>
            </a:r>
            <a:r>
              <a:rPr lang="en-US" sz="3200" dirty="0"/>
              <a:t> </a:t>
            </a:r>
            <a:r>
              <a:rPr lang="en-US" sz="3200" dirty="0">
                <a:solidFill>
                  <a:schemeClr val="accent4">
                    <a:lumMod val="40000"/>
                    <a:lumOff val="60000"/>
                  </a:schemeClr>
                </a:solidFill>
              </a:rPr>
              <a:t>A heart that devises wicked plans,</a:t>
            </a:r>
          </a:p>
          <a:p>
            <a:r>
              <a:rPr lang="en-US" sz="3200" dirty="0">
                <a:solidFill>
                  <a:schemeClr val="accent4">
                    <a:lumMod val="40000"/>
                    <a:lumOff val="60000"/>
                  </a:schemeClr>
                </a:solidFill>
              </a:rPr>
              <a:t>Feet that are swift in running to evil, </a:t>
            </a:r>
          </a:p>
          <a:p>
            <a:r>
              <a:rPr lang="en-US" sz="3200" baseline="30000" dirty="0"/>
              <a:t>19</a:t>
            </a:r>
            <a:r>
              <a:rPr lang="en-US" sz="3200" dirty="0"/>
              <a:t> </a:t>
            </a:r>
            <a:r>
              <a:rPr lang="en-US" sz="3200" dirty="0">
                <a:solidFill>
                  <a:schemeClr val="accent4">
                    <a:lumMod val="40000"/>
                    <a:lumOff val="60000"/>
                  </a:schemeClr>
                </a:solidFill>
              </a:rPr>
              <a:t>A false witness </a:t>
            </a:r>
            <a:r>
              <a:rPr lang="en-US" sz="3200" i="1" dirty="0">
                <a:solidFill>
                  <a:schemeClr val="accent4">
                    <a:lumMod val="40000"/>
                    <a:lumOff val="60000"/>
                  </a:schemeClr>
                </a:solidFill>
              </a:rPr>
              <a:t>who</a:t>
            </a:r>
            <a:r>
              <a:rPr lang="en-US" sz="3200" dirty="0">
                <a:solidFill>
                  <a:schemeClr val="accent4">
                    <a:lumMod val="40000"/>
                    <a:lumOff val="60000"/>
                  </a:schemeClr>
                </a:solidFill>
              </a:rPr>
              <a:t> speaks lies,</a:t>
            </a:r>
          </a:p>
          <a:p>
            <a:r>
              <a:rPr lang="en-US" sz="3200" dirty="0">
                <a:solidFill>
                  <a:schemeClr val="accent4">
                    <a:lumMod val="40000"/>
                    <a:lumOff val="60000"/>
                  </a:schemeClr>
                </a:solidFill>
              </a:rPr>
              <a:t>And one who sows discord among brethren.</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30CBE135-1F87-443A-BA18-585A8AE6AA6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172345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3181CD2-0B32-445B-A1D6-A08B0EF07C9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spTree>
    <p:extLst>
      <p:ext uri="{BB962C8B-B14F-4D97-AF65-F5344CB8AC3E}">
        <p14:creationId xmlns:p14="http://schemas.microsoft.com/office/powerpoint/2010/main" val="22231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30CBE135-1F87-443A-BA18-585A8AE6AA6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120-127</a:t>
            </a:r>
          </a:p>
        </p:txBody>
      </p:sp>
      <p:pic>
        <p:nvPicPr>
          <p:cNvPr id="3" name="Picture 2">
            <a:extLst>
              <a:ext uri="{FF2B5EF4-FFF2-40B4-BE49-F238E27FC236}">
                <a16:creationId xmlns:a16="http://schemas.microsoft.com/office/drawing/2014/main" id="{975F73EF-EADA-4FBB-BA60-B97418001CE8}"/>
              </a:ext>
            </a:extLst>
          </p:cNvPr>
          <p:cNvPicPr>
            <a:picLocks noChangeAspect="1"/>
          </p:cNvPicPr>
          <p:nvPr/>
        </p:nvPicPr>
        <p:blipFill rotWithShape="1">
          <a:blip r:embed="rId4"/>
          <a:srcRect l="4900" r="6200" b="13232"/>
          <a:stretch/>
        </p:blipFill>
        <p:spPr>
          <a:xfrm rot="21262386">
            <a:off x="822960" y="956006"/>
            <a:ext cx="7390016" cy="4305951"/>
          </a:xfrm>
          <a:prstGeom prst="rect">
            <a:avLst/>
          </a:prstGeom>
          <a:effectLst>
            <a:outerShdw blurRad="127000" dist="254000" dir="8100000" algn="tr" rotWithShape="0">
              <a:schemeClr val="bg1">
                <a:alpha val="40000"/>
              </a:schemeClr>
            </a:outerShdw>
          </a:effectLst>
          <a:scene3d>
            <a:camera prst="orthographicFront"/>
            <a:lightRig rig="threePt" dir="t"/>
          </a:scene3d>
          <a:sp3d>
            <a:bevelT w="254000"/>
          </a:sp3d>
        </p:spPr>
      </p:pic>
      <p:sp>
        <p:nvSpPr>
          <p:cNvPr id="4" name="TextBox 3">
            <a:extLst>
              <a:ext uri="{FF2B5EF4-FFF2-40B4-BE49-F238E27FC236}">
                <a16:creationId xmlns:a16="http://schemas.microsoft.com/office/drawing/2014/main" id="{6B27413C-3AEC-48A3-BF8F-90D3D0015AB0}"/>
              </a:ext>
            </a:extLst>
          </p:cNvPr>
          <p:cNvSpPr txBox="1"/>
          <p:nvPr/>
        </p:nvSpPr>
        <p:spPr>
          <a:xfrm rot="19800484">
            <a:off x="2541566" y="1446414"/>
            <a:ext cx="1567046" cy="584775"/>
          </a:xfrm>
          <a:prstGeom prst="rect">
            <a:avLst/>
          </a:prstGeom>
          <a:noFill/>
        </p:spPr>
        <p:txBody>
          <a:bodyPr wrap="square" rtlCol="0">
            <a:spAutoFit/>
          </a:bodyPr>
          <a:lstStyle/>
          <a:p>
            <a:r>
              <a:rPr lang="en-US" sz="3200" dirty="0">
                <a:solidFill>
                  <a:schemeClr val="bg1"/>
                </a:solidFill>
                <a:effectLst>
                  <a:glow rad="228600">
                    <a:schemeClr val="tx2">
                      <a:lumMod val="50000"/>
                      <a:alpha val="40000"/>
                    </a:schemeClr>
                  </a:glow>
                </a:effectLst>
                <a:latin typeface="Lushlife" panose="00000400000000000000" pitchFamily="2" charset="0"/>
              </a:rPr>
              <a:t>Meshech</a:t>
            </a:r>
          </a:p>
        </p:txBody>
      </p:sp>
      <p:sp>
        <p:nvSpPr>
          <p:cNvPr id="12" name="TextBox 11">
            <a:extLst>
              <a:ext uri="{FF2B5EF4-FFF2-40B4-BE49-F238E27FC236}">
                <a16:creationId xmlns:a16="http://schemas.microsoft.com/office/drawing/2014/main" id="{9B3FE075-E030-4923-8B0C-641F6A559703}"/>
              </a:ext>
            </a:extLst>
          </p:cNvPr>
          <p:cNvSpPr txBox="1"/>
          <p:nvPr/>
        </p:nvSpPr>
        <p:spPr>
          <a:xfrm>
            <a:off x="3786592" y="4051068"/>
            <a:ext cx="1177345" cy="584775"/>
          </a:xfrm>
          <a:prstGeom prst="rect">
            <a:avLst/>
          </a:prstGeom>
          <a:noFill/>
        </p:spPr>
        <p:txBody>
          <a:bodyPr wrap="square" rtlCol="0">
            <a:spAutoFit/>
          </a:bodyPr>
          <a:lstStyle/>
          <a:p>
            <a:r>
              <a:rPr lang="en-US" sz="3200" dirty="0">
                <a:solidFill>
                  <a:schemeClr val="bg1"/>
                </a:solidFill>
                <a:effectLst>
                  <a:glow rad="228600">
                    <a:schemeClr val="tx2">
                      <a:lumMod val="50000"/>
                      <a:alpha val="40000"/>
                    </a:schemeClr>
                  </a:glow>
                </a:effectLst>
                <a:latin typeface="Lushlife" panose="00000400000000000000" pitchFamily="2" charset="0"/>
              </a:rPr>
              <a:t>Kedar</a:t>
            </a:r>
          </a:p>
        </p:txBody>
      </p:sp>
    </p:spTree>
    <p:extLst>
      <p:ext uri="{BB962C8B-B14F-4D97-AF65-F5344CB8AC3E}">
        <p14:creationId xmlns:p14="http://schemas.microsoft.com/office/powerpoint/2010/main" val="232905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3047</TotalTime>
  <Words>767</Words>
  <Application>Microsoft Office PowerPoint</Application>
  <PresentationFormat>On-screen Show (4:3)</PresentationFormat>
  <Paragraphs>146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Times New Roman</vt:lpstr>
      <vt:lpstr>Lushlife</vt:lpstr>
      <vt:lpstr>PT Robinhood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8</cp:revision>
  <dcterms:created xsi:type="dcterms:W3CDTF">2018-04-02T19:13:56Z</dcterms:created>
  <dcterms:modified xsi:type="dcterms:W3CDTF">2018-04-04T22:01:35Z</dcterms:modified>
</cp:coreProperties>
</file>