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9" r:id="rId4"/>
    <p:sldId id="258" r:id="rId5"/>
    <p:sldId id="262" r:id="rId6"/>
    <p:sldId id="263" r:id="rId7"/>
    <p:sldId id="264" r:id="rId8"/>
    <p:sldId id="265" r:id="rId9"/>
    <p:sldId id="266" r:id="rId10"/>
    <p:sldId id="267" r:id="rId11"/>
    <p:sldId id="268" r:id="rId12"/>
    <p:sldId id="269" r:id="rId13"/>
    <p:sldId id="270" r:id="rId14"/>
    <p:sldId id="272" r:id="rId15"/>
    <p:sldId id="271" r:id="rId16"/>
    <p:sldId id="307" r:id="rId17"/>
    <p:sldId id="30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9" r:id="rId33"/>
    <p:sldId id="310" r:id="rId34"/>
    <p:sldId id="287" r:id="rId35"/>
    <p:sldId id="288" r:id="rId36"/>
    <p:sldId id="291" r:id="rId37"/>
    <p:sldId id="292" r:id="rId38"/>
    <p:sldId id="295" r:id="rId39"/>
    <p:sldId id="296" r:id="rId40"/>
    <p:sldId id="293" r:id="rId41"/>
    <p:sldId id="294" r:id="rId42"/>
    <p:sldId id="297" r:id="rId43"/>
    <p:sldId id="298" r:id="rId44"/>
    <p:sldId id="299" r:id="rId45"/>
    <p:sldId id="300" r:id="rId46"/>
    <p:sldId id="301" r:id="rId47"/>
    <p:sldId id="303" r:id="rId48"/>
    <p:sldId id="304" r:id="rId49"/>
    <p:sldId id="305" r:id="rId50"/>
    <p:sldId id="306" r:id="rId51"/>
  </p:sldIdLst>
  <p:sldSz cx="9144000" cy="6858000" type="screen4x3"/>
  <p:notesSz cx="6858000" cy="9144000"/>
  <p:embeddedFontLst>
    <p:embeddedFont>
      <p:font typeface="Lushlife" panose="00000400000000000000" pitchFamily="2" charset="0"/>
      <p:regular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5" d="100"/>
          <a:sy n="75" d="100"/>
        </p:scale>
        <p:origin x="206"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6CDD932-52CF-4B6F-BAA9-F095EDAB11D1}"/>
    <pc:docChg chg="undo custSel addSld delSld modSld">
      <pc:chgData name="Ken Merrihew" userId="bcb7a1e886d99f07" providerId="LiveId" clId="{46CDD932-52CF-4B6F-BAA9-F095EDAB11D1}" dt="2018-03-28T22:23:00.908" v="1220" actId="692"/>
      <pc:docMkLst>
        <pc:docMk/>
      </pc:docMkLst>
      <pc:sldChg chg="modAnim">
        <pc:chgData name="Ken Merrihew" userId="bcb7a1e886d99f07" providerId="LiveId" clId="{46CDD932-52CF-4B6F-BAA9-F095EDAB11D1}" dt="2018-03-28T16:32:14.102" v="0"/>
        <pc:sldMkLst>
          <pc:docMk/>
          <pc:sldMk cId="2526491091" sldId="257"/>
        </pc:sldMkLst>
      </pc:sldChg>
      <pc:sldChg chg="addSp modSp modAnim">
        <pc:chgData name="Ken Merrihew" userId="bcb7a1e886d99f07" providerId="LiveId" clId="{46CDD932-52CF-4B6F-BAA9-F095EDAB11D1}" dt="2018-03-28T21:27:05.882" v="533" actId="14100"/>
        <pc:sldMkLst>
          <pc:docMk/>
          <pc:sldMk cId="2136837070" sldId="259"/>
        </pc:sldMkLst>
        <pc:spChg chg="add mod">
          <ac:chgData name="Ken Merrihew" userId="bcb7a1e886d99f07" providerId="LiveId" clId="{46CDD932-52CF-4B6F-BAA9-F095EDAB11D1}" dt="2018-03-28T21:08:47.976" v="307" actId="1035"/>
          <ac:spMkLst>
            <pc:docMk/>
            <pc:sldMk cId="2136837070" sldId="259"/>
            <ac:spMk id="2" creationId="{49F62C77-9563-414E-AC50-C5A4820E076A}"/>
          </ac:spMkLst>
        </pc:spChg>
        <pc:spChg chg="add mod">
          <ac:chgData name="Ken Merrihew" userId="bcb7a1e886d99f07" providerId="LiveId" clId="{46CDD932-52CF-4B6F-BAA9-F095EDAB11D1}" dt="2018-03-28T21:14:12.260" v="499" actId="1076"/>
          <ac:spMkLst>
            <pc:docMk/>
            <pc:sldMk cId="2136837070" sldId="259"/>
            <ac:spMk id="3" creationId="{A4D93B0D-510C-4679-ACAD-E13AFB42A1F5}"/>
          </ac:spMkLst>
        </pc:spChg>
        <pc:spChg chg="add mod">
          <ac:chgData name="Ken Merrihew" userId="bcb7a1e886d99f07" providerId="LiveId" clId="{46CDD932-52CF-4B6F-BAA9-F095EDAB11D1}" dt="2018-03-28T21:12:42.838" v="476" actId="14100"/>
          <ac:spMkLst>
            <pc:docMk/>
            <pc:sldMk cId="2136837070" sldId="259"/>
            <ac:spMk id="4" creationId="{0B999DC5-0C91-4175-A0E8-448A861EC69B}"/>
          </ac:spMkLst>
        </pc:spChg>
        <pc:spChg chg="add mod">
          <ac:chgData name="Ken Merrihew" userId="bcb7a1e886d99f07" providerId="LiveId" clId="{46CDD932-52CF-4B6F-BAA9-F095EDAB11D1}" dt="2018-03-28T21:10:37.910" v="396" actId="1036"/>
          <ac:spMkLst>
            <pc:docMk/>
            <pc:sldMk cId="2136837070" sldId="259"/>
            <ac:spMk id="10" creationId="{94DFEA99-6DE6-4302-BC15-F8634F18D6C9}"/>
          </ac:spMkLst>
        </pc:spChg>
        <pc:spChg chg="add mod">
          <ac:chgData name="Ken Merrihew" userId="bcb7a1e886d99f07" providerId="LiveId" clId="{46CDD932-52CF-4B6F-BAA9-F095EDAB11D1}" dt="2018-03-28T21:11:16.288" v="456"/>
          <ac:spMkLst>
            <pc:docMk/>
            <pc:sldMk cId="2136837070" sldId="259"/>
            <ac:spMk id="11" creationId="{F17B8D46-5BAB-4B9B-A17D-DCAF91F2D934}"/>
          </ac:spMkLst>
        </pc:spChg>
        <pc:spChg chg="add mod">
          <ac:chgData name="Ken Merrihew" userId="bcb7a1e886d99f07" providerId="LiveId" clId="{46CDD932-52CF-4B6F-BAA9-F095EDAB11D1}" dt="2018-03-28T21:18:16.375" v="519" actId="1035"/>
          <ac:spMkLst>
            <pc:docMk/>
            <pc:sldMk cId="2136837070" sldId="259"/>
            <ac:spMk id="15" creationId="{3275541E-B0C1-4DB3-840D-BCF29F1E59C8}"/>
          </ac:spMkLst>
        </pc:spChg>
        <pc:spChg chg="add mod">
          <ac:chgData name="Ken Merrihew" userId="bcb7a1e886d99f07" providerId="LiveId" clId="{46CDD932-52CF-4B6F-BAA9-F095EDAB11D1}" dt="2018-03-28T21:13:55.921" v="496" actId="20577"/>
          <ac:spMkLst>
            <pc:docMk/>
            <pc:sldMk cId="2136837070" sldId="259"/>
            <ac:spMk id="16" creationId="{3192E7DA-492F-4908-8F79-56E99A8DAE54}"/>
          </ac:spMkLst>
        </pc:spChg>
        <pc:picChg chg="add mod ord">
          <ac:chgData name="Ken Merrihew" userId="bcb7a1e886d99f07" providerId="LiveId" clId="{46CDD932-52CF-4B6F-BAA9-F095EDAB11D1}" dt="2018-03-28T21:26:59.971" v="532" actId="167"/>
          <ac:picMkLst>
            <pc:docMk/>
            <pc:sldMk cId="2136837070" sldId="259"/>
            <ac:picMk id="1026" creationId="{6B168C9B-7B85-4B45-B9E1-A9A9126ED10E}"/>
          </ac:picMkLst>
        </pc:picChg>
        <pc:cxnChg chg="add mod">
          <ac:chgData name="Ken Merrihew" userId="bcb7a1e886d99f07" providerId="LiveId" clId="{46CDD932-52CF-4B6F-BAA9-F095EDAB11D1}" dt="2018-03-28T21:14:16.164" v="500" actId="14100"/>
          <ac:cxnSpMkLst>
            <pc:docMk/>
            <pc:sldMk cId="2136837070" sldId="259"/>
            <ac:cxnSpMk id="13" creationId="{7A0ABABB-0DF4-4A90-97FB-47251281D255}"/>
          </ac:cxnSpMkLst>
        </pc:cxnChg>
        <pc:cxnChg chg="add mod">
          <ac:chgData name="Ken Merrihew" userId="bcb7a1e886d99f07" providerId="LiveId" clId="{46CDD932-52CF-4B6F-BAA9-F095EDAB11D1}" dt="2018-03-28T21:27:05.882" v="533" actId="14100"/>
          <ac:cxnSpMkLst>
            <pc:docMk/>
            <pc:sldMk cId="2136837070" sldId="259"/>
            <ac:cxnSpMk id="17" creationId="{01860C26-5C44-4296-B93D-B0C0AE86E8E6}"/>
          </ac:cxnSpMkLst>
        </pc:cxnChg>
      </pc:sldChg>
      <pc:sldChg chg="del">
        <pc:chgData name="Ken Merrihew" userId="bcb7a1e886d99f07" providerId="LiveId" clId="{46CDD932-52CF-4B6F-BAA9-F095EDAB11D1}" dt="2018-03-28T20:43:42.888" v="244" actId="2696"/>
        <pc:sldMkLst>
          <pc:docMk/>
          <pc:sldMk cId="914453927" sldId="260"/>
        </pc:sldMkLst>
      </pc:sldChg>
      <pc:sldChg chg="del">
        <pc:chgData name="Ken Merrihew" userId="bcb7a1e886d99f07" providerId="LiveId" clId="{46CDD932-52CF-4B6F-BAA9-F095EDAB11D1}" dt="2018-03-28T20:43:41.942" v="243" actId="2696"/>
        <pc:sldMkLst>
          <pc:docMk/>
          <pc:sldMk cId="3389157277" sldId="261"/>
        </pc:sldMkLst>
      </pc:sldChg>
      <pc:sldChg chg="addSp modSp modAnim">
        <pc:chgData name="Ken Merrihew" userId="bcb7a1e886d99f07" providerId="LiveId" clId="{46CDD932-52CF-4B6F-BAA9-F095EDAB11D1}" dt="2018-03-28T20:34:00.061" v="236"/>
        <pc:sldMkLst>
          <pc:docMk/>
          <pc:sldMk cId="2708121196" sldId="277"/>
        </pc:sldMkLst>
        <pc:spChg chg="mod">
          <ac:chgData name="Ken Merrihew" userId="bcb7a1e886d99f07" providerId="LiveId" clId="{46CDD932-52CF-4B6F-BAA9-F095EDAB11D1}" dt="2018-03-28T20:31:03.745" v="126" actId="20577"/>
          <ac:spMkLst>
            <pc:docMk/>
            <pc:sldMk cId="2708121196" sldId="277"/>
            <ac:spMk id="2" creationId="{0CDCC883-1B4E-4315-9CAD-0C486F14AB44}"/>
          </ac:spMkLst>
        </pc:spChg>
        <pc:spChg chg="add mod">
          <ac:chgData name="Ken Merrihew" userId="bcb7a1e886d99f07" providerId="LiveId" clId="{46CDD932-52CF-4B6F-BAA9-F095EDAB11D1}" dt="2018-03-28T20:33:04.323" v="234" actId="1035"/>
          <ac:spMkLst>
            <pc:docMk/>
            <pc:sldMk cId="2708121196" sldId="277"/>
            <ac:spMk id="4" creationId="{7324AE66-6B0F-4717-9C21-277B41319E10}"/>
          </ac:spMkLst>
        </pc:spChg>
        <pc:spChg chg="add mod ord">
          <ac:chgData name="Ken Merrihew" userId="bcb7a1e886d99f07" providerId="LiveId" clId="{46CDD932-52CF-4B6F-BAA9-F095EDAB11D1}" dt="2018-03-28T20:29:47.920" v="109" actId="1037"/>
          <ac:spMkLst>
            <pc:docMk/>
            <pc:sldMk cId="2708121196" sldId="277"/>
            <ac:spMk id="11" creationId="{479C2616-C7E4-4E8C-94E5-80D5717F8EC3}"/>
          </ac:spMkLst>
        </pc:spChg>
        <pc:spChg chg="add mod">
          <ac:chgData name="Ken Merrihew" userId="bcb7a1e886d99f07" providerId="LiveId" clId="{46CDD932-52CF-4B6F-BAA9-F095EDAB11D1}" dt="2018-03-28T20:31:23.383" v="131" actId="1076"/>
          <ac:spMkLst>
            <pc:docMk/>
            <pc:sldMk cId="2708121196" sldId="277"/>
            <ac:spMk id="12" creationId="{78C76655-6BBD-4E9A-9489-9E119BA26B36}"/>
          </ac:spMkLst>
        </pc:spChg>
      </pc:sldChg>
      <pc:sldChg chg="del">
        <pc:chgData name="Ken Merrihew" userId="bcb7a1e886d99f07" providerId="LiveId" clId="{46CDD932-52CF-4B6F-BAA9-F095EDAB11D1}" dt="2018-03-28T20:41:46.661" v="237" actId="2696"/>
        <pc:sldMkLst>
          <pc:docMk/>
          <pc:sldMk cId="4101328781" sldId="289"/>
        </pc:sldMkLst>
      </pc:sldChg>
      <pc:sldChg chg="del">
        <pc:chgData name="Ken Merrihew" userId="bcb7a1e886d99f07" providerId="LiveId" clId="{46CDD932-52CF-4B6F-BAA9-F095EDAB11D1}" dt="2018-03-28T20:41:47.932" v="238" actId="2696"/>
        <pc:sldMkLst>
          <pc:docMk/>
          <pc:sldMk cId="1481962119" sldId="290"/>
        </pc:sldMkLst>
      </pc:sldChg>
      <pc:sldChg chg="add del">
        <pc:chgData name="Ken Merrihew" userId="bcb7a1e886d99f07" providerId="LiveId" clId="{46CDD932-52CF-4B6F-BAA9-F095EDAB11D1}" dt="2018-03-28T20:42:27.562" v="242" actId="2696"/>
        <pc:sldMkLst>
          <pc:docMk/>
          <pc:sldMk cId="2381635126" sldId="293"/>
        </pc:sldMkLst>
      </pc:sldChg>
      <pc:sldChg chg="add del">
        <pc:chgData name="Ken Merrihew" userId="bcb7a1e886d99f07" providerId="LiveId" clId="{46CDD932-52CF-4B6F-BAA9-F095EDAB11D1}" dt="2018-03-28T20:42:25.427" v="241" actId="2696"/>
        <pc:sldMkLst>
          <pc:docMk/>
          <pc:sldMk cId="4020306784" sldId="294"/>
        </pc:sldMkLst>
      </pc:sldChg>
      <pc:sldChg chg="addSp delSp modSp add modAnim">
        <pc:chgData name="Ken Merrihew" userId="bcb7a1e886d99f07" providerId="LiveId" clId="{46CDD932-52CF-4B6F-BAA9-F095EDAB11D1}" dt="2018-03-28T22:23:00.908" v="1220" actId="692"/>
        <pc:sldMkLst>
          <pc:docMk/>
          <pc:sldMk cId="149975070" sldId="307"/>
        </pc:sldMkLst>
        <pc:spChg chg="add mod">
          <ac:chgData name="Ken Merrihew" userId="bcb7a1e886d99f07" providerId="LiveId" clId="{46CDD932-52CF-4B6F-BAA9-F095EDAB11D1}" dt="2018-03-28T22:20:34.245" v="1205" actId="6549"/>
          <ac:spMkLst>
            <pc:docMk/>
            <pc:sldMk cId="149975070" sldId="307"/>
            <ac:spMk id="2" creationId="{0E0BF124-4CC0-4A2C-B976-40187D70A966}"/>
          </ac:spMkLst>
        </pc:spChg>
        <pc:spChg chg="add del mod">
          <ac:chgData name="Ken Merrihew" userId="bcb7a1e886d99f07" providerId="LiveId" clId="{46CDD932-52CF-4B6F-BAA9-F095EDAB11D1}" dt="2018-03-28T21:57:27.861" v="734" actId="478"/>
          <ac:spMkLst>
            <pc:docMk/>
            <pc:sldMk cId="149975070" sldId="307"/>
            <ac:spMk id="3" creationId="{277B67E7-DE11-490B-9787-0CF259D0B676}"/>
          </ac:spMkLst>
        </pc:spChg>
        <pc:spChg chg="add del mod">
          <ac:chgData name="Ken Merrihew" userId="bcb7a1e886d99f07" providerId="LiveId" clId="{46CDD932-52CF-4B6F-BAA9-F095EDAB11D1}" dt="2018-03-28T21:58:43.183" v="745" actId="478"/>
          <ac:spMkLst>
            <pc:docMk/>
            <pc:sldMk cId="149975070" sldId="307"/>
            <ac:spMk id="4" creationId="{EDD2D029-3BB9-4483-8B0F-18485C92F25D}"/>
          </ac:spMkLst>
        </pc:spChg>
        <pc:spChg chg="mod">
          <ac:chgData name="Ken Merrihew" userId="bcb7a1e886d99f07" providerId="LiveId" clId="{46CDD932-52CF-4B6F-BAA9-F095EDAB11D1}" dt="2018-03-28T17:27:30.766" v="7"/>
          <ac:spMkLst>
            <pc:docMk/>
            <pc:sldMk cId="149975070" sldId="307"/>
            <ac:spMk id="5" creationId="{00000000-0000-0000-0000-000000000000}"/>
          </ac:spMkLst>
        </pc:spChg>
        <pc:spChg chg="add del mod">
          <ac:chgData name="Ken Merrihew" userId="bcb7a1e886d99f07" providerId="LiveId" clId="{46CDD932-52CF-4B6F-BAA9-F095EDAB11D1}" dt="2018-03-28T21:55:54.705" v="711" actId="478"/>
          <ac:spMkLst>
            <pc:docMk/>
            <pc:sldMk cId="149975070" sldId="307"/>
            <ac:spMk id="6" creationId="{78C4FCF1-586C-4FD8-8251-EC15C3000EC0}"/>
          </ac:spMkLst>
        </pc:spChg>
        <pc:spChg chg="add mod">
          <ac:chgData name="Ken Merrihew" userId="bcb7a1e886d99f07" providerId="LiveId" clId="{46CDD932-52CF-4B6F-BAA9-F095EDAB11D1}" dt="2018-03-28T22:03:55.484" v="1159" actId="1037"/>
          <ac:spMkLst>
            <pc:docMk/>
            <pc:sldMk cId="149975070" sldId="307"/>
            <ac:spMk id="10" creationId="{8B4A99CE-C1CA-4128-9990-098666CB89D2}"/>
          </ac:spMkLst>
        </pc:spChg>
        <pc:spChg chg="add mod">
          <ac:chgData name="Ken Merrihew" userId="bcb7a1e886d99f07" providerId="LiveId" clId="{46CDD932-52CF-4B6F-BAA9-F095EDAB11D1}" dt="2018-03-28T22:21:21.085" v="1217" actId="20577"/>
          <ac:spMkLst>
            <pc:docMk/>
            <pc:sldMk cId="149975070" sldId="307"/>
            <ac:spMk id="11" creationId="{B7E017A1-0567-4775-AC1E-EEDCFFF346E3}"/>
          </ac:spMkLst>
        </pc:spChg>
        <pc:spChg chg="add del mod">
          <ac:chgData name="Ken Merrihew" userId="bcb7a1e886d99f07" providerId="LiveId" clId="{46CDD932-52CF-4B6F-BAA9-F095EDAB11D1}" dt="2018-03-28T21:57:30.786" v="735" actId="478"/>
          <ac:spMkLst>
            <pc:docMk/>
            <pc:sldMk cId="149975070" sldId="307"/>
            <ac:spMk id="12" creationId="{65B50D0F-0AD8-4CF1-B012-CEAA315F750B}"/>
          </ac:spMkLst>
        </pc:spChg>
        <pc:spChg chg="add del mod">
          <ac:chgData name="Ken Merrihew" userId="bcb7a1e886d99f07" providerId="LiveId" clId="{46CDD932-52CF-4B6F-BAA9-F095EDAB11D1}" dt="2018-03-28T22:01:27.704" v="784" actId="478"/>
          <ac:spMkLst>
            <pc:docMk/>
            <pc:sldMk cId="149975070" sldId="307"/>
            <ac:spMk id="13" creationId="{5C8C2BA3-C2E2-4969-B5F1-9118E7AECFC2}"/>
          </ac:spMkLst>
        </pc:spChg>
        <pc:spChg chg="add del mod">
          <ac:chgData name="Ken Merrihew" userId="bcb7a1e886d99f07" providerId="LiveId" clId="{46CDD932-52CF-4B6F-BAA9-F095EDAB11D1}" dt="2018-03-28T22:01:26.699" v="783" actId="478"/>
          <ac:spMkLst>
            <pc:docMk/>
            <pc:sldMk cId="149975070" sldId="307"/>
            <ac:spMk id="14" creationId="{180F1942-6371-4199-8FB2-5FB98A99F6DD}"/>
          </ac:spMkLst>
        </pc:spChg>
        <pc:spChg chg="add del mod">
          <ac:chgData name="Ken Merrihew" userId="bcb7a1e886d99f07" providerId="LiveId" clId="{46CDD932-52CF-4B6F-BAA9-F095EDAB11D1}" dt="2018-03-28T21:58:42.155" v="744" actId="478"/>
          <ac:spMkLst>
            <pc:docMk/>
            <pc:sldMk cId="149975070" sldId="307"/>
            <ac:spMk id="15" creationId="{4839F5F6-6933-474D-BE43-9BA76662642E}"/>
          </ac:spMkLst>
        </pc:spChg>
        <pc:spChg chg="add del mod">
          <ac:chgData name="Ken Merrihew" userId="bcb7a1e886d99f07" providerId="LiveId" clId="{46CDD932-52CF-4B6F-BAA9-F095EDAB11D1}" dt="2018-03-28T22:01:25.745" v="782" actId="478"/>
          <ac:spMkLst>
            <pc:docMk/>
            <pc:sldMk cId="149975070" sldId="307"/>
            <ac:spMk id="16" creationId="{508D325F-A46D-4E13-9715-5D200170CF50}"/>
          </ac:spMkLst>
        </pc:spChg>
        <pc:cxnChg chg="add mod">
          <ac:chgData name="Ken Merrihew" userId="bcb7a1e886d99f07" providerId="LiveId" clId="{46CDD932-52CF-4B6F-BAA9-F095EDAB11D1}" dt="2018-03-28T22:22:47.796" v="1218" actId="692"/>
          <ac:cxnSpMkLst>
            <pc:docMk/>
            <pc:sldMk cId="149975070" sldId="307"/>
            <ac:cxnSpMk id="18" creationId="{5743F62D-0CF0-49C4-8921-2A852886FD86}"/>
          </ac:cxnSpMkLst>
        </pc:cxnChg>
        <pc:cxnChg chg="add mod">
          <ac:chgData name="Ken Merrihew" userId="bcb7a1e886d99f07" providerId="LiveId" clId="{46CDD932-52CF-4B6F-BAA9-F095EDAB11D1}" dt="2018-03-28T22:22:54.642" v="1219" actId="692"/>
          <ac:cxnSpMkLst>
            <pc:docMk/>
            <pc:sldMk cId="149975070" sldId="307"/>
            <ac:cxnSpMk id="19" creationId="{493DDA4E-3A88-4E91-9FB4-A47D07A19CC1}"/>
          </ac:cxnSpMkLst>
        </pc:cxnChg>
        <pc:cxnChg chg="add mod">
          <ac:chgData name="Ken Merrihew" userId="bcb7a1e886d99f07" providerId="LiveId" clId="{46CDD932-52CF-4B6F-BAA9-F095EDAB11D1}" dt="2018-03-28T22:23:00.908" v="1220" actId="692"/>
          <ac:cxnSpMkLst>
            <pc:docMk/>
            <pc:sldMk cId="149975070" sldId="307"/>
            <ac:cxnSpMk id="20" creationId="{53B9711C-5A68-43DD-95BE-D5EB17D5DC3E}"/>
          </ac:cxnSpMkLst>
        </pc:cxnChg>
      </pc:sldChg>
      <pc:sldChg chg="add">
        <pc:chgData name="Ken Merrihew" userId="bcb7a1e886d99f07" providerId="LiveId" clId="{46CDD932-52CF-4B6F-BAA9-F095EDAB11D1}" dt="2018-03-28T17:27:17.911" v="1"/>
        <pc:sldMkLst>
          <pc:docMk/>
          <pc:sldMk cId="1493149510" sldId="308"/>
        </pc:sldMkLst>
      </pc:sldChg>
      <pc:sldChg chg="modSp add">
        <pc:chgData name="Ken Merrihew" userId="bcb7a1e886d99f07" providerId="LiveId" clId="{46CDD932-52CF-4B6F-BAA9-F095EDAB11D1}" dt="2018-03-28T19:01:01.882" v="14"/>
        <pc:sldMkLst>
          <pc:docMk/>
          <pc:sldMk cId="582029334" sldId="309"/>
        </pc:sldMkLst>
        <pc:spChg chg="mod">
          <ac:chgData name="Ken Merrihew" userId="bcb7a1e886d99f07" providerId="LiveId" clId="{46CDD932-52CF-4B6F-BAA9-F095EDAB11D1}" dt="2018-03-28T19:01:01.882" v="14"/>
          <ac:spMkLst>
            <pc:docMk/>
            <pc:sldMk cId="582029334" sldId="309"/>
            <ac:spMk id="5" creationId="{00000000-0000-0000-0000-000000000000}"/>
          </ac:spMkLst>
        </pc:spChg>
      </pc:sldChg>
      <pc:sldChg chg="add">
        <pc:chgData name="Ken Merrihew" userId="bcb7a1e886d99f07" providerId="LiveId" clId="{46CDD932-52CF-4B6F-BAA9-F095EDAB11D1}" dt="2018-03-28T19:00:44.751" v="8"/>
        <pc:sldMkLst>
          <pc:docMk/>
          <pc:sldMk cId="1561002424" sldId="31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3287489" y="2600450"/>
            <a:ext cx="4872154" cy="1862048"/>
          </a:xfrm>
          <a:prstGeom prst="rect">
            <a:avLst/>
          </a:prstGeom>
          <a:noFill/>
        </p:spPr>
        <p:txBody>
          <a:bodyPr wrap="square" rtlCol="0">
            <a:spAutoFit/>
            <a:scene3d>
              <a:camera prst="orthographicFront"/>
              <a:lightRig rig="threePt" dir="t"/>
            </a:scene3d>
            <a:sp3d extrusionH="57150">
              <a:bevelT w="101600" h="38100" prst="slope"/>
            </a:sp3d>
          </a:bodyPr>
          <a:lstStyle/>
          <a:p>
            <a:r>
              <a:rPr lang="en-US" sz="115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119:73-176</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0918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“If we are conscious that we are the Lord's we may be confident that he will save us. We are the Lord's by creation, election, redemption, surrender, and acceptance; and hence our firm hope and assured belief that he will save us.”</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99412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7021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1077218"/>
          </a:xfrm>
          <a:prstGeom prst="rect">
            <a:avLst/>
          </a:prstGeom>
          <a:noFill/>
        </p:spPr>
        <p:txBody>
          <a:bodyPr wrap="square" rtlCol="0">
            <a:spAutoFit/>
          </a:bodyPr>
          <a:lstStyle/>
          <a:p>
            <a:r>
              <a:rPr lang="en-US" sz="3200" dirty="0"/>
              <a:t>NLT ~ </a:t>
            </a:r>
            <a:r>
              <a:rPr lang="en-US" sz="3200" dirty="0">
                <a:solidFill>
                  <a:schemeClr val="accent4">
                    <a:lumMod val="40000"/>
                    <a:lumOff val="60000"/>
                  </a:schemeClr>
                </a:solidFill>
              </a:rPr>
              <a:t>Even perfection has its limits, but your commands have no limit.</a:t>
            </a:r>
            <a:endParaRPr lang="en-US" sz="115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40448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mem</a:t>
            </a:r>
            <a:r>
              <a:rPr lang="en-US" sz="3200" dirty="0"/>
              <a:t>: Theme ~ The Word brings clarity of perspective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28923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70554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O how love I thy law!</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
        <p:nvSpPr>
          <p:cNvPr id="2" name="TextBox 1">
            <a:extLst>
              <a:ext uri="{FF2B5EF4-FFF2-40B4-BE49-F238E27FC236}">
                <a16:creationId xmlns:a16="http://schemas.microsoft.com/office/drawing/2014/main" id="{0E0BF124-4CC0-4A2C-B976-40187D70A966}"/>
              </a:ext>
            </a:extLst>
          </p:cNvPr>
          <p:cNvSpPr txBox="1"/>
          <p:nvPr/>
        </p:nvSpPr>
        <p:spPr>
          <a:xfrm>
            <a:off x="3701144" y="1661886"/>
            <a:ext cx="187960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His Word</a:t>
            </a:r>
          </a:p>
        </p:txBody>
      </p:sp>
      <p:sp>
        <p:nvSpPr>
          <p:cNvPr id="10" name="TextBox 9">
            <a:extLst>
              <a:ext uri="{FF2B5EF4-FFF2-40B4-BE49-F238E27FC236}">
                <a16:creationId xmlns:a16="http://schemas.microsoft.com/office/drawing/2014/main" id="{8B4A99CE-C1CA-4128-9990-098666CB89D2}"/>
              </a:ext>
            </a:extLst>
          </p:cNvPr>
          <p:cNvSpPr txBox="1"/>
          <p:nvPr/>
        </p:nvSpPr>
        <p:spPr>
          <a:xfrm>
            <a:off x="5267303" y="2981964"/>
            <a:ext cx="2703023"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Desire to know Him</a:t>
            </a:r>
          </a:p>
        </p:txBody>
      </p:sp>
      <p:sp>
        <p:nvSpPr>
          <p:cNvPr id="11" name="TextBox 10">
            <a:extLst>
              <a:ext uri="{FF2B5EF4-FFF2-40B4-BE49-F238E27FC236}">
                <a16:creationId xmlns:a16="http://schemas.microsoft.com/office/drawing/2014/main" id="{B7E017A1-0567-4775-AC1E-EEDCFFF346E3}"/>
              </a:ext>
            </a:extLst>
          </p:cNvPr>
          <p:cNvSpPr txBox="1"/>
          <p:nvPr/>
        </p:nvSpPr>
        <p:spPr>
          <a:xfrm>
            <a:off x="963927" y="3005200"/>
            <a:ext cx="2891307"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Leads us to love Him</a:t>
            </a:r>
          </a:p>
        </p:txBody>
      </p:sp>
      <p:cxnSp>
        <p:nvCxnSpPr>
          <p:cNvPr id="18" name="Straight Arrow Connector 17">
            <a:extLst>
              <a:ext uri="{FF2B5EF4-FFF2-40B4-BE49-F238E27FC236}">
                <a16:creationId xmlns:a16="http://schemas.microsoft.com/office/drawing/2014/main" id="{5743F62D-0CF0-49C4-8921-2A852886FD86}"/>
              </a:ext>
            </a:extLst>
          </p:cNvPr>
          <p:cNvCxnSpPr/>
          <p:nvPr/>
        </p:nvCxnSpPr>
        <p:spPr>
          <a:xfrm>
            <a:off x="5043714" y="2336800"/>
            <a:ext cx="892628" cy="660400"/>
          </a:xfrm>
          <a:prstGeom prst="straightConnector1">
            <a:avLst/>
          </a:prstGeom>
          <a:ln w="127000" cap="rnd">
            <a:solidFill>
              <a:schemeClr val="accent4">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3DDA4E-3A88-4E91-9FB4-A47D07A19CC1}"/>
              </a:ext>
            </a:extLst>
          </p:cNvPr>
          <p:cNvCxnSpPr>
            <a:cxnSpLocks/>
          </p:cNvCxnSpPr>
          <p:nvPr/>
        </p:nvCxnSpPr>
        <p:spPr>
          <a:xfrm rot="8580000">
            <a:off x="4151087" y="3091542"/>
            <a:ext cx="892628" cy="660400"/>
          </a:xfrm>
          <a:prstGeom prst="straightConnector1">
            <a:avLst/>
          </a:prstGeom>
          <a:ln w="127000" cap="rnd">
            <a:solidFill>
              <a:schemeClr val="accent4">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B9711C-5A68-43DD-95BE-D5EB17D5DC3E}"/>
              </a:ext>
            </a:extLst>
          </p:cNvPr>
          <p:cNvCxnSpPr>
            <a:cxnSpLocks/>
          </p:cNvCxnSpPr>
          <p:nvPr/>
        </p:nvCxnSpPr>
        <p:spPr>
          <a:xfrm rot="16980000">
            <a:off x="3265715" y="2351316"/>
            <a:ext cx="892628" cy="660400"/>
          </a:xfrm>
          <a:prstGeom prst="straightConnector1">
            <a:avLst/>
          </a:prstGeom>
          <a:ln w="127000" cap="rnd">
            <a:solidFill>
              <a:schemeClr val="accent4">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par>
                          <p:cTn id="56" fill="hold">
                            <p:stCondLst>
                              <p:cond delay="2500"/>
                            </p:stCondLst>
                            <p:childTnLst>
                              <p:par>
                                <p:cTn id="57" presetID="22" presetClass="entr" presetSubtype="4"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par>
                          <p:cTn id="60" fill="hold">
                            <p:stCondLst>
                              <p:cond delay="30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3500"/>
                            </p:stCondLst>
                            <p:childTnLst>
                              <p:par>
                                <p:cTn id="65" presetID="2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par>
                          <p:cTn id="68" fill="hold">
                            <p:stCondLst>
                              <p:cond delay="4000"/>
                            </p:stCondLst>
                            <p:childTnLst>
                              <p:par>
                                <p:cTn id="69" presetID="22" presetClass="entr" presetSubtype="4"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493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“He who is careful not to go an inch aside will not leave the road. He who never touches the intoxicating cup will never be drunk. He who never utters an idle word will never be profane. If we begin to depart a little we can never tell where we shall end.”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8516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59720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graphicFrame>
        <p:nvGraphicFramePr>
          <p:cNvPr id="10" name="Table 9">
            <a:extLst>
              <a:ext uri="{FF2B5EF4-FFF2-40B4-BE49-F238E27FC236}">
                <a16:creationId xmlns:a16="http://schemas.microsoft.com/office/drawing/2014/main" id="{0304EE7D-06B9-4615-AB99-59A1E2FE9EEA}"/>
              </a:ext>
            </a:extLst>
          </p:cNvPr>
          <p:cNvGraphicFramePr>
            <a:graphicFrameLocks noGrp="1"/>
          </p:cNvGraphicFramePr>
          <p:nvPr>
            <p:extLst>
              <p:ext uri="{D42A27DB-BD31-4B8C-83A1-F6EECF244321}">
                <p14:modId xmlns:p14="http://schemas.microsoft.com/office/powerpoint/2010/main" val="3430572626"/>
              </p:ext>
            </p:extLst>
          </p:nvPr>
        </p:nvGraphicFramePr>
        <p:xfrm>
          <a:off x="602343" y="740229"/>
          <a:ext cx="7135605" cy="56315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3468547160"/>
                    </a:ext>
                  </a:extLst>
                </a:gridCol>
                <a:gridCol w="1371600">
                  <a:extLst>
                    <a:ext uri="{9D8B030D-6E8A-4147-A177-3AD203B41FA5}">
                      <a16:colId xmlns:a16="http://schemas.microsoft.com/office/drawing/2014/main" val="2202882435"/>
                    </a:ext>
                  </a:extLst>
                </a:gridCol>
                <a:gridCol w="1097280">
                  <a:extLst>
                    <a:ext uri="{9D8B030D-6E8A-4147-A177-3AD203B41FA5}">
                      <a16:colId xmlns:a16="http://schemas.microsoft.com/office/drawing/2014/main" val="3431074313"/>
                    </a:ext>
                  </a:extLst>
                </a:gridCol>
                <a:gridCol w="1097280">
                  <a:extLst>
                    <a:ext uri="{9D8B030D-6E8A-4147-A177-3AD203B41FA5}">
                      <a16:colId xmlns:a16="http://schemas.microsoft.com/office/drawing/2014/main" val="3833247518"/>
                    </a:ext>
                  </a:extLst>
                </a:gridCol>
                <a:gridCol w="1374885">
                  <a:extLst>
                    <a:ext uri="{9D8B030D-6E8A-4147-A177-3AD203B41FA5}">
                      <a16:colId xmlns:a16="http://schemas.microsoft.com/office/drawing/2014/main" val="2926696002"/>
                    </a:ext>
                  </a:extLst>
                </a:gridCol>
                <a:gridCol w="1097280">
                  <a:extLst>
                    <a:ext uri="{9D8B030D-6E8A-4147-A177-3AD203B41FA5}">
                      <a16:colId xmlns:a16="http://schemas.microsoft.com/office/drawing/2014/main" val="3262944265"/>
                    </a:ext>
                  </a:extLst>
                </a:gridCol>
              </a:tblGrid>
              <a:tr h="46929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587855"/>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557227"/>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054950"/>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080907"/>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656056"/>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5427402"/>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023289"/>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306779"/>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547705"/>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6521371"/>
                  </a:ext>
                </a:extLst>
              </a:tr>
              <a:tr h="469295">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582186"/>
                  </a:ext>
                </a:extLst>
              </a:tr>
              <a:tr h="46929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674441"/>
                  </a:ext>
                </a:extLst>
              </a:tr>
            </a:tbl>
          </a:graphicData>
        </a:graphic>
      </p:graphicFrame>
      <p:sp>
        <p:nvSpPr>
          <p:cNvPr id="11" name="TextBox 10">
            <a:extLst>
              <a:ext uri="{FF2B5EF4-FFF2-40B4-BE49-F238E27FC236}">
                <a16:creationId xmlns:a16="http://schemas.microsoft.com/office/drawing/2014/main" id="{E4A088EB-69BB-4793-BCD7-B8B6DD23C140}"/>
              </a:ext>
            </a:extLst>
          </p:cNvPr>
          <p:cNvSpPr txBox="1"/>
          <p:nvPr/>
        </p:nvSpPr>
        <p:spPr>
          <a:xfrm>
            <a:off x="700441" y="754743"/>
            <a:ext cx="798033"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Ps 119</a:t>
            </a:r>
          </a:p>
        </p:txBody>
      </p:sp>
      <p:sp>
        <p:nvSpPr>
          <p:cNvPr id="12" name="TextBox 11">
            <a:extLst>
              <a:ext uri="{FF2B5EF4-FFF2-40B4-BE49-F238E27FC236}">
                <a16:creationId xmlns:a16="http://schemas.microsoft.com/office/drawing/2014/main" id="{9B01100F-0C11-43CA-A65C-06F1962B7C09}"/>
              </a:ext>
            </a:extLst>
          </p:cNvPr>
          <p:cNvSpPr txBox="1"/>
          <p:nvPr/>
        </p:nvSpPr>
        <p:spPr>
          <a:xfrm>
            <a:off x="4299986" y="740229"/>
            <a:ext cx="798033"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Ps 119</a:t>
            </a:r>
          </a:p>
        </p:txBody>
      </p:sp>
      <p:sp>
        <p:nvSpPr>
          <p:cNvPr id="13" name="TextBox 12">
            <a:extLst>
              <a:ext uri="{FF2B5EF4-FFF2-40B4-BE49-F238E27FC236}">
                <a16:creationId xmlns:a16="http://schemas.microsoft.com/office/drawing/2014/main" id="{3D7DCDD8-CC41-4F81-8E99-B5AC5B9CF4B8}"/>
              </a:ext>
            </a:extLst>
          </p:cNvPr>
          <p:cNvSpPr txBox="1"/>
          <p:nvPr/>
        </p:nvSpPr>
        <p:spPr>
          <a:xfrm>
            <a:off x="1798507" y="754742"/>
            <a:ext cx="1185989"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Hebrew</a:t>
            </a:r>
          </a:p>
        </p:txBody>
      </p:sp>
      <p:sp>
        <p:nvSpPr>
          <p:cNvPr id="14" name="TextBox 13">
            <a:extLst>
              <a:ext uri="{FF2B5EF4-FFF2-40B4-BE49-F238E27FC236}">
                <a16:creationId xmlns:a16="http://schemas.microsoft.com/office/drawing/2014/main" id="{0F143270-E254-4E4E-8F29-A8069956739D}"/>
              </a:ext>
            </a:extLst>
          </p:cNvPr>
          <p:cNvSpPr txBox="1"/>
          <p:nvPr/>
        </p:nvSpPr>
        <p:spPr>
          <a:xfrm>
            <a:off x="3131563" y="754741"/>
            <a:ext cx="990473"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English</a:t>
            </a:r>
          </a:p>
        </p:txBody>
      </p:sp>
      <p:sp>
        <p:nvSpPr>
          <p:cNvPr id="15" name="TextBox 14">
            <a:extLst>
              <a:ext uri="{FF2B5EF4-FFF2-40B4-BE49-F238E27FC236}">
                <a16:creationId xmlns:a16="http://schemas.microsoft.com/office/drawing/2014/main" id="{54A92ECC-74E2-415E-8352-CE427BCB64D3}"/>
              </a:ext>
            </a:extLst>
          </p:cNvPr>
          <p:cNvSpPr txBox="1"/>
          <p:nvPr/>
        </p:nvSpPr>
        <p:spPr>
          <a:xfrm>
            <a:off x="5352273" y="747484"/>
            <a:ext cx="1174306"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Hebrew</a:t>
            </a:r>
          </a:p>
        </p:txBody>
      </p:sp>
      <p:sp>
        <p:nvSpPr>
          <p:cNvPr id="16" name="TextBox 15">
            <a:extLst>
              <a:ext uri="{FF2B5EF4-FFF2-40B4-BE49-F238E27FC236}">
                <a16:creationId xmlns:a16="http://schemas.microsoft.com/office/drawing/2014/main" id="{57E2C7A4-D414-4FFA-8E79-5FBA6B0F654C}"/>
              </a:ext>
            </a:extLst>
          </p:cNvPr>
          <p:cNvSpPr txBox="1"/>
          <p:nvPr/>
        </p:nvSpPr>
        <p:spPr>
          <a:xfrm>
            <a:off x="6680308" y="747483"/>
            <a:ext cx="990473" cy="461665"/>
          </a:xfrm>
          <a:prstGeom prst="rect">
            <a:avLst/>
          </a:prstGeom>
          <a:noFill/>
        </p:spPr>
        <p:txBody>
          <a:bodyPr wrap="square" rtlCol="0">
            <a:spAutoFit/>
          </a:bodyPr>
          <a:lstStyle/>
          <a:p>
            <a:pPr algn="ctr"/>
            <a:r>
              <a:rPr lang="en-US" sz="2400" dirty="0">
                <a:solidFill>
                  <a:schemeClr val="bg1"/>
                </a:solidFill>
                <a:latin typeface="Lushlife" panose="00000400000000000000" pitchFamily="2" charset="0"/>
              </a:rPr>
              <a:t>English</a:t>
            </a:r>
          </a:p>
        </p:txBody>
      </p:sp>
      <p:sp>
        <p:nvSpPr>
          <p:cNvPr id="17" name="TextBox 16">
            <a:extLst>
              <a:ext uri="{FF2B5EF4-FFF2-40B4-BE49-F238E27FC236}">
                <a16:creationId xmlns:a16="http://schemas.microsoft.com/office/drawing/2014/main" id="{E610D297-9EAE-4B07-80AA-0C77710A5AB0}"/>
              </a:ext>
            </a:extLst>
          </p:cNvPr>
          <p:cNvSpPr txBox="1"/>
          <p:nvPr/>
        </p:nvSpPr>
        <p:spPr>
          <a:xfrm>
            <a:off x="736726" y="1219199"/>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1-8</a:t>
            </a:r>
          </a:p>
        </p:txBody>
      </p:sp>
      <p:sp>
        <p:nvSpPr>
          <p:cNvPr id="18" name="TextBox 17">
            <a:extLst>
              <a:ext uri="{FF2B5EF4-FFF2-40B4-BE49-F238E27FC236}">
                <a16:creationId xmlns:a16="http://schemas.microsoft.com/office/drawing/2014/main" id="{41AEDBA3-4C69-4E5D-AE4E-2768624189E7}"/>
              </a:ext>
            </a:extLst>
          </p:cNvPr>
          <p:cNvSpPr txBox="1"/>
          <p:nvPr/>
        </p:nvSpPr>
        <p:spPr>
          <a:xfrm>
            <a:off x="1730825" y="1219198"/>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א</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aleph</a:t>
            </a:r>
          </a:p>
        </p:txBody>
      </p:sp>
      <p:sp>
        <p:nvSpPr>
          <p:cNvPr id="19" name="TextBox 18">
            <a:extLst>
              <a:ext uri="{FF2B5EF4-FFF2-40B4-BE49-F238E27FC236}">
                <a16:creationId xmlns:a16="http://schemas.microsoft.com/office/drawing/2014/main" id="{357B5099-C3F8-414F-ADBB-19B8A5F11B4A}"/>
              </a:ext>
            </a:extLst>
          </p:cNvPr>
          <p:cNvSpPr txBox="1"/>
          <p:nvPr/>
        </p:nvSpPr>
        <p:spPr>
          <a:xfrm>
            <a:off x="3131563" y="1219197"/>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(silent)</a:t>
            </a:r>
          </a:p>
        </p:txBody>
      </p:sp>
      <p:sp>
        <p:nvSpPr>
          <p:cNvPr id="20" name="TextBox 19">
            <a:extLst>
              <a:ext uri="{FF2B5EF4-FFF2-40B4-BE49-F238E27FC236}">
                <a16:creationId xmlns:a16="http://schemas.microsoft.com/office/drawing/2014/main" id="{69D8F687-E387-43E7-AA0A-49FC8F55927A}"/>
              </a:ext>
            </a:extLst>
          </p:cNvPr>
          <p:cNvSpPr txBox="1"/>
          <p:nvPr/>
        </p:nvSpPr>
        <p:spPr>
          <a:xfrm>
            <a:off x="736727" y="1698168"/>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9-16</a:t>
            </a:r>
          </a:p>
        </p:txBody>
      </p:sp>
      <p:sp>
        <p:nvSpPr>
          <p:cNvPr id="21" name="TextBox 20">
            <a:extLst>
              <a:ext uri="{FF2B5EF4-FFF2-40B4-BE49-F238E27FC236}">
                <a16:creationId xmlns:a16="http://schemas.microsoft.com/office/drawing/2014/main" id="{3D91C0DA-10F3-4CC8-B9A7-77797F99A1EC}"/>
              </a:ext>
            </a:extLst>
          </p:cNvPr>
          <p:cNvSpPr txBox="1"/>
          <p:nvPr/>
        </p:nvSpPr>
        <p:spPr>
          <a:xfrm>
            <a:off x="1730826" y="1698167"/>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ב</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beth</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81C6E7A-3786-4281-9C59-DAB379BED9D6}"/>
              </a:ext>
            </a:extLst>
          </p:cNvPr>
          <p:cNvSpPr txBox="1"/>
          <p:nvPr/>
        </p:nvSpPr>
        <p:spPr>
          <a:xfrm>
            <a:off x="3131564" y="1698166"/>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B</a:t>
            </a:r>
          </a:p>
        </p:txBody>
      </p:sp>
      <p:sp>
        <p:nvSpPr>
          <p:cNvPr id="23" name="TextBox 22">
            <a:extLst>
              <a:ext uri="{FF2B5EF4-FFF2-40B4-BE49-F238E27FC236}">
                <a16:creationId xmlns:a16="http://schemas.microsoft.com/office/drawing/2014/main" id="{7636AE1B-3211-46FD-8BFD-4062276E5D3B}"/>
              </a:ext>
            </a:extLst>
          </p:cNvPr>
          <p:cNvSpPr txBox="1"/>
          <p:nvPr/>
        </p:nvSpPr>
        <p:spPr>
          <a:xfrm>
            <a:off x="743987" y="2184393"/>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17-24</a:t>
            </a:r>
          </a:p>
        </p:txBody>
      </p:sp>
      <p:sp>
        <p:nvSpPr>
          <p:cNvPr id="24" name="TextBox 23">
            <a:extLst>
              <a:ext uri="{FF2B5EF4-FFF2-40B4-BE49-F238E27FC236}">
                <a16:creationId xmlns:a16="http://schemas.microsoft.com/office/drawing/2014/main" id="{407410D4-5809-4DA1-8207-82A730EEB763}"/>
              </a:ext>
            </a:extLst>
          </p:cNvPr>
          <p:cNvSpPr txBox="1"/>
          <p:nvPr/>
        </p:nvSpPr>
        <p:spPr>
          <a:xfrm>
            <a:off x="1738086" y="2144048"/>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ג</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gimel</a:t>
            </a:r>
            <a:endPar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AA4A929-8129-4165-B48C-7E42627E9246}"/>
              </a:ext>
            </a:extLst>
          </p:cNvPr>
          <p:cNvSpPr txBox="1"/>
          <p:nvPr/>
        </p:nvSpPr>
        <p:spPr>
          <a:xfrm>
            <a:off x="3138824" y="2184391"/>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G</a:t>
            </a:r>
          </a:p>
        </p:txBody>
      </p:sp>
      <p:sp>
        <p:nvSpPr>
          <p:cNvPr id="26" name="TextBox 25">
            <a:extLst>
              <a:ext uri="{FF2B5EF4-FFF2-40B4-BE49-F238E27FC236}">
                <a16:creationId xmlns:a16="http://schemas.microsoft.com/office/drawing/2014/main" id="{7A1E21AB-99C6-4786-B2F0-23BC7BC13C6E}"/>
              </a:ext>
            </a:extLst>
          </p:cNvPr>
          <p:cNvSpPr txBox="1"/>
          <p:nvPr/>
        </p:nvSpPr>
        <p:spPr>
          <a:xfrm>
            <a:off x="736729" y="2641598"/>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25-32</a:t>
            </a:r>
          </a:p>
        </p:txBody>
      </p:sp>
      <p:sp>
        <p:nvSpPr>
          <p:cNvPr id="27" name="TextBox 26">
            <a:extLst>
              <a:ext uri="{FF2B5EF4-FFF2-40B4-BE49-F238E27FC236}">
                <a16:creationId xmlns:a16="http://schemas.microsoft.com/office/drawing/2014/main" id="{87D8ACD2-D52D-4605-8485-DA6CD1C4BFB1}"/>
              </a:ext>
            </a:extLst>
          </p:cNvPr>
          <p:cNvSpPr txBox="1"/>
          <p:nvPr/>
        </p:nvSpPr>
        <p:spPr>
          <a:xfrm>
            <a:off x="1724411" y="2628149"/>
            <a:ext cx="1316330"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ד</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daleth</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4047EAF-FB19-41B6-84D2-B6DB16C2562F}"/>
              </a:ext>
            </a:extLst>
          </p:cNvPr>
          <p:cNvSpPr txBox="1"/>
          <p:nvPr/>
        </p:nvSpPr>
        <p:spPr>
          <a:xfrm>
            <a:off x="3131566" y="2634339"/>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D</a:t>
            </a:r>
          </a:p>
        </p:txBody>
      </p:sp>
      <p:sp>
        <p:nvSpPr>
          <p:cNvPr id="29" name="TextBox 28">
            <a:extLst>
              <a:ext uri="{FF2B5EF4-FFF2-40B4-BE49-F238E27FC236}">
                <a16:creationId xmlns:a16="http://schemas.microsoft.com/office/drawing/2014/main" id="{DA308418-C517-45F3-9B35-FA99893F627D}"/>
              </a:ext>
            </a:extLst>
          </p:cNvPr>
          <p:cNvSpPr txBox="1"/>
          <p:nvPr/>
        </p:nvSpPr>
        <p:spPr>
          <a:xfrm>
            <a:off x="736730" y="3120567"/>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33-40</a:t>
            </a:r>
          </a:p>
        </p:txBody>
      </p:sp>
      <p:sp>
        <p:nvSpPr>
          <p:cNvPr id="30" name="TextBox 29">
            <a:extLst>
              <a:ext uri="{FF2B5EF4-FFF2-40B4-BE49-F238E27FC236}">
                <a16:creationId xmlns:a16="http://schemas.microsoft.com/office/drawing/2014/main" id="{7D136EFA-1679-455E-99F1-9E16DF6827D6}"/>
              </a:ext>
            </a:extLst>
          </p:cNvPr>
          <p:cNvSpPr txBox="1"/>
          <p:nvPr/>
        </p:nvSpPr>
        <p:spPr>
          <a:xfrm>
            <a:off x="1752600" y="3086946"/>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ה</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he</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CF82591-DF9F-48B9-B5DE-769FC3DA16BC}"/>
              </a:ext>
            </a:extLst>
          </p:cNvPr>
          <p:cNvSpPr txBox="1"/>
          <p:nvPr/>
        </p:nvSpPr>
        <p:spPr>
          <a:xfrm>
            <a:off x="3131567" y="3120565"/>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H</a:t>
            </a:r>
          </a:p>
        </p:txBody>
      </p:sp>
      <p:sp>
        <p:nvSpPr>
          <p:cNvPr id="32" name="TextBox 31">
            <a:extLst>
              <a:ext uri="{FF2B5EF4-FFF2-40B4-BE49-F238E27FC236}">
                <a16:creationId xmlns:a16="http://schemas.microsoft.com/office/drawing/2014/main" id="{6E3F7AE0-4C46-44CE-8A28-0D97E12354E5}"/>
              </a:ext>
            </a:extLst>
          </p:cNvPr>
          <p:cNvSpPr txBox="1"/>
          <p:nvPr/>
        </p:nvSpPr>
        <p:spPr>
          <a:xfrm>
            <a:off x="743990" y="3606792"/>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41-48</a:t>
            </a:r>
          </a:p>
        </p:txBody>
      </p:sp>
      <p:sp>
        <p:nvSpPr>
          <p:cNvPr id="33" name="TextBox 32">
            <a:extLst>
              <a:ext uri="{FF2B5EF4-FFF2-40B4-BE49-F238E27FC236}">
                <a16:creationId xmlns:a16="http://schemas.microsoft.com/office/drawing/2014/main" id="{24128A55-4E6E-4377-94CC-C10D1AD6A7C7}"/>
              </a:ext>
            </a:extLst>
          </p:cNvPr>
          <p:cNvSpPr txBox="1"/>
          <p:nvPr/>
        </p:nvSpPr>
        <p:spPr>
          <a:xfrm>
            <a:off x="1738089" y="3551400"/>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ו</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waw</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EDE7869-D4CB-486B-AE36-F36CCC1BCA2C}"/>
              </a:ext>
            </a:extLst>
          </p:cNvPr>
          <p:cNvSpPr txBox="1"/>
          <p:nvPr/>
        </p:nvSpPr>
        <p:spPr>
          <a:xfrm>
            <a:off x="3138827" y="3570505"/>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V</a:t>
            </a:r>
          </a:p>
        </p:txBody>
      </p:sp>
      <p:sp>
        <p:nvSpPr>
          <p:cNvPr id="35" name="TextBox 34">
            <a:extLst>
              <a:ext uri="{FF2B5EF4-FFF2-40B4-BE49-F238E27FC236}">
                <a16:creationId xmlns:a16="http://schemas.microsoft.com/office/drawing/2014/main" id="{72295E08-0837-47CB-8594-56568F69D468}"/>
              </a:ext>
            </a:extLst>
          </p:cNvPr>
          <p:cNvSpPr txBox="1"/>
          <p:nvPr/>
        </p:nvSpPr>
        <p:spPr>
          <a:xfrm>
            <a:off x="611912" y="4042216"/>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49-56</a:t>
            </a:r>
          </a:p>
        </p:txBody>
      </p:sp>
      <p:sp>
        <p:nvSpPr>
          <p:cNvPr id="36" name="TextBox 35">
            <a:extLst>
              <a:ext uri="{FF2B5EF4-FFF2-40B4-BE49-F238E27FC236}">
                <a16:creationId xmlns:a16="http://schemas.microsoft.com/office/drawing/2014/main" id="{03C8E04B-D6F2-46B5-9282-3D43E689F1AC}"/>
              </a:ext>
            </a:extLst>
          </p:cNvPr>
          <p:cNvSpPr txBox="1"/>
          <p:nvPr/>
        </p:nvSpPr>
        <p:spPr>
          <a:xfrm>
            <a:off x="1738086" y="4029300"/>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ז</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zayin</a:t>
            </a:r>
          </a:p>
        </p:txBody>
      </p:sp>
      <p:sp>
        <p:nvSpPr>
          <p:cNvPr id="37" name="TextBox 36">
            <a:extLst>
              <a:ext uri="{FF2B5EF4-FFF2-40B4-BE49-F238E27FC236}">
                <a16:creationId xmlns:a16="http://schemas.microsoft.com/office/drawing/2014/main" id="{6B7D84B2-72B9-4076-AFB3-C492BC6E7B25}"/>
              </a:ext>
            </a:extLst>
          </p:cNvPr>
          <p:cNvSpPr txBox="1"/>
          <p:nvPr/>
        </p:nvSpPr>
        <p:spPr>
          <a:xfrm>
            <a:off x="3138824" y="4034957"/>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Z</a:t>
            </a:r>
          </a:p>
        </p:txBody>
      </p:sp>
      <p:sp>
        <p:nvSpPr>
          <p:cNvPr id="38" name="TextBox 37">
            <a:extLst>
              <a:ext uri="{FF2B5EF4-FFF2-40B4-BE49-F238E27FC236}">
                <a16:creationId xmlns:a16="http://schemas.microsoft.com/office/drawing/2014/main" id="{7396F82E-549B-49F5-ABA9-D0B7F4BE2008}"/>
              </a:ext>
            </a:extLst>
          </p:cNvPr>
          <p:cNvSpPr txBox="1"/>
          <p:nvPr/>
        </p:nvSpPr>
        <p:spPr>
          <a:xfrm>
            <a:off x="619172" y="4528441"/>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57-64</a:t>
            </a:r>
          </a:p>
        </p:txBody>
      </p:sp>
      <p:sp>
        <p:nvSpPr>
          <p:cNvPr id="39" name="TextBox 38">
            <a:extLst>
              <a:ext uri="{FF2B5EF4-FFF2-40B4-BE49-F238E27FC236}">
                <a16:creationId xmlns:a16="http://schemas.microsoft.com/office/drawing/2014/main" id="{F36F564E-FCB6-4A0B-A686-928A54548846}"/>
              </a:ext>
            </a:extLst>
          </p:cNvPr>
          <p:cNvSpPr txBox="1"/>
          <p:nvPr/>
        </p:nvSpPr>
        <p:spPr>
          <a:xfrm>
            <a:off x="1745346" y="4494820"/>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ח</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heth</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1E51A72-0C6E-47DF-8139-0647641D3CBE}"/>
              </a:ext>
            </a:extLst>
          </p:cNvPr>
          <p:cNvSpPr txBox="1"/>
          <p:nvPr/>
        </p:nvSpPr>
        <p:spPr>
          <a:xfrm>
            <a:off x="3146084" y="4513925"/>
            <a:ext cx="990473" cy="461665"/>
          </a:xfrm>
          <a:prstGeom prst="rect">
            <a:avLst/>
          </a:prstGeom>
          <a:noFill/>
        </p:spPr>
        <p:txBody>
          <a:bodyPr wrap="square" rtlCol="0">
            <a:spAutoFit/>
          </a:bodyPr>
          <a:lstStyle/>
          <a:p>
            <a:pPr algn="ctr"/>
            <a:r>
              <a:rPr lang="en-US" sz="2400" dirty="0" err="1">
                <a:solidFill>
                  <a:schemeClr val="bg1"/>
                </a:solidFill>
                <a:latin typeface="+mj-lt"/>
                <a:cs typeface="Calibri" panose="020F0502020204030204" pitchFamily="34" charset="0"/>
              </a:rPr>
              <a:t>Kh</a:t>
            </a:r>
            <a:endParaRPr lang="en-US" sz="2400" dirty="0">
              <a:solidFill>
                <a:schemeClr val="bg1"/>
              </a:solidFill>
              <a:latin typeface="+mj-lt"/>
              <a:cs typeface="Calibri" panose="020F0502020204030204" pitchFamily="34" charset="0"/>
            </a:endParaRPr>
          </a:p>
        </p:txBody>
      </p:sp>
      <p:sp>
        <p:nvSpPr>
          <p:cNvPr id="41" name="TextBox 40">
            <a:extLst>
              <a:ext uri="{FF2B5EF4-FFF2-40B4-BE49-F238E27FC236}">
                <a16:creationId xmlns:a16="http://schemas.microsoft.com/office/drawing/2014/main" id="{DE3B9BAA-2988-4FA9-8349-CE824BC32016}"/>
              </a:ext>
            </a:extLst>
          </p:cNvPr>
          <p:cNvSpPr txBox="1"/>
          <p:nvPr/>
        </p:nvSpPr>
        <p:spPr>
          <a:xfrm>
            <a:off x="611914" y="4985646"/>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65-72</a:t>
            </a:r>
          </a:p>
        </p:txBody>
      </p:sp>
      <p:sp>
        <p:nvSpPr>
          <p:cNvPr id="42" name="TextBox 41">
            <a:extLst>
              <a:ext uri="{FF2B5EF4-FFF2-40B4-BE49-F238E27FC236}">
                <a16:creationId xmlns:a16="http://schemas.microsoft.com/office/drawing/2014/main" id="{EBF12411-9505-4140-9CD4-9434D42FCB43}"/>
              </a:ext>
            </a:extLst>
          </p:cNvPr>
          <p:cNvSpPr txBox="1"/>
          <p:nvPr/>
        </p:nvSpPr>
        <p:spPr>
          <a:xfrm>
            <a:off x="1731671" y="4958749"/>
            <a:ext cx="1316330"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ט</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teth</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55EAB1E-7214-437F-9AEA-E300B2597F7E}"/>
              </a:ext>
            </a:extLst>
          </p:cNvPr>
          <p:cNvSpPr txBox="1"/>
          <p:nvPr/>
        </p:nvSpPr>
        <p:spPr>
          <a:xfrm>
            <a:off x="3138826" y="4978387"/>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T</a:t>
            </a:r>
          </a:p>
        </p:txBody>
      </p:sp>
      <p:sp>
        <p:nvSpPr>
          <p:cNvPr id="44" name="TextBox 43">
            <a:extLst>
              <a:ext uri="{FF2B5EF4-FFF2-40B4-BE49-F238E27FC236}">
                <a16:creationId xmlns:a16="http://schemas.microsoft.com/office/drawing/2014/main" id="{086C62C7-20F6-40C0-B9A3-F5E0D4223491}"/>
              </a:ext>
            </a:extLst>
          </p:cNvPr>
          <p:cNvSpPr txBox="1"/>
          <p:nvPr/>
        </p:nvSpPr>
        <p:spPr>
          <a:xfrm>
            <a:off x="611915" y="5464615"/>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73-80</a:t>
            </a:r>
          </a:p>
        </p:txBody>
      </p:sp>
      <p:sp>
        <p:nvSpPr>
          <p:cNvPr id="45" name="TextBox 44">
            <a:extLst>
              <a:ext uri="{FF2B5EF4-FFF2-40B4-BE49-F238E27FC236}">
                <a16:creationId xmlns:a16="http://schemas.microsoft.com/office/drawing/2014/main" id="{FD481976-6144-4C48-B9D4-B5EFD74B6C45}"/>
              </a:ext>
            </a:extLst>
          </p:cNvPr>
          <p:cNvSpPr txBox="1"/>
          <p:nvPr/>
        </p:nvSpPr>
        <p:spPr>
          <a:xfrm>
            <a:off x="1759860" y="5430994"/>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י</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yod</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6B01982-3741-47B6-9688-77C814FC68E9}"/>
              </a:ext>
            </a:extLst>
          </p:cNvPr>
          <p:cNvSpPr txBox="1"/>
          <p:nvPr/>
        </p:nvSpPr>
        <p:spPr>
          <a:xfrm>
            <a:off x="3138827" y="5450099"/>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Y</a:t>
            </a:r>
          </a:p>
        </p:txBody>
      </p:sp>
      <p:sp>
        <p:nvSpPr>
          <p:cNvPr id="47" name="TextBox 46">
            <a:extLst>
              <a:ext uri="{FF2B5EF4-FFF2-40B4-BE49-F238E27FC236}">
                <a16:creationId xmlns:a16="http://schemas.microsoft.com/office/drawing/2014/main" id="{756169C8-9D1D-4A48-B015-A13E227DCD92}"/>
              </a:ext>
            </a:extLst>
          </p:cNvPr>
          <p:cNvSpPr txBox="1"/>
          <p:nvPr/>
        </p:nvSpPr>
        <p:spPr>
          <a:xfrm>
            <a:off x="619175" y="5950840"/>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81-88</a:t>
            </a:r>
          </a:p>
        </p:txBody>
      </p:sp>
      <p:sp>
        <p:nvSpPr>
          <p:cNvPr id="48" name="TextBox 47">
            <a:extLst>
              <a:ext uri="{FF2B5EF4-FFF2-40B4-BE49-F238E27FC236}">
                <a16:creationId xmlns:a16="http://schemas.microsoft.com/office/drawing/2014/main" id="{DE643F4D-32ED-4103-9FC8-F70C9667768C}"/>
              </a:ext>
            </a:extLst>
          </p:cNvPr>
          <p:cNvSpPr txBox="1"/>
          <p:nvPr/>
        </p:nvSpPr>
        <p:spPr>
          <a:xfrm>
            <a:off x="1745349" y="5902172"/>
            <a:ext cx="1264195"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כ</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kaph</a:t>
            </a:r>
          </a:p>
        </p:txBody>
      </p:sp>
      <p:sp>
        <p:nvSpPr>
          <p:cNvPr id="49" name="TextBox 48">
            <a:extLst>
              <a:ext uri="{FF2B5EF4-FFF2-40B4-BE49-F238E27FC236}">
                <a16:creationId xmlns:a16="http://schemas.microsoft.com/office/drawing/2014/main" id="{1846FB49-DEEC-4718-8F44-D845A5D423B1}"/>
              </a:ext>
            </a:extLst>
          </p:cNvPr>
          <p:cNvSpPr txBox="1"/>
          <p:nvPr/>
        </p:nvSpPr>
        <p:spPr>
          <a:xfrm>
            <a:off x="3146087" y="5921810"/>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K</a:t>
            </a:r>
          </a:p>
        </p:txBody>
      </p:sp>
      <p:sp>
        <p:nvSpPr>
          <p:cNvPr id="50" name="TextBox 49">
            <a:extLst>
              <a:ext uri="{FF2B5EF4-FFF2-40B4-BE49-F238E27FC236}">
                <a16:creationId xmlns:a16="http://schemas.microsoft.com/office/drawing/2014/main" id="{28271DCC-DAFF-43AD-BB40-34690387BA24}"/>
              </a:ext>
            </a:extLst>
          </p:cNvPr>
          <p:cNvSpPr txBox="1"/>
          <p:nvPr/>
        </p:nvSpPr>
        <p:spPr>
          <a:xfrm>
            <a:off x="4348470" y="1226459"/>
            <a:ext cx="79803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89-96</a:t>
            </a:r>
          </a:p>
        </p:txBody>
      </p:sp>
      <p:sp>
        <p:nvSpPr>
          <p:cNvPr id="51" name="TextBox 50">
            <a:extLst>
              <a:ext uri="{FF2B5EF4-FFF2-40B4-BE49-F238E27FC236}">
                <a16:creationId xmlns:a16="http://schemas.microsoft.com/office/drawing/2014/main" id="{498AD7DE-1F11-4D95-8A9A-C6512372217E}"/>
              </a:ext>
            </a:extLst>
          </p:cNvPr>
          <p:cNvSpPr txBox="1"/>
          <p:nvPr/>
        </p:nvSpPr>
        <p:spPr>
          <a:xfrm>
            <a:off x="6702060" y="1226457"/>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L</a:t>
            </a:r>
          </a:p>
        </p:txBody>
      </p:sp>
      <p:sp>
        <p:nvSpPr>
          <p:cNvPr id="52" name="TextBox 51">
            <a:extLst>
              <a:ext uri="{FF2B5EF4-FFF2-40B4-BE49-F238E27FC236}">
                <a16:creationId xmlns:a16="http://schemas.microsoft.com/office/drawing/2014/main" id="{CAE90FA3-35D3-48C7-9D7D-5C0AFF20362C}"/>
              </a:ext>
            </a:extLst>
          </p:cNvPr>
          <p:cNvSpPr txBox="1"/>
          <p:nvPr/>
        </p:nvSpPr>
        <p:spPr>
          <a:xfrm>
            <a:off x="4312186" y="1698171"/>
            <a:ext cx="8743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97-104</a:t>
            </a:r>
          </a:p>
        </p:txBody>
      </p:sp>
      <p:sp>
        <p:nvSpPr>
          <p:cNvPr id="53" name="TextBox 52">
            <a:extLst>
              <a:ext uri="{FF2B5EF4-FFF2-40B4-BE49-F238E27FC236}">
                <a16:creationId xmlns:a16="http://schemas.microsoft.com/office/drawing/2014/main" id="{233F79AE-5B77-432F-8276-EF9317A00A63}"/>
              </a:ext>
            </a:extLst>
          </p:cNvPr>
          <p:cNvSpPr txBox="1"/>
          <p:nvPr/>
        </p:nvSpPr>
        <p:spPr>
          <a:xfrm>
            <a:off x="5301455" y="1678531"/>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מ</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mem</a:t>
            </a:r>
          </a:p>
        </p:txBody>
      </p:sp>
      <p:sp>
        <p:nvSpPr>
          <p:cNvPr id="54" name="TextBox 53">
            <a:extLst>
              <a:ext uri="{FF2B5EF4-FFF2-40B4-BE49-F238E27FC236}">
                <a16:creationId xmlns:a16="http://schemas.microsoft.com/office/drawing/2014/main" id="{18905630-1AEA-4C8A-A644-03DAE1AEA8AE}"/>
              </a:ext>
            </a:extLst>
          </p:cNvPr>
          <p:cNvSpPr txBox="1"/>
          <p:nvPr/>
        </p:nvSpPr>
        <p:spPr>
          <a:xfrm>
            <a:off x="6702061" y="1705426"/>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M</a:t>
            </a:r>
          </a:p>
        </p:txBody>
      </p:sp>
      <p:sp>
        <p:nvSpPr>
          <p:cNvPr id="55" name="TextBox 54">
            <a:extLst>
              <a:ext uri="{FF2B5EF4-FFF2-40B4-BE49-F238E27FC236}">
                <a16:creationId xmlns:a16="http://schemas.microsoft.com/office/drawing/2014/main" id="{FE947ACF-855F-479E-923D-2CA8313BFFDB}"/>
              </a:ext>
            </a:extLst>
          </p:cNvPr>
          <p:cNvSpPr txBox="1"/>
          <p:nvPr/>
        </p:nvSpPr>
        <p:spPr>
          <a:xfrm>
            <a:off x="4275904" y="2184396"/>
            <a:ext cx="961456"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105-112</a:t>
            </a:r>
          </a:p>
        </p:txBody>
      </p:sp>
      <p:sp>
        <p:nvSpPr>
          <p:cNvPr id="56" name="TextBox 55">
            <a:extLst>
              <a:ext uri="{FF2B5EF4-FFF2-40B4-BE49-F238E27FC236}">
                <a16:creationId xmlns:a16="http://schemas.microsoft.com/office/drawing/2014/main" id="{710F48B0-A1C9-4460-A90A-D867B1F60F67}"/>
              </a:ext>
            </a:extLst>
          </p:cNvPr>
          <p:cNvSpPr txBox="1"/>
          <p:nvPr/>
        </p:nvSpPr>
        <p:spPr>
          <a:xfrm>
            <a:off x="5315971" y="2150242"/>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נ‍</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nun</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102BC7C-24B2-4711-9D1A-929EA9359C3C}"/>
              </a:ext>
            </a:extLst>
          </p:cNvPr>
          <p:cNvSpPr txBox="1"/>
          <p:nvPr/>
        </p:nvSpPr>
        <p:spPr>
          <a:xfrm>
            <a:off x="6702064" y="2169880"/>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N</a:t>
            </a:r>
          </a:p>
        </p:txBody>
      </p:sp>
      <p:sp>
        <p:nvSpPr>
          <p:cNvPr id="58" name="TextBox 57">
            <a:extLst>
              <a:ext uri="{FF2B5EF4-FFF2-40B4-BE49-F238E27FC236}">
                <a16:creationId xmlns:a16="http://schemas.microsoft.com/office/drawing/2014/main" id="{5917B338-8CF4-4A0A-9FD5-3C09B54D1189}"/>
              </a:ext>
            </a:extLst>
          </p:cNvPr>
          <p:cNvSpPr txBox="1"/>
          <p:nvPr/>
        </p:nvSpPr>
        <p:spPr>
          <a:xfrm>
            <a:off x="4275903" y="2634344"/>
            <a:ext cx="932429"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113-120</a:t>
            </a:r>
          </a:p>
        </p:txBody>
      </p:sp>
      <p:sp>
        <p:nvSpPr>
          <p:cNvPr id="59" name="TextBox 58">
            <a:extLst>
              <a:ext uri="{FF2B5EF4-FFF2-40B4-BE49-F238E27FC236}">
                <a16:creationId xmlns:a16="http://schemas.microsoft.com/office/drawing/2014/main" id="{F8EDFC6F-D593-4D15-9138-EFCCCDE68C79}"/>
              </a:ext>
            </a:extLst>
          </p:cNvPr>
          <p:cNvSpPr txBox="1"/>
          <p:nvPr/>
        </p:nvSpPr>
        <p:spPr>
          <a:xfrm>
            <a:off x="5254174" y="2621961"/>
            <a:ext cx="1368026"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ס</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samek</a:t>
            </a:r>
            <a:endPar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BB494230-9D2D-448A-9D83-FA7D00F6384E}"/>
              </a:ext>
            </a:extLst>
          </p:cNvPr>
          <p:cNvSpPr txBox="1"/>
          <p:nvPr/>
        </p:nvSpPr>
        <p:spPr>
          <a:xfrm>
            <a:off x="6694806" y="2641599"/>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S</a:t>
            </a:r>
          </a:p>
        </p:txBody>
      </p:sp>
      <p:sp>
        <p:nvSpPr>
          <p:cNvPr id="61" name="TextBox 60">
            <a:extLst>
              <a:ext uri="{FF2B5EF4-FFF2-40B4-BE49-F238E27FC236}">
                <a16:creationId xmlns:a16="http://schemas.microsoft.com/office/drawing/2014/main" id="{F9667B7F-3577-4159-A912-5290FA512D70}"/>
              </a:ext>
            </a:extLst>
          </p:cNvPr>
          <p:cNvSpPr txBox="1"/>
          <p:nvPr/>
        </p:nvSpPr>
        <p:spPr>
          <a:xfrm>
            <a:off x="4304932" y="3106056"/>
            <a:ext cx="91791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121-218</a:t>
            </a:r>
          </a:p>
        </p:txBody>
      </p:sp>
      <p:sp>
        <p:nvSpPr>
          <p:cNvPr id="62" name="TextBox 61">
            <a:extLst>
              <a:ext uri="{FF2B5EF4-FFF2-40B4-BE49-F238E27FC236}">
                <a16:creationId xmlns:a16="http://schemas.microsoft.com/office/drawing/2014/main" id="{97F03446-3DC6-490B-8A6D-84CE7E21CE5A}"/>
              </a:ext>
            </a:extLst>
          </p:cNvPr>
          <p:cNvSpPr txBox="1"/>
          <p:nvPr/>
        </p:nvSpPr>
        <p:spPr>
          <a:xfrm>
            <a:off x="5335078" y="3100930"/>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ע</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ayin</a:t>
            </a:r>
            <a:r>
              <a:rPr lang="en-US" sz="2600" dirty="0">
                <a:latin typeface="Arial" panose="020B0604020202020204" pitchFamily="34" charset="0"/>
                <a:cs typeface="Arial" panose="020B0604020202020204" pitchFamily="34" charset="0"/>
              </a:rPr>
              <a:t> </a:t>
            </a:r>
            <a:endParaRPr lang="en-US" sz="2600"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DCA2BCC-FD70-41F2-BA13-0463D245DF0F}"/>
              </a:ext>
            </a:extLst>
          </p:cNvPr>
          <p:cNvSpPr txBox="1"/>
          <p:nvPr/>
        </p:nvSpPr>
        <p:spPr>
          <a:xfrm>
            <a:off x="6687550" y="3106054"/>
            <a:ext cx="990473" cy="461665"/>
          </a:xfrm>
          <a:prstGeom prst="rect">
            <a:avLst/>
          </a:prstGeom>
          <a:noFill/>
        </p:spPr>
        <p:txBody>
          <a:bodyPr wrap="square" rtlCol="0">
            <a:spAutoFit/>
          </a:bodyPr>
          <a:lstStyle/>
          <a:p>
            <a:pPr algn="ctr"/>
            <a:r>
              <a:rPr lang="en-US" sz="2400" dirty="0">
                <a:solidFill>
                  <a:schemeClr val="bg1"/>
                </a:solidFill>
                <a:cs typeface="Calibri" panose="020F0502020204030204" pitchFamily="34" charset="0"/>
              </a:rPr>
              <a:t>(silent)</a:t>
            </a:r>
            <a:endParaRPr lang="en-US" sz="2400" dirty="0">
              <a:solidFill>
                <a:schemeClr val="bg1"/>
              </a:solidFill>
              <a:latin typeface="+mj-lt"/>
              <a:cs typeface="Calibri" panose="020F0502020204030204" pitchFamily="34" charset="0"/>
            </a:endParaRPr>
          </a:p>
        </p:txBody>
      </p:sp>
      <p:sp>
        <p:nvSpPr>
          <p:cNvPr id="64" name="TextBox 63">
            <a:extLst>
              <a:ext uri="{FF2B5EF4-FFF2-40B4-BE49-F238E27FC236}">
                <a16:creationId xmlns:a16="http://schemas.microsoft.com/office/drawing/2014/main" id="{D316F87A-E341-4D4A-A9A3-8CF56C17AA26}"/>
              </a:ext>
            </a:extLst>
          </p:cNvPr>
          <p:cNvSpPr txBox="1"/>
          <p:nvPr/>
        </p:nvSpPr>
        <p:spPr>
          <a:xfrm>
            <a:off x="4297678" y="3599538"/>
            <a:ext cx="925168"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129-136</a:t>
            </a:r>
          </a:p>
        </p:txBody>
      </p:sp>
      <p:sp>
        <p:nvSpPr>
          <p:cNvPr id="65" name="TextBox 64">
            <a:extLst>
              <a:ext uri="{FF2B5EF4-FFF2-40B4-BE49-F238E27FC236}">
                <a16:creationId xmlns:a16="http://schemas.microsoft.com/office/drawing/2014/main" id="{D70634F8-8BC6-4697-968C-B922CD128A79}"/>
              </a:ext>
            </a:extLst>
          </p:cNvPr>
          <p:cNvSpPr txBox="1"/>
          <p:nvPr/>
        </p:nvSpPr>
        <p:spPr>
          <a:xfrm>
            <a:off x="5324939" y="3565384"/>
            <a:ext cx="1178747" cy="492443"/>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 </a:t>
            </a:r>
            <a:r>
              <a:rPr lang="ar-SA" sz="2600" dirty="0">
                <a:latin typeface="Arial" panose="020B0604020202020204" pitchFamily="34" charset="0"/>
                <a:cs typeface="Arial" panose="020B0604020202020204" pitchFamily="34" charset="0"/>
              </a:rPr>
              <a:t>פ‍</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pe</a:t>
            </a:r>
            <a:endPar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141983A-C4BE-4047-9AB4-BD175ABC4132}"/>
              </a:ext>
            </a:extLst>
          </p:cNvPr>
          <p:cNvSpPr txBox="1"/>
          <p:nvPr/>
        </p:nvSpPr>
        <p:spPr>
          <a:xfrm>
            <a:off x="6694810" y="3577765"/>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P</a:t>
            </a:r>
          </a:p>
        </p:txBody>
      </p:sp>
      <p:sp>
        <p:nvSpPr>
          <p:cNvPr id="67" name="TextBox 66">
            <a:extLst>
              <a:ext uri="{FF2B5EF4-FFF2-40B4-BE49-F238E27FC236}">
                <a16:creationId xmlns:a16="http://schemas.microsoft.com/office/drawing/2014/main" id="{692670EA-2A05-4C53-8EEA-FBCE3511A0C1}"/>
              </a:ext>
            </a:extLst>
          </p:cNvPr>
          <p:cNvSpPr txBox="1"/>
          <p:nvPr/>
        </p:nvSpPr>
        <p:spPr>
          <a:xfrm>
            <a:off x="4238170" y="4042219"/>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137-144</a:t>
            </a:r>
          </a:p>
        </p:txBody>
      </p:sp>
      <p:sp>
        <p:nvSpPr>
          <p:cNvPr id="68" name="TextBox 67">
            <a:extLst>
              <a:ext uri="{FF2B5EF4-FFF2-40B4-BE49-F238E27FC236}">
                <a16:creationId xmlns:a16="http://schemas.microsoft.com/office/drawing/2014/main" id="{DD9B90A2-C231-448B-93C5-E64E4034A7C1}"/>
              </a:ext>
            </a:extLst>
          </p:cNvPr>
          <p:cNvSpPr txBox="1"/>
          <p:nvPr/>
        </p:nvSpPr>
        <p:spPr>
          <a:xfrm>
            <a:off x="5257800" y="4029836"/>
            <a:ext cx="1371600"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צ‍</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tsadde</a:t>
            </a:r>
            <a:endPar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25B81B78-6B84-4F87-956E-391143E99F5A}"/>
              </a:ext>
            </a:extLst>
          </p:cNvPr>
          <p:cNvSpPr txBox="1"/>
          <p:nvPr/>
        </p:nvSpPr>
        <p:spPr>
          <a:xfrm>
            <a:off x="6694807" y="4034960"/>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Z/TZ</a:t>
            </a:r>
          </a:p>
        </p:txBody>
      </p:sp>
      <p:sp>
        <p:nvSpPr>
          <p:cNvPr id="70" name="TextBox 69">
            <a:extLst>
              <a:ext uri="{FF2B5EF4-FFF2-40B4-BE49-F238E27FC236}">
                <a16:creationId xmlns:a16="http://schemas.microsoft.com/office/drawing/2014/main" id="{B48CE173-D653-402B-96D3-57753C22670B}"/>
              </a:ext>
            </a:extLst>
          </p:cNvPr>
          <p:cNvSpPr txBox="1"/>
          <p:nvPr/>
        </p:nvSpPr>
        <p:spPr>
          <a:xfrm>
            <a:off x="4223659" y="4513930"/>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145-152</a:t>
            </a:r>
          </a:p>
        </p:txBody>
      </p:sp>
      <p:sp>
        <p:nvSpPr>
          <p:cNvPr id="71" name="TextBox 70">
            <a:extLst>
              <a:ext uri="{FF2B5EF4-FFF2-40B4-BE49-F238E27FC236}">
                <a16:creationId xmlns:a16="http://schemas.microsoft.com/office/drawing/2014/main" id="{EEE0FDCE-9C2D-4BE4-AF01-8A6A6449AC78}"/>
              </a:ext>
            </a:extLst>
          </p:cNvPr>
          <p:cNvSpPr txBox="1"/>
          <p:nvPr/>
        </p:nvSpPr>
        <p:spPr>
          <a:xfrm>
            <a:off x="5335078" y="4492691"/>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ק</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qoph</a:t>
            </a:r>
          </a:p>
        </p:txBody>
      </p:sp>
      <p:sp>
        <p:nvSpPr>
          <p:cNvPr id="72" name="TextBox 71">
            <a:extLst>
              <a:ext uri="{FF2B5EF4-FFF2-40B4-BE49-F238E27FC236}">
                <a16:creationId xmlns:a16="http://schemas.microsoft.com/office/drawing/2014/main" id="{7A7AE0D2-4C41-413B-806A-A006E9A07FCF}"/>
              </a:ext>
            </a:extLst>
          </p:cNvPr>
          <p:cNvSpPr txBox="1"/>
          <p:nvPr/>
        </p:nvSpPr>
        <p:spPr>
          <a:xfrm>
            <a:off x="6694810" y="4513928"/>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K</a:t>
            </a:r>
          </a:p>
        </p:txBody>
      </p:sp>
      <p:sp>
        <p:nvSpPr>
          <p:cNvPr id="73" name="TextBox 72">
            <a:extLst>
              <a:ext uri="{FF2B5EF4-FFF2-40B4-BE49-F238E27FC236}">
                <a16:creationId xmlns:a16="http://schemas.microsoft.com/office/drawing/2014/main" id="{4DDF375F-0A50-43F3-A136-94ADF0909779}"/>
              </a:ext>
            </a:extLst>
          </p:cNvPr>
          <p:cNvSpPr txBox="1"/>
          <p:nvPr/>
        </p:nvSpPr>
        <p:spPr>
          <a:xfrm>
            <a:off x="4216401" y="4971135"/>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153-160</a:t>
            </a:r>
          </a:p>
        </p:txBody>
      </p:sp>
      <p:sp>
        <p:nvSpPr>
          <p:cNvPr id="74" name="TextBox 73">
            <a:extLst>
              <a:ext uri="{FF2B5EF4-FFF2-40B4-BE49-F238E27FC236}">
                <a16:creationId xmlns:a16="http://schemas.microsoft.com/office/drawing/2014/main" id="{28A7D706-C00E-4943-8EA2-1106536DB80B}"/>
              </a:ext>
            </a:extLst>
          </p:cNvPr>
          <p:cNvSpPr txBox="1"/>
          <p:nvPr/>
        </p:nvSpPr>
        <p:spPr>
          <a:xfrm>
            <a:off x="5300393" y="4950961"/>
            <a:ext cx="1303362"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ר</a:t>
            </a:r>
            <a:r>
              <a:rPr lang="en-US" sz="2600" dirty="0">
                <a:latin typeface="Arial" panose="020B0604020202020204" pitchFamily="34" charset="0"/>
                <a:cs typeface="Arial" panose="020B0604020202020204" pitchFamily="34" charset="0"/>
              </a:rPr>
              <a:t> </a:t>
            </a:r>
            <a:r>
              <a:rPr lang="en-US" sz="2600" i="1" dirty="0" err="1">
                <a:solidFill>
                  <a:schemeClr val="accent4">
                    <a:lumMod val="40000"/>
                    <a:lumOff val="60000"/>
                  </a:schemeClr>
                </a:solidFill>
                <a:latin typeface="Times New Roman" panose="02020603050405020304" pitchFamily="18" charset="0"/>
                <a:cs typeface="Times New Roman" panose="02020603050405020304" pitchFamily="18" charset="0"/>
              </a:rPr>
              <a:t>resh</a:t>
            </a:r>
            <a:endPar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8DFD18D4-C75E-4C63-942F-755E1F4900D5}"/>
              </a:ext>
            </a:extLst>
          </p:cNvPr>
          <p:cNvSpPr txBox="1"/>
          <p:nvPr/>
        </p:nvSpPr>
        <p:spPr>
          <a:xfrm>
            <a:off x="6702066" y="4971133"/>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R</a:t>
            </a:r>
          </a:p>
        </p:txBody>
      </p:sp>
      <p:sp>
        <p:nvSpPr>
          <p:cNvPr id="76" name="TextBox 75">
            <a:extLst>
              <a:ext uri="{FF2B5EF4-FFF2-40B4-BE49-F238E27FC236}">
                <a16:creationId xmlns:a16="http://schemas.microsoft.com/office/drawing/2014/main" id="{DEB28EE5-39C7-47FD-A91C-EAC9E00527A7}"/>
              </a:ext>
            </a:extLst>
          </p:cNvPr>
          <p:cNvSpPr txBox="1"/>
          <p:nvPr/>
        </p:nvSpPr>
        <p:spPr>
          <a:xfrm>
            <a:off x="4216402" y="5442847"/>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161-168</a:t>
            </a:r>
          </a:p>
        </p:txBody>
      </p:sp>
      <p:sp>
        <p:nvSpPr>
          <p:cNvPr id="77" name="TextBox 76">
            <a:extLst>
              <a:ext uri="{FF2B5EF4-FFF2-40B4-BE49-F238E27FC236}">
                <a16:creationId xmlns:a16="http://schemas.microsoft.com/office/drawing/2014/main" id="{959A7429-C8CD-4FEB-A4B5-01B294D22B03}"/>
              </a:ext>
            </a:extLst>
          </p:cNvPr>
          <p:cNvSpPr txBox="1"/>
          <p:nvPr/>
        </p:nvSpPr>
        <p:spPr>
          <a:xfrm>
            <a:off x="5342871" y="5431530"/>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ש</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shin</a:t>
            </a:r>
          </a:p>
        </p:txBody>
      </p:sp>
      <p:sp>
        <p:nvSpPr>
          <p:cNvPr id="78" name="TextBox 77">
            <a:extLst>
              <a:ext uri="{FF2B5EF4-FFF2-40B4-BE49-F238E27FC236}">
                <a16:creationId xmlns:a16="http://schemas.microsoft.com/office/drawing/2014/main" id="{883210D5-635F-406D-9D4D-ABEC1FC0F0CA}"/>
              </a:ext>
            </a:extLst>
          </p:cNvPr>
          <p:cNvSpPr txBox="1"/>
          <p:nvPr/>
        </p:nvSpPr>
        <p:spPr>
          <a:xfrm>
            <a:off x="6702067" y="5442845"/>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S</a:t>
            </a:r>
          </a:p>
        </p:txBody>
      </p:sp>
      <p:sp>
        <p:nvSpPr>
          <p:cNvPr id="79" name="TextBox 78">
            <a:extLst>
              <a:ext uri="{FF2B5EF4-FFF2-40B4-BE49-F238E27FC236}">
                <a16:creationId xmlns:a16="http://schemas.microsoft.com/office/drawing/2014/main" id="{588389EE-9AAD-415F-8411-79B0E89157C0}"/>
              </a:ext>
            </a:extLst>
          </p:cNvPr>
          <p:cNvSpPr txBox="1"/>
          <p:nvPr/>
        </p:nvSpPr>
        <p:spPr>
          <a:xfrm>
            <a:off x="4230919" y="5914558"/>
            <a:ext cx="1062182"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169-176</a:t>
            </a:r>
          </a:p>
        </p:txBody>
      </p:sp>
      <p:sp>
        <p:nvSpPr>
          <p:cNvPr id="80" name="TextBox 79">
            <a:extLst>
              <a:ext uri="{FF2B5EF4-FFF2-40B4-BE49-F238E27FC236}">
                <a16:creationId xmlns:a16="http://schemas.microsoft.com/office/drawing/2014/main" id="{96CF959F-A9D3-4983-A543-35110BD9B1AE}"/>
              </a:ext>
            </a:extLst>
          </p:cNvPr>
          <p:cNvSpPr txBox="1"/>
          <p:nvPr/>
        </p:nvSpPr>
        <p:spPr>
          <a:xfrm>
            <a:off x="5334548" y="5900043"/>
            <a:ext cx="1251741"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ת</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tau</a:t>
            </a:r>
          </a:p>
        </p:txBody>
      </p:sp>
      <p:sp>
        <p:nvSpPr>
          <p:cNvPr id="81" name="TextBox 80">
            <a:extLst>
              <a:ext uri="{FF2B5EF4-FFF2-40B4-BE49-F238E27FC236}">
                <a16:creationId xmlns:a16="http://schemas.microsoft.com/office/drawing/2014/main" id="{2A8930B6-842D-4F3A-9D6E-3071212B52FE}"/>
              </a:ext>
            </a:extLst>
          </p:cNvPr>
          <p:cNvSpPr txBox="1"/>
          <p:nvPr/>
        </p:nvSpPr>
        <p:spPr>
          <a:xfrm>
            <a:off x="6709327" y="5914556"/>
            <a:ext cx="990473" cy="461665"/>
          </a:xfrm>
          <a:prstGeom prst="rect">
            <a:avLst/>
          </a:prstGeom>
          <a:noFill/>
        </p:spPr>
        <p:txBody>
          <a:bodyPr wrap="square" rtlCol="0">
            <a:spAutoFit/>
          </a:bodyPr>
          <a:lstStyle/>
          <a:p>
            <a:pPr algn="ctr"/>
            <a:r>
              <a:rPr lang="en-US" sz="2400" dirty="0">
                <a:solidFill>
                  <a:schemeClr val="bg1"/>
                </a:solidFill>
                <a:latin typeface="+mj-lt"/>
                <a:cs typeface="Calibri" panose="020F0502020204030204" pitchFamily="34" charset="0"/>
              </a:rPr>
              <a:t>T</a:t>
            </a:r>
          </a:p>
        </p:txBody>
      </p:sp>
      <p:sp>
        <p:nvSpPr>
          <p:cNvPr id="82" name="TextBox 81">
            <a:extLst>
              <a:ext uri="{FF2B5EF4-FFF2-40B4-BE49-F238E27FC236}">
                <a16:creationId xmlns:a16="http://schemas.microsoft.com/office/drawing/2014/main" id="{81230491-9BFA-4D6E-8360-6E1F2A468128}"/>
              </a:ext>
            </a:extLst>
          </p:cNvPr>
          <p:cNvSpPr txBox="1"/>
          <p:nvPr/>
        </p:nvSpPr>
        <p:spPr>
          <a:xfrm>
            <a:off x="5257800" y="1199562"/>
            <a:ext cx="1371600" cy="492443"/>
          </a:xfrm>
          <a:prstGeom prst="rect">
            <a:avLst/>
          </a:prstGeom>
          <a:noFill/>
        </p:spPr>
        <p:txBody>
          <a:bodyPr wrap="square" rtlCol="0">
            <a:spAutoFit/>
          </a:bodyPr>
          <a:lstStyle/>
          <a:p>
            <a:pPr algn="ctr"/>
            <a:r>
              <a:rPr lang="ar-SA" sz="2600" dirty="0">
                <a:latin typeface="Arial" panose="020B0604020202020204" pitchFamily="34" charset="0"/>
                <a:cs typeface="Arial" panose="020B0604020202020204" pitchFamily="34" charset="0"/>
              </a:rPr>
              <a:t>ל</a:t>
            </a:r>
            <a:r>
              <a:rPr lang="en-US" sz="2600" dirty="0">
                <a:latin typeface="Arial" panose="020B0604020202020204" pitchFamily="34" charset="0"/>
                <a:cs typeface="Arial" panose="020B0604020202020204" pitchFamily="34" charset="0"/>
              </a:rPr>
              <a:t> </a:t>
            </a:r>
            <a:r>
              <a:rPr lang="en-US" sz="2600" i="1" dirty="0">
                <a:solidFill>
                  <a:schemeClr val="accent4">
                    <a:lumMod val="40000"/>
                    <a:lumOff val="60000"/>
                  </a:schemeClr>
                </a:solidFill>
                <a:latin typeface="Times New Roman" panose="02020603050405020304" pitchFamily="18" charset="0"/>
                <a:cs typeface="Times New Roman" panose="02020603050405020304" pitchFamily="18" charset="0"/>
              </a:rPr>
              <a:t>lamed</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4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12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130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14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160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17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180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19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200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210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grpId="0" nodeType="withEffect">
                                  <p:stCondLst>
                                    <p:cond delay="22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230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10" presetClass="entr" presetSubtype="0" fill="hold" grpId="0" nodeType="withEffect">
                                  <p:stCondLst>
                                    <p:cond delay="2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260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270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grpId="0" nodeType="withEffect">
                                  <p:stCondLst>
                                    <p:cond delay="280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par>
                                <p:cTn id="103" presetID="10" presetClass="entr" presetSubtype="0" fill="hold" grpId="0" nodeType="withEffect">
                                  <p:stCondLst>
                                    <p:cond delay="290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grpId="0" nodeType="withEffect">
                                  <p:stCondLst>
                                    <p:cond delay="300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grpId="0" nodeType="withEffect">
                                  <p:stCondLst>
                                    <p:cond delay="31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grpId="0" nodeType="withEffect">
                                  <p:stCondLst>
                                    <p:cond delay="320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par>
                                <p:cTn id="115" presetID="10" presetClass="entr" presetSubtype="0" fill="hold" grpId="0" nodeType="withEffect">
                                  <p:stCondLst>
                                    <p:cond delay="330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5200"/>
                            </p:stCondLst>
                            <p:childTnLst>
                              <p:par>
                                <p:cTn id="119" presetID="10" presetClass="entr" presetSubtype="0"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500"/>
                                        <p:tgtEl>
                                          <p:spTgt spid="12"/>
                                        </p:tgtEl>
                                      </p:cBhvr>
                                    </p:animEffect>
                                  </p:childTnLst>
                                </p:cTn>
                              </p:par>
                              <p:par>
                                <p:cTn id="122" presetID="10" presetClass="entr" presetSubtype="0" fill="hold" grpId="0" nodeType="withEffect">
                                  <p:stCondLst>
                                    <p:cond delay="20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grpId="0" nodeType="withEffect">
                                  <p:stCondLst>
                                    <p:cond delay="40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par>
                          <p:cTn id="128" fill="hold">
                            <p:stCondLst>
                              <p:cond delay="6100"/>
                            </p:stCondLst>
                            <p:childTnLst>
                              <p:par>
                                <p:cTn id="129" presetID="10" presetClass="entr" presetSubtype="0" fill="hold" grpId="0" nodeType="after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500"/>
                                        <p:tgtEl>
                                          <p:spTgt spid="50"/>
                                        </p:tgtEl>
                                      </p:cBhvr>
                                    </p:animEffect>
                                  </p:childTnLst>
                                </p:cTn>
                              </p:par>
                              <p:par>
                                <p:cTn id="132" presetID="10" presetClass="entr" presetSubtype="0" fill="hold" grpId="0" nodeType="withEffect">
                                  <p:stCondLst>
                                    <p:cond delay="100"/>
                                  </p:stCondLst>
                                  <p:childTnLst>
                                    <p:set>
                                      <p:cBhvr>
                                        <p:cTn id="133" dur="1" fill="hold">
                                          <p:stCondLst>
                                            <p:cond delay="0"/>
                                          </p:stCondLst>
                                        </p:cTn>
                                        <p:tgtEl>
                                          <p:spTgt spid="82"/>
                                        </p:tgtEl>
                                        <p:attrNameLst>
                                          <p:attrName>style.visibility</p:attrName>
                                        </p:attrNameLst>
                                      </p:cBhvr>
                                      <p:to>
                                        <p:strVal val="visible"/>
                                      </p:to>
                                    </p:set>
                                    <p:animEffect transition="in" filter="fade">
                                      <p:cBhvr>
                                        <p:cTn id="134" dur="500"/>
                                        <p:tgtEl>
                                          <p:spTgt spid="82"/>
                                        </p:tgtEl>
                                      </p:cBhvr>
                                    </p:animEffect>
                                  </p:childTnLst>
                                </p:cTn>
                              </p:par>
                              <p:par>
                                <p:cTn id="135" presetID="10" presetClass="entr" presetSubtype="0" fill="hold" grpId="0" nodeType="withEffect">
                                  <p:stCondLst>
                                    <p:cond delay="20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500"/>
                                        <p:tgtEl>
                                          <p:spTgt spid="51"/>
                                        </p:tgtEl>
                                      </p:cBhvr>
                                    </p:animEffect>
                                  </p:childTnLst>
                                </p:cTn>
                              </p:par>
                              <p:par>
                                <p:cTn id="138" presetID="10" presetClass="entr" presetSubtype="0" fill="hold" grpId="0" nodeType="withEffect">
                                  <p:stCondLst>
                                    <p:cond delay="30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500"/>
                                        <p:tgtEl>
                                          <p:spTgt spid="52"/>
                                        </p:tgtEl>
                                      </p:cBhvr>
                                    </p:animEffect>
                                  </p:childTnLst>
                                </p:cTn>
                              </p:par>
                              <p:par>
                                <p:cTn id="141" presetID="10" presetClass="entr" presetSubtype="0" fill="hold" grpId="0" nodeType="withEffect">
                                  <p:stCondLst>
                                    <p:cond delay="40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cTn>
                              </p:par>
                              <p:par>
                                <p:cTn id="144" presetID="10" presetClass="entr" presetSubtype="0" fill="hold" grpId="0" nodeType="withEffect">
                                  <p:stCondLst>
                                    <p:cond delay="500"/>
                                  </p:stCondLst>
                                  <p:childTnLst>
                                    <p:set>
                                      <p:cBhvr>
                                        <p:cTn id="145" dur="1" fill="hold">
                                          <p:stCondLst>
                                            <p:cond delay="0"/>
                                          </p:stCondLst>
                                        </p:cTn>
                                        <p:tgtEl>
                                          <p:spTgt spid="54"/>
                                        </p:tgtEl>
                                        <p:attrNameLst>
                                          <p:attrName>style.visibility</p:attrName>
                                        </p:attrNameLst>
                                      </p:cBhvr>
                                      <p:to>
                                        <p:strVal val="visible"/>
                                      </p:to>
                                    </p:set>
                                    <p:animEffect transition="in" filter="fade">
                                      <p:cBhvr>
                                        <p:cTn id="146" dur="500"/>
                                        <p:tgtEl>
                                          <p:spTgt spid="54"/>
                                        </p:tgtEl>
                                      </p:cBhvr>
                                    </p:animEffect>
                                  </p:childTnLst>
                                </p:cTn>
                              </p:par>
                              <p:par>
                                <p:cTn id="147" presetID="10" presetClass="entr" presetSubtype="0" fill="hold" grpId="0" nodeType="withEffect">
                                  <p:stCondLst>
                                    <p:cond delay="600"/>
                                  </p:stCondLst>
                                  <p:childTnLst>
                                    <p:set>
                                      <p:cBhvr>
                                        <p:cTn id="148" dur="1" fill="hold">
                                          <p:stCondLst>
                                            <p:cond delay="0"/>
                                          </p:stCondLst>
                                        </p:cTn>
                                        <p:tgtEl>
                                          <p:spTgt spid="55"/>
                                        </p:tgtEl>
                                        <p:attrNameLst>
                                          <p:attrName>style.visibility</p:attrName>
                                        </p:attrNameLst>
                                      </p:cBhvr>
                                      <p:to>
                                        <p:strVal val="visible"/>
                                      </p:to>
                                    </p:set>
                                    <p:animEffect transition="in" filter="fade">
                                      <p:cBhvr>
                                        <p:cTn id="149" dur="500"/>
                                        <p:tgtEl>
                                          <p:spTgt spid="55"/>
                                        </p:tgtEl>
                                      </p:cBhvr>
                                    </p:animEffect>
                                  </p:childTnLst>
                                </p:cTn>
                              </p:par>
                              <p:par>
                                <p:cTn id="150" presetID="10" presetClass="entr" presetSubtype="0" fill="hold" grpId="0" nodeType="withEffect">
                                  <p:stCondLst>
                                    <p:cond delay="70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par>
                                <p:cTn id="153" presetID="10" presetClass="entr" presetSubtype="0" fill="hold" grpId="0" nodeType="withEffect">
                                  <p:stCondLst>
                                    <p:cond delay="80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500"/>
                                        <p:tgtEl>
                                          <p:spTgt spid="57"/>
                                        </p:tgtEl>
                                      </p:cBhvr>
                                    </p:animEffect>
                                  </p:childTnLst>
                                </p:cTn>
                              </p:par>
                              <p:par>
                                <p:cTn id="156" presetID="10" presetClass="entr" presetSubtype="0" fill="hold" grpId="0" nodeType="withEffect">
                                  <p:stCondLst>
                                    <p:cond delay="90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500"/>
                                        <p:tgtEl>
                                          <p:spTgt spid="58"/>
                                        </p:tgtEl>
                                      </p:cBhvr>
                                    </p:animEffect>
                                  </p:childTnLst>
                                </p:cTn>
                              </p:par>
                              <p:par>
                                <p:cTn id="159" presetID="10" presetClass="entr" presetSubtype="0" fill="hold" grpId="0" nodeType="withEffect">
                                  <p:stCondLst>
                                    <p:cond delay="1000"/>
                                  </p:stCondLst>
                                  <p:childTnLst>
                                    <p:set>
                                      <p:cBhvr>
                                        <p:cTn id="160" dur="1" fill="hold">
                                          <p:stCondLst>
                                            <p:cond delay="0"/>
                                          </p:stCondLst>
                                        </p:cTn>
                                        <p:tgtEl>
                                          <p:spTgt spid="59"/>
                                        </p:tgtEl>
                                        <p:attrNameLst>
                                          <p:attrName>style.visibility</p:attrName>
                                        </p:attrNameLst>
                                      </p:cBhvr>
                                      <p:to>
                                        <p:strVal val="visible"/>
                                      </p:to>
                                    </p:set>
                                    <p:animEffect transition="in" filter="fade">
                                      <p:cBhvr>
                                        <p:cTn id="161" dur="500"/>
                                        <p:tgtEl>
                                          <p:spTgt spid="59"/>
                                        </p:tgtEl>
                                      </p:cBhvr>
                                    </p:animEffect>
                                  </p:childTnLst>
                                </p:cTn>
                              </p:par>
                              <p:par>
                                <p:cTn id="162" presetID="10" presetClass="entr" presetSubtype="0" fill="hold" grpId="0" nodeType="withEffect">
                                  <p:stCondLst>
                                    <p:cond delay="1100"/>
                                  </p:stCondLst>
                                  <p:childTnLst>
                                    <p:set>
                                      <p:cBhvr>
                                        <p:cTn id="163" dur="1" fill="hold">
                                          <p:stCondLst>
                                            <p:cond delay="0"/>
                                          </p:stCondLst>
                                        </p:cTn>
                                        <p:tgtEl>
                                          <p:spTgt spid="60"/>
                                        </p:tgtEl>
                                        <p:attrNameLst>
                                          <p:attrName>style.visibility</p:attrName>
                                        </p:attrNameLst>
                                      </p:cBhvr>
                                      <p:to>
                                        <p:strVal val="visible"/>
                                      </p:to>
                                    </p:set>
                                    <p:animEffect transition="in" filter="fade">
                                      <p:cBhvr>
                                        <p:cTn id="164" dur="500"/>
                                        <p:tgtEl>
                                          <p:spTgt spid="60"/>
                                        </p:tgtEl>
                                      </p:cBhvr>
                                    </p:animEffect>
                                  </p:childTnLst>
                                </p:cTn>
                              </p:par>
                              <p:par>
                                <p:cTn id="165" presetID="10" presetClass="entr" presetSubtype="0" fill="hold" grpId="0" nodeType="withEffect">
                                  <p:stCondLst>
                                    <p:cond delay="120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par>
                                <p:cTn id="168" presetID="10" presetClass="entr" presetSubtype="0" fill="hold" grpId="0" nodeType="withEffect">
                                  <p:stCondLst>
                                    <p:cond delay="1300"/>
                                  </p:stCondLst>
                                  <p:childTnLst>
                                    <p:set>
                                      <p:cBhvr>
                                        <p:cTn id="169" dur="1" fill="hold">
                                          <p:stCondLst>
                                            <p:cond delay="0"/>
                                          </p:stCondLst>
                                        </p:cTn>
                                        <p:tgtEl>
                                          <p:spTgt spid="62"/>
                                        </p:tgtEl>
                                        <p:attrNameLst>
                                          <p:attrName>style.visibility</p:attrName>
                                        </p:attrNameLst>
                                      </p:cBhvr>
                                      <p:to>
                                        <p:strVal val="visible"/>
                                      </p:to>
                                    </p:set>
                                    <p:animEffect transition="in" filter="fade">
                                      <p:cBhvr>
                                        <p:cTn id="170" dur="500"/>
                                        <p:tgtEl>
                                          <p:spTgt spid="62"/>
                                        </p:tgtEl>
                                      </p:cBhvr>
                                    </p:animEffect>
                                  </p:childTnLst>
                                </p:cTn>
                              </p:par>
                              <p:par>
                                <p:cTn id="171" presetID="10" presetClass="entr" presetSubtype="0" fill="hold" grpId="0" nodeType="withEffect">
                                  <p:stCondLst>
                                    <p:cond delay="1400"/>
                                  </p:stCondLst>
                                  <p:childTnLst>
                                    <p:set>
                                      <p:cBhvr>
                                        <p:cTn id="172" dur="1" fill="hold">
                                          <p:stCondLst>
                                            <p:cond delay="0"/>
                                          </p:stCondLst>
                                        </p:cTn>
                                        <p:tgtEl>
                                          <p:spTgt spid="63"/>
                                        </p:tgtEl>
                                        <p:attrNameLst>
                                          <p:attrName>style.visibility</p:attrName>
                                        </p:attrNameLst>
                                      </p:cBhvr>
                                      <p:to>
                                        <p:strVal val="visible"/>
                                      </p:to>
                                    </p:set>
                                    <p:animEffect transition="in" filter="fade">
                                      <p:cBhvr>
                                        <p:cTn id="173" dur="500"/>
                                        <p:tgtEl>
                                          <p:spTgt spid="63"/>
                                        </p:tgtEl>
                                      </p:cBhvr>
                                    </p:animEffect>
                                  </p:childTnLst>
                                </p:cTn>
                              </p:par>
                              <p:par>
                                <p:cTn id="174" presetID="10" presetClass="entr" presetSubtype="0" fill="hold" grpId="0" nodeType="withEffect">
                                  <p:stCondLst>
                                    <p:cond delay="150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par>
                                <p:cTn id="177" presetID="10" presetClass="entr" presetSubtype="0" fill="hold" grpId="0" nodeType="withEffect">
                                  <p:stCondLst>
                                    <p:cond delay="1600"/>
                                  </p:stCondLst>
                                  <p:childTnLst>
                                    <p:set>
                                      <p:cBhvr>
                                        <p:cTn id="178" dur="1" fill="hold">
                                          <p:stCondLst>
                                            <p:cond delay="0"/>
                                          </p:stCondLst>
                                        </p:cTn>
                                        <p:tgtEl>
                                          <p:spTgt spid="65"/>
                                        </p:tgtEl>
                                        <p:attrNameLst>
                                          <p:attrName>style.visibility</p:attrName>
                                        </p:attrNameLst>
                                      </p:cBhvr>
                                      <p:to>
                                        <p:strVal val="visible"/>
                                      </p:to>
                                    </p:set>
                                    <p:animEffect transition="in" filter="fade">
                                      <p:cBhvr>
                                        <p:cTn id="179" dur="500"/>
                                        <p:tgtEl>
                                          <p:spTgt spid="65"/>
                                        </p:tgtEl>
                                      </p:cBhvr>
                                    </p:animEffect>
                                  </p:childTnLst>
                                </p:cTn>
                              </p:par>
                              <p:par>
                                <p:cTn id="180" presetID="10" presetClass="entr" presetSubtype="0" fill="hold" grpId="0" nodeType="withEffect">
                                  <p:stCondLst>
                                    <p:cond delay="1700"/>
                                  </p:stCondLst>
                                  <p:childTnLst>
                                    <p:set>
                                      <p:cBhvr>
                                        <p:cTn id="181" dur="1" fill="hold">
                                          <p:stCondLst>
                                            <p:cond delay="0"/>
                                          </p:stCondLst>
                                        </p:cTn>
                                        <p:tgtEl>
                                          <p:spTgt spid="66"/>
                                        </p:tgtEl>
                                        <p:attrNameLst>
                                          <p:attrName>style.visibility</p:attrName>
                                        </p:attrNameLst>
                                      </p:cBhvr>
                                      <p:to>
                                        <p:strVal val="visible"/>
                                      </p:to>
                                    </p:set>
                                    <p:animEffect transition="in" filter="fade">
                                      <p:cBhvr>
                                        <p:cTn id="182" dur="500"/>
                                        <p:tgtEl>
                                          <p:spTgt spid="66"/>
                                        </p:tgtEl>
                                      </p:cBhvr>
                                    </p:animEffect>
                                  </p:childTnLst>
                                </p:cTn>
                              </p:par>
                              <p:par>
                                <p:cTn id="183" presetID="10" presetClass="entr" presetSubtype="0" fill="hold" grpId="0" nodeType="withEffect">
                                  <p:stCondLst>
                                    <p:cond delay="1800"/>
                                  </p:stCondLst>
                                  <p:childTnLst>
                                    <p:set>
                                      <p:cBhvr>
                                        <p:cTn id="184" dur="1" fill="hold">
                                          <p:stCondLst>
                                            <p:cond delay="0"/>
                                          </p:stCondLst>
                                        </p:cTn>
                                        <p:tgtEl>
                                          <p:spTgt spid="67"/>
                                        </p:tgtEl>
                                        <p:attrNameLst>
                                          <p:attrName>style.visibility</p:attrName>
                                        </p:attrNameLst>
                                      </p:cBhvr>
                                      <p:to>
                                        <p:strVal val="visible"/>
                                      </p:to>
                                    </p:set>
                                    <p:animEffect transition="in" filter="fade">
                                      <p:cBhvr>
                                        <p:cTn id="185" dur="500"/>
                                        <p:tgtEl>
                                          <p:spTgt spid="67"/>
                                        </p:tgtEl>
                                      </p:cBhvr>
                                    </p:animEffect>
                                  </p:childTnLst>
                                </p:cTn>
                              </p:par>
                              <p:par>
                                <p:cTn id="186" presetID="10" presetClass="entr" presetSubtype="0" fill="hold" grpId="0" nodeType="withEffect">
                                  <p:stCondLst>
                                    <p:cond delay="1900"/>
                                  </p:stCondLst>
                                  <p:childTnLst>
                                    <p:set>
                                      <p:cBhvr>
                                        <p:cTn id="187" dur="1" fill="hold">
                                          <p:stCondLst>
                                            <p:cond delay="0"/>
                                          </p:stCondLst>
                                        </p:cTn>
                                        <p:tgtEl>
                                          <p:spTgt spid="68"/>
                                        </p:tgtEl>
                                        <p:attrNameLst>
                                          <p:attrName>style.visibility</p:attrName>
                                        </p:attrNameLst>
                                      </p:cBhvr>
                                      <p:to>
                                        <p:strVal val="visible"/>
                                      </p:to>
                                    </p:set>
                                    <p:animEffect transition="in" filter="fade">
                                      <p:cBhvr>
                                        <p:cTn id="188" dur="500"/>
                                        <p:tgtEl>
                                          <p:spTgt spid="68"/>
                                        </p:tgtEl>
                                      </p:cBhvr>
                                    </p:animEffect>
                                  </p:childTnLst>
                                </p:cTn>
                              </p:par>
                              <p:par>
                                <p:cTn id="189" presetID="10" presetClass="entr" presetSubtype="0" fill="hold" grpId="0" nodeType="withEffect">
                                  <p:stCondLst>
                                    <p:cond delay="2000"/>
                                  </p:stCondLst>
                                  <p:childTnLst>
                                    <p:set>
                                      <p:cBhvr>
                                        <p:cTn id="190" dur="1" fill="hold">
                                          <p:stCondLst>
                                            <p:cond delay="0"/>
                                          </p:stCondLst>
                                        </p:cTn>
                                        <p:tgtEl>
                                          <p:spTgt spid="69"/>
                                        </p:tgtEl>
                                        <p:attrNameLst>
                                          <p:attrName>style.visibility</p:attrName>
                                        </p:attrNameLst>
                                      </p:cBhvr>
                                      <p:to>
                                        <p:strVal val="visible"/>
                                      </p:to>
                                    </p:set>
                                    <p:animEffect transition="in" filter="fade">
                                      <p:cBhvr>
                                        <p:cTn id="191" dur="500"/>
                                        <p:tgtEl>
                                          <p:spTgt spid="69"/>
                                        </p:tgtEl>
                                      </p:cBhvr>
                                    </p:animEffect>
                                  </p:childTnLst>
                                </p:cTn>
                              </p:par>
                              <p:par>
                                <p:cTn id="192" presetID="10" presetClass="entr" presetSubtype="0" fill="hold" grpId="0" nodeType="withEffect">
                                  <p:stCondLst>
                                    <p:cond delay="2100"/>
                                  </p:stCondLst>
                                  <p:childTnLst>
                                    <p:set>
                                      <p:cBhvr>
                                        <p:cTn id="193" dur="1" fill="hold">
                                          <p:stCondLst>
                                            <p:cond delay="0"/>
                                          </p:stCondLst>
                                        </p:cTn>
                                        <p:tgtEl>
                                          <p:spTgt spid="70"/>
                                        </p:tgtEl>
                                        <p:attrNameLst>
                                          <p:attrName>style.visibility</p:attrName>
                                        </p:attrNameLst>
                                      </p:cBhvr>
                                      <p:to>
                                        <p:strVal val="visible"/>
                                      </p:to>
                                    </p:set>
                                    <p:animEffect transition="in" filter="fade">
                                      <p:cBhvr>
                                        <p:cTn id="194" dur="500"/>
                                        <p:tgtEl>
                                          <p:spTgt spid="70"/>
                                        </p:tgtEl>
                                      </p:cBhvr>
                                    </p:animEffect>
                                  </p:childTnLst>
                                </p:cTn>
                              </p:par>
                              <p:par>
                                <p:cTn id="195" presetID="10" presetClass="entr" presetSubtype="0" fill="hold" grpId="0" nodeType="withEffect">
                                  <p:stCondLst>
                                    <p:cond delay="2200"/>
                                  </p:stCondLst>
                                  <p:childTnLst>
                                    <p:set>
                                      <p:cBhvr>
                                        <p:cTn id="196" dur="1" fill="hold">
                                          <p:stCondLst>
                                            <p:cond delay="0"/>
                                          </p:stCondLst>
                                        </p:cTn>
                                        <p:tgtEl>
                                          <p:spTgt spid="71"/>
                                        </p:tgtEl>
                                        <p:attrNameLst>
                                          <p:attrName>style.visibility</p:attrName>
                                        </p:attrNameLst>
                                      </p:cBhvr>
                                      <p:to>
                                        <p:strVal val="visible"/>
                                      </p:to>
                                    </p:set>
                                    <p:animEffect transition="in" filter="fade">
                                      <p:cBhvr>
                                        <p:cTn id="197" dur="500"/>
                                        <p:tgtEl>
                                          <p:spTgt spid="71"/>
                                        </p:tgtEl>
                                      </p:cBhvr>
                                    </p:animEffect>
                                  </p:childTnLst>
                                </p:cTn>
                              </p:par>
                              <p:par>
                                <p:cTn id="198" presetID="10" presetClass="entr" presetSubtype="0" fill="hold" grpId="0" nodeType="withEffect">
                                  <p:stCondLst>
                                    <p:cond delay="2300"/>
                                  </p:stCondLst>
                                  <p:childTnLst>
                                    <p:set>
                                      <p:cBhvr>
                                        <p:cTn id="199" dur="1" fill="hold">
                                          <p:stCondLst>
                                            <p:cond delay="0"/>
                                          </p:stCondLst>
                                        </p:cTn>
                                        <p:tgtEl>
                                          <p:spTgt spid="72"/>
                                        </p:tgtEl>
                                        <p:attrNameLst>
                                          <p:attrName>style.visibility</p:attrName>
                                        </p:attrNameLst>
                                      </p:cBhvr>
                                      <p:to>
                                        <p:strVal val="visible"/>
                                      </p:to>
                                    </p:set>
                                    <p:animEffect transition="in" filter="fade">
                                      <p:cBhvr>
                                        <p:cTn id="200" dur="500"/>
                                        <p:tgtEl>
                                          <p:spTgt spid="72"/>
                                        </p:tgtEl>
                                      </p:cBhvr>
                                    </p:animEffect>
                                  </p:childTnLst>
                                </p:cTn>
                              </p:par>
                              <p:par>
                                <p:cTn id="201" presetID="10" presetClass="entr" presetSubtype="0" fill="hold" grpId="0" nodeType="withEffect">
                                  <p:stCondLst>
                                    <p:cond delay="2400"/>
                                  </p:stCondLst>
                                  <p:childTnLst>
                                    <p:set>
                                      <p:cBhvr>
                                        <p:cTn id="202" dur="1" fill="hold">
                                          <p:stCondLst>
                                            <p:cond delay="0"/>
                                          </p:stCondLst>
                                        </p:cTn>
                                        <p:tgtEl>
                                          <p:spTgt spid="73"/>
                                        </p:tgtEl>
                                        <p:attrNameLst>
                                          <p:attrName>style.visibility</p:attrName>
                                        </p:attrNameLst>
                                      </p:cBhvr>
                                      <p:to>
                                        <p:strVal val="visible"/>
                                      </p:to>
                                    </p:set>
                                    <p:animEffect transition="in" filter="fade">
                                      <p:cBhvr>
                                        <p:cTn id="203" dur="500"/>
                                        <p:tgtEl>
                                          <p:spTgt spid="73"/>
                                        </p:tgtEl>
                                      </p:cBhvr>
                                    </p:animEffect>
                                  </p:childTnLst>
                                </p:cTn>
                              </p:par>
                              <p:par>
                                <p:cTn id="204" presetID="10" presetClass="entr" presetSubtype="0" fill="hold" grpId="0" nodeType="withEffect">
                                  <p:stCondLst>
                                    <p:cond delay="2500"/>
                                  </p:stCondLst>
                                  <p:childTnLst>
                                    <p:set>
                                      <p:cBhvr>
                                        <p:cTn id="205" dur="1" fill="hold">
                                          <p:stCondLst>
                                            <p:cond delay="0"/>
                                          </p:stCondLst>
                                        </p:cTn>
                                        <p:tgtEl>
                                          <p:spTgt spid="74"/>
                                        </p:tgtEl>
                                        <p:attrNameLst>
                                          <p:attrName>style.visibility</p:attrName>
                                        </p:attrNameLst>
                                      </p:cBhvr>
                                      <p:to>
                                        <p:strVal val="visible"/>
                                      </p:to>
                                    </p:set>
                                    <p:animEffect transition="in" filter="fade">
                                      <p:cBhvr>
                                        <p:cTn id="206" dur="500"/>
                                        <p:tgtEl>
                                          <p:spTgt spid="74"/>
                                        </p:tgtEl>
                                      </p:cBhvr>
                                    </p:animEffect>
                                  </p:childTnLst>
                                </p:cTn>
                              </p:par>
                              <p:par>
                                <p:cTn id="207" presetID="10" presetClass="entr" presetSubtype="0" fill="hold" grpId="0" nodeType="withEffect">
                                  <p:stCondLst>
                                    <p:cond delay="2600"/>
                                  </p:stCondLst>
                                  <p:childTnLst>
                                    <p:set>
                                      <p:cBhvr>
                                        <p:cTn id="208" dur="1" fill="hold">
                                          <p:stCondLst>
                                            <p:cond delay="0"/>
                                          </p:stCondLst>
                                        </p:cTn>
                                        <p:tgtEl>
                                          <p:spTgt spid="75"/>
                                        </p:tgtEl>
                                        <p:attrNameLst>
                                          <p:attrName>style.visibility</p:attrName>
                                        </p:attrNameLst>
                                      </p:cBhvr>
                                      <p:to>
                                        <p:strVal val="visible"/>
                                      </p:to>
                                    </p:set>
                                    <p:animEffect transition="in" filter="fade">
                                      <p:cBhvr>
                                        <p:cTn id="209" dur="500"/>
                                        <p:tgtEl>
                                          <p:spTgt spid="75"/>
                                        </p:tgtEl>
                                      </p:cBhvr>
                                    </p:animEffect>
                                  </p:childTnLst>
                                </p:cTn>
                              </p:par>
                              <p:par>
                                <p:cTn id="210" presetID="10" presetClass="entr" presetSubtype="0" fill="hold" grpId="0" nodeType="withEffect">
                                  <p:stCondLst>
                                    <p:cond delay="2700"/>
                                  </p:stCondLst>
                                  <p:childTnLst>
                                    <p:set>
                                      <p:cBhvr>
                                        <p:cTn id="211" dur="1" fill="hold">
                                          <p:stCondLst>
                                            <p:cond delay="0"/>
                                          </p:stCondLst>
                                        </p:cTn>
                                        <p:tgtEl>
                                          <p:spTgt spid="76"/>
                                        </p:tgtEl>
                                        <p:attrNameLst>
                                          <p:attrName>style.visibility</p:attrName>
                                        </p:attrNameLst>
                                      </p:cBhvr>
                                      <p:to>
                                        <p:strVal val="visible"/>
                                      </p:to>
                                    </p:set>
                                    <p:animEffect transition="in" filter="fade">
                                      <p:cBhvr>
                                        <p:cTn id="212" dur="500"/>
                                        <p:tgtEl>
                                          <p:spTgt spid="76"/>
                                        </p:tgtEl>
                                      </p:cBhvr>
                                    </p:animEffect>
                                  </p:childTnLst>
                                </p:cTn>
                              </p:par>
                              <p:par>
                                <p:cTn id="213" presetID="10" presetClass="entr" presetSubtype="0" fill="hold" grpId="0" nodeType="withEffect">
                                  <p:stCondLst>
                                    <p:cond delay="280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10" presetClass="entr" presetSubtype="0" fill="hold" grpId="0" nodeType="withEffect">
                                  <p:stCondLst>
                                    <p:cond delay="2900"/>
                                  </p:stCondLst>
                                  <p:childTnLst>
                                    <p:set>
                                      <p:cBhvr>
                                        <p:cTn id="217" dur="1" fill="hold">
                                          <p:stCondLst>
                                            <p:cond delay="0"/>
                                          </p:stCondLst>
                                        </p:cTn>
                                        <p:tgtEl>
                                          <p:spTgt spid="78"/>
                                        </p:tgtEl>
                                        <p:attrNameLst>
                                          <p:attrName>style.visibility</p:attrName>
                                        </p:attrNameLst>
                                      </p:cBhvr>
                                      <p:to>
                                        <p:strVal val="visible"/>
                                      </p:to>
                                    </p:set>
                                    <p:animEffect transition="in" filter="fade">
                                      <p:cBhvr>
                                        <p:cTn id="218" dur="500"/>
                                        <p:tgtEl>
                                          <p:spTgt spid="78"/>
                                        </p:tgtEl>
                                      </p:cBhvr>
                                    </p:animEffect>
                                  </p:childTnLst>
                                </p:cTn>
                              </p:par>
                              <p:par>
                                <p:cTn id="219" presetID="10" presetClass="entr" presetSubtype="0" fill="hold" grpId="0" nodeType="withEffect">
                                  <p:stCondLst>
                                    <p:cond delay="3000"/>
                                  </p:stCondLst>
                                  <p:childTnLst>
                                    <p:set>
                                      <p:cBhvr>
                                        <p:cTn id="220" dur="1" fill="hold">
                                          <p:stCondLst>
                                            <p:cond delay="0"/>
                                          </p:stCondLst>
                                        </p:cTn>
                                        <p:tgtEl>
                                          <p:spTgt spid="79"/>
                                        </p:tgtEl>
                                        <p:attrNameLst>
                                          <p:attrName>style.visibility</p:attrName>
                                        </p:attrNameLst>
                                      </p:cBhvr>
                                      <p:to>
                                        <p:strVal val="visible"/>
                                      </p:to>
                                    </p:set>
                                    <p:animEffect transition="in" filter="fade">
                                      <p:cBhvr>
                                        <p:cTn id="221" dur="500"/>
                                        <p:tgtEl>
                                          <p:spTgt spid="79"/>
                                        </p:tgtEl>
                                      </p:cBhvr>
                                    </p:animEffect>
                                  </p:childTnLst>
                                </p:cTn>
                              </p:par>
                              <p:par>
                                <p:cTn id="222" presetID="10" presetClass="entr" presetSubtype="0" fill="hold" grpId="0" nodeType="withEffect">
                                  <p:stCondLst>
                                    <p:cond delay="3100"/>
                                  </p:stCondLst>
                                  <p:childTnLst>
                                    <p:set>
                                      <p:cBhvr>
                                        <p:cTn id="223" dur="1" fill="hold">
                                          <p:stCondLst>
                                            <p:cond delay="0"/>
                                          </p:stCondLst>
                                        </p:cTn>
                                        <p:tgtEl>
                                          <p:spTgt spid="80"/>
                                        </p:tgtEl>
                                        <p:attrNameLst>
                                          <p:attrName>style.visibility</p:attrName>
                                        </p:attrNameLst>
                                      </p:cBhvr>
                                      <p:to>
                                        <p:strVal val="visible"/>
                                      </p:to>
                                    </p:set>
                                    <p:animEffect transition="in" filter="fade">
                                      <p:cBhvr>
                                        <p:cTn id="224" dur="500"/>
                                        <p:tgtEl>
                                          <p:spTgt spid="80"/>
                                        </p:tgtEl>
                                      </p:cBhvr>
                                    </p:animEffect>
                                  </p:childTnLst>
                                </p:cTn>
                              </p:par>
                              <p:par>
                                <p:cTn id="225" presetID="10" presetClass="entr" presetSubtype="0" fill="hold" grpId="0" nodeType="withEffect">
                                  <p:stCondLst>
                                    <p:cond delay="3200"/>
                                  </p:stCondLst>
                                  <p:childTnLst>
                                    <p:set>
                                      <p:cBhvr>
                                        <p:cTn id="226" dur="1" fill="hold">
                                          <p:stCondLst>
                                            <p:cond delay="0"/>
                                          </p:stCondLst>
                                        </p:cTn>
                                        <p:tgtEl>
                                          <p:spTgt spid="81"/>
                                        </p:tgtEl>
                                        <p:attrNameLst>
                                          <p:attrName>style.visibility</p:attrName>
                                        </p:attrNameLst>
                                      </p:cBhvr>
                                      <p:to>
                                        <p:strVal val="visible"/>
                                      </p:to>
                                    </p:set>
                                    <p:animEffect transition="in" filter="fade">
                                      <p:cBhvr>
                                        <p:cTn id="227" dur="500"/>
                                        <p:tgtEl>
                                          <p:spTgt spid="81"/>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mph" presetSubtype="2" fill="hold" grpId="1" nodeType="clickEffect">
                                  <p:stCondLst>
                                    <p:cond delay="0"/>
                                  </p:stCondLst>
                                  <p:childTnLst>
                                    <p:animClr clrSpc="rgb" dir="cw">
                                      <p:cBhvr override="childStyle">
                                        <p:cTn id="231" dur="2000" fill="hold"/>
                                        <p:tgtEl>
                                          <p:spTgt spid="17"/>
                                        </p:tgtEl>
                                        <p:attrNameLst>
                                          <p:attrName>style.color</p:attrName>
                                        </p:attrNameLst>
                                      </p:cBhvr>
                                      <p:to>
                                        <a:schemeClr val="accent2"/>
                                      </p:to>
                                    </p:animClr>
                                  </p:childTnLst>
                                </p:cTn>
                              </p:par>
                              <p:par>
                                <p:cTn id="232" presetID="3" presetClass="emph" presetSubtype="2" fill="hold" grpId="1" nodeType="withEffect">
                                  <p:stCondLst>
                                    <p:cond delay="0"/>
                                  </p:stCondLst>
                                  <p:childTnLst>
                                    <p:animClr clrSpc="rgb" dir="cw">
                                      <p:cBhvr override="childStyle">
                                        <p:cTn id="233" dur="2000" fill="hold"/>
                                        <p:tgtEl>
                                          <p:spTgt spid="18"/>
                                        </p:tgtEl>
                                        <p:attrNameLst>
                                          <p:attrName>style.color</p:attrName>
                                        </p:attrNameLst>
                                      </p:cBhvr>
                                      <p:to>
                                        <a:schemeClr val="accent2"/>
                                      </p:to>
                                    </p:animClr>
                                  </p:childTnLst>
                                </p:cTn>
                              </p:par>
                              <p:par>
                                <p:cTn id="234" presetID="3" presetClass="emph" presetSubtype="2" fill="hold" grpId="1" nodeType="withEffect">
                                  <p:stCondLst>
                                    <p:cond delay="0"/>
                                  </p:stCondLst>
                                  <p:childTnLst>
                                    <p:animClr clrSpc="rgb" dir="cw">
                                      <p:cBhvr override="childStyle">
                                        <p:cTn id="235" dur="2000" fill="hold"/>
                                        <p:tgtEl>
                                          <p:spTgt spid="20"/>
                                        </p:tgtEl>
                                        <p:attrNameLst>
                                          <p:attrName>style.color</p:attrName>
                                        </p:attrNameLst>
                                      </p:cBhvr>
                                      <p:to>
                                        <a:schemeClr val="accent2"/>
                                      </p:to>
                                    </p:animClr>
                                  </p:childTnLst>
                                </p:cTn>
                              </p:par>
                              <p:par>
                                <p:cTn id="236" presetID="3" presetClass="emph" presetSubtype="2" fill="hold" grpId="1" nodeType="withEffect">
                                  <p:stCondLst>
                                    <p:cond delay="0"/>
                                  </p:stCondLst>
                                  <p:childTnLst>
                                    <p:animClr clrSpc="rgb" dir="cw">
                                      <p:cBhvr override="childStyle">
                                        <p:cTn id="237" dur="2000" fill="hold"/>
                                        <p:tgtEl>
                                          <p:spTgt spid="21"/>
                                        </p:tgtEl>
                                        <p:attrNameLst>
                                          <p:attrName>style.color</p:attrName>
                                        </p:attrNameLst>
                                      </p:cBhvr>
                                      <p:to>
                                        <a:schemeClr val="accent2"/>
                                      </p:to>
                                    </p:animClr>
                                  </p:childTnLst>
                                </p:cTn>
                              </p:par>
                              <p:par>
                                <p:cTn id="238" presetID="3" presetClass="emph" presetSubtype="2" fill="hold" grpId="1" nodeType="withEffect">
                                  <p:stCondLst>
                                    <p:cond delay="0"/>
                                  </p:stCondLst>
                                  <p:childTnLst>
                                    <p:animClr clrSpc="rgb" dir="cw">
                                      <p:cBhvr override="childStyle">
                                        <p:cTn id="239" dur="2000" fill="hold"/>
                                        <p:tgtEl>
                                          <p:spTgt spid="23"/>
                                        </p:tgtEl>
                                        <p:attrNameLst>
                                          <p:attrName>style.color</p:attrName>
                                        </p:attrNameLst>
                                      </p:cBhvr>
                                      <p:to>
                                        <a:schemeClr val="accent2"/>
                                      </p:to>
                                    </p:animClr>
                                  </p:childTnLst>
                                </p:cTn>
                              </p:par>
                              <p:par>
                                <p:cTn id="240" presetID="3" presetClass="emph" presetSubtype="2" fill="hold" grpId="1" nodeType="withEffect">
                                  <p:stCondLst>
                                    <p:cond delay="0"/>
                                  </p:stCondLst>
                                  <p:childTnLst>
                                    <p:animClr clrSpc="rgb" dir="cw">
                                      <p:cBhvr override="childStyle">
                                        <p:cTn id="241" dur="2000" fill="hold"/>
                                        <p:tgtEl>
                                          <p:spTgt spid="24"/>
                                        </p:tgtEl>
                                        <p:attrNameLst>
                                          <p:attrName>style.color</p:attrName>
                                        </p:attrNameLst>
                                      </p:cBhvr>
                                      <p:to>
                                        <a:schemeClr val="accent2"/>
                                      </p:to>
                                    </p:animClr>
                                  </p:childTnLst>
                                </p:cTn>
                              </p:par>
                              <p:par>
                                <p:cTn id="242" presetID="3" presetClass="emph" presetSubtype="2" fill="hold" grpId="1" nodeType="withEffect">
                                  <p:stCondLst>
                                    <p:cond delay="0"/>
                                  </p:stCondLst>
                                  <p:childTnLst>
                                    <p:animClr clrSpc="rgb" dir="cw">
                                      <p:cBhvr override="childStyle">
                                        <p:cTn id="243" dur="2000" fill="hold"/>
                                        <p:tgtEl>
                                          <p:spTgt spid="26"/>
                                        </p:tgtEl>
                                        <p:attrNameLst>
                                          <p:attrName>style.color</p:attrName>
                                        </p:attrNameLst>
                                      </p:cBhvr>
                                      <p:to>
                                        <a:schemeClr val="accent2"/>
                                      </p:to>
                                    </p:animClr>
                                  </p:childTnLst>
                                </p:cTn>
                              </p:par>
                              <p:par>
                                <p:cTn id="244" presetID="3" presetClass="emph" presetSubtype="2" fill="hold" grpId="1" nodeType="withEffect">
                                  <p:stCondLst>
                                    <p:cond delay="0"/>
                                  </p:stCondLst>
                                  <p:childTnLst>
                                    <p:animClr clrSpc="rgb" dir="cw">
                                      <p:cBhvr override="childStyle">
                                        <p:cTn id="245" dur="2000" fill="hold"/>
                                        <p:tgtEl>
                                          <p:spTgt spid="27"/>
                                        </p:tgtEl>
                                        <p:attrNameLst>
                                          <p:attrName>style.color</p:attrName>
                                        </p:attrNameLst>
                                      </p:cBhvr>
                                      <p:to>
                                        <a:schemeClr val="accent2"/>
                                      </p:to>
                                    </p:animClr>
                                  </p:childTnLst>
                                </p:cTn>
                              </p:par>
                              <p:par>
                                <p:cTn id="246" presetID="3" presetClass="emph" presetSubtype="2" fill="hold" grpId="1" nodeType="withEffect">
                                  <p:stCondLst>
                                    <p:cond delay="0"/>
                                  </p:stCondLst>
                                  <p:childTnLst>
                                    <p:animClr clrSpc="rgb" dir="cw">
                                      <p:cBhvr override="childStyle">
                                        <p:cTn id="247" dur="2000" fill="hold"/>
                                        <p:tgtEl>
                                          <p:spTgt spid="29"/>
                                        </p:tgtEl>
                                        <p:attrNameLst>
                                          <p:attrName>style.color</p:attrName>
                                        </p:attrNameLst>
                                      </p:cBhvr>
                                      <p:to>
                                        <a:schemeClr val="accent2"/>
                                      </p:to>
                                    </p:animClr>
                                  </p:childTnLst>
                                </p:cTn>
                              </p:par>
                              <p:par>
                                <p:cTn id="248" presetID="3" presetClass="emph" presetSubtype="2" fill="hold" grpId="1" nodeType="withEffect">
                                  <p:stCondLst>
                                    <p:cond delay="0"/>
                                  </p:stCondLst>
                                  <p:childTnLst>
                                    <p:animClr clrSpc="rgb" dir="cw">
                                      <p:cBhvr override="childStyle">
                                        <p:cTn id="249" dur="2000" fill="hold"/>
                                        <p:tgtEl>
                                          <p:spTgt spid="30"/>
                                        </p:tgtEl>
                                        <p:attrNameLst>
                                          <p:attrName>style.color</p:attrName>
                                        </p:attrNameLst>
                                      </p:cBhvr>
                                      <p:to>
                                        <a:schemeClr val="accent2"/>
                                      </p:to>
                                    </p:animClr>
                                  </p:childTnLst>
                                </p:cTn>
                              </p:par>
                              <p:par>
                                <p:cTn id="250" presetID="3" presetClass="emph" presetSubtype="2" fill="hold" grpId="1" nodeType="withEffect">
                                  <p:stCondLst>
                                    <p:cond delay="0"/>
                                  </p:stCondLst>
                                  <p:childTnLst>
                                    <p:animClr clrSpc="rgb" dir="cw">
                                      <p:cBhvr override="childStyle">
                                        <p:cTn id="251" dur="2000" fill="hold"/>
                                        <p:tgtEl>
                                          <p:spTgt spid="32"/>
                                        </p:tgtEl>
                                        <p:attrNameLst>
                                          <p:attrName>style.color</p:attrName>
                                        </p:attrNameLst>
                                      </p:cBhvr>
                                      <p:to>
                                        <a:schemeClr val="accent2"/>
                                      </p:to>
                                    </p:animClr>
                                  </p:childTnLst>
                                </p:cTn>
                              </p:par>
                              <p:par>
                                <p:cTn id="252" presetID="3" presetClass="emph" presetSubtype="2" fill="hold" grpId="1" nodeType="withEffect">
                                  <p:stCondLst>
                                    <p:cond delay="0"/>
                                  </p:stCondLst>
                                  <p:childTnLst>
                                    <p:animClr clrSpc="rgb" dir="cw">
                                      <p:cBhvr override="childStyle">
                                        <p:cTn id="253" dur="2000" fill="hold"/>
                                        <p:tgtEl>
                                          <p:spTgt spid="33"/>
                                        </p:tgtEl>
                                        <p:attrNameLst>
                                          <p:attrName>style.color</p:attrName>
                                        </p:attrNameLst>
                                      </p:cBhvr>
                                      <p:to>
                                        <a:schemeClr val="accent2"/>
                                      </p:to>
                                    </p:animClr>
                                  </p:childTnLst>
                                </p:cTn>
                              </p:par>
                              <p:par>
                                <p:cTn id="254" presetID="3" presetClass="emph" presetSubtype="2" fill="hold" grpId="1" nodeType="withEffect">
                                  <p:stCondLst>
                                    <p:cond delay="0"/>
                                  </p:stCondLst>
                                  <p:childTnLst>
                                    <p:animClr clrSpc="rgb" dir="cw">
                                      <p:cBhvr override="childStyle">
                                        <p:cTn id="255" dur="2000" fill="hold"/>
                                        <p:tgtEl>
                                          <p:spTgt spid="35"/>
                                        </p:tgtEl>
                                        <p:attrNameLst>
                                          <p:attrName>style.color</p:attrName>
                                        </p:attrNameLst>
                                      </p:cBhvr>
                                      <p:to>
                                        <a:schemeClr val="accent2"/>
                                      </p:to>
                                    </p:animClr>
                                  </p:childTnLst>
                                </p:cTn>
                              </p:par>
                              <p:par>
                                <p:cTn id="256" presetID="3" presetClass="emph" presetSubtype="2" fill="hold" grpId="1" nodeType="withEffect">
                                  <p:stCondLst>
                                    <p:cond delay="0"/>
                                  </p:stCondLst>
                                  <p:childTnLst>
                                    <p:animClr clrSpc="rgb" dir="cw">
                                      <p:cBhvr override="childStyle">
                                        <p:cTn id="257" dur="2000" fill="hold"/>
                                        <p:tgtEl>
                                          <p:spTgt spid="36"/>
                                        </p:tgtEl>
                                        <p:attrNameLst>
                                          <p:attrName>style.color</p:attrName>
                                        </p:attrNameLst>
                                      </p:cBhvr>
                                      <p:to>
                                        <a:schemeClr val="accent2"/>
                                      </p:to>
                                    </p:animClr>
                                  </p:childTnLst>
                                </p:cTn>
                              </p:par>
                              <p:par>
                                <p:cTn id="258" presetID="3" presetClass="emph" presetSubtype="2" fill="hold" grpId="1" nodeType="withEffect">
                                  <p:stCondLst>
                                    <p:cond delay="0"/>
                                  </p:stCondLst>
                                  <p:childTnLst>
                                    <p:animClr clrSpc="rgb" dir="cw">
                                      <p:cBhvr override="childStyle">
                                        <p:cTn id="259" dur="2000" fill="hold"/>
                                        <p:tgtEl>
                                          <p:spTgt spid="38"/>
                                        </p:tgtEl>
                                        <p:attrNameLst>
                                          <p:attrName>style.color</p:attrName>
                                        </p:attrNameLst>
                                      </p:cBhvr>
                                      <p:to>
                                        <a:schemeClr val="accent2"/>
                                      </p:to>
                                    </p:animClr>
                                  </p:childTnLst>
                                </p:cTn>
                              </p:par>
                              <p:par>
                                <p:cTn id="260" presetID="3" presetClass="emph" presetSubtype="2" fill="hold" grpId="1" nodeType="withEffect">
                                  <p:stCondLst>
                                    <p:cond delay="0"/>
                                  </p:stCondLst>
                                  <p:childTnLst>
                                    <p:animClr clrSpc="rgb" dir="cw">
                                      <p:cBhvr override="childStyle">
                                        <p:cTn id="261" dur="2000" fill="hold"/>
                                        <p:tgtEl>
                                          <p:spTgt spid="39"/>
                                        </p:tgtEl>
                                        <p:attrNameLst>
                                          <p:attrName>style.color</p:attrName>
                                        </p:attrNameLst>
                                      </p:cBhvr>
                                      <p:to>
                                        <a:schemeClr val="accent2"/>
                                      </p:to>
                                    </p:animClr>
                                  </p:childTnLst>
                                </p:cTn>
                              </p:par>
                              <p:par>
                                <p:cTn id="262" presetID="3" presetClass="emph" presetSubtype="2" fill="hold" grpId="1" nodeType="withEffect">
                                  <p:stCondLst>
                                    <p:cond delay="0"/>
                                  </p:stCondLst>
                                  <p:childTnLst>
                                    <p:animClr clrSpc="rgb" dir="cw">
                                      <p:cBhvr override="childStyle">
                                        <p:cTn id="263" dur="2000" fill="hold"/>
                                        <p:tgtEl>
                                          <p:spTgt spid="41"/>
                                        </p:tgtEl>
                                        <p:attrNameLst>
                                          <p:attrName>style.color</p:attrName>
                                        </p:attrNameLst>
                                      </p:cBhvr>
                                      <p:to>
                                        <a:schemeClr val="accent2"/>
                                      </p:to>
                                    </p:animClr>
                                  </p:childTnLst>
                                </p:cTn>
                              </p:par>
                              <p:par>
                                <p:cTn id="264" presetID="3" presetClass="emph" presetSubtype="2" fill="hold" grpId="1" nodeType="withEffect">
                                  <p:stCondLst>
                                    <p:cond delay="0"/>
                                  </p:stCondLst>
                                  <p:childTnLst>
                                    <p:animClr clrSpc="rgb" dir="cw">
                                      <p:cBhvr override="childStyle">
                                        <p:cTn id="265" dur="2000" fill="hold"/>
                                        <p:tgtEl>
                                          <p:spTgt spid="4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7" grpId="1"/>
      <p:bldP spid="18" grpId="0"/>
      <p:bldP spid="18" grpId="1"/>
      <p:bldP spid="19" grpId="0"/>
      <p:bldP spid="20" grpId="0"/>
      <p:bldP spid="20" grpId="1"/>
      <p:bldP spid="21" grpId="0"/>
      <p:bldP spid="21" grpId="1"/>
      <p:bldP spid="22" grpId="0"/>
      <p:bldP spid="23" grpId="0"/>
      <p:bldP spid="23" grpId="1"/>
      <p:bldP spid="24" grpId="0"/>
      <p:bldP spid="24" grpId="1"/>
      <p:bldP spid="25" grpId="0"/>
      <p:bldP spid="26" grpId="0"/>
      <p:bldP spid="26" grpId="1"/>
      <p:bldP spid="27" grpId="0"/>
      <p:bldP spid="27" grpId="1"/>
      <p:bldP spid="28" grpId="0"/>
      <p:bldP spid="29" grpId="0"/>
      <p:bldP spid="29" grpId="1"/>
      <p:bldP spid="30" grpId="0"/>
      <p:bldP spid="30" grpId="1"/>
      <p:bldP spid="31" grpId="0"/>
      <p:bldP spid="32" grpId="0"/>
      <p:bldP spid="32" grpId="1"/>
      <p:bldP spid="33" grpId="0"/>
      <p:bldP spid="33" grpId="1"/>
      <p:bldP spid="34" grpId="0"/>
      <p:bldP spid="35" grpId="0"/>
      <p:bldP spid="35" grpId="1"/>
      <p:bldP spid="36" grpId="0"/>
      <p:bldP spid="36" grpId="1"/>
      <p:bldP spid="37" grpId="0"/>
      <p:bldP spid="38" grpId="0"/>
      <p:bldP spid="38" grpId="1"/>
      <p:bldP spid="39" grpId="0"/>
      <p:bldP spid="39" grpId="1"/>
      <p:bldP spid="40" grpId="0"/>
      <p:bldP spid="41" grpId="0"/>
      <p:bldP spid="41" grpId="1"/>
      <p:bldP spid="42" grpId="0"/>
      <p:bldP spid="42" grpId="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nun</a:t>
            </a:r>
            <a:r>
              <a:rPr lang="en-US" sz="3200" dirty="0"/>
              <a:t>: Theme ~ A commitment to follow God's Word</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8684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423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79C2616-C7E4-4E8C-94E5-80D5717F8EC3}"/>
              </a:ext>
            </a:extLst>
          </p:cNvPr>
          <p:cNvSpPr/>
          <p:nvPr/>
        </p:nvSpPr>
        <p:spPr>
          <a:xfrm>
            <a:off x="2828340" y="2099265"/>
            <a:ext cx="749495" cy="760575"/>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70437"/>
            <a:ext cx="8229600" cy="1569660"/>
          </a:xfrm>
          <a:prstGeom prst="rect">
            <a:avLst/>
          </a:prstGeom>
          <a:noFill/>
        </p:spPr>
        <p:txBody>
          <a:bodyPr wrap="square" rtlCol="0">
            <a:spAutoFit/>
          </a:bodyPr>
          <a:lstStyle/>
          <a:p>
            <a:r>
              <a:rPr lang="en-US" sz="3200" dirty="0"/>
              <a:t>2 Cor. 3:6 ~ </a:t>
            </a:r>
            <a:r>
              <a:rPr lang="en-US" sz="3200" dirty="0">
                <a:solidFill>
                  <a:schemeClr val="accent4">
                    <a:lumMod val="40000"/>
                    <a:lumOff val="60000"/>
                  </a:schemeClr>
                </a:solidFill>
              </a:rPr>
              <a:t>who also made us sufficient as ministers of the new covenant, not of the letter but of the Spirit; for the letter kills, but the Spirit gives life.</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
        <p:nvSpPr>
          <p:cNvPr id="2" name="TextBox 1">
            <a:extLst>
              <a:ext uri="{FF2B5EF4-FFF2-40B4-BE49-F238E27FC236}">
                <a16:creationId xmlns:a16="http://schemas.microsoft.com/office/drawing/2014/main" id="{0CDCC883-1B4E-4315-9CAD-0C486F14AB44}"/>
              </a:ext>
            </a:extLst>
          </p:cNvPr>
          <p:cNvSpPr txBox="1"/>
          <p:nvPr/>
        </p:nvSpPr>
        <p:spPr>
          <a:xfrm>
            <a:off x="703943" y="2148117"/>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the letter     the Law</a:t>
            </a:r>
          </a:p>
        </p:txBody>
      </p:sp>
      <p:sp>
        <p:nvSpPr>
          <p:cNvPr id="10" name="TextBox 9">
            <a:extLst>
              <a:ext uri="{FF2B5EF4-FFF2-40B4-BE49-F238E27FC236}">
                <a16:creationId xmlns:a16="http://schemas.microsoft.com/office/drawing/2014/main" id="{516274DA-DAF9-4D00-9523-389FDC509946}"/>
              </a:ext>
            </a:extLst>
          </p:cNvPr>
          <p:cNvSpPr txBox="1"/>
          <p:nvPr/>
        </p:nvSpPr>
        <p:spPr>
          <a:xfrm>
            <a:off x="2928121" y="2157191"/>
            <a:ext cx="450214" cy="584775"/>
          </a:xfrm>
          <a:prstGeom prst="rect">
            <a:avLst/>
          </a:prstGeom>
          <a:noFill/>
        </p:spPr>
        <p:txBody>
          <a:bodyPr wrap="square" rtlCol="0">
            <a:spAutoFit/>
          </a:bodyPr>
          <a:lstStyle/>
          <a:p>
            <a:r>
              <a:rPr lang="en-US" sz="3200" i="1" dirty="0">
                <a:solidFill>
                  <a:schemeClr val="bg1"/>
                </a:solidFill>
                <a:latin typeface="Lushlife" panose="00000400000000000000" pitchFamily="2" charset="0"/>
              </a:rPr>
              <a:t>is</a:t>
            </a:r>
          </a:p>
        </p:txBody>
      </p:sp>
      <p:sp>
        <p:nvSpPr>
          <p:cNvPr id="3" name="TextBox 2">
            <a:extLst>
              <a:ext uri="{FF2B5EF4-FFF2-40B4-BE49-F238E27FC236}">
                <a16:creationId xmlns:a16="http://schemas.microsoft.com/office/drawing/2014/main" id="{07D33322-BA74-42A7-BDF0-369609C93A59}"/>
              </a:ext>
            </a:extLst>
          </p:cNvPr>
          <p:cNvSpPr txBox="1"/>
          <p:nvPr/>
        </p:nvSpPr>
        <p:spPr>
          <a:xfrm>
            <a:off x="2920864" y="2149928"/>
            <a:ext cx="450214" cy="584775"/>
          </a:xfrm>
          <a:prstGeom prst="rect">
            <a:avLst/>
          </a:prstGeom>
          <a:noFill/>
        </p:spPr>
        <p:txBody>
          <a:bodyPr wrap="square" rtlCol="0">
            <a:spAutoFit/>
          </a:bodyPr>
          <a:lstStyle/>
          <a:p>
            <a:r>
              <a:rPr lang="en-US" sz="3200" i="1" dirty="0">
                <a:solidFill>
                  <a:schemeClr val="bg1"/>
                </a:solidFill>
                <a:latin typeface="Lushlife" panose="00000400000000000000" pitchFamily="2" charset="0"/>
              </a:rPr>
              <a:t>of</a:t>
            </a:r>
          </a:p>
        </p:txBody>
      </p:sp>
      <p:sp>
        <p:nvSpPr>
          <p:cNvPr id="4" name="TextBox 3">
            <a:extLst>
              <a:ext uri="{FF2B5EF4-FFF2-40B4-BE49-F238E27FC236}">
                <a16:creationId xmlns:a16="http://schemas.microsoft.com/office/drawing/2014/main" id="{7324AE66-6B0F-4717-9C21-277B41319E10}"/>
              </a:ext>
            </a:extLst>
          </p:cNvPr>
          <p:cNvSpPr txBox="1"/>
          <p:nvPr/>
        </p:nvSpPr>
        <p:spPr>
          <a:xfrm>
            <a:off x="1043469" y="2144807"/>
            <a:ext cx="938622" cy="599508"/>
          </a:xfrm>
          <a:prstGeom prst="rect">
            <a:avLst/>
          </a:prstGeom>
          <a:noFill/>
        </p:spPr>
        <p:txBody>
          <a:bodyPr wrap="square" rtlCol="0">
            <a:spAutoFit/>
          </a:bodyPr>
          <a:lstStyle/>
          <a:p>
            <a:r>
              <a:rPr lang="en-US" sz="3200" dirty="0">
                <a:solidFill>
                  <a:schemeClr val="bg1"/>
                </a:solidFill>
                <a:latin typeface="Lushlife" panose="00000400000000000000" pitchFamily="2" charset="0"/>
              </a:rPr>
              <a:t>But</a:t>
            </a:r>
          </a:p>
        </p:txBody>
      </p:sp>
      <p:sp>
        <p:nvSpPr>
          <p:cNvPr id="12" name="TextBox 11">
            <a:extLst>
              <a:ext uri="{FF2B5EF4-FFF2-40B4-BE49-F238E27FC236}">
                <a16:creationId xmlns:a16="http://schemas.microsoft.com/office/drawing/2014/main" id="{78C76655-6BBD-4E9A-9489-9E119BA26B36}"/>
              </a:ext>
            </a:extLst>
          </p:cNvPr>
          <p:cNvSpPr txBox="1"/>
          <p:nvPr/>
        </p:nvSpPr>
        <p:spPr>
          <a:xfrm>
            <a:off x="1066801" y="2144702"/>
            <a:ext cx="938622" cy="599508"/>
          </a:xfrm>
          <a:prstGeom prst="rect">
            <a:avLst/>
          </a:prstGeom>
          <a:noFill/>
        </p:spPr>
        <p:txBody>
          <a:bodyPr wrap="square" rtlCol="0">
            <a:spAutoFit/>
          </a:bodyPr>
          <a:lstStyle/>
          <a:p>
            <a:r>
              <a:rPr lang="en-US" sz="3200" dirty="0">
                <a:solidFill>
                  <a:schemeClr val="bg1"/>
                </a:solidFill>
                <a:latin typeface="Lushlife" panose="00000400000000000000" pitchFamily="2" charset="0"/>
              </a:rPr>
              <a:t>Not</a:t>
            </a:r>
          </a:p>
        </p:txBody>
      </p:sp>
    </p:spTree>
    <p:extLst>
      <p:ext uri="{BB962C8B-B14F-4D97-AF65-F5344CB8AC3E}">
        <p14:creationId xmlns:p14="http://schemas.microsoft.com/office/powerpoint/2010/main" val="27081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22" presetClass="entr" presetSubtype="8"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1" nodeType="clickEffect">
                                  <p:stCondLst>
                                    <p:cond delay="0"/>
                                  </p:stCondLst>
                                  <p:childTnLst>
                                    <p:animEffect transition="out" filter="wheel(1)">
                                      <p:cBhvr>
                                        <p:cTn id="26" dur="1000"/>
                                        <p:tgtEl>
                                          <p:spTgt spid="12"/>
                                        </p:tgtEl>
                                      </p:cBhvr>
                                    </p:animEffect>
                                    <p:set>
                                      <p:cBhvr>
                                        <p:cTn id="27" dur="1" fill="hold">
                                          <p:stCondLst>
                                            <p:cond delay="999"/>
                                          </p:stCondLst>
                                        </p:cTn>
                                        <p:tgtEl>
                                          <p:spTgt spid="12"/>
                                        </p:tgtEl>
                                        <p:attrNameLst>
                                          <p:attrName>style.visibility</p:attrName>
                                        </p:attrNameLst>
                                      </p:cBhvr>
                                      <p:to>
                                        <p:strVal val="hidden"/>
                                      </p:to>
                                    </p:set>
                                  </p:childTnLst>
                                </p:cTn>
                              </p:par>
                              <p:par>
                                <p:cTn id="28" presetID="21" presetClass="entr" presetSubtype="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1000"/>
                                        <p:tgtEl>
                                          <p:spTgt spid="4"/>
                                        </p:tgtEl>
                                      </p:cBhvr>
                                    </p:animEffect>
                                  </p:childTnLst>
                                </p:cTn>
                              </p:par>
                              <p:par>
                                <p:cTn id="31" presetID="21" presetClass="exit" presetSubtype="1" fill="hold" grpId="0" nodeType="withEffect">
                                  <p:stCondLst>
                                    <p:cond delay="500"/>
                                  </p:stCondLst>
                                  <p:childTnLst>
                                    <p:animEffect transition="out" filter="wheel(1)">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21" presetClass="entr" presetSubtype="1"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2" grpId="0"/>
      <p:bldP spid="10" grpId="0"/>
      <p:bldP spid="3" grpId="0"/>
      <p:bldP spid="3" grpId="1"/>
      <p:bldP spid="4" grpId="0"/>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73832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samek</a:t>
            </a:r>
            <a:r>
              <a:rPr lang="en-US" sz="3200" dirty="0"/>
              <a:t>: Theme ~ The opposers of God’s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20547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2420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ayin</a:t>
            </a:r>
            <a:r>
              <a:rPr lang="en-US" sz="3200" dirty="0"/>
              <a:t>: Theme ~ Preserve me through Your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56004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7603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dirty="0">
                <a:solidFill>
                  <a:schemeClr val="accent4">
                    <a:lumMod val="40000"/>
                    <a:lumOff val="60000"/>
                  </a:schemeClr>
                </a:solidFill>
              </a:rPr>
              <a:t>Surety</a:t>
            </a:r>
            <a:r>
              <a:rPr lang="en-US" sz="3200" dirty="0"/>
              <a:t> ~ </a:t>
            </a:r>
            <a:r>
              <a:rPr lang="en-US" sz="3200" i="1" dirty="0"/>
              <a:t>guaranty</a:t>
            </a:r>
            <a:r>
              <a:rPr lang="en-US" sz="3200" dirty="0"/>
              <a:t> </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4846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92001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yhwh">
            <a:extLst>
              <a:ext uri="{FF2B5EF4-FFF2-40B4-BE49-F238E27FC236}">
                <a16:creationId xmlns:a16="http://schemas.microsoft.com/office/drawing/2014/main" id="{6B168C9B-7B85-4B45-B9E1-A9A9126ED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54" y="4648596"/>
            <a:ext cx="3877949" cy="16232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yod</a:t>
            </a:r>
            <a:r>
              <a:rPr lang="en-US" sz="3200" dirty="0"/>
              <a:t>: Theme ~ Teach me the Word so I can be a witness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119:73-176</a:t>
            </a:r>
          </a:p>
        </p:txBody>
      </p:sp>
      <p:sp>
        <p:nvSpPr>
          <p:cNvPr id="2" name="TextBox 1">
            <a:extLst>
              <a:ext uri="{FF2B5EF4-FFF2-40B4-BE49-F238E27FC236}">
                <a16:creationId xmlns:a16="http://schemas.microsoft.com/office/drawing/2014/main" id="{49F62C77-9563-414E-AC50-C5A4820E076A}"/>
              </a:ext>
            </a:extLst>
          </p:cNvPr>
          <p:cNvSpPr txBox="1"/>
          <p:nvPr/>
        </p:nvSpPr>
        <p:spPr>
          <a:xfrm>
            <a:off x="471714" y="1211945"/>
            <a:ext cx="8222343" cy="1569660"/>
          </a:xfrm>
          <a:prstGeom prst="rect">
            <a:avLst/>
          </a:prstGeom>
          <a:noFill/>
        </p:spPr>
        <p:txBody>
          <a:bodyPr wrap="square" rtlCol="0">
            <a:spAutoFit/>
          </a:bodyPr>
          <a:lstStyle/>
          <a:p>
            <a:r>
              <a:rPr lang="en-US" sz="3200" dirty="0"/>
              <a:t>Matthew 5:18 ~ </a:t>
            </a:r>
            <a:r>
              <a:rPr lang="en-US" sz="3200" dirty="0">
                <a:solidFill>
                  <a:schemeClr val="accent4">
                    <a:lumMod val="40000"/>
                    <a:lumOff val="60000"/>
                  </a:schemeClr>
                </a:solidFill>
              </a:rPr>
              <a:t>For assuredly, I say to you, till heaven and earth pass away, one jot or one tittle will by no means pass from the law till all is fulfilled.</a:t>
            </a:r>
          </a:p>
        </p:txBody>
      </p:sp>
      <p:sp>
        <p:nvSpPr>
          <p:cNvPr id="10" name="TextBox 9">
            <a:extLst>
              <a:ext uri="{FF2B5EF4-FFF2-40B4-BE49-F238E27FC236}">
                <a16:creationId xmlns:a16="http://schemas.microsoft.com/office/drawing/2014/main" id="{94DFEA99-6DE6-4302-BC15-F8634F18D6C9}"/>
              </a:ext>
            </a:extLst>
          </p:cNvPr>
          <p:cNvSpPr txBox="1"/>
          <p:nvPr/>
        </p:nvSpPr>
        <p:spPr>
          <a:xfrm>
            <a:off x="703943" y="2699655"/>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latin typeface="Lushlife" panose="00000400000000000000" pitchFamily="2" charset="0"/>
              </a:rPr>
              <a:t>Jot</a:t>
            </a:r>
            <a:r>
              <a:rPr lang="en-US" sz="3200" dirty="0">
                <a:solidFill>
                  <a:schemeClr val="bg1"/>
                </a:solidFill>
                <a:latin typeface="Lushlife" panose="00000400000000000000" pitchFamily="2" charset="0"/>
              </a:rPr>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iōta</a:t>
            </a:r>
            <a:r>
              <a:rPr lang="en-US" sz="3200" dirty="0"/>
              <a: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yod</a:t>
            </a:r>
            <a:r>
              <a:rPr lang="en-US" sz="3200" dirty="0"/>
              <a:t>) – smallest Hebrew letter</a:t>
            </a:r>
            <a:endParaRPr lang="en-US" sz="3200" dirty="0">
              <a:solidFill>
                <a:schemeClr val="bg1"/>
              </a:solidFill>
              <a:latin typeface="Lushlife" panose="00000400000000000000" pitchFamily="2" charset="0"/>
            </a:endParaRPr>
          </a:p>
        </p:txBody>
      </p:sp>
      <p:sp>
        <p:nvSpPr>
          <p:cNvPr id="11" name="TextBox 10">
            <a:extLst>
              <a:ext uri="{FF2B5EF4-FFF2-40B4-BE49-F238E27FC236}">
                <a16:creationId xmlns:a16="http://schemas.microsoft.com/office/drawing/2014/main" id="{F17B8D46-5BAB-4B9B-A17D-DCAF91F2D934}"/>
              </a:ext>
            </a:extLst>
          </p:cNvPr>
          <p:cNvSpPr txBox="1"/>
          <p:nvPr/>
        </p:nvSpPr>
        <p:spPr>
          <a:xfrm>
            <a:off x="711202" y="3236686"/>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solidFill>
                  <a:schemeClr val="accent4">
                    <a:lumMod val="40000"/>
                    <a:lumOff val="60000"/>
                  </a:schemeClr>
                </a:solidFill>
                <a:latin typeface="Lushlife" panose="00000400000000000000" pitchFamily="2" charset="0"/>
              </a:rPr>
              <a:t>Tittle</a:t>
            </a:r>
            <a:r>
              <a:rPr lang="en-US" sz="3200" dirty="0">
                <a:solidFill>
                  <a:schemeClr val="bg1"/>
                </a:solidFill>
                <a:latin typeface="Lushlife" panose="00000400000000000000" pitchFamily="2" charset="0"/>
              </a:rPr>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keraia</a:t>
            </a:r>
            <a:r>
              <a:rPr lang="en-US" sz="3200" dirty="0"/>
              <a:t> – a pen stroke</a:t>
            </a:r>
            <a:endParaRPr lang="en-US" sz="3200" dirty="0">
              <a:solidFill>
                <a:schemeClr val="bg1"/>
              </a:solidFill>
              <a:latin typeface="Lushlife" panose="00000400000000000000" pitchFamily="2" charset="0"/>
            </a:endParaRPr>
          </a:p>
        </p:txBody>
      </p:sp>
      <p:sp>
        <p:nvSpPr>
          <p:cNvPr id="3" name="Oval 2">
            <a:extLst>
              <a:ext uri="{FF2B5EF4-FFF2-40B4-BE49-F238E27FC236}">
                <a16:creationId xmlns:a16="http://schemas.microsoft.com/office/drawing/2014/main" id="{A4D93B0D-510C-4679-ACAD-E13AFB42A1F5}"/>
              </a:ext>
            </a:extLst>
          </p:cNvPr>
          <p:cNvSpPr/>
          <p:nvPr/>
        </p:nvSpPr>
        <p:spPr>
          <a:xfrm>
            <a:off x="5595257" y="4550229"/>
            <a:ext cx="805543"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999DC5-0C91-4175-A0E8-448A861EC69B}"/>
              </a:ext>
            </a:extLst>
          </p:cNvPr>
          <p:cNvSpPr txBox="1"/>
          <p:nvPr/>
        </p:nvSpPr>
        <p:spPr>
          <a:xfrm>
            <a:off x="7135829" y="3788229"/>
            <a:ext cx="1040914"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Jot</a:t>
            </a:r>
          </a:p>
        </p:txBody>
      </p:sp>
      <p:cxnSp>
        <p:nvCxnSpPr>
          <p:cNvPr id="13" name="Straight Arrow Connector 12">
            <a:extLst>
              <a:ext uri="{FF2B5EF4-FFF2-40B4-BE49-F238E27FC236}">
                <a16:creationId xmlns:a16="http://schemas.microsoft.com/office/drawing/2014/main" id="{7A0ABABB-0DF4-4A90-97FB-47251281D255}"/>
              </a:ext>
            </a:extLst>
          </p:cNvPr>
          <p:cNvCxnSpPr>
            <a:cxnSpLocks/>
          </p:cNvCxnSpPr>
          <p:nvPr/>
        </p:nvCxnSpPr>
        <p:spPr>
          <a:xfrm flipH="1">
            <a:off x="6386286" y="4209143"/>
            <a:ext cx="667658" cy="413657"/>
          </a:xfrm>
          <a:prstGeom prst="straightConnector1">
            <a:avLst/>
          </a:prstGeom>
          <a:ln w="57150">
            <a:solidFill>
              <a:schemeClr val="accent4">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75541E-B0C1-4DB3-840D-BCF29F1E59C8}"/>
              </a:ext>
            </a:extLst>
          </p:cNvPr>
          <p:cNvSpPr/>
          <p:nvPr/>
        </p:nvSpPr>
        <p:spPr>
          <a:xfrm>
            <a:off x="3545787" y="4586597"/>
            <a:ext cx="550196" cy="6021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192E7DA-492F-4908-8F79-56E99A8DAE54}"/>
              </a:ext>
            </a:extLst>
          </p:cNvPr>
          <p:cNvSpPr txBox="1"/>
          <p:nvPr/>
        </p:nvSpPr>
        <p:spPr>
          <a:xfrm>
            <a:off x="1417200" y="3860801"/>
            <a:ext cx="1040914"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Tittle</a:t>
            </a:r>
          </a:p>
        </p:txBody>
      </p:sp>
      <p:cxnSp>
        <p:nvCxnSpPr>
          <p:cNvPr id="17" name="Straight Arrow Connector 16">
            <a:extLst>
              <a:ext uri="{FF2B5EF4-FFF2-40B4-BE49-F238E27FC236}">
                <a16:creationId xmlns:a16="http://schemas.microsoft.com/office/drawing/2014/main" id="{01860C26-5C44-4296-B93D-B0C0AE86E8E6}"/>
              </a:ext>
            </a:extLst>
          </p:cNvPr>
          <p:cNvCxnSpPr>
            <a:cxnSpLocks/>
          </p:cNvCxnSpPr>
          <p:nvPr/>
        </p:nvCxnSpPr>
        <p:spPr>
          <a:xfrm>
            <a:off x="2315029" y="4419601"/>
            <a:ext cx="1175657" cy="239485"/>
          </a:xfrm>
          <a:prstGeom prst="straightConnector1">
            <a:avLst/>
          </a:prstGeom>
          <a:ln w="57150">
            <a:solidFill>
              <a:schemeClr val="accent4">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8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par>
                          <p:cTn id="32" fill="hold">
                            <p:stCondLst>
                              <p:cond delay="1000"/>
                            </p:stCondLst>
                            <p:childTnLst>
                              <p:par>
                                <p:cTn id="33" presetID="21"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3" grpId="0" animBg="1"/>
      <p:bldP spid="4"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pe</a:t>
            </a:r>
            <a:r>
              <a:rPr lang="en-US" sz="3200" dirty="0"/>
              <a:t>: Theme ~ I love Your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404957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4537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as thou </a:t>
            </a:r>
            <a:r>
              <a:rPr lang="en-US" sz="3200" dirty="0" err="1">
                <a:solidFill>
                  <a:schemeClr val="accent4">
                    <a:lumMod val="40000"/>
                    <a:lumOff val="60000"/>
                  </a:schemeClr>
                </a:solidFill>
              </a:rPr>
              <a:t>usest</a:t>
            </a:r>
            <a:r>
              <a:rPr lang="en-US" sz="3200" dirty="0">
                <a:solidFill>
                  <a:schemeClr val="accent4">
                    <a:lumMod val="40000"/>
                    <a:lumOff val="60000"/>
                  </a:schemeClr>
                </a:solidFill>
              </a:rPr>
              <a:t> to do unto those that love thy name.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58202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5610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1077218"/>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tsadde</a:t>
            </a:r>
            <a:r>
              <a:rPr lang="en-US" sz="3200" dirty="0"/>
              <a:t>: Theme ~ The perfect righteousness of the Lord and His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51434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87552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qoph</a:t>
            </a:r>
            <a:r>
              <a:rPr lang="en-US" sz="3200" dirty="0"/>
              <a:t>: Theme ~ A commitment to keep God's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56638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5337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qoph</a:t>
            </a:r>
            <a:r>
              <a:rPr lang="en-US" sz="3200" dirty="0"/>
              <a:t>: Theme ~ A commitment to keep God's Word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3892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7539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dirty="0">
                <a:solidFill>
                  <a:schemeClr val="accent4">
                    <a:lumMod val="40000"/>
                    <a:lumOff val="60000"/>
                  </a:schemeClr>
                </a:solidFill>
              </a:rPr>
              <a:t>Rise</a:t>
            </a:r>
            <a:r>
              <a:rPr lang="en-US" sz="3200" dirty="0"/>
              <a:t> ~ KJV, </a:t>
            </a:r>
            <a:r>
              <a:rPr lang="en-US" sz="3200" dirty="0">
                <a:solidFill>
                  <a:schemeClr val="accent4">
                    <a:lumMod val="40000"/>
                    <a:lumOff val="60000"/>
                  </a:schemeClr>
                </a:solidFill>
              </a:rPr>
              <a:t>prevented</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3816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40203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1077218"/>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resh</a:t>
            </a:r>
            <a:r>
              <a:rPr lang="en-US" sz="3200" dirty="0"/>
              <a:t>: Theme ~ He will trust the Word even in trials and affliction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5326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7067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shin</a:t>
            </a:r>
            <a:r>
              <a:rPr lang="en-US" sz="3200" dirty="0"/>
              <a:t>: Theme ~ His Word reveals His will</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2868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5246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1077218"/>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tau</a:t>
            </a:r>
            <a:r>
              <a:rPr lang="en-US" sz="3200" dirty="0"/>
              <a:t>: Theme ~ The Psalm is closed with the psalmist's face on the ground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812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Psalmist is approaching the end of the Psalm, and his petitions gather force and fervency; he seems to break into the inner circle of divine fellowship, and to come even to the feet of the great God whose help he is imploring.”</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8295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86054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452431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“That man cannot be utterly lost whose heart is still with God. If he be gone astray in many respects, yet still, if he be true in his soul's inmost desires, he will be found again, and fully restored. Yet let the reader remember Ps. 119:1 (</a:t>
            </a:r>
            <a:r>
              <a:rPr lang="en-US" sz="3200" dirty="0">
                <a:solidFill>
                  <a:schemeClr val="accent4">
                    <a:lumMod val="40000"/>
                    <a:lumOff val="60000"/>
                  </a:schemeClr>
                </a:solidFill>
              </a:rPr>
              <a:t>Blessed are the undefiled in the way, who walk in the law of the Lord.</a:t>
            </a:r>
            <a:r>
              <a:rPr lang="en-US" sz="3200" dirty="0"/>
              <a:t>) while he reads Ps. 119:176, the major blessedness lies not in being restored from wandering, but in being upheld in a blameless way even to the end.”</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3018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kaph</a:t>
            </a:r>
            <a:r>
              <a:rPr lang="en-US" sz="3200" dirty="0"/>
              <a:t>: Theme ~ The Word teaches me how to trust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5619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23163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9872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lamed</a:t>
            </a:r>
            <a:r>
              <a:rPr lang="en-US" sz="3200" dirty="0"/>
              <a:t>: Theme ~ The Word gives permanence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406648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43A7829-D3DB-4E67-8805-DB1D530FBA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18717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70437"/>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strain is more joyful, for experience has given the sweet singer a comfortable knowledge of the word of the Lord, and this makes a glad theme. After tossing about on a sea of trouble the Psalmist here leaps to shore and stands upon a rock. Jehovah's word is not fickle nor uncertain; it is settled, determined, fixed, sure, immovable.”</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119:73-176</a:t>
            </a:r>
          </a:p>
        </p:txBody>
      </p:sp>
    </p:spTree>
    <p:extLst>
      <p:ext uri="{BB962C8B-B14F-4D97-AF65-F5344CB8AC3E}">
        <p14:creationId xmlns:p14="http://schemas.microsoft.com/office/powerpoint/2010/main" val="32478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464</TotalTime>
  <Words>1022</Words>
  <Application>Microsoft Office PowerPoint</Application>
  <PresentationFormat>On-screen Show (4:3)</PresentationFormat>
  <Paragraphs>260</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Times New Roman</vt:lpstr>
      <vt:lpstr>Lushlife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2018-03-28T14:38:36Z</dcterms:created>
  <dcterms:modified xsi:type="dcterms:W3CDTF">2018-03-28T22:23:13Z</dcterms:modified>
</cp:coreProperties>
</file>