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3" r:id="rId6"/>
    <p:sldId id="275" r:id="rId7"/>
    <p:sldId id="276" r:id="rId8"/>
    <p:sldId id="288" r:id="rId9"/>
    <p:sldId id="289" r:id="rId10"/>
    <p:sldId id="274" r:id="rId11"/>
    <p:sldId id="290" r:id="rId12"/>
    <p:sldId id="264" r:id="rId13"/>
    <p:sldId id="266" r:id="rId14"/>
    <p:sldId id="284" r:id="rId15"/>
    <p:sldId id="286" r:id="rId16"/>
    <p:sldId id="265" r:id="rId17"/>
    <p:sldId id="279" r:id="rId18"/>
    <p:sldId id="267" r:id="rId19"/>
    <p:sldId id="277" r:id="rId20"/>
    <p:sldId id="287" r:id="rId21"/>
    <p:sldId id="278" r:id="rId22"/>
    <p:sldId id="280" r:id="rId23"/>
    <p:sldId id="281" r:id="rId24"/>
    <p:sldId id="268" r:id="rId25"/>
    <p:sldId id="269" r:id="rId26"/>
    <p:sldId id="282" r:id="rId27"/>
    <p:sldId id="283" r:id="rId28"/>
    <p:sldId id="270" r:id="rId29"/>
    <p:sldId id="271" r:id="rId30"/>
    <p:sldId id="272" r:id="rId31"/>
    <p:sldId id="273" r:id="rId32"/>
  </p:sldIdLst>
  <p:sldSz cx="9144000" cy="6858000" type="screen4x3"/>
  <p:notesSz cx="6858000" cy="9144000"/>
  <p:embeddedFontLst>
    <p:embeddedFont>
      <p:font typeface="Lushlife" panose="00000400000000000000"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823"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01901B3-B836-40DC-B145-71F16F3201B2}"/>
    <pc:docChg chg="undo redo custSel addSld delSld modSld sldOrd">
      <pc:chgData name="Ken Merrihew" userId="bcb7a1e886d99f07" providerId="LiveId" clId="{601901B3-B836-40DC-B145-71F16F3201B2}" dt="2018-03-08T00:17:26.295" v="3909"/>
      <pc:docMkLst>
        <pc:docMk/>
      </pc:docMkLst>
      <pc:sldChg chg="modSp">
        <pc:chgData name="Ken Merrihew" userId="bcb7a1e886d99f07" providerId="LiveId" clId="{601901B3-B836-40DC-B145-71F16F3201B2}" dt="2018-03-05T16:53:22.432" v="1" actId="20577"/>
        <pc:sldMkLst>
          <pc:docMk/>
          <pc:sldMk cId="1702900190" sldId="256"/>
        </pc:sldMkLst>
        <pc:spChg chg="mod">
          <ac:chgData name="Ken Merrihew" userId="bcb7a1e886d99f07" providerId="LiveId" clId="{601901B3-B836-40DC-B145-71F16F3201B2}" dt="2018-03-05T16:53:22.432" v="1" actId="20577"/>
          <ac:spMkLst>
            <pc:docMk/>
            <pc:sldMk cId="1702900190" sldId="256"/>
            <ac:spMk id="5" creationId="{00000000-0000-0000-0000-000000000000}"/>
          </ac:spMkLst>
        </pc:spChg>
      </pc:sldChg>
      <pc:sldChg chg="addSp modSp modAnim">
        <pc:chgData name="Ken Merrihew" userId="bcb7a1e886d99f07" providerId="LiveId" clId="{601901B3-B836-40DC-B145-71F16F3201B2}" dt="2018-03-08T00:10:42.330" v="3907" actId="20577"/>
        <pc:sldMkLst>
          <pc:docMk/>
          <pc:sldMk cId="2526491091" sldId="257"/>
        </pc:sldMkLst>
        <pc:spChg chg="mod">
          <ac:chgData name="Ken Merrihew" userId="bcb7a1e886d99f07" providerId="LiveId" clId="{601901B3-B836-40DC-B145-71F16F3201B2}" dt="2018-03-05T16:53:27.804" v="3" actId="20577"/>
          <ac:spMkLst>
            <pc:docMk/>
            <pc:sldMk cId="2526491091" sldId="257"/>
            <ac:spMk id="9" creationId="{00000000-0000-0000-0000-000000000000}"/>
          </ac:spMkLst>
        </pc:spChg>
        <pc:spChg chg="mod">
          <ac:chgData name="Ken Merrihew" userId="bcb7a1e886d99f07" providerId="LiveId" clId="{601901B3-B836-40DC-B145-71F16F3201B2}" dt="2018-03-07T15:41:39.185" v="2425" actId="20577"/>
          <ac:spMkLst>
            <pc:docMk/>
            <pc:sldMk cId="2526491091" sldId="257"/>
            <ac:spMk id="10" creationId="{DE6B48B8-5CCF-429C-BBCB-5EC02EA5DE7A}"/>
          </ac:spMkLst>
        </pc:spChg>
        <pc:spChg chg="mod">
          <ac:chgData name="Ken Merrihew" userId="bcb7a1e886d99f07" providerId="LiveId" clId="{601901B3-B836-40DC-B145-71F16F3201B2}" dt="2018-03-07T15:41:52.483" v="2452" actId="20577"/>
          <ac:spMkLst>
            <pc:docMk/>
            <pc:sldMk cId="2526491091" sldId="257"/>
            <ac:spMk id="11" creationId="{5CE9A636-23FA-411C-A392-331ED7B557CD}"/>
          </ac:spMkLst>
        </pc:spChg>
        <pc:spChg chg="mod">
          <ac:chgData name="Ken Merrihew" userId="bcb7a1e886d99f07" providerId="LiveId" clId="{601901B3-B836-40DC-B145-71F16F3201B2}" dt="2018-03-08T00:10:42.330" v="3907" actId="20577"/>
          <ac:spMkLst>
            <pc:docMk/>
            <pc:sldMk cId="2526491091" sldId="257"/>
            <ac:spMk id="12" creationId="{05C02D59-2E92-419B-9F5F-925CC4DB2CD3}"/>
          </ac:spMkLst>
        </pc:spChg>
        <pc:spChg chg="add mod">
          <ac:chgData name="Ken Merrihew" userId="bcb7a1e886d99f07" providerId="LiveId" clId="{601901B3-B836-40DC-B145-71F16F3201B2}" dt="2018-03-07T15:41:59.821" v="2477" actId="1035"/>
          <ac:spMkLst>
            <pc:docMk/>
            <pc:sldMk cId="2526491091" sldId="257"/>
            <ac:spMk id="13" creationId="{DF550CB3-41AF-4AC8-9D20-3F753214658B}"/>
          </ac:spMkLst>
        </pc:spChg>
      </pc:sldChg>
      <pc:sldChg chg="modSp">
        <pc:chgData name="Ken Merrihew" userId="bcb7a1e886d99f07" providerId="LiveId" clId="{601901B3-B836-40DC-B145-71F16F3201B2}" dt="2018-03-05T16:53:36.471" v="5" actId="20577"/>
        <pc:sldMkLst>
          <pc:docMk/>
          <pc:sldMk cId="522468264" sldId="258"/>
        </pc:sldMkLst>
        <pc:spChg chg="mod">
          <ac:chgData name="Ken Merrihew" userId="bcb7a1e886d99f07" providerId="LiveId" clId="{601901B3-B836-40DC-B145-71F16F3201B2}" dt="2018-03-05T16:53:36.471" v="5" actId="20577"/>
          <ac:spMkLst>
            <pc:docMk/>
            <pc:sldMk cId="522468264" sldId="258"/>
            <ac:spMk id="4" creationId="{00000000-0000-0000-0000-000000000000}"/>
          </ac:spMkLst>
        </pc:spChg>
      </pc:sldChg>
      <pc:sldChg chg="modSp del">
        <pc:chgData name="Ken Merrihew" userId="bcb7a1e886d99f07" providerId="LiveId" clId="{601901B3-B836-40DC-B145-71F16F3201B2}" dt="2018-03-07T15:37:02.367" v="2284" actId="2696"/>
        <pc:sldMkLst>
          <pc:docMk/>
          <pc:sldMk cId="852874342" sldId="259"/>
        </pc:sldMkLst>
        <pc:spChg chg="mod">
          <ac:chgData name="Ken Merrihew" userId="bcb7a1e886d99f07" providerId="LiveId" clId="{601901B3-B836-40DC-B145-71F16F3201B2}" dt="2018-03-05T16:54:23.067" v="22" actId="20577"/>
          <ac:spMkLst>
            <pc:docMk/>
            <pc:sldMk cId="852874342" sldId="259"/>
            <ac:spMk id="9" creationId="{00000000-0000-0000-0000-000000000000}"/>
          </ac:spMkLst>
        </pc:spChg>
      </pc:sldChg>
      <pc:sldChg chg="modSp del">
        <pc:chgData name="Ken Merrihew" userId="bcb7a1e886d99f07" providerId="LiveId" clId="{601901B3-B836-40DC-B145-71F16F3201B2}" dt="2018-03-07T15:37:04.311" v="2285" actId="2696"/>
        <pc:sldMkLst>
          <pc:docMk/>
          <pc:sldMk cId="2026808189" sldId="260"/>
        </pc:sldMkLst>
        <pc:spChg chg="mod">
          <ac:chgData name="Ken Merrihew" userId="bcb7a1e886d99f07" providerId="LiveId" clId="{601901B3-B836-40DC-B145-71F16F3201B2}" dt="2018-03-05T16:54:28.303" v="24" actId="20577"/>
          <ac:spMkLst>
            <pc:docMk/>
            <pc:sldMk cId="2026808189" sldId="260"/>
            <ac:spMk id="4" creationId="{00000000-0000-0000-0000-000000000000}"/>
          </ac:spMkLst>
        </pc:spChg>
      </pc:sldChg>
      <pc:sldChg chg="modSp">
        <pc:chgData name="Ken Merrihew" userId="bcb7a1e886d99f07" providerId="LiveId" clId="{601901B3-B836-40DC-B145-71F16F3201B2}" dt="2018-03-05T19:52:26.851" v="242" actId="1076"/>
        <pc:sldMkLst>
          <pc:docMk/>
          <pc:sldMk cId="2686348168" sldId="261"/>
        </pc:sldMkLst>
        <pc:spChg chg="mod">
          <ac:chgData name="Ken Merrihew" userId="bcb7a1e886d99f07" providerId="LiveId" clId="{601901B3-B836-40DC-B145-71F16F3201B2}" dt="2018-03-05T16:53:40.516" v="7" actId="20577"/>
          <ac:spMkLst>
            <pc:docMk/>
            <pc:sldMk cId="2686348168" sldId="261"/>
            <ac:spMk id="9" creationId="{00000000-0000-0000-0000-000000000000}"/>
          </ac:spMkLst>
        </pc:spChg>
        <pc:spChg chg="mod">
          <ac:chgData name="Ken Merrihew" userId="bcb7a1e886d99f07" providerId="LiveId" clId="{601901B3-B836-40DC-B145-71F16F3201B2}" dt="2018-03-05T19:47:37.046" v="140" actId="20577"/>
          <ac:spMkLst>
            <pc:docMk/>
            <pc:sldMk cId="2686348168" sldId="261"/>
            <ac:spMk id="16" creationId="{BA9403CB-D673-4276-ADA9-3AB8E0BC2C98}"/>
          </ac:spMkLst>
        </pc:spChg>
        <pc:spChg chg="mod">
          <ac:chgData name="Ken Merrihew" userId="bcb7a1e886d99f07" providerId="LiveId" clId="{601901B3-B836-40DC-B145-71F16F3201B2}" dt="2018-03-05T19:47:48.443" v="177" actId="1038"/>
          <ac:spMkLst>
            <pc:docMk/>
            <pc:sldMk cId="2686348168" sldId="261"/>
            <ac:spMk id="17" creationId="{7525EB94-D9B3-40E3-8A99-2D84662A639B}"/>
          </ac:spMkLst>
        </pc:spChg>
        <pc:spChg chg="mod">
          <ac:chgData name="Ken Merrihew" userId="bcb7a1e886d99f07" providerId="LiveId" clId="{601901B3-B836-40DC-B145-71F16F3201B2}" dt="2018-03-05T19:52:26.851" v="242" actId="1076"/>
          <ac:spMkLst>
            <pc:docMk/>
            <pc:sldMk cId="2686348168" sldId="261"/>
            <ac:spMk id="18" creationId="{6815443B-A3E9-4F34-878C-E711405792BA}"/>
          </ac:spMkLst>
        </pc:spChg>
        <pc:spChg chg="mod">
          <ac:chgData name="Ken Merrihew" userId="bcb7a1e886d99f07" providerId="LiveId" clId="{601901B3-B836-40DC-B145-71F16F3201B2}" dt="2018-03-05T16:56:50.856" v="97" actId="1036"/>
          <ac:spMkLst>
            <pc:docMk/>
            <pc:sldMk cId="2686348168" sldId="261"/>
            <ac:spMk id="20" creationId="{E2B70F16-E3DA-4AB9-9EA5-1D03B9CA2FCE}"/>
          </ac:spMkLst>
        </pc:spChg>
        <pc:spChg chg="mod">
          <ac:chgData name="Ken Merrihew" userId="bcb7a1e886d99f07" providerId="LiveId" clId="{601901B3-B836-40DC-B145-71F16F3201B2}" dt="2018-03-05T16:56:50.856" v="97" actId="1036"/>
          <ac:spMkLst>
            <pc:docMk/>
            <pc:sldMk cId="2686348168" sldId="261"/>
            <ac:spMk id="21" creationId="{66D5B2CC-53B9-4BC2-BFA1-9C03F161BB25}"/>
          </ac:spMkLst>
        </pc:spChg>
        <pc:spChg chg="mod">
          <ac:chgData name="Ken Merrihew" userId="bcb7a1e886d99f07" providerId="LiveId" clId="{601901B3-B836-40DC-B145-71F16F3201B2}" dt="2018-03-05T16:56:50.856" v="97" actId="1036"/>
          <ac:spMkLst>
            <pc:docMk/>
            <pc:sldMk cId="2686348168" sldId="261"/>
            <ac:spMk id="22" creationId="{563AA5CF-6488-46E8-A4DA-137BCCC1F143}"/>
          </ac:spMkLst>
        </pc:spChg>
        <pc:picChg chg="mod">
          <ac:chgData name="Ken Merrihew" userId="bcb7a1e886d99f07" providerId="LiveId" clId="{601901B3-B836-40DC-B145-71F16F3201B2}" dt="2018-03-05T16:56:50.856" v="97" actId="1036"/>
          <ac:picMkLst>
            <pc:docMk/>
            <pc:sldMk cId="2686348168" sldId="261"/>
            <ac:picMk id="19" creationId="{FAF121FD-ADD7-4F9F-AB88-5BF0A622EF34}"/>
          </ac:picMkLst>
        </pc:picChg>
      </pc:sldChg>
      <pc:sldChg chg="modSp">
        <pc:chgData name="Ken Merrihew" userId="bcb7a1e886d99f07" providerId="LiveId" clId="{601901B3-B836-40DC-B145-71F16F3201B2}" dt="2018-03-05T16:53:45.653" v="9" actId="20577"/>
        <pc:sldMkLst>
          <pc:docMk/>
          <pc:sldMk cId="3405300551" sldId="263"/>
        </pc:sldMkLst>
        <pc:spChg chg="mod">
          <ac:chgData name="Ken Merrihew" userId="bcb7a1e886d99f07" providerId="LiveId" clId="{601901B3-B836-40DC-B145-71F16F3201B2}" dt="2018-03-05T16:53:45.653" v="9" actId="20577"/>
          <ac:spMkLst>
            <pc:docMk/>
            <pc:sldMk cId="3405300551" sldId="263"/>
            <ac:spMk id="9" creationId="{00000000-0000-0000-0000-000000000000}"/>
          </ac:spMkLst>
        </pc:spChg>
      </pc:sldChg>
      <pc:sldChg chg="addSp delSp modSp modAnim">
        <pc:chgData name="Ken Merrihew" userId="bcb7a1e886d99f07" providerId="LiveId" clId="{601901B3-B836-40DC-B145-71F16F3201B2}" dt="2018-03-06T17:51:34.211" v="1706" actId="14100"/>
        <pc:sldMkLst>
          <pc:docMk/>
          <pc:sldMk cId="2647494830" sldId="264"/>
        </pc:sldMkLst>
        <pc:spChg chg="mod">
          <ac:chgData name="Ken Merrihew" userId="bcb7a1e886d99f07" providerId="LiveId" clId="{601901B3-B836-40DC-B145-71F16F3201B2}" dt="2018-03-05T16:54:01.461" v="16" actId="20577"/>
          <ac:spMkLst>
            <pc:docMk/>
            <pc:sldMk cId="2647494830" sldId="264"/>
            <ac:spMk id="9" creationId="{00000000-0000-0000-0000-000000000000}"/>
          </ac:spMkLst>
        </pc:spChg>
        <pc:spChg chg="add mod ord">
          <ac:chgData name="Ken Merrihew" userId="bcb7a1e886d99f07" providerId="LiveId" clId="{601901B3-B836-40DC-B145-71F16F3201B2}" dt="2018-03-06T17:46:18.995" v="1552" actId="1035"/>
          <ac:spMkLst>
            <pc:docMk/>
            <pc:sldMk cId="2647494830" sldId="264"/>
            <ac:spMk id="19" creationId="{202C63DB-7DEF-49B7-A3D9-041C2221A9D2}"/>
          </ac:spMkLst>
        </pc:spChg>
        <pc:spChg chg="add mod ord">
          <ac:chgData name="Ken Merrihew" userId="bcb7a1e886d99f07" providerId="LiveId" clId="{601901B3-B836-40DC-B145-71F16F3201B2}" dt="2018-03-06T17:51:34.211" v="1706" actId="14100"/>
          <ac:spMkLst>
            <pc:docMk/>
            <pc:sldMk cId="2647494830" sldId="264"/>
            <ac:spMk id="20" creationId="{97375812-C8F2-491F-BFCD-8A022E5CDE61}"/>
          </ac:spMkLst>
        </pc:spChg>
        <pc:spChg chg="add mod ord">
          <ac:chgData name="Ken Merrihew" userId="bcb7a1e886d99f07" providerId="LiveId" clId="{601901B3-B836-40DC-B145-71F16F3201B2}" dt="2018-03-06T17:48:15.001" v="1623" actId="1038"/>
          <ac:spMkLst>
            <pc:docMk/>
            <pc:sldMk cId="2647494830" sldId="264"/>
            <ac:spMk id="21" creationId="{4F91412B-8185-4203-8B23-3E5FDECB9FBE}"/>
          </ac:spMkLst>
        </pc:spChg>
        <pc:spChg chg="add mod ord">
          <ac:chgData name="Ken Merrihew" userId="bcb7a1e886d99f07" providerId="LiveId" clId="{601901B3-B836-40DC-B145-71F16F3201B2}" dt="2018-03-06T17:51:14.023" v="1705" actId="1035"/>
          <ac:spMkLst>
            <pc:docMk/>
            <pc:sldMk cId="2647494830" sldId="264"/>
            <ac:spMk id="22" creationId="{64C7BDBB-64B8-4C77-8116-6E861AEA5FAC}"/>
          </ac:spMkLst>
        </pc:spChg>
        <pc:spChg chg="add mod ord">
          <ac:chgData name="Ken Merrihew" userId="bcb7a1e886d99f07" providerId="LiveId" clId="{601901B3-B836-40DC-B145-71F16F3201B2}" dt="2018-03-06T17:51:14.023" v="1705" actId="1035"/>
          <ac:spMkLst>
            <pc:docMk/>
            <pc:sldMk cId="2647494830" sldId="264"/>
            <ac:spMk id="23" creationId="{9EDEE944-40E1-4AF7-8E6A-AEC292D0DC75}"/>
          </ac:spMkLst>
        </pc:spChg>
        <pc:graphicFrameChg chg="add del modGraphic">
          <ac:chgData name="Ken Merrihew" userId="bcb7a1e886d99f07" providerId="LiveId" clId="{601901B3-B836-40DC-B145-71F16F3201B2}" dt="2018-03-05T16:53:58.609" v="14" actId="27309"/>
          <ac:graphicFrameMkLst>
            <pc:docMk/>
            <pc:sldMk cId="2647494830" sldId="264"/>
            <ac:graphicFrameMk id="3" creationId="{3BF111A1-33E3-49AF-B5F0-6F7D9CD8D0B3}"/>
          </ac:graphicFrameMkLst>
        </pc:graphicFrameChg>
      </pc:sldChg>
      <pc:sldChg chg="modSp">
        <pc:chgData name="Ken Merrihew" userId="bcb7a1e886d99f07" providerId="LiveId" clId="{601901B3-B836-40DC-B145-71F16F3201B2}" dt="2018-03-05T16:54:18.207" v="20" actId="20577"/>
        <pc:sldMkLst>
          <pc:docMk/>
          <pc:sldMk cId="3585182897" sldId="265"/>
        </pc:sldMkLst>
        <pc:spChg chg="mod">
          <ac:chgData name="Ken Merrihew" userId="bcb7a1e886d99f07" providerId="LiveId" clId="{601901B3-B836-40DC-B145-71F16F3201B2}" dt="2018-03-05T16:54:18.207" v="20" actId="20577"/>
          <ac:spMkLst>
            <pc:docMk/>
            <pc:sldMk cId="3585182897" sldId="265"/>
            <ac:spMk id="4" creationId="{00000000-0000-0000-0000-000000000000}"/>
          </ac:spMkLst>
        </pc:spChg>
      </pc:sldChg>
      <pc:sldChg chg="addSp delSp modSp ord delAnim modAnim">
        <pc:chgData name="Ken Merrihew" userId="bcb7a1e886d99f07" providerId="LiveId" clId="{601901B3-B836-40DC-B145-71F16F3201B2}" dt="2018-03-07T16:05:36.376" v="2493"/>
        <pc:sldMkLst>
          <pc:docMk/>
          <pc:sldMk cId="2386209918" sldId="266"/>
        </pc:sldMkLst>
        <pc:spChg chg="add del">
          <ac:chgData name="Ken Merrihew" userId="bcb7a1e886d99f07" providerId="LiveId" clId="{601901B3-B836-40DC-B145-71F16F3201B2}" dt="2018-03-06T18:40:42.509" v="2243" actId="478"/>
          <ac:spMkLst>
            <pc:docMk/>
            <pc:sldMk cId="2386209918" sldId="266"/>
            <ac:spMk id="2" creationId="{F1A52C32-5A31-4F31-B52A-97B5E1916465}"/>
          </ac:spMkLst>
        </pc:spChg>
        <pc:spChg chg="add del mod">
          <ac:chgData name="Ken Merrihew" userId="bcb7a1e886d99f07" providerId="LiveId" clId="{601901B3-B836-40DC-B145-71F16F3201B2}" dt="2018-03-06T18:40:50.526" v="2246" actId="478"/>
          <ac:spMkLst>
            <pc:docMk/>
            <pc:sldMk cId="2386209918" sldId="266"/>
            <ac:spMk id="6" creationId="{A8373958-BE10-4A51-8E32-455F358DD28E}"/>
          </ac:spMkLst>
        </pc:spChg>
        <pc:spChg chg="mod">
          <ac:chgData name="Ken Merrihew" userId="bcb7a1e886d99f07" providerId="LiveId" clId="{601901B3-B836-40DC-B145-71F16F3201B2}" dt="2018-03-05T16:54:12.366" v="18" actId="20577"/>
          <ac:spMkLst>
            <pc:docMk/>
            <pc:sldMk cId="2386209918" sldId="266"/>
            <ac:spMk id="9" creationId="{00000000-0000-0000-0000-000000000000}"/>
          </ac:spMkLst>
        </pc:spChg>
        <pc:spChg chg="add del mod">
          <ac:chgData name="Ken Merrihew" userId="bcb7a1e886d99f07" providerId="LiveId" clId="{601901B3-B836-40DC-B145-71F16F3201B2}" dt="2018-03-06T18:40:51.726" v="2247" actId="478"/>
          <ac:spMkLst>
            <pc:docMk/>
            <pc:sldMk cId="2386209918" sldId="266"/>
            <ac:spMk id="10" creationId="{9960E3F7-7CF0-4E48-9E0F-A25A805D902A}"/>
          </ac:spMkLst>
        </pc:spChg>
        <pc:spChg chg="add del mod">
          <ac:chgData name="Ken Merrihew" userId="bcb7a1e886d99f07" providerId="LiveId" clId="{601901B3-B836-40DC-B145-71F16F3201B2}" dt="2018-03-06T18:40:52.375" v="2248" actId="478"/>
          <ac:spMkLst>
            <pc:docMk/>
            <pc:sldMk cId="2386209918" sldId="266"/>
            <ac:spMk id="11" creationId="{1CDF5CDC-F361-4B87-A6B8-2E3F87B574DC}"/>
          </ac:spMkLst>
        </pc:spChg>
        <pc:spChg chg="add del mod">
          <ac:chgData name="Ken Merrihew" userId="bcb7a1e886d99f07" providerId="LiveId" clId="{601901B3-B836-40DC-B145-71F16F3201B2}" dt="2018-03-06T18:40:52.936" v="2249" actId="478"/>
          <ac:spMkLst>
            <pc:docMk/>
            <pc:sldMk cId="2386209918" sldId="266"/>
            <ac:spMk id="12" creationId="{5DF8AB53-7A58-4068-BBEB-3922D0C650F3}"/>
          </ac:spMkLst>
        </pc:spChg>
        <pc:spChg chg="add del mod">
          <ac:chgData name="Ken Merrihew" userId="bcb7a1e886d99f07" providerId="LiveId" clId="{601901B3-B836-40DC-B145-71F16F3201B2}" dt="2018-03-06T18:40:53.671" v="2250" actId="478"/>
          <ac:spMkLst>
            <pc:docMk/>
            <pc:sldMk cId="2386209918" sldId="266"/>
            <ac:spMk id="13" creationId="{66448EC7-E10E-453D-BB8B-C517E1661A67}"/>
          </ac:spMkLst>
        </pc:spChg>
        <pc:spChg chg="mod">
          <ac:chgData name="Ken Merrihew" userId="bcb7a1e886d99f07" providerId="LiveId" clId="{601901B3-B836-40DC-B145-71F16F3201B2}" dt="2018-03-07T16:05:36.376" v="2493"/>
          <ac:spMkLst>
            <pc:docMk/>
            <pc:sldMk cId="2386209918" sldId="266"/>
            <ac:spMk id="19" creationId="{F269207C-7849-40BA-B36A-E9319AE368F4}"/>
          </ac:spMkLst>
        </pc:spChg>
      </pc:sldChg>
      <pc:sldChg chg="add">
        <pc:chgData name="Ken Merrihew" userId="bcb7a1e886d99f07" providerId="LiveId" clId="{601901B3-B836-40DC-B145-71F16F3201B2}" dt="2018-03-05T18:04:34.581" v="98"/>
        <pc:sldMkLst>
          <pc:docMk/>
          <pc:sldMk cId="124246412" sldId="267"/>
        </pc:sldMkLst>
      </pc:sldChg>
      <pc:sldChg chg="modSp add">
        <pc:chgData name="Ken Merrihew" userId="bcb7a1e886d99f07" providerId="LiveId" clId="{601901B3-B836-40DC-B145-71F16F3201B2}" dt="2018-03-05T18:06:25.058" v="113"/>
        <pc:sldMkLst>
          <pc:docMk/>
          <pc:sldMk cId="2120756722" sldId="268"/>
        </pc:sldMkLst>
        <pc:spChg chg="mod">
          <ac:chgData name="Ken Merrihew" userId="bcb7a1e886d99f07" providerId="LiveId" clId="{601901B3-B836-40DC-B145-71F16F3201B2}" dt="2018-03-05T18:06:25.058" v="113"/>
          <ac:spMkLst>
            <pc:docMk/>
            <pc:sldMk cId="2120756722" sldId="268"/>
            <ac:spMk id="19" creationId="{F269207C-7849-40BA-B36A-E9319AE368F4}"/>
          </ac:spMkLst>
        </pc:spChg>
      </pc:sldChg>
      <pc:sldChg chg="add">
        <pc:chgData name="Ken Merrihew" userId="bcb7a1e886d99f07" providerId="LiveId" clId="{601901B3-B836-40DC-B145-71F16F3201B2}" dt="2018-03-05T18:06:07.992" v="106"/>
        <pc:sldMkLst>
          <pc:docMk/>
          <pc:sldMk cId="58290782" sldId="269"/>
        </pc:sldMkLst>
      </pc:sldChg>
      <pc:sldChg chg="modSp add">
        <pc:chgData name="Ken Merrihew" userId="bcb7a1e886d99f07" providerId="LiveId" clId="{601901B3-B836-40DC-B145-71F16F3201B2}" dt="2018-03-05T18:09:59.355" v="120"/>
        <pc:sldMkLst>
          <pc:docMk/>
          <pc:sldMk cId="3369829345" sldId="270"/>
        </pc:sldMkLst>
        <pc:spChg chg="mod">
          <ac:chgData name="Ken Merrihew" userId="bcb7a1e886d99f07" providerId="LiveId" clId="{601901B3-B836-40DC-B145-71F16F3201B2}" dt="2018-03-05T18:09:59.355" v="120"/>
          <ac:spMkLst>
            <pc:docMk/>
            <pc:sldMk cId="3369829345" sldId="270"/>
            <ac:spMk id="19" creationId="{F269207C-7849-40BA-B36A-E9319AE368F4}"/>
          </ac:spMkLst>
        </pc:spChg>
      </pc:sldChg>
      <pc:sldChg chg="add">
        <pc:chgData name="Ken Merrihew" userId="bcb7a1e886d99f07" providerId="LiveId" clId="{601901B3-B836-40DC-B145-71F16F3201B2}" dt="2018-03-05T18:09:46.083" v="114"/>
        <pc:sldMkLst>
          <pc:docMk/>
          <pc:sldMk cId="1568083408" sldId="271"/>
        </pc:sldMkLst>
      </pc:sldChg>
      <pc:sldChg chg="modSp add">
        <pc:chgData name="Ken Merrihew" userId="bcb7a1e886d99f07" providerId="LiveId" clId="{601901B3-B836-40DC-B145-71F16F3201B2}" dt="2018-03-05T18:13:08.268" v="127"/>
        <pc:sldMkLst>
          <pc:docMk/>
          <pc:sldMk cId="474300936" sldId="272"/>
        </pc:sldMkLst>
        <pc:spChg chg="mod">
          <ac:chgData name="Ken Merrihew" userId="bcb7a1e886d99f07" providerId="LiveId" clId="{601901B3-B836-40DC-B145-71F16F3201B2}" dt="2018-03-05T18:13:08.268" v="127"/>
          <ac:spMkLst>
            <pc:docMk/>
            <pc:sldMk cId="474300936" sldId="272"/>
            <ac:spMk id="19" creationId="{F269207C-7849-40BA-B36A-E9319AE368F4}"/>
          </ac:spMkLst>
        </pc:spChg>
      </pc:sldChg>
      <pc:sldChg chg="add">
        <pc:chgData name="Ken Merrihew" userId="bcb7a1e886d99f07" providerId="LiveId" clId="{601901B3-B836-40DC-B145-71F16F3201B2}" dt="2018-03-05T18:12:52.119" v="121"/>
        <pc:sldMkLst>
          <pc:docMk/>
          <pc:sldMk cId="1764488425" sldId="273"/>
        </pc:sldMkLst>
      </pc:sldChg>
      <pc:sldChg chg="addSp delSp modSp add ord delAnim modAnim">
        <pc:chgData name="Ken Merrihew" userId="bcb7a1e886d99f07" providerId="LiveId" clId="{601901B3-B836-40DC-B145-71F16F3201B2}" dt="2018-03-06T17:35:17.254" v="1542"/>
        <pc:sldMkLst>
          <pc:docMk/>
          <pc:sldMk cId="1135194709" sldId="274"/>
        </pc:sldMkLst>
        <pc:spChg chg="add mod">
          <ac:chgData name="Ken Merrihew" userId="bcb7a1e886d99f07" providerId="LiveId" clId="{601901B3-B836-40DC-B145-71F16F3201B2}" dt="2018-03-06T16:45:54.503" v="808" actId="1038"/>
          <ac:spMkLst>
            <pc:docMk/>
            <pc:sldMk cId="1135194709" sldId="274"/>
            <ac:spMk id="2" creationId="{7BF33142-06C0-4361-8221-DF44AAE99A0E}"/>
          </ac:spMkLst>
        </pc:spChg>
        <pc:spChg chg="del">
          <ac:chgData name="Ken Merrihew" userId="bcb7a1e886d99f07" providerId="LiveId" clId="{601901B3-B836-40DC-B145-71F16F3201B2}" dt="2018-03-06T16:36:48.901" v="254" actId="478"/>
          <ac:spMkLst>
            <pc:docMk/>
            <pc:sldMk cId="1135194709" sldId="274"/>
            <ac:spMk id="6" creationId="{D763466C-2000-4348-9B58-25AF7C43F751}"/>
          </ac:spMkLst>
        </pc:spChg>
        <pc:spChg chg="mod">
          <ac:chgData name="Ken Merrihew" userId="bcb7a1e886d99f07" providerId="LiveId" clId="{601901B3-B836-40DC-B145-71F16F3201B2}" dt="2018-03-06T16:38:59.511" v="289" actId="1076"/>
          <ac:spMkLst>
            <pc:docMk/>
            <pc:sldMk cId="1135194709" sldId="274"/>
            <ac:spMk id="8" creationId="{00000000-0000-0000-0000-000000000000}"/>
          </ac:spMkLst>
        </pc:spChg>
        <pc:spChg chg="mod">
          <ac:chgData name="Ken Merrihew" userId="bcb7a1e886d99f07" providerId="LiveId" clId="{601901B3-B836-40DC-B145-71F16F3201B2}" dt="2018-03-06T16:45:54.503" v="808" actId="1038"/>
          <ac:spMkLst>
            <pc:docMk/>
            <pc:sldMk cId="1135194709" sldId="274"/>
            <ac:spMk id="10" creationId="{AC3234D7-F733-4554-B2ED-763ED7585672}"/>
          </ac:spMkLst>
        </pc:spChg>
        <pc:spChg chg="del">
          <ac:chgData name="Ken Merrihew" userId="bcb7a1e886d99f07" providerId="LiveId" clId="{601901B3-B836-40DC-B145-71F16F3201B2}" dt="2018-03-06T16:36:53.944" v="255" actId="478"/>
          <ac:spMkLst>
            <pc:docMk/>
            <pc:sldMk cId="1135194709" sldId="274"/>
            <ac:spMk id="11" creationId="{FC7264C3-49D5-420C-A4F2-619C23693A71}"/>
          </ac:spMkLst>
        </pc:spChg>
        <pc:spChg chg="del">
          <ac:chgData name="Ken Merrihew" userId="bcb7a1e886d99f07" providerId="LiveId" clId="{601901B3-B836-40DC-B145-71F16F3201B2}" dt="2018-03-06T16:36:53.944" v="255" actId="478"/>
          <ac:spMkLst>
            <pc:docMk/>
            <pc:sldMk cId="1135194709" sldId="274"/>
            <ac:spMk id="12" creationId="{04C9DF74-D55D-4C4F-8D99-801C7642931A}"/>
          </ac:spMkLst>
        </pc:spChg>
        <pc:spChg chg="del">
          <ac:chgData name="Ken Merrihew" userId="bcb7a1e886d99f07" providerId="LiveId" clId="{601901B3-B836-40DC-B145-71F16F3201B2}" dt="2018-03-06T16:36:48.901" v="254" actId="478"/>
          <ac:spMkLst>
            <pc:docMk/>
            <pc:sldMk cId="1135194709" sldId="274"/>
            <ac:spMk id="18" creationId="{486C35FE-AB29-4F83-B78A-24C7130FBCFE}"/>
          </ac:spMkLst>
        </pc:spChg>
        <pc:spChg chg="add mod">
          <ac:chgData name="Ken Merrihew" userId="bcb7a1e886d99f07" providerId="LiveId" clId="{601901B3-B836-40DC-B145-71F16F3201B2}" dt="2018-03-06T16:45:54.503" v="808" actId="1038"/>
          <ac:spMkLst>
            <pc:docMk/>
            <pc:sldMk cId="1135194709" sldId="274"/>
            <ac:spMk id="19" creationId="{218E3B15-A0FD-4144-A2CC-B40923F04A65}"/>
          </ac:spMkLst>
        </pc:spChg>
        <pc:spChg chg="add mod">
          <ac:chgData name="Ken Merrihew" userId="bcb7a1e886d99f07" providerId="LiveId" clId="{601901B3-B836-40DC-B145-71F16F3201B2}" dt="2018-03-06T17:06:28.740" v="1266" actId="1036"/>
          <ac:spMkLst>
            <pc:docMk/>
            <pc:sldMk cId="1135194709" sldId="274"/>
            <ac:spMk id="20" creationId="{4763A510-922A-4DCD-BBBE-63ADAC1C9AD0}"/>
          </ac:spMkLst>
        </pc:spChg>
        <pc:spChg chg="add mod">
          <ac:chgData name="Ken Merrihew" userId="bcb7a1e886d99f07" providerId="LiveId" clId="{601901B3-B836-40DC-B145-71F16F3201B2}" dt="2018-03-06T16:45:54.503" v="808" actId="1038"/>
          <ac:spMkLst>
            <pc:docMk/>
            <pc:sldMk cId="1135194709" sldId="274"/>
            <ac:spMk id="21" creationId="{5A48C6AC-6787-4431-89D6-CD7820844D40}"/>
          </ac:spMkLst>
        </pc:spChg>
        <pc:spChg chg="add mod ord">
          <ac:chgData name="Ken Merrihew" userId="bcb7a1e886d99f07" providerId="LiveId" clId="{601901B3-B836-40DC-B145-71F16F3201B2}" dt="2018-03-06T17:33:56.335" v="1501" actId="1035"/>
          <ac:spMkLst>
            <pc:docMk/>
            <pc:sldMk cId="1135194709" sldId="274"/>
            <ac:spMk id="22" creationId="{E3AA6354-56BE-42DF-989E-79FBD236EA78}"/>
          </ac:spMkLst>
        </pc:spChg>
        <pc:spChg chg="add del mod">
          <ac:chgData name="Ken Merrihew" userId="bcb7a1e886d99f07" providerId="LiveId" clId="{601901B3-B836-40DC-B145-71F16F3201B2}" dt="2018-03-06T17:34:00.804" v="1510" actId="1035"/>
          <ac:spMkLst>
            <pc:docMk/>
            <pc:sldMk cId="1135194709" sldId="274"/>
            <ac:spMk id="23" creationId="{9A52BAA8-E495-403B-8FC6-67A2EA491D46}"/>
          </ac:spMkLst>
        </pc:spChg>
        <pc:spChg chg="add mod">
          <ac:chgData name="Ken Merrihew" userId="bcb7a1e886d99f07" providerId="LiveId" clId="{601901B3-B836-40DC-B145-71F16F3201B2}" dt="2018-03-06T17:34:19.794" v="1541" actId="1035"/>
          <ac:spMkLst>
            <pc:docMk/>
            <pc:sldMk cId="1135194709" sldId="274"/>
            <ac:spMk id="24" creationId="{249C0DFC-587D-41A5-9A6D-0D7C25FAA944}"/>
          </ac:spMkLst>
        </pc:spChg>
        <pc:spChg chg="add mod">
          <ac:chgData name="Ken Merrihew" userId="bcb7a1e886d99f07" providerId="LiveId" clId="{601901B3-B836-40DC-B145-71F16F3201B2}" dt="2018-03-06T17:34:19.794" v="1541" actId="1035"/>
          <ac:spMkLst>
            <pc:docMk/>
            <pc:sldMk cId="1135194709" sldId="274"/>
            <ac:spMk id="25" creationId="{5B8B229F-CDD2-43AA-A407-F0CBE38BDE0A}"/>
          </ac:spMkLst>
        </pc:spChg>
        <pc:spChg chg="add mod ord">
          <ac:chgData name="Ken Merrihew" userId="bcb7a1e886d99f07" providerId="LiveId" clId="{601901B3-B836-40DC-B145-71F16F3201B2}" dt="2018-03-06T16:46:31.263" v="852" actId="167"/>
          <ac:spMkLst>
            <pc:docMk/>
            <pc:sldMk cId="1135194709" sldId="274"/>
            <ac:spMk id="26" creationId="{C38A0F2C-BC63-4FF9-BBBD-D2D45450D122}"/>
          </ac:spMkLst>
        </pc:spChg>
        <pc:spChg chg="add mod">
          <ac:chgData name="Ken Merrihew" userId="bcb7a1e886d99f07" providerId="LiveId" clId="{601901B3-B836-40DC-B145-71F16F3201B2}" dt="2018-03-06T16:47:13.781" v="930" actId="20577"/>
          <ac:spMkLst>
            <pc:docMk/>
            <pc:sldMk cId="1135194709" sldId="274"/>
            <ac:spMk id="27" creationId="{156EF249-4620-436A-9BBE-EE00FA7A8D99}"/>
          </ac:spMkLst>
        </pc:spChg>
        <pc:spChg chg="add mod">
          <ac:chgData name="Ken Merrihew" userId="bcb7a1e886d99f07" providerId="LiveId" clId="{601901B3-B836-40DC-B145-71F16F3201B2}" dt="2018-03-06T17:07:41.347" v="1349" actId="1035"/>
          <ac:spMkLst>
            <pc:docMk/>
            <pc:sldMk cId="1135194709" sldId="274"/>
            <ac:spMk id="28" creationId="{0D2BEF04-2C89-4DE9-9700-C02CC278177B}"/>
          </ac:spMkLst>
        </pc:spChg>
        <pc:spChg chg="add mod">
          <ac:chgData name="Ken Merrihew" userId="bcb7a1e886d99f07" providerId="LiveId" clId="{601901B3-B836-40DC-B145-71F16F3201B2}" dt="2018-03-06T17:07:42.746" v="1351" actId="1035"/>
          <ac:spMkLst>
            <pc:docMk/>
            <pc:sldMk cId="1135194709" sldId="274"/>
            <ac:spMk id="29" creationId="{19ABE9EC-59BB-468D-9FB2-2DC82303AADB}"/>
          </ac:spMkLst>
        </pc:spChg>
        <pc:spChg chg="add mod">
          <ac:chgData name="Ken Merrihew" userId="bcb7a1e886d99f07" providerId="LiveId" clId="{601901B3-B836-40DC-B145-71F16F3201B2}" dt="2018-03-06T17:08:48.799" v="1464" actId="1036"/>
          <ac:spMkLst>
            <pc:docMk/>
            <pc:sldMk cId="1135194709" sldId="274"/>
            <ac:spMk id="30" creationId="{CF141FAC-4AFE-4F71-8DBD-41B92AC4E6BA}"/>
          </ac:spMkLst>
        </pc:spChg>
        <pc:spChg chg="add mod">
          <ac:chgData name="Ken Merrihew" userId="bcb7a1e886d99f07" providerId="LiveId" clId="{601901B3-B836-40DC-B145-71F16F3201B2}" dt="2018-03-06T17:08:52.911" v="1491" actId="1038"/>
          <ac:spMkLst>
            <pc:docMk/>
            <pc:sldMk cId="1135194709" sldId="274"/>
            <ac:spMk id="31" creationId="{38887C48-1E0C-4F77-9A42-FEDBB6F81725}"/>
          </ac:spMkLst>
        </pc:spChg>
        <pc:cxnChg chg="del mod">
          <ac:chgData name="Ken Merrihew" userId="bcb7a1e886d99f07" providerId="LiveId" clId="{601901B3-B836-40DC-B145-71F16F3201B2}" dt="2018-03-06T16:36:58.073" v="256" actId="478"/>
          <ac:cxnSpMkLst>
            <pc:docMk/>
            <pc:sldMk cId="1135194709" sldId="274"/>
            <ac:cxnSpMk id="13" creationId="{0E6EF31F-06AC-4B21-B60D-262043680737}"/>
          </ac:cxnSpMkLst>
        </pc:cxnChg>
        <pc:cxnChg chg="del mod">
          <ac:chgData name="Ken Merrihew" userId="bcb7a1e886d99f07" providerId="LiveId" clId="{601901B3-B836-40DC-B145-71F16F3201B2}" dt="2018-03-06T16:36:53.944" v="255" actId="478"/>
          <ac:cxnSpMkLst>
            <pc:docMk/>
            <pc:sldMk cId="1135194709" sldId="274"/>
            <ac:cxnSpMk id="14" creationId="{CCB0432F-8E52-4FB5-BC22-47C73862DAF9}"/>
          </ac:cxnSpMkLst>
        </pc:cxnChg>
        <pc:cxnChg chg="del mod">
          <ac:chgData name="Ken Merrihew" userId="bcb7a1e886d99f07" providerId="LiveId" clId="{601901B3-B836-40DC-B145-71F16F3201B2}" dt="2018-03-06T16:36:53.944" v="255" actId="478"/>
          <ac:cxnSpMkLst>
            <pc:docMk/>
            <pc:sldMk cId="1135194709" sldId="274"/>
            <ac:cxnSpMk id="15" creationId="{CC41DD07-E0AD-47FF-8C2E-6A76B82C3E95}"/>
          </ac:cxnSpMkLst>
        </pc:cxnChg>
        <pc:cxnChg chg="del">
          <ac:chgData name="Ken Merrihew" userId="bcb7a1e886d99f07" providerId="LiveId" clId="{601901B3-B836-40DC-B145-71F16F3201B2}" dt="2018-03-06T16:36:48.901" v="254" actId="478"/>
          <ac:cxnSpMkLst>
            <pc:docMk/>
            <pc:sldMk cId="1135194709" sldId="274"/>
            <ac:cxnSpMk id="16" creationId="{41750844-463D-45ED-A7B9-F00E3F3E568D}"/>
          </ac:cxnSpMkLst>
        </pc:cxnChg>
        <pc:cxnChg chg="del">
          <ac:chgData name="Ken Merrihew" userId="bcb7a1e886d99f07" providerId="LiveId" clId="{601901B3-B836-40DC-B145-71F16F3201B2}" dt="2018-03-06T16:36:48.901" v="254" actId="478"/>
          <ac:cxnSpMkLst>
            <pc:docMk/>
            <pc:sldMk cId="1135194709" sldId="274"/>
            <ac:cxnSpMk id="17" creationId="{9AA21CBA-B501-45CB-8D73-34CF746E9C86}"/>
          </ac:cxnSpMkLst>
        </pc:cxnChg>
      </pc:sldChg>
      <pc:sldChg chg="modSp add">
        <pc:chgData name="Ken Merrihew" userId="bcb7a1e886d99f07" providerId="LiveId" clId="{601901B3-B836-40DC-B145-71F16F3201B2}" dt="2018-03-06T16:53:45.515" v="981"/>
        <pc:sldMkLst>
          <pc:docMk/>
          <pc:sldMk cId="3280110191" sldId="275"/>
        </pc:sldMkLst>
        <pc:spChg chg="mod">
          <ac:chgData name="Ken Merrihew" userId="bcb7a1e886d99f07" providerId="LiveId" clId="{601901B3-B836-40DC-B145-71F16F3201B2}" dt="2018-03-06T16:53:45.515" v="981"/>
          <ac:spMkLst>
            <pc:docMk/>
            <pc:sldMk cId="3280110191" sldId="275"/>
            <ac:spMk id="33" creationId="{9E08BA59-F90D-4B15-92E7-16EDA7B3A145}"/>
          </ac:spMkLst>
        </pc:spChg>
      </pc:sldChg>
      <pc:sldChg chg="add ord">
        <pc:chgData name="Ken Merrihew" userId="bcb7a1e886d99f07" providerId="LiveId" clId="{601901B3-B836-40DC-B145-71F16F3201B2}" dt="2018-03-06T17:32:35.997" v="1495"/>
        <pc:sldMkLst>
          <pc:docMk/>
          <pc:sldMk cId="1000800120" sldId="276"/>
        </pc:sldMkLst>
      </pc:sldChg>
      <pc:sldChg chg="add">
        <pc:chgData name="Ken Merrihew" userId="bcb7a1e886d99f07" providerId="LiveId" clId="{601901B3-B836-40DC-B145-71F16F3201B2}" dt="2018-03-06T17:56:54.367" v="1707"/>
        <pc:sldMkLst>
          <pc:docMk/>
          <pc:sldMk cId="717651477" sldId="277"/>
        </pc:sldMkLst>
      </pc:sldChg>
      <pc:sldChg chg="add">
        <pc:chgData name="Ken Merrihew" userId="bcb7a1e886d99f07" providerId="LiveId" clId="{601901B3-B836-40DC-B145-71F16F3201B2}" dt="2018-03-06T17:56:54.367" v="1707"/>
        <pc:sldMkLst>
          <pc:docMk/>
          <pc:sldMk cId="1332992883" sldId="278"/>
        </pc:sldMkLst>
      </pc:sldChg>
      <pc:sldChg chg="add modAnim">
        <pc:chgData name="Ken Merrihew" userId="bcb7a1e886d99f07" providerId="LiveId" clId="{601901B3-B836-40DC-B145-71F16F3201B2}" dt="2018-03-08T00:17:26.295" v="3909"/>
        <pc:sldMkLst>
          <pc:docMk/>
          <pc:sldMk cId="4080845375" sldId="279"/>
        </pc:sldMkLst>
      </pc:sldChg>
      <pc:sldChg chg="modSp add">
        <pc:chgData name="Ken Merrihew" userId="bcb7a1e886d99f07" providerId="LiveId" clId="{601901B3-B836-40DC-B145-71F16F3201B2}" dt="2018-03-06T19:24:38.521" v="2276"/>
        <pc:sldMkLst>
          <pc:docMk/>
          <pc:sldMk cId="2362486720" sldId="280"/>
        </pc:sldMkLst>
        <pc:spChg chg="mod">
          <ac:chgData name="Ken Merrihew" userId="bcb7a1e886d99f07" providerId="LiveId" clId="{601901B3-B836-40DC-B145-71F16F3201B2}" dt="2018-03-06T19:24:38.521" v="2276"/>
          <ac:spMkLst>
            <pc:docMk/>
            <pc:sldMk cId="2362486720" sldId="280"/>
            <ac:spMk id="19" creationId="{F269207C-7849-40BA-B36A-E9319AE368F4}"/>
          </ac:spMkLst>
        </pc:spChg>
      </pc:sldChg>
      <pc:sldChg chg="add">
        <pc:chgData name="Ken Merrihew" userId="bcb7a1e886d99f07" providerId="LiveId" clId="{601901B3-B836-40DC-B145-71F16F3201B2}" dt="2018-03-06T19:24:24.882" v="2270"/>
        <pc:sldMkLst>
          <pc:docMk/>
          <pc:sldMk cId="1342830511" sldId="281"/>
        </pc:sldMkLst>
      </pc:sldChg>
      <pc:sldChg chg="modSp add">
        <pc:chgData name="Ken Merrihew" userId="bcb7a1e886d99f07" providerId="LiveId" clId="{601901B3-B836-40DC-B145-71F16F3201B2}" dt="2018-03-06T19:26:40.854" v="2283"/>
        <pc:sldMkLst>
          <pc:docMk/>
          <pc:sldMk cId="4092439684" sldId="282"/>
        </pc:sldMkLst>
        <pc:spChg chg="mod">
          <ac:chgData name="Ken Merrihew" userId="bcb7a1e886d99f07" providerId="LiveId" clId="{601901B3-B836-40DC-B145-71F16F3201B2}" dt="2018-03-06T19:26:40.854" v="2283"/>
          <ac:spMkLst>
            <pc:docMk/>
            <pc:sldMk cId="4092439684" sldId="282"/>
            <ac:spMk id="19" creationId="{F269207C-7849-40BA-B36A-E9319AE368F4}"/>
          </ac:spMkLst>
        </pc:spChg>
      </pc:sldChg>
      <pc:sldChg chg="add">
        <pc:chgData name="Ken Merrihew" userId="bcb7a1e886d99f07" providerId="LiveId" clId="{601901B3-B836-40DC-B145-71F16F3201B2}" dt="2018-03-06T19:26:19.613" v="2277"/>
        <pc:sldMkLst>
          <pc:docMk/>
          <pc:sldMk cId="3809317825" sldId="283"/>
        </pc:sldMkLst>
      </pc:sldChg>
      <pc:sldChg chg="add">
        <pc:chgData name="Ken Merrihew" userId="bcb7a1e886d99f07" providerId="LiveId" clId="{601901B3-B836-40DC-B145-71F16F3201B2}" dt="2018-03-07T16:04:51.541" v="2482"/>
        <pc:sldMkLst>
          <pc:docMk/>
          <pc:sldMk cId="30867939" sldId="284"/>
        </pc:sldMkLst>
      </pc:sldChg>
      <pc:sldChg chg="addSp delSp modSp add del delAnim">
        <pc:chgData name="Ken Merrihew" userId="bcb7a1e886d99f07" providerId="LiveId" clId="{601901B3-B836-40DC-B145-71F16F3201B2}" dt="2018-03-08T00:16:15.439" v="3908" actId="2696"/>
        <pc:sldMkLst>
          <pc:docMk/>
          <pc:sldMk cId="880331157" sldId="285"/>
        </pc:sldMkLst>
        <pc:spChg chg="add mod">
          <ac:chgData name="Ken Merrihew" userId="bcb7a1e886d99f07" providerId="LiveId" clId="{601901B3-B836-40DC-B145-71F16F3201B2}" dt="2018-03-07T20:44:48.229" v="2592" actId="688"/>
          <ac:spMkLst>
            <pc:docMk/>
            <pc:sldMk cId="880331157" sldId="285"/>
            <ac:spMk id="2" creationId="{F5AC1BB8-3478-4406-87E6-D729752125AC}"/>
          </ac:spMkLst>
        </pc:spChg>
        <pc:spChg chg="add mod">
          <ac:chgData name="Ken Merrihew" userId="bcb7a1e886d99f07" providerId="LiveId" clId="{601901B3-B836-40DC-B145-71F16F3201B2}" dt="2018-03-07T20:45:32.868" v="2599" actId="1076"/>
          <ac:spMkLst>
            <pc:docMk/>
            <pc:sldMk cId="880331157" sldId="285"/>
            <ac:spMk id="13" creationId="{972A0DBB-A916-41F4-B4A9-BAA3661F6A2C}"/>
          </ac:spMkLst>
        </pc:spChg>
        <pc:spChg chg="add mod">
          <ac:chgData name="Ken Merrihew" userId="bcb7a1e886d99f07" providerId="LiveId" clId="{601901B3-B836-40DC-B145-71F16F3201B2}" dt="2018-03-07T20:46:11.949" v="2620" actId="1076"/>
          <ac:spMkLst>
            <pc:docMk/>
            <pc:sldMk cId="880331157" sldId="285"/>
            <ac:spMk id="14" creationId="{25CC41F9-A139-4665-83E6-2249D9B799DD}"/>
          </ac:spMkLst>
        </pc:spChg>
        <pc:spChg chg="del">
          <ac:chgData name="Ken Merrihew" userId="bcb7a1e886d99f07" providerId="LiveId" clId="{601901B3-B836-40DC-B145-71F16F3201B2}" dt="2018-03-07T20:39:20.390" v="2495" actId="478"/>
          <ac:spMkLst>
            <pc:docMk/>
            <pc:sldMk cId="880331157" sldId="285"/>
            <ac:spMk id="19" creationId="{F269207C-7849-40BA-B36A-E9319AE368F4}"/>
          </ac:spMkLst>
        </pc:spChg>
        <pc:cxnChg chg="add del mod">
          <ac:chgData name="Ken Merrihew" userId="bcb7a1e886d99f07" providerId="LiveId" clId="{601901B3-B836-40DC-B145-71F16F3201B2}" dt="2018-03-07T20:43:16.879" v="2547" actId="478"/>
          <ac:cxnSpMkLst>
            <pc:docMk/>
            <pc:sldMk cId="880331157" sldId="285"/>
            <ac:cxnSpMk id="4" creationId="{10872F62-A833-4DDA-B0AD-41AEA1DA8BEB}"/>
          </ac:cxnSpMkLst>
        </pc:cxnChg>
        <pc:cxnChg chg="add del mod">
          <ac:chgData name="Ken Merrihew" userId="bcb7a1e886d99f07" providerId="LiveId" clId="{601901B3-B836-40DC-B145-71F16F3201B2}" dt="2018-03-07T20:43:18.295" v="2548" actId="478"/>
          <ac:cxnSpMkLst>
            <pc:docMk/>
            <pc:sldMk cId="880331157" sldId="285"/>
            <ac:cxnSpMk id="10" creationId="{15E57B1F-487A-49A3-B71A-1A0606DABA38}"/>
          </ac:cxnSpMkLst>
        </pc:cxnChg>
        <pc:cxnChg chg="add del mod">
          <ac:chgData name="Ken Merrihew" userId="bcb7a1e886d99f07" providerId="LiveId" clId="{601901B3-B836-40DC-B145-71F16F3201B2}" dt="2018-03-07T20:43:14.982" v="2546" actId="478"/>
          <ac:cxnSpMkLst>
            <pc:docMk/>
            <pc:sldMk cId="880331157" sldId="285"/>
            <ac:cxnSpMk id="11" creationId="{60CA94ED-D4AF-407E-8E7D-4F0FD49C3A1E}"/>
          </ac:cxnSpMkLst>
        </pc:cxnChg>
        <pc:cxnChg chg="add del mod">
          <ac:chgData name="Ken Merrihew" userId="bcb7a1e886d99f07" providerId="LiveId" clId="{601901B3-B836-40DC-B145-71F16F3201B2}" dt="2018-03-07T20:43:21.192" v="2549" actId="478"/>
          <ac:cxnSpMkLst>
            <pc:docMk/>
            <pc:sldMk cId="880331157" sldId="285"/>
            <ac:cxnSpMk id="12" creationId="{F380E2C3-E726-41E4-9658-D509431F244A}"/>
          </ac:cxnSpMkLst>
        </pc:cxnChg>
      </pc:sldChg>
      <pc:sldChg chg="addSp delSp modSp add modAnim">
        <pc:chgData name="Ken Merrihew" userId="bcb7a1e886d99f07" providerId="LiveId" clId="{601901B3-B836-40DC-B145-71F16F3201B2}" dt="2018-03-07T21:08:23.290" v="3181"/>
        <pc:sldMkLst>
          <pc:docMk/>
          <pc:sldMk cId="3981454972" sldId="286"/>
        </pc:sldMkLst>
        <pc:spChg chg="del">
          <ac:chgData name="Ken Merrihew" userId="bcb7a1e886d99f07" providerId="LiveId" clId="{601901B3-B836-40DC-B145-71F16F3201B2}" dt="2018-03-07T20:46:43.271" v="2622" actId="478"/>
          <ac:spMkLst>
            <pc:docMk/>
            <pc:sldMk cId="3981454972" sldId="286"/>
            <ac:spMk id="2" creationId="{F5AC1BB8-3478-4406-87E6-D729752125AC}"/>
          </ac:spMkLst>
        </pc:spChg>
        <pc:spChg chg="add del mod">
          <ac:chgData name="Ken Merrihew" userId="bcb7a1e886d99f07" providerId="LiveId" clId="{601901B3-B836-40DC-B145-71F16F3201B2}" dt="2018-03-07T20:51:56.509" v="2945" actId="478"/>
          <ac:spMkLst>
            <pc:docMk/>
            <pc:sldMk cId="3981454972" sldId="286"/>
            <ac:spMk id="3" creationId="{CD94B642-98BB-431F-8AE5-94BF54B69D88}"/>
          </ac:spMkLst>
        </pc:spChg>
        <pc:spChg chg="mod">
          <ac:chgData name="Ken Merrihew" userId="bcb7a1e886d99f07" providerId="LiveId" clId="{601901B3-B836-40DC-B145-71F16F3201B2}" dt="2018-03-07T20:57:50.506" v="3115" actId="1076"/>
          <ac:spMkLst>
            <pc:docMk/>
            <pc:sldMk cId="3981454972" sldId="286"/>
            <ac:spMk id="8" creationId="{00000000-0000-0000-0000-000000000000}"/>
          </ac:spMkLst>
        </pc:spChg>
        <pc:spChg chg="add mod">
          <ac:chgData name="Ken Merrihew" userId="bcb7a1e886d99f07" providerId="LiveId" clId="{601901B3-B836-40DC-B145-71F16F3201B2}" dt="2018-03-07T20:55:53.704" v="3044" actId="164"/>
          <ac:spMkLst>
            <pc:docMk/>
            <pc:sldMk cId="3981454972" sldId="286"/>
            <ac:spMk id="10" creationId="{4815D498-A3CD-4173-8F13-066195D15C84}"/>
          </ac:spMkLst>
        </pc:spChg>
        <pc:spChg chg="add mod">
          <ac:chgData name="Ken Merrihew" userId="bcb7a1e886d99f07" providerId="LiveId" clId="{601901B3-B836-40DC-B145-71F16F3201B2}" dt="2018-03-07T20:55:31.641" v="3041" actId="164"/>
          <ac:spMkLst>
            <pc:docMk/>
            <pc:sldMk cId="3981454972" sldId="286"/>
            <ac:spMk id="11" creationId="{B30F5AEA-31AA-43D6-AA0A-AD98F7DFF00B}"/>
          </ac:spMkLst>
        </pc:spChg>
        <pc:spChg chg="del">
          <ac:chgData name="Ken Merrihew" userId="bcb7a1e886d99f07" providerId="LiveId" clId="{601901B3-B836-40DC-B145-71F16F3201B2}" dt="2018-03-07T20:46:43.271" v="2622" actId="478"/>
          <ac:spMkLst>
            <pc:docMk/>
            <pc:sldMk cId="3981454972" sldId="286"/>
            <ac:spMk id="13" creationId="{972A0DBB-A916-41F4-B4A9-BAA3661F6A2C}"/>
          </ac:spMkLst>
        </pc:spChg>
        <pc:spChg chg="del">
          <ac:chgData name="Ken Merrihew" userId="bcb7a1e886d99f07" providerId="LiveId" clId="{601901B3-B836-40DC-B145-71F16F3201B2}" dt="2018-03-07T20:46:43.271" v="2622" actId="478"/>
          <ac:spMkLst>
            <pc:docMk/>
            <pc:sldMk cId="3981454972" sldId="286"/>
            <ac:spMk id="14" creationId="{25CC41F9-A139-4665-83E6-2249D9B799DD}"/>
          </ac:spMkLst>
        </pc:spChg>
        <pc:spChg chg="add mod">
          <ac:chgData name="Ken Merrihew" userId="bcb7a1e886d99f07" providerId="LiveId" clId="{601901B3-B836-40DC-B145-71F16F3201B2}" dt="2018-03-07T20:55:22.253" v="3040" actId="164"/>
          <ac:spMkLst>
            <pc:docMk/>
            <pc:sldMk cId="3981454972" sldId="286"/>
            <ac:spMk id="16" creationId="{BCF7313C-277F-4B15-A5FC-4B54FEF82853}"/>
          </ac:spMkLst>
        </pc:spChg>
        <pc:spChg chg="add mod">
          <ac:chgData name="Ken Merrihew" userId="bcb7a1e886d99f07" providerId="LiveId" clId="{601901B3-B836-40DC-B145-71F16F3201B2}" dt="2018-03-07T20:55:31.641" v="3041" actId="164"/>
          <ac:spMkLst>
            <pc:docMk/>
            <pc:sldMk cId="3981454972" sldId="286"/>
            <ac:spMk id="17" creationId="{7C16E75E-7EF3-46FA-BFC2-CB37063EC8A8}"/>
          </ac:spMkLst>
        </pc:spChg>
        <pc:spChg chg="add mod">
          <ac:chgData name="Ken Merrihew" userId="bcb7a1e886d99f07" providerId="LiveId" clId="{601901B3-B836-40DC-B145-71F16F3201B2}" dt="2018-03-07T20:55:53.704" v="3044" actId="164"/>
          <ac:spMkLst>
            <pc:docMk/>
            <pc:sldMk cId="3981454972" sldId="286"/>
            <ac:spMk id="18" creationId="{0D6787EC-C6A9-44C5-9132-2E0823C45AC6}"/>
          </ac:spMkLst>
        </pc:spChg>
        <pc:spChg chg="add mod">
          <ac:chgData name="Ken Merrihew" userId="bcb7a1e886d99f07" providerId="LiveId" clId="{601901B3-B836-40DC-B145-71F16F3201B2}" dt="2018-03-07T20:55:22.253" v="3040" actId="164"/>
          <ac:spMkLst>
            <pc:docMk/>
            <pc:sldMk cId="3981454972" sldId="286"/>
            <ac:spMk id="19" creationId="{B6397CA8-0A67-41D3-A105-89F1C964A8ED}"/>
          </ac:spMkLst>
        </pc:spChg>
        <pc:spChg chg="add mod">
          <ac:chgData name="Ken Merrihew" userId="bcb7a1e886d99f07" providerId="LiveId" clId="{601901B3-B836-40DC-B145-71F16F3201B2}" dt="2018-03-07T20:58:20.497" v="3118" actId="1076"/>
          <ac:spMkLst>
            <pc:docMk/>
            <pc:sldMk cId="3981454972" sldId="286"/>
            <ac:spMk id="22" creationId="{9A2DBEF0-D277-4757-B944-C2FB43BE93C0}"/>
          </ac:spMkLst>
        </pc:spChg>
        <pc:spChg chg="add mod">
          <ac:chgData name="Ken Merrihew" userId="bcb7a1e886d99f07" providerId="LiveId" clId="{601901B3-B836-40DC-B145-71F16F3201B2}" dt="2018-03-07T20:58:20.497" v="3118" actId="1076"/>
          <ac:spMkLst>
            <pc:docMk/>
            <pc:sldMk cId="3981454972" sldId="286"/>
            <ac:spMk id="24" creationId="{2ED133BE-69C9-4C22-8068-4922B3B36F55}"/>
          </ac:spMkLst>
        </pc:spChg>
        <pc:spChg chg="add mod">
          <ac:chgData name="Ken Merrihew" userId="bcb7a1e886d99f07" providerId="LiveId" clId="{601901B3-B836-40DC-B145-71F16F3201B2}" dt="2018-03-07T21:00:21.873" v="3147" actId="1038"/>
          <ac:spMkLst>
            <pc:docMk/>
            <pc:sldMk cId="3981454972" sldId="286"/>
            <ac:spMk id="25" creationId="{1029E7CC-5D40-4CCF-988C-473C67FD64F9}"/>
          </ac:spMkLst>
        </pc:spChg>
        <pc:grpChg chg="add mod">
          <ac:chgData name="Ken Merrihew" userId="bcb7a1e886d99f07" providerId="LiveId" clId="{601901B3-B836-40DC-B145-71F16F3201B2}" dt="2018-03-07T20:55:22.253" v="3040" actId="164"/>
          <ac:grpSpMkLst>
            <pc:docMk/>
            <pc:sldMk cId="3981454972" sldId="286"/>
            <ac:grpSpMk id="20" creationId="{7C8DE9DA-AF99-4FB6-85EC-2F11CDCA556E}"/>
          </ac:grpSpMkLst>
        </pc:grpChg>
        <pc:grpChg chg="add mod">
          <ac:chgData name="Ken Merrihew" userId="bcb7a1e886d99f07" providerId="LiveId" clId="{601901B3-B836-40DC-B145-71F16F3201B2}" dt="2018-03-07T20:55:31.641" v="3041" actId="164"/>
          <ac:grpSpMkLst>
            <pc:docMk/>
            <pc:sldMk cId="3981454972" sldId="286"/>
            <ac:grpSpMk id="21" creationId="{38949488-B6B1-4ED1-BD75-9D3D7424E03A}"/>
          </ac:grpSpMkLst>
        </pc:grpChg>
        <pc:grpChg chg="add mod">
          <ac:chgData name="Ken Merrihew" userId="bcb7a1e886d99f07" providerId="LiveId" clId="{601901B3-B836-40DC-B145-71F16F3201B2}" dt="2018-03-07T20:55:53.704" v="3044" actId="164"/>
          <ac:grpSpMkLst>
            <pc:docMk/>
            <pc:sldMk cId="3981454972" sldId="286"/>
            <ac:grpSpMk id="23" creationId="{8876040E-8C5C-4B29-980F-CEE3627A6BBF}"/>
          </ac:grpSpMkLst>
        </pc:grpChg>
        <pc:cxnChg chg="add del mod">
          <ac:chgData name="Ken Merrihew" userId="bcb7a1e886d99f07" providerId="LiveId" clId="{601901B3-B836-40DC-B145-71F16F3201B2}" dt="2018-03-07T20:51:59.040" v="2947" actId="478"/>
          <ac:cxnSpMkLst>
            <pc:docMk/>
            <pc:sldMk cId="3981454972" sldId="286"/>
            <ac:cxnSpMk id="5" creationId="{17D08F04-05F3-4E64-941C-C3C52470A0E8}"/>
          </ac:cxnSpMkLst>
        </pc:cxnChg>
        <pc:cxnChg chg="add del mod">
          <ac:chgData name="Ken Merrihew" userId="bcb7a1e886d99f07" providerId="LiveId" clId="{601901B3-B836-40DC-B145-71F16F3201B2}" dt="2018-03-07T20:51:58.186" v="2946" actId="478"/>
          <ac:cxnSpMkLst>
            <pc:docMk/>
            <pc:sldMk cId="3981454972" sldId="286"/>
            <ac:cxnSpMk id="12" creationId="{FDCBA4EE-77FF-4AF4-BE6F-100EF01BC6DB}"/>
          </ac:cxnSpMkLst>
        </pc:cxnChg>
        <pc:cxnChg chg="add del mod">
          <ac:chgData name="Ken Merrihew" userId="bcb7a1e886d99f07" providerId="LiveId" clId="{601901B3-B836-40DC-B145-71F16F3201B2}" dt="2018-03-07T20:52:01.695" v="2948" actId="478"/>
          <ac:cxnSpMkLst>
            <pc:docMk/>
            <pc:sldMk cId="3981454972" sldId="286"/>
            <ac:cxnSpMk id="15" creationId="{2B119291-0E71-45B4-BEE5-F479984AD666}"/>
          </ac:cxnSpMkLst>
        </pc:cxnChg>
      </pc:sldChg>
      <pc:sldChg chg="addSp delSp modSp add delAnim modAnim">
        <pc:chgData name="Ken Merrihew" userId="bcb7a1e886d99f07" providerId="LiveId" clId="{601901B3-B836-40DC-B145-71F16F3201B2}" dt="2018-03-07T21:23:38.297" v="3316"/>
        <pc:sldMkLst>
          <pc:docMk/>
          <pc:sldMk cId="1106330995" sldId="287"/>
        </pc:sldMkLst>
        <pc:spChg chg="add mod">
          <ac:chgData name="Ken Merrihew" userId="bcb7a1e886d99f07" providerId="LiveId" clId="{601901B3-B836-40DC-B145-71F16F3201B2}" dt="2018-03-07T21:19:30.487" v="3294" actId="1037"/>
          <ac:spMkLst>
            <pc:docMk/>
            <pc:sldMk cId="1106330995" sldId="287"/>
            <ac:spMk id="2" creationId="{E7C4EC59-C03F-4A1B-A7B0-681F4B466FE0}"/>
          </ac:spMkLst>
        </pc:spChg>
        <pc:spChg chg="add mod">
          <ac:chgData name="Ken Merrihew" userId="bcb7a1e886d99f07" providerId="LiveId" clId="{601901B3-B836-40DC-B145-71F16F3201B2}" dt="2018-03-07T21:14:29.369" v="3193" actId="1076"/>
          <ac:spMkLst>
            <pc:docMk/>
            <pc:sldMk cId="1106330995" sldId="287"/>
            <ac:spMk id="11" creationId="{D25470BC-2BC4-4814-BCE0-A76DE5A3E331}"/>
          </ac:spMkLst>
        </pc:spChg>
        <pc:spChg chg="add mod">
          <ac:chgData name="Ken Merrihew" userId="bcb7a1e886d99f07" providerId="LiveId" clId="{601901B3-B836-40DC-B145-71F16F3201B2}" dt="2018-03-07T21:14:34.846" v="3194" actId="1076"/>
          <ac:spMkLst>
            <pc:docMk/>
            <pc:sldMk cId="1106330995" sldId="287"/>
            <ac:spMk id="12" creationId="{E6DB4DCF-355B-4F77-9961-406BC5673FAA}"/>
          </ac:spMkLst>
        </pc:spChg>
        <pc:spChg chg="add mod">
          <ac:chgData name="Ken Merrihew" userId="bcb7a1e886d99f07" providerId="LiveId" clId="{601901B3-B836-40DC-B145-71F16F3201B2}" dt="2018-03-07T21:14:11.609" v="3186" actId="1076"/>
          <ac:spMkLst>
            <pc:docMk/>
            <pc:sldMk cId="1106330995" sldId="287"/>
            <ac:spMk id="14" creationId="{C9BF30FC-775D-4C43-BD74-3BF0BF06D48C}"/>
          </ac:spMkLst>
        </pc:spChg>
        <pc:spChg chg="add del">
          <ac:chgData name="Ken Merrihew" userId="bcb7a1e886d99f07" providerId="LiveId" clId="{601901B3-B836-40DC-B145-71F16F3201B2}" dt="2018-03-07T21:17:17.750" v="3196"/>
          <ac:spMkLst>
            <pc:docMk/>
            <pc:sldMk cId="1106330995" sldId="287"/>
            <ac:spMk id="16" creationId="{95C92568-4340-4522-8642-4D9866E524A9}"/>
          </ac:spMkLst>
        </pc:spChg>
        <pc:spChg chg="add mod">
          <ac:chgData name="Ken Merrihew" userId="bcb7a1e886d99f07" providerId="LiveId" clId="{601901B3-B836-40DC-B145-71F16F3201B2}" dt="2018-03-07T21:18:08.968" v="3224" actId="20577"/>
          <ac:spMkLst>
            <pc:docMk/>
            <pc:sldMk cId="1106330995" sldId="287"/>
            <ac:spMk id="17" creationId="{A7B1580A-838F-4FC1-9293-B451B33686B3}"/>
          </ac:spMkLst>
        </pc:spChg>
        <pc:spChg chg="add mod">
          <ac:chgData name="Ken Merrihew" userId="bcb7a1e886d99f07" providerId="LiveId" clId="{601901B3-B836-40DC-B145-71F16F3201B2}" dt="2018-03-07T21:20:29.074" v="3312" actId="1076"/>
          <ac:spMkLst>
            <pc:docMk/>
            <pc:sldMk cId="1106330995" sldId="287"/>
            <ac:spMk id="18" creationId="{614BD636-0BDB-4069-BFC4-D996276521B9}"/>
          </ac:spMkLst>
        </pc:spChg>
        <pc:spChg chg="del">
          <ac:chgData name="Ken Merrihew" userId="bcb7a1e886d99f07" providerId="LiveId" clId="{601901B3-B836-40DC-B145-71F16F3201B2}" dt="2018-03-07T21:13:43.697" v="3183" actId="478"/>
          <ac:spMkLst>
            <pc:docMk/>
            <pc:sldMk cId="1106330995" sldId="287"/>
            <ac:spMk id="19" creationId="{F269207C-7849-40BA-B36A-E9319AE368F4}"/>
          </ac:spMkLst>
        </pc:spChg>
        <pc:picChg chg="add">
          <ac:chgData name="Ken Merrihew" userId="bcb7a1e886d99f07" providerId="LiveId" clId="{601901B3-B836-40DC-B145-71F16F3201B2}" dt="2018-03-07T21:13:44.475" v="3184"/>
          <ac:picMkLst>
            <pc:docMk/>
            <pc:sldMk cId="1106330995" sldId="287"/>
            <ac:picMk id="6" creationId="{DFE95AC7-006B-44B9-9922-F7FC723A9132}"/>
          </ac:picMkLst>
        </pc:picChg>
        <pc:picChg chg="add mod">
          <ac:chgData name="Ken Merrihew" userId="bcb7a1e886d99f07" providerId="LiveId" clId="{601901B3-B836-40DC-B145-71F16F3201B2}" dt="2018-03-07T21:17:45.528" v="3211" actId="1076"/>
          <ac:picMkLst>
            <pc:docMk/>
            <pc:sldMk cId="1106330995" sldId="287"/>
            <ac:picMk id="10" creationId="{28A620CC-BC9D-4896-B4EF-64370B9931B9}"/>
          </ac:picMkLst>
        </pc:picChg>
        <pc:picChg chg="add mod">
          <ac:chgData name="Ken Merrihew" userId="bcb7a1e886d99f07" providerId="LiveId" clId="{601901B3-B836-40DC-B145-71F16F3201B2}" dt="2018-03-07T21:14:24.594" v="3192" actId="1076"/>
          <ac:picMkLst>
            <pc:docMk/>
            <pc:sldMk cId="1106330995" sldId="287"/>
            <ac:picMk id="13" creationId="{4D5C0C84-5E73-4E7D-ABE0-40C251BA0AAE}"/>
          </ac:picMkLst>
        </pc:picChg>
        <pc:picChg chg="add del">
          <ac:chgData name="Ken Merrihew" userId="bcb7a1e886d99f07" providerId="LiveId" clId="{601901B3-B836-40DC-B145-71F16F3201B2}" dt="2018-03-07T21:17:17.750" v="3196"/>
          <ac:picMkLst>
            <pc:docMk/>
            <pc:sldMk cId="1106330995" sldId="287"/>
            <ac:picMk id="15" creationId="{5F2B0622-1CC7-4029-A624-1C4023946DFC}"/>
          </ac:picMkLst>
        </pc:picChg>
        <pc:picChg chg="add mod">
          <ac:chgData name="Ken Merrihew" userId="bcb7a1e886d99f07" providerId="LiveId" clId="{601901B3-B836-40DC-B145-71F16F3201B2}" dt="2018-03-07T21:17:51.002" v="3213" actId="1076"/>
          <ac:picMkLst>
            <pc:docMk/>
            <pc:sldMk cId="1106330995" sldId="287"/>
            <ac:picMk id="1026" creationId="{99618F97-EA1A-40E3-A344-29B988381199}"/>
          </ac:picMkLst>
        </pc:picChg>
      </pc:sldChg>
      <pc:sldChg chg="modSp add">
        <pc:chgData name="Ken Merrihew" userId="bcb7a1e886d99f07" providerId="LiveId" clId="{601901B3-B836-40DC-B145-71F16F3201B2}" dt="2018-03-07T23:08:35.288" v="3346"/>
        <pc:sldMkLst>
          <pc:docMk/>
          <pc:sldMk cId="3724771903" sldId="288"/>
        </pc:sldMkLst>
        <pc:spChg chg="mod">
          <ac:chgData name="Ken Merrihew" userId="bcb7a1e886d99f07" providerId="LiveId" clId="{601901B3-B836-40DC-B145-71F16F3201B2}" dt="2018-03-07T23:08:35.288" v="3346"/>
          <ac:spMkLst>
            <pc:docMk/>
            <pc:sldMk cId="3724771903" sldId="288"/>
            <ac:spMk id="33" creationId="{9E08BA59-F90D-4B15-92E7-16EDA7B3A145}"/>
          </ac:spMkLst>
        </pc:spChg>
      </pc:sldChg>
      <pc:sldChg chg="add">
        <pc:chgData name="Ken Merrihew" userId="bcb7a1e886d99f07" providerId="LiveId" clId="{601901B3-B836-40DC-B145-71F16F3201B2}" dt="2018-03-07T23:08:04.297" v="3317"/>
        <pc:sldMkLst>
          <pc:docMk/>
          <pc:sldMk cId="1406438433" sldId="289"/>
        </pc:sldMkLst>
      </pc:sldChg>
      <pc:sldChg chg="addSp delSp modSp add delAnim modAnim">
        <pc:chgData name="Ken Merrihew" userId="bcb7a1e886d99f07" providerId="LiveId" clId="{601901B3-B836-40DC-B145-71F16F3201B2}" dt="2018-03-07T23:28:02.329" v="3897"/>
        <pc:sldMkLst>
          <pc:docMk/>
          <pc:sldMk cId="2333835655" sldId="290"/>
        </pc:sldMkLst>
        <pc:spChg chg="del">
          <ac:chgData name="Ken Merrihew" userId="bcb7a1e886d99f07" providerId="LiveId" clId="{601901B3-B836-40DC-B145-71F16F3201B2}" dt="2018-03-07T23:16:00.940" v="3348" actId="478"/>
          <ac:spMkLst>
            <pc:docMk/>
            <pc:sldMk cId="2333835655" sldId="290"/>
            <ac:spMk id="2" creationId="{7BF33142-06C0-4361-8221-DF44AAE99A0E}"/>
          </ac:spMkLst>
        </pc:spChg>
        <pc:spChg chg="del">
          <ac:chgData name="Ken Merrihew" userId="bcb7a1e886d99f07" providerId="LiveId" clId="{601901B3-B836-40DC-B145-71F16F3201B2}" dt="2018-03-07T23:16:00.940" v="3348" actId="478"/>
          <ac:spMkLst>
            <pc:docMk/>
            <pc:sldMk cId="2333835655" sldId="290"/>
            <ac:spMk id="10" creationId="{AC3234D7-F733-4554-B2ED-763ED7585672}"/>
          </ac:spMkLst>
        </pc:spChg>
        <pc:spChg chg="del">
          <ac:chgData name="Ken Merrihew" userId="bcb7a1e886d99f07" providerId="LiveId" clId="{601901B3-B836-40DC-B145-71F16F3201B2}" dt="2018-03-07T23:16:00.940" v="3348" actId="478"/>
          <ac:spMkLst>
            <pc:docMk/>
            <pc:sldMk cId="2333835655" sldId="290"/>
            <ac:spMk id="19" creationId="{218E3B15-A0FD-4144-A2CC-B40923F04A65}"/>
          </ac:spMkLst>
        </pc:spChg>
        <pc:spChg chg="del">
          <ac:chgData name="Ken Merrihew" userId="bcb7a1e886d99f07" providerId="LiveId" clId="{601901B3-B836-40DC-B145-71F16F3201B2}" dt="2018-03-07T23:16:00.940" v="3348" actId="478"/>
          <ac:spMkLst>
            <pc:docMk/>
            <pc:sldMk cId="2333835655" sldId="290"/>
            <ac:spMk id="20" creationId="{4763A510-922A-4DCD-BBBE-63ADAC1C9AD0}"/>
          </ac:spMkLst>
        </pc:spChg>
        <pc:spChg chg="del">
          <ac:chgData name="Ken Merrihew" userId="bcb7a1e886d99f07" providerId="LiveId" clId="{601901B3-B836-40DC-B145-71F16F3201B2}" dt="2018-03-07T23:16:00.940" v="3348" actId="478"/>
          <ac:spMkLst>
            <pc:docMk/>
            <pc:sldMk cId="2333835655" sldId="290"/>
            <ac:spMk id="21" creationId="{5A48C6AC-6787-4431-89D6-CD7820844D40}"/>
          </ac:spMkLst>
        </pc:spChg>
        <pc:spChg chg="del">
          <ac:chgData name="Ken Merrihew" userId="bcb7a1e886d99f07" providerId="LiveId" clId="{601901B3-B836-40DC-B145-71F16F3201B2}" dt="2018-03-07T23:16:00.940" v="3348" actId="478"/>
          <ac:spMkLst>
            <pc:docMk/>
            <pc:sldMk cId="2333835655" sldId="290"/>
            <ac:spMk id="22" creationId="{E3AA6354-56BE-42DF-989E-79FBD236EA78}"/>
          </ac:spMkLst>
        </pc:spChg>
        <pc:spChg chg="del">
          <ac:chgData name="Ken Merrihew" userId="bcb7a1e886d99f07" providerId="LiveId" clId="{601901B3-B836-40DC-B145-71F16F3201B2}" dt="2018-03-07T23:16:00.940" v="3348" actId="478"/>
          <ac:spMkLst>
            <pc:docMk/>
            <pc:sldMk cId="2333835655" sldId="290"/>
            <ac:spMk id="23" creationId="{9A52BAA8-E495-403B-8FC6-67A2EA491D46}"/>
          </ac:spMkLst>
        </pc:spChg>
        <pc:spChg chg="del">
          <ac:chgData name="Ken Merrihew" userId="bcb7a1e886d99f07" providerId="LiveId" clId="{601901B3-B836-40DC-B145-71F16F3201B2}" dt="2018-03-07T23:16:00.940" v="3348" actId="478"/>
          <ac:spMkLst>
            <pc:docMk/>
            <pc:sldMk cId="2333835655" sldId="290"/>
            <ac:spMk id="24" creationId="{249C0DFC-587D-41A5-9A6D-0D7C25FAA944}"/>
          </ac:spMkLst>
        </pc:spChg>
        <pc:spChg chg="del">
          <ac:chgData name="Ken Merrihew" userId="bcb7a1e886d99f07" providerId="LiveId" clId="{601901B3-B836-40DC-B145-71F16F3201B2}" dt="2018-03-07T23:16:00.940" v="3348" actId="478"/>
          <ac:spMkLst>
            <pc:docMk/>
            <pc:sldMk cId="2333835655" sldId="290"/>
            <ac:spMk id="25" creationId="{5B8B229F-CDD2-43AA-A407-F0CBE38BDE0A}"/>
          </ac:spMkLst>
        </pc:spChg>
        <pc:spChg chg="del">
          <ac:chgData name="Ken Merrihew" userId="bcb7a1e886d99f07" providerId="LiveId" clId="{601901B3-B836-40DC-B145-71F16F3201B2}" dt="2018-03-07T23:16:00.940" v="3348" actId="478"/>
          <ac:spMkLst>
            <pc:docMk/>
            <pc:sldMk cId="2333835655" sldId="290"/>
            <ac:spMk id="26" creationId="{C38A0F2C-BC63-4FF9-BBBD-D2D45450D122}"/>
          </ac:spMkLst>
        </pc:spChg>
        <pc:spChg chg="del">
          <ac:chgData name="Ken Merrihew" userId="bcb7a1e886d99f07" providerId="LiveId" clId="{601901B3-B836-40DC-B145-71F16F3201B2}" dt="2018-03-07T23:16:00.940" v="3348" actId="478"/>
          <ac:spMkLst>
            <pc:docMk/>
            <pc:sldMk cId="2333835655" sldId="290"/>
            <ac:spMk id="27" creationId="{156EF249-4620-436A-9BBE-EE00FA7A8D99}"/>
          </ac:spMkLst>
        </pc:spChg>
        <pc:spChg chg="del">
          <ac:chgData name="Ken Merrihew" userId="bcb7a1e886d99f07" providerId="LiveId" clId="{601901B3-B836-40DC-B145-71F16F3201B2}" dt="2018-03-07T23:16:00.940" v="3348" actId="478"/>
          <ac:spMkLst>
            <pc:docMk/>
            <pc:sldMk cId="2333835655" sldId="290"/>
            <ac:spMk id="28" creationId="{0D2BEF04-2C89-4DE9-9700-C02CC278177B}"/>
          </ac:spMkLst>
        </pc:spChg>
        <pc:spChg chg="del">
          <ac:chgData name="Ken Merrihew" userId="bcb7a1e886d99f07" providerId="LiveId" clId="{601901B3-B836-40DC-B145-71F16F3201B2}" dt="2018-03-07T23:16:00.940" v="3348" actId="478"/>
          <ac:spMkLst>
            <pc:docMk/>
            <pc:sldMk cId="2333835655" sldId="290"/>
            <ac:spMk id="29" creationId="{19ABE9EC-59BB-468D-9FB2-2DC82303AADB}"/>
          </ac:spMkLst>
        </pc:spChg>
        <pc:spChg chg="del">
          <ac:chgData name="Ken Merrihew" userId="bcb7a1e886d99f07" providerId="LiveId" clId="{601901B3-B836-40DC-B145-71F16F3201B2}" dt="2018-03-07T23:16:00.940" v="3348" actId="478"/>
          <ac:spMkLst>
            <pc:docMk/>
            <pc:sldMk cId="2333835655" sldId="290"/>
            <ac:spMk id="30" creationId="{CF141FAC-4AFE-4F71-8DBD-41B92AC4E6BA}"/>
          </ac:spMkLst>
        </pc:spChg>
        <pc:spChg chg="del">
          <ac:chgData name="Ken Merrihew" userId="bcb7a1e886d99f07" providerId="LiveId" clId="{601901B3-B836-40DC-B145-71F16F3201B2}" dt="2018-03-07T23:16:00.940" v="3348" actId="478"/>
          <ac:spMkLst>
            <pc:docMk/>
            <pc:sldMk cId="2333835655" sldId="290"/>
            <ac:spMk id="31" creationId="{38887C48-1E0C-4F77-9A42-FEDBB6F81725}"/>
          </ac:spMkLst>
        </pc:spChg>
        <pc:spChg chg="add mod topLvl">
          <ac:chgData name="Ken Merrihew" userId="bcb7a1e886d99f07" providerId="LiveId" clId="{601901B3-B836-40DC-B145-71F16F3201B2}" dt="2018-03-07T23:23:51.688" v="3694" actId="14100"/>
          <ac:spMkLst>
            <pc:docMk/>
            <pc:sldMk cId="2333835655" sldId="290"/>
            <ac:spMk id="32" creationId="{35DBE8FD-1475-4A87-99B2-06F8084B496E}"/>
          </ac:spMkLst>
        </pc:spChg>
        <pc:spChg chg="add del">
          <ac:chgData name="Ken Merrihew" userId="bcb7a1e886d99f07" providerId="LiveId" clId="{601901B3-B836-40DC-B145-71F16F3201B2}" dt="2018-03-07T23:19:34.650" v="3394" actId="478"/>
          <ac:spMkLst>
            <pc:docMk/>
            <pc:sldMk cId="2333835655" sldId="290"/>
            <ac:spMk id="33" creationId="{FA2A70AF-BBDE-4382-837E-44A6E03324B6}"/>
          </ac:spMkLst>
        </pc:spChg>
        <pc:spChg chg="add del">
          <ac:chgData name="Ken Merrihew" userId="bcb7a1e886d99f07" providerId="LiveId" clId="{601901B3-B836-40DC-B145-71F16F3201B2}" dt="2018-03-07T23:19:38.117" v="3395" actId="478"/>
          <ac:spMkLst>
            <pc:docMk/>
            <pc:sldMk cId="2333835655" sldId="290"/>
            <ac:spMk id="34" creationId="{EF69499F-78C7-4948-BD36-EBE3640B37C1}"/>
          </ac:spMkLst>
        </pc:spChg>
        <pc:spChg chg="add mod">
          <ac:chgData name="Ken Merrihew" userId="bcb7a1e886d99f07" providerId="LiveId" clId="{601901B3-B836-40DC-B145-71F16F3201B2}" dt="2018-03-07T23:24:48.951" v="3753" actId="1037"/>
          <ac:spMkLst>
            <pc:docMk/>
            <pc:sldMk cId="2333835655" sldId="290"/>
            <ac:spMk id="41" creationId="{08E4C07C-8783-4638-89F7-52FA47078646}"/>
          </ac:spMkLst>
        </pc:spChg>
        <pc:spChg chg="add mod">
          <ac:chgData name="Ken Merrihew" userId="bcb7a1e886d99f07" providerId="LiveId" clId="{601901B3-B836-40DC-B145-71F16F3201B2}" dt="2018-03-07T23:25:43.345" v="3786" actId="14100"/>
          <ac:spMkLst>
            <pc:docMk/>
            <pc:sldMk cId="2333835655" sldId="290"/>
            <ac:spMk id="42" creationId="{2A41653D-8853-4238-B65A-D0C53F864197}"/>
          </ac:spMkLst>
        </pc:spChg>
        <pc:spChg chg="add del mod">
          <ac:chgData name="Ken Merrihew" userId="bcb7a1e886d99f07" providerId="LiveId" clId="{601901B3-B836-40DC-B145-71F16F3201B2}" dt="2018-03-07T23:25:51.760" v="3788" actId="478"/>
          <ac:spMkLst>
            <pc:docMk/>
            <pc:sldMk cId="2333835655" sldId="290"/>
            <ac:spMk id="43" creationId="{FE5320E8-82C6-44FD-8458-78A223D6E5CE}"/>
          </ac:spMkLst>
        </pc:spChg>
        <pc:spChg chg="add mod">
          <ac:chgData name="Ken Merrihew" userId="bcb7a1e886d99f07" providerId="LiveId" clId="{601901B3-B836-40DC-B145-71F16F3201B2}" dt="2018-03-07T23:24:04.630" v="3699" actId="1037"/>
          <ac:spMkLst>
            <pc:docMk/>
            <pc:sldMk cId="2333835655" sldId="290"/>
            <ac:spMk id="44" creationId="{C4461503-5916-43BB-B2D8-7B2F8263759F}"/>
          </ac:spMkLst>
        </pc:spChg>
        <pc:spChg chg="add del">
          <ac:chgData name="Ken Merrihew" userId="bcb7a1e886d99f07" providerId="LiveId" clId="{601901B3-B836-40DC-B145-71F16F3201B2}" dt="2018-03-07T23:17:01.732" v="3373" actId="478"/>
          <ac:spMkLst>
            <pc:docMk/>
            <pc:sldMk cId="2333835655" sldId="290"/>
            <ac:spMk id="45" creationId="{1C7AE9A5-C262-4D1E-B198-25C52A103176}"/>
          </ac:spMkLst>
        </pc:spChg>
        <pc:spChg chg="add del mod">
          <ac:chgData name="Ken Merrihew" userId="bcb7a1e886d99f07" providerId="LiveId" clId="{601901B3-B836-40DC-B145-71F16F3201B2}" dt="2018-03-07T23:23:13.646" v="3691" actId="478"/>
          <ac:spMkLst>
            <pc:docMk/>
            <pc:sldMk cId="2333835655" sldId="290"/>
            <ac:spMk id="46" creationId="{3514C15F-BAA1-49A8-82FA-50A39DD8538F}"/>
          </ac:spMkLst>
        </pc:spChg>
        <pc:spChg chg="add del">
          <ac:chgData name="Ken Merrihew" userId="bcb7a1e886d99f07" providerId="LiveId" clId="{601901B3-B836-40DC-B145-71F16F3201B2}" dt="2018-03-07T23:17:04.684" v="3374" actId="478"/>
          <ac:spMkLst>
            <pc:docMk/>
            <pc:sldMk cId="2333835655" sldId="290"/>
            <ac:spMk id="47" creationId="{E7D1648D-30FD-4FEB-A989-CEEF3F743A76}"/>
          </ac:spMkLst>
        </pc:spChg>
        <pc:spChg chg="add del mod">
          <ac:chgData name="Ken Merrihew" userId="bcb7a1e886d99f07" providerId="LiveId" clId="{601901B3-B836-40DC-B145-71F16F3201B2}" dt="2018-03-07T23:22:51.911" v="3633" actId="478"/>
          <ac:spMkLst>
            <pc:docMk/>
            <pc:sldMk cId="2333835655" sldId="290"/>
            <ac:spMk id="48" creationId="{F5A62421-F60C-4856-91FD-F3238ECE3680}"/>
          </ac:spMkLst>
        </pc:spChg>
        <pc:spChg chg="add del">
          <ac:chgData name="Ken Merrihew" userId="bcb7a1e886d99f07" providerId="LiveId" clId="{601901B3-B836-40DC-B145-71F16F3201B2}" dt="2018-03-07T23:18:32.189" v="3388" actId="478"/>
          <ac:spMkLst>
            <pc:docMk/>
            <pc:sldMk cId="2333835655" sldId="290"/>
            <ac:spMk id="49" creationId="{E413DDF3-5BDA-4561-8707-26E5075DF079}"/>
          </ac:spMkLst>
        </pc:spChg>
        <pc:spChg chg="add del">
          <ac:chgData name="Ken Merrihew" userId="bcb7a1e886d99f07" providerId="LiveId" clId="{601901B3-B836-40DC-B145-71F16F3201B2}" dt="2018-03-07T23:25:51.760" v="3788" actId="478"/>
          <ac:spMkLst>
            <pc:docMk/>
            <pc:sldMk cId="2333835655" sldId="290"/>
            <ac:spMk id="53" creationId="{35D2ECEA-2694-454A-961F-8D42E123ECB8}"/>
          </ac:spMkLst>
        </pc:spChg>
        <pc:spChg chg="add mod">
          <ac:chgData name="Ken Merrihew" userId="bcb7a1e886d99f07" providerId="LiveId" clId="{601901B3-B836-40DC-B145-71F16F3201B2}" dt="2018-03-07T23:25:02.149" v="3757" actId="20577"/>
          <ac:spMkLst>
            <pc:docMk/>
            <pc:sldMk cId="2333835655" sldId="290"/>
            <ac:spMk id="55" creationId="{DB096997-EBFA-4351-9D35-46137AE2E5E5}"/>
          </ac:spMkLst>
        </pc:spChg>
        <pc:spChg chg="add mod">
          <ac:chgData name="Ken Merrihew" userId="bcb7a1e886d99f07" providerId="LiveId" clId="{601901B3-B836-40DC-B145-71F16F3201B2}" dt="2018-03-07T23:25:20.307" v="3766" actId="1037"/>
          <ac:spMkLst>
            <pc:docMk/>
            <pc:sldMk cId="2333835655" sldId="290"/>
            <ac:spMk id="56" creationId="{8A667471-F492-493B-A2D5-FE09346E426B}"/>
          </ac:spMkLst>
        </pc:spChg>
        <pc:spChg chg="add mod">
          <ac:chgData name="Ken Merrihew" userId="bcb7a1e886d99f07" providerId="LiveId" clId="{601901B3-B836-40DC-B145-71F16F3201B2}" dt="2018-03-07T23:26:13.629" v="3880" actId="20577"/>
          <ac:spMkLst>
            <pc:docMk/>
            <pc:sldMk cId="2333835655" sldId="290"/>
            <ac:spMk id="57" creationId="{D97BDCFB-6B25-4927-8DC4-5BF7F9A3B83D}"/>
          </ac:spMkLst>
        </pc:spChg>
        <pc:grpChg chg="add del mod ord">
          <ac:chgData name="Ken Merrihew" userId="bcb7a1e886d99f07" providerId="LiveId" clId="{601901B3-B836-40DC-B145-71F16F3201B2}" dt="2018-03-07T23:20:28.573" v="3466" actId="165"/>
          <ac:grpSpMkLst>
            <pc:docMk/>
            <pc:sldMk cId="2333835655" sldId="290"/>
            <ac:grpSpMk id="3" creationId="{CD3D2191-D69D-4232-8CB0-88173455FDCD}"/>
          </ac:grpSpMkLst>
        </pc:grpChg>
        <pc:grpChg chg="add del mod">
          <ac:chgData name="Ken Merrihew" userId="bcb7a1e886d99f07" providerId="LiveId" clId="{601901B3-B836-40DC-B145-71F16F3201B2}" dt="2018-03-07T23:23:47.479" v="3693" actId="165"/>
          <ac:grpSpMkLst>
            <pc:docMk/>
            <pc:sldMk cId="2333835655" sldId="290"/>
            <ac:grpSpMk id="4" creationId="{E4383C0E-2327-42C7-AD43-004D860C0712}"/>
          </ac:grpSpMkLst>
        </pc:grpChg>
        <pc:cxnChg chg="add mod topLvl">
          <ac:chgData name="Ken Merrihew" userId="bcb7a1e886d99f07" providerId="LiveId" clId="{601901B3-B836-40DC-B145-71F16F3201B2}" dt="2018-03-07T23:23:51.688" v="3694" actId="14100"/>
          <ac:cxnSpMkLst>
            <pc:docMk/>
            <pc:sldMk cId="2333835655" sldId="290"/>
            <ac:cxnSpMk id="35" creationId="{9105B3B2-D6B9-457F-9D7F-8E9F3F76A934}"/>
          </ac:cxnSpMkLst>
        </pc:cxnChg>
        <pc:cxnChg chg="add mod topLvl">
          <ac:chgData name="Ken Merrihew" userId="bcb7a1e886d99f07" providerId="LiveId" clId="{601901B3-B836-40DC-B145-71F16F3201B2}" dt="2018-03-07T23:23:51.688" v="3694" actId="14100"/>
          <ac:cxnSpMkLst>
            <pc:docMk/>
            <pc:sldMk cId="2333835655" sldId="290"/>
            <ac:cxnSpMk id="36" creationId="{8A719AFA-F00C-49B7-8339-CC154EA94780}"/>
          </ac:cxnSpMkLst>
        </pc:cxnChg>
        <pc:cxnChg chg="add mod topLvl">
          <ac:chgData name="Ken Merrihew" userId="bcb7a1e886d99f07" providerId="LiveId" clId="{601901B3-B836-40DC-B145-71F16F3201B2}" dt="2018-03-07T23:23:51.688" v="3694" actId="14100"/>
          <ac:cxnSpMkLst>
            <pc:docMk/>
            <pc:sldMk cId="2333835655" sldId="290"/>
            <ac:cxnSpMk id="37" creationId="{F9BD2858-507D-45A1-845B-AAF2334A0796}"/>
          </ac:cxnSpMkLst>
        </pc:cxnChg>
        <pc:cxnChg chg="add del mod topLvl">
          <ac:chgData name="Ken Merrihew" userId="bcb7a1e886d99f07" providerId="LiveId" clId="{601901B3-B836-40DC-B145-71F16F3201B2}" dt="2018-03-07T23:21:25.597" v="3475" actId="478"/>
          <ac:cxnSpMkLst>
            <pc:docMk/>
            <pc:sldMk cId="2333835655" sldId="290"/>
            <ac:cxnSpMk id="38" creationId="{6EB23410-E2E4-471F-B5AD-4C75ACF72BDA}"/>
          </ac:cxnSpMkLst>
        </pc:cxnChg>
        <pc:cxnChg chg="add mod topLvl">
          <ac:chgData name="Ken Merrihew" userId="bcb7a1e886d99f07" providerId="LiveId" clId="{601901B3-B836-40DC-B145-71F16F3201B2}" dt="2018-03-07T23:22:29.575" v="3632" actId="1038"/>
          <ac:cxnSpMkLst>
            <pc:docMk/>
            <pc:sldMk cId="2333835655" sldId="290"/>
            <ac:cxnSpMk id="39" creationId="{4C6DA1FE-196B-4905-8181-5B5F686C3A5C}"/>
          </ac:cxnSpMkLst>
        </pc:cxnChg>
        <pc:cxnChg chg="add del">
          <ac:chgData name="Ken Merrihew" userId="bcb7a1e886d99f07" providerId="LiveId" clId="{601901B3-B836-40DC-B145-71F16F3201B2}" dt="2018-03-07T23:18:42.200" v="3390" actId="478"/>
          <ac:cxnSpMkLst>
            <pc:docMk/>
            <pc:sldMk cId="2333835655" sldId="290"/>
            <ac:cxnSpMk id="40" creationId="{B78C3FDA-F32B-49D8-9775-E546DBCB3919}"/>
          </ac:cxnSpMkLst>
        </pc:cxnChg>
        <pc:cxnChg chg="add mod">
          <ac:chgData name="Ken Merrihew" userId="bcb7a1e886d99f07" providerId="LiveId" clId="{601901B3-B836-40DC-B145-71F16F3201B2}" dt="2018-03-07T23:24:48.951" v="3753" actId="1037"/>
          <ac:cxnSpMkLst>
            <pc:docMk/>
            <pc:sldMk cId="2333835655" sldId="290"/>
            <ac:cxnSpMk id="50" creationId="{EBF02B3B-EE63-4899-A5DA-11C2ECAB4505}"/>
          </ac:cxnSpMkLst>
        </pc:cxnChg>
        <pc:cxnChg chg="add del mod">
          <ac:chgData name="Ken Merrihew" userId="bcb7a1e886d99f07" providerId="LiveId" clId="{601901B3-B836-40DC-B145-71F16F3201B2}" dt="2018-03-07T23:25:51.760" v="3788" actId="478"/>
          <ac:cxnSpMkLst>
            <pc:docMk/>
            <pc:sldMk cId="2333835655" sldId="290"/>
            <ac:cxnSpMk id="51" creationId="{00CA77FC-9C40-4608-B8B5-2B253D869EDF}"/>
          </ac:cxnSpMkLst>
        </pc:cxnChg>
        <pc:cxnChg chg="add mod">
          <ac:chgData name="Ken Merrihew" userId="bcb7a1e886d99f07" providerId="LiveId" clId="{601901B3-B836-40DC-B145-71F16F3201B2}" dt="2018-03-07T23:25:42.874" v="3784" actId="14100"/>
          <ac:cxnSpMkLst>
            <pc:docMk/>
            <pc:sldMk cId="2333835655" sldId="290"/>
            <ac:cxnSpMk id="52" creationId="{88500CB4-230A-446C-BB52-FF6EE8BE42BD}"/>
          </ac:cxnSpMkLst>
        </pc:cxnChg>
        <pc:cxnChg chg="add del">
          <ac:chgData name="Ken Merrihew" userId="bcb7a1e886d99f07" providerId="LiveId" clId="{601901B3-B836-40DC-B145-71F16F3201B2}" dt="2018-03-07T23:25:51.760" v="3788" actId="478"/>
          <ac:cxnSpMkLst>
            <pc:docMk/>
            <pc:sldMk cId="2333835655" sldId="290"/>
            <ac:cxnSpMk id="54" creationId="{8DCAEE37-EBA3-4117-AE29-B208051E3A1F}"/>
          </ac:cxnSpMkLst>
        </pc:cxnChg>
        <pc:cxnChg chg="add mod">
          <ac:chgData name="Ken Merrihew" userId="bcb7a1e886d99f07" providerId="LiveId" clId="{601901B3-B836-40DC-B145-71F16F3201B2}" dt="2018-03-07T23:26:21.312" v="3881" actId="14100"/>
          <ac:cxnSpMkLst>
            <pc:docMk/>
            <pc:sldMk cId="2333835655" sldId="290"/>
            <ac:cxnSpMk id="58" creationId="{25B5A728-882B-4E32-89B4-D2917F615E4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56908"/>
            <a:ext cx="3735332" cy="2000548"/>
          </a:xfrm>
          <a:prstGeom prst="rect">
            <a:avLst/>
          </a:prstGeom>
          <a:noFill/>
        </p:spPr>
        <p:txBody>
          <a:bodyPr wrap="square" rtlCol="0">
            <a:spAutoFit/>
            <a:scene3d>
              <a:camera prst="orthographicFront"/>
              <a:lightRig rig="threePt" dir="t"/>
            </a:scene3d>
            <a:sp3d extrusionH="57150">
              <a:bevelT w="101600" h="38100" prst="slope"/>
            </a:sp3d>
          </a:bodyPr>
          <a:lstStyle/>
          <a:p>
            <a:r>
              <a:rPr lang="en-US" sz="124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110-112</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3AA6354-56BE-42DF-989E-79FBD236EA78}"/>
              </a:ext>
            </a:extLst>
          </p:cNvPr>
          <p:cNvSpPr/>
          <p:nvPr/>
        </p:nvSpPr>
        <p:spPr>
          <a:xfrm flipV="1">
            <a:off x="4079616" y="2362041"/>
            <a:ext cx="1264965" cy="201881"/>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2896"/>
              <a:gd name="connsiteY0" fmla="*/ 0 h 445856"/>
              <a:gd name="connsiteX1" fmla="*/ 0 w 302896"/>
              <a:gd name="connsiteY1" fmla="*/ 0 h 445856"/>
              <a:gd name="connsiteX2" fmla="*/ 0 w 302896"/>
              <a:gd name="connsiteY2" fmla="*/ 201881 h 445856"/>
              <a:gd name="connsiteX3" fmla="*/ 302821 w 302896"/>
              <a:gd name="connsiteY3" fmla="*/ 201881 h 445856"/>
              <a:gd name="connsiteX4" fmla="*/ 291359 w 302896"/>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2821"/>
              <a:gd name="connsiteY0" fmla="*/ 0 h 201881"/>
              <a:gd name="connsiteX1" fmla="*/ 0 w 302821"/>
              <a:gd name="connsiteY1" fmla="*/ 0 h 201881"/>
              <a:gd name="connsiteX2" fmla="*/ 0 w 302821"/>
              <a:gd name="connsiteY2" fmla="*/ 201881 h 201881"/>
              <a:gd name="connsiteX3" fmla="*/ 302821 w 302821"/>
              <a:gd name="connsiteY3" fmla="*/ 201881 h 201881"/>
            </a:gdLst>
            <a:ahLst/>
            <a:cxnLst>
              <a:cxn ang="0">
                <a:pos x="connsiteX0" y="connsiteY0"/>
              </a:cxn>
              <a:cxn ang="0">
                <a:pos x="connsiteX1" y="connsiteY1"/>
              </a:cxn>
              <a:cxn ang="0">
                <a:pos x="connsiteX2" y="connsiteY2"/>
              </a:cxn>
              <a:cxn ang="0">
                <a:pos x="connsiteX3" y="connsiteY3"/>
              </a:cxn>
            </a:cxnLst>
            <a:rect l="l" t="t" r="r" b="b"/>
            <a:pathLst>
              <a:path w="302821" h="201881">
                <a:moveTo>
                  <a:pt x="0" y="0"/>
                </a:moveTo>
                <a:lnTo>
                  <a:pt x="0" y="0"/>
                </a:lnTo>
                <a:lnTo>
                  <a:pt x="0" y="201881"/>
                </a:lnTo>
                <a:lnTo>
                  <a:pt x="302821" y="201881"/>
                </a:ln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8A0F2C-BC63-4FF9-BBBD-D2D45450D122}"/>
              </a:ext>
            </a:extLst>
          </p:cNvPr>
          <p:cNvSpPr/>
          <p:nvPr/>
        </p:nvSpPr>
        <p:spPr>
          <a:xfrm flipV="1">
            <a:off x="2317479" y="1469420"/>
            <a:ext cx="2711566" cy="201881"/>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2896"/>
              <a:gd name="connsiteY0" fmla="*/ 0 h 445856"/>
              <a:gd name="connsiteX1" fmla="*/ 0 w 302896"/>
              <a:gd name="connsiteY1" fmla="*/ 0 h 445856"/>
              <a:gd name="connsiteX2" fmla="*/ 0 w 302896"/>
              <a:gd name="connsiteY2" fmla="*/ 201881 h 445856"/>
              <a:gd name="connsiteX3" fmla="*/ 302821 w 302896"/>
              <a:gd name="connsiteY3" fmla="*/ 201881 h 445856"/>
              <a:gd name="connsiteX4" fmla="*/ 291359 w 302896"/>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4177"/>
              <a:gd name="connsiteY0" fmla="*/ 0 h 445856"/>
              <a:gd name="connsiteX1" fmla="*/ 0 w 304177"/>
              <a:gd name="connsiteY1" fmla="*/ 0 h 445856"/>
              <a:gd name="connsiteX2" fmla="*/ 0 w 304177"/>
              <a:gd name="connsiteY2" fmla="*/ 201881 h 445856"/>
              <a:gd name="connsiteX3" fmla="*/ 302821 w 304177"/>
              <a:gd name="connsiteY3" fmla="*/ 201881 h 445856"/>
              <a:gd name="connsiteX4" fmla="*/ 304177 w 304177"/>
              <a:gd name="connsiteY4" fmla="*/ 445856 h 445856"/>
              <a:gd name="connsiteX0" fmla="*/ 0 w 302821"/>
              <a:gd name="connsiteY0" fmla="*/ 0 h 201881"/>
              <a:gd name="connsiteX1" fmla="*/ 0 w 302821"/>
              <a:gd name="connsiteY1" fmla="*/ 0 h 201881"/>
              <a:gd name="connsiteX2" fmla="*/ 0 w 302821"/>
              <a:gd name="connsiteY2" fmla="*/ 201881 h 201881"/>
              <a:gd name="connsiteX3" fmla="*/ 302821 w 302821"/>
              <a:gd name="connsiteY3" fmla="*/ 201881 h 201881"/>
            </a:gdLst>
            <a:ahLst/>
            <a:cxnLst>
              <a:cxn ang="0">
                <a:pos x="connsiteX0" y="connsiteY0"/>
              </a:cxn>
              <a:cxn ang="0">
                <a:pos x="connsiteX1" y="connsiteY1"/>
              </a:cxn>
              <a:cxn ang="0">
                <a:pos x="connsiteX2" y="connsiteY2"/>
              </a:cxn>
              <a:cxn ang="0">
                <a:pos x="connsiteX3" y="connsiteY3"/>
              </a:cxn>
            </a:cxnLst>
            <a:rect l="l" t="t" r="r" b="b"/>
            <a:pathLst>
              <a:path w="302821" h="201881">
                <a:moveTo>
                  <a:pt x="0" y="0"/>
                </a:moveTo>
                <a:lnTo>
                  <a:pt x="0" y="0"/>
                </a:lnTo>
                <a:lnTo>
                  <a:pt x="0" y="201881"/>
                </a:lnTo>
                <a:lnTo>
                  <a:pt x="302821" y="201881"/>
                </a:ln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0" name="TextBox 9">
            <a:extLst>
              <a:ext uri="{FF2B5EF4-FFF2-40B4-BE49-F238E27FC236}">
                <a16:creationId xmlns:a16="http://schemas.microsoft.com/office/drawing/2014/main" id="{AC3234D7-F733-4554-B2ED-763ED7585672}"/>
              </a:ext>
            </a:extLst>
          </p:cNvPr>
          <p:cNvSpPr txBox="1"/>
          <p:nvPr/>
        </p:nvSpPr>
        <p:spPr>
          <a:xfrm>
            <a:off x="4414539" y="718457"/>
            <a:ext cx="1257615" cy="584775"/>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Jacob</a:t>
            </a:r>
            <a:endParaRPr lang="en-US" sz="3200" dirty="0">
              <a:solidFill>
                <a:schemeClr val="bg1"/>
              </a:solidFill>
              <a:latin typeface="+mj-lt"/>
            </a:endParaRPr>
          </a:p>
        </p:txBody>
      </p:sp>
      <p:sp>
        <p:nvSpPr>
          <p:cNvPr id="2" name="Freeform: Shape 1">
            <a:extLst>
              <a:ext uri="{FF2B5EF4-FFF2-40B4-BE49-F238E27FC236}">
                <a16:creationId xmlns:a16="http://schemas.microsoft.com/office/drawing/2014/main" id="{7BF33142-06C0-4361-8221-DF44AAE99A0E}"/>
              </a:ext>
            </a:extLst>
          </p:cNvPr>
          <p:cNvSpPr/>
          <p:nvPr/>
        </p:nvSpPr>
        <p:spPr>
          <a:xfrm>
            <a:off x="5046314" y="1270661"/>
            <a:ext cx="306314" cy="445856"/>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6314"/>
              <a:gd name="connsiteY0" fmla="*/ 0 h 445856"/>
              <a:gd name="connsiteX1" fmla="*/ 0 w 306314"/>
              <a:gd name="connsiteY1" fmla="*/ 0 h 445856"/>
              <a:gd name="connsiteX2" fmla="*/ 0 w 306314"/>
              <a:gd name="connsiteY2" fmla="*/ 201881 h 445856"/>
              <a:gd name="connsiteX3" fmla="*/ 302821 w 306314"/>
              <a:gd name="connsiteY3" fmla="*/ 201881 h 445856"/>
              <a:gd name="connsiteX4" fmla="*/ 306314 w 306314"/>
              <a:gd name="connsiteY4" fmla="*/ 445856 h 44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14" h="445856">
                <a:moveTo>
                  <a:pt x="0" y="0"/>
                </a:moveTo>
                <a:lnTo>
                  <a:pt x="0" y="0"/>
                </a:lnTo>
                <a:lnTo>
                  <a:pt x="0" y="201881"/>
                </a:lnTo>
                <a:lnTo>
                  <a:pt x="302821" y="201881"/>
                </a:lnTo>
                <a:cubicBezTo>
                  <a:pt x="304040" y="283260"/>
                  <a:pt x="305095" y="364477"/>
                  <a:pt x="306314" y="445856"/>
                </a:cubicBez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18E3B15-A0FD-4144-A2CC-B40923F04A65}"/>
              </a:ext>
            </a:extLst>
          </p:cNvPr>
          <p:cNvSpPr txBox="1"/>
          <p:nvPr/>
        </p:nvSpPr>
        <p:spPr>
          <a:xfrm>
            <a:off x="4733195" y="1648691"/>
            <a:ext cx="1257615" cy="584775"/>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Levi</a:t>
            </a:r>
            <a:endParaRPr lang="en-US" sz="3200" dirty="0">
              <a:solidFill>
                <a:schemeClr val="bg1"/>
              </a:solidFill>
              <a:latin typeface="+mj-lt"/>
            </a:endParaRPr>
          </a:p>
        </p:txBody>
      </p:sp>
      <p:sp>
        <p:nvSpPr>
          <p:cNvPr id="20" name="Freeform: Shape 19">
            <a:extLst>
              <a:ext uri="{FF2B5EF4-FFF2-40B4-BE49-F238E27FC236}">
                <a16:creationId xmlns:a16="http://schemas.microsoft.com/office/drawing/2014/main" id="{4763A510-922A-4DCD-BBBE-63ADAC1C9AD0}"/>
              </a:ext>
            </a:extLst>
          </p:cNvPr>
          <p:cNvSpPr/>
          <p:nvPr/>
        </p:nvSpPr>
        <p:spPr>
          <a:xfrm>
            <a:off x="5359507" y="2157920"/>
            <a:ext cx="1858731" cy="460403"/>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5960"/>
              <a:gd name="connsiteY0" fmla="*/ 0 h 460403"/>
              <a:gd name="connsiteX1" fmla="*/ 0 w 305960"/>
              <a:gd name="connsiteY1" fmla="*/ 0 h 460403"/>
              <a:gd name="connsiteX2" fmla="*/ 0 w 305960"/>
              <a:gd name="connsiteY2" fmla="*/ 201881 h 460403"/>
              <a:gd name="connsiteX3" fmla="*/ 302821 w 305960"/>
              <a:gd name="connsiteY3" fmla="*/ 201881 h 460403"/>
              <a:gd name="connsiteX4" fmla="*/ 305960 w 305960"/>
              <a:gd name="connsiteY4" fmla="*/ 460403 h 460403"/>
              <a:gd name="connsiteX0" fmla="*/ 0 w 305624"/>
              <a:gd name="connsiteY0" fmla="*/ 0 h 460403"/>
              <a:gd name="connsiteX1" fmla="*/ 0 w 305624"/>
              <a:gd name="connsiteY1" fmla="*/ 0 h 460403"/>
              <a:gd name="connsiteX2" fmla="*/ 0 w 305624"/>
              <a:gd name="connsiteY2" fmla="*/ 201881 h 460403"/>
              <a:gd name="connsiteX3" fmla="*/ 302821 w 305624"/>
              <a:gd name="connsiteY3" fmla="*/ 201881 h 460403"/>
              <a:gd name="connsiteX4" fmla="*/ 305624 w 305624"/>
              <a:gd name="connsiteY4" fmla="*/ 460403 h 460403"/>
              <a:gd name="connsiteX0" fmla="*/ 0 w 304616"/>
              <a:gd name="connsiteY0" fmla="*/ 0 h 460403"/>
              <a:gd name="connsiteX1" fmla="*/ 0 w 304616"/>
              <a:gd name="connsiteY1" fmla="*/ 0 h 460403"/>
              <a:gd name="connsiteX2" fmla="*/ 0 w 304616"/>
              <a:gd name="connsiteY2" fmla="*/ 201881 h 460403"/>
              <a:gd name="connsiteX3" fmla="*/ 302821 w 304616"/>
              <a:gd name="connsiteY3" fmla="*/ 201881 h 460403"/>
              <a:gd name="connsiteX4" fmla="*/ 304616 w 304616"/>
              <a:gd name="connsiteY4" fmla="*/ 460403 h 460403"/>
              <a:gd name="connsiteX0" fmla="*/ 0 w 303917"/>
              <a:gd name="connsiteY0" fmla="*/ 0 h 460403"/>
              <a:gd name="connsiteX1" fmla="*/ 0 w 303917"/>
              <a:gd name="connsiteY1" fmla="*/ 0 h 460403"/>
              <a:gd name="connsiteX2" fmla="*/ 0 w 303917"/>
              <a:gd name="connsiteY2" fmla="*/ 201881 h 460403"/>
              <a:gd name="connsiteX3" fmla="*/ 302821 w 303917"/>
              <a:gd name="connsiteY3" fmla="*/ 201881 h 460403"/>
              <a:gd name="connsiteX4" fmla="*/ 303917 w 303917"/>
              <a:gd name="connsiteY4" fmla="*/ 460403 h 46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17" h="460403">
                <a:moveTo>
                  <a:pt x="0" y="0"/>
                </a:moveTo>
                <a:lnTo>
                  <a:pt x="0" y="0"/>
                </a:lnTo>
                <a:lnTo>
                  <a:pt x="0" y="201881"/>
                </a:lnTo>
                <a:lnTo>
                  <a:pt x="302821" y="201881"/>
                </a:lnTo>
                <a:cubicBezTo>
                  <a:pt x="303867" y="288055"/>
                  <a:pt x="302871" y="374229"/>
                  <a:pt x="303917" y="460403"/>
                </a:cubicBez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48C6AC-6787-4431-89D6-CD7820844D40}"/>
              </a:ext>
            </a:extLst>
          </p:cNvPr>
          <p:cNvSpPr txBox="1"/>
          <p:nvPr/>
        </p:nvSpPr>
        <p:spPr>
          <a:xfrm>
            <a:off x="5734835" y="2588789"/>
            <a:ext cx="2884790" cy="1077218"/>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Tabernacle/Temple Stewards</a:t>
            </a:r>
            <a:endParaRPr lang="en-US" sz="3200" dirty="0">
              <a:solidFill>
                <a:schemeClr val="bg1"/>
              </a:solidFill>
              <a:latin typeface="+mj-lt"/>
            </a:endParaRPr>
          </a:p>
        </p:txBody>
      </p:sp>
      <p:sp>
        <p:nvSpPr>
          <p:cNvPr id="23" name="TextBox 22">
            <a:extLst>
              <a:ext uri="{FF2B5EF4-FFF2-40B4-BE49-F238E27FC236}">
                <a16:creationId xmlns:a16="http://schemas.microsoft.com/office/drawing/2014/main" id="{9A52BAA8-E495-403B-8FC6-67A2EA491D46}"/>
              </a:ext>
            </a:extLst>
          </p:cNvPr>
          <p:cNvSpPr txBox="1"/>
          <p:nvPr/>
        </p:nvSpPr>
        <p:spPr>
          <a:xfrm>
            <a:off x="3440884" y="2556827"/>
            <a:ext cx="1257615" cy="584775"/>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Aaron</a:t>
            </a:r>
            <a:endParaRPr lang="en-US" sz="3200" dirty="0">
              <a:solidFill>
                <a:schemeClr val="bg1"/>
              </a:solidFill>
              <a:latin typeface="+mj-lt"/>
            </a:endParaRPr>
          </a:p>
        </p:txBody>
      </p:sp>
      <p:sp>
        <p:nvSpPr>
          <p:cNvPr id="24" name="Freeform: Shape 23">
            <a:extLst>
              <a:ext uri="{FF2B5EF4-FFF2-40B4-BE49-F238E27FC236}">
                <a16:creationId xmlns:a16="http://schemas.microsoft.com/office/drawing/2014/main" id="{249C0DFC-587D-41A5-9A6D-0D7C25FAA944}"/>
              </a:ext>
            </a:extLst>
          </p:cNvPr>
          <p:cNvSpPr/>
          <p:nvPr/>
        </p:nvSpPr>
        <p:spPr>
          <a:xfrm>
            <a:off x="4076823" y="3150890"/>
            <a:ext cx="306314" cy="445856"/>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6314"/>
              <a:gd name="connsiteY0" fmla="*/ 0 h 445856"/>
              <a:gd name="connsiteX1" fmla="*/ 0 w 306314"/>
              <a:gd name="connsiteY1" fmla="*/ 0 h 445856"/>
              <a:gd name="connsiteX2" fmla="*/ 0 w 306314"/>
              <a:gd name="connsiteY2" fmla="*/ 201881 h 445856"/>
              <a:gd name="connsiteX3" fmla="*/ 302821 w 306314"/>
              <a:gd name="connsiteY3" fmla="*/ 201881 h 445856"/>
              <a:gd name="connsiteX4" fmla="*/ 306314 w 306314"/>
              <a:gd name="connsiteY4" fmla="*/ 445856 h 44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14" h="445856">
                <a:moveTo>
                  <a:pt x="0" y="0"/>
                </a:moveTo>
                <a:lnTo>
                  <a:pt x="0" y="0"/>
                </a:lnTo>
                <a:lnTo>
                  <a:pt x="0" y="201881"/>
                </a:lnTo>
                <a:lnTo>
                  <a:pt x="302821" y="201881"/>
                </a:lnTo>
                <a:cubicBezTo>
                  <a:pt x="304040" y="283260"/>
                  <a:pt x="305095" y="364477"/>
                  <a:pt x="306314" y="445856"/>
                </a:cubicBez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8B229F-CDD2-43AA-A407-F0CBE38BDE0A}"/>
              </a:ext>
            </a:extLst>
          </p:cNvPr>
          <p:cNvSpPr txBox="1"/>
          <p:nvPr/>
        </p:nvSpPr>
        <p:spPr>
          <a:xfrm>
            <a:off x="3751712" y="3576888"/>
            <a:ext cx="1257615" cy="1077218"/>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Aaronic Priests</a:t>
            </a:r>
            <a:endParaRPr lang="en-US" sz="3200" dirty="0">
              <a:solidFill>
                <a:schemeClr val="bg1"/>
              </a:solidFill>
              <a:latin typeface="+mj-lt"/>
            </a:endParaRPr>
          </a:p>
        </p:txBody>
      </p:sp>
      <p:sp>
        <p:nvSpPr>
          <p:cNvPr id="27" name="TextBox 26">
            <a:extLst>
              <a:ext uri="{FF2B5EF4-FFF2-40B4-BE49-F238E27FC236}">
                <a16:creationId xmlns:a16="http://schemas.microsoft.com/office/drawing/2014/main" id="{156EF249-4620-436A-9BBE-EE00FA7A8D99}"/>
              </a:ext>
            </a:extLst>
          </p:cNvPr>
          <p:cNvSpPr txBox="1"/>
          <p:nvPr/>
        </p:nvSpPr>
        <p:spPr>
          <a:xfrm>
            <a:off x="1656030" y="1636646"/>
            <a:ext cx="1257615" cy="584775"/>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Judah</a:t>
            </a:r>
            <a:endParaRPr lang="en-US" sz="3200" dirty="0">
              <a:solidFill>
                <a:schemeClr val="bg1"/>
              </a:solidFill>
              <a:latin typeface="+mj-lt"/>
            </a:endParaRPr>
          </a:p>
        </p:txBody>
      </p:sp>
      <p:sp>
        <p:nvSpPr>
          <p:cNvPr id="28" name="Freeform: Shape 27">
            <a:extLst>
              <a:ext uri="{FF2B5EF4-FFF2-40B4-BE49-F238E27FC236}">
                <a16:creationId xmlns:a16="http://schemas.microsoft.com/office/drawing/2014/main" id="{0D2BEF04-2C89-4DE9-9700-C02CC278177B}"/>
              </a:ext>
            </a:extLst>
          </p:cNvPr>
          <p:cNvSpPr/>
          <p:nvPr/>
        </p:nvSpPr>
        <p:spPr>
          <a:xfrm flipH="1">
            <a:off x="2006138" y="2195827"/>
            <a:ext cx="306314" cy="1051307"/>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6314"/>
              <a:gd name="connsiteY0" fmla="*/ 0 h 445856"/>
              <a:gd name="connsiteX1" fmla="*/ 0 w 306314"/>
              <a:gd name="connsiteY1" fmla="*/ 0 h 445856"/>
              <a:gd name="connsiteX2" fmla="*/ 0 w 306314"/>
              <a:gd name="connsiteY2" fmla="*/ 201881 h 445856"/>
              <a:gd name="connsiteX3" fmla="*/ 302821 w 306314"/>
              <a:gd name="connsiteY3" fmla="*/ 201881 h 445856"/>
              <a:gd name="connsiteX4" fmla="*/ 306314 w 306314"/>
              <a:gd name="connsiteY4" fmla="*/ 445856 h 44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14" h="445856">
                <a:moveTo>
                  <a:pt x="0" y="0"/>
                </a:moveTo>
                <a:lnTo>
                  <a:pt x="0" y="0"/>
                </a:lnTo>
                <a:lnTo>
                  <a:pt x="0" y="201881"/>
                </a:lnTo>
                <a:lnTo>
                  <a:pt x="302821" y="201881"/>
                </a:lnTo>
                <a:cubicBezTo>
                  <a:pt x="304040" y="283260"/>
                  <a:pt x="305095" y="364477"/>
                  <a:pt x="306314" y="445856"/>
                </a:cubicBez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9ABE9EC-59BB-468D-9FB2-2DC82303AADB}"/>
              </a:ext>
            </a:extLst>
          </p:cNvPr>
          <p:cNvSpPr txBox="1"/>
          <p:nvPr/>
        </p:nvSpPr>
        <p:spPr>
          <a:xfrm>
            <a:off x="1357459" y="3287643"/>
            <a:ext cx="1257615" cy="584775"/>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David</a:t>
            </a:r>
            <a:endParaRPr lang="en-US" sz="3200" dirty="0">
              <a:solidFill>
                <a:schemeClr val="bg1"/>
              </a:solidFill>
              <a:latin typeface="+mj-lt"/>
            </a:endParaRPr>
          </a:p>
        </p:txBody>
      </p:sp>
      <p:sp>
        <p:nvSpPr>
          <p:cNvPr id="30" name="Freeform: Shape 29">
            <a:extLst>
              <a:ext uri="{FF2B5EF4-FFF2-40B4-BE49-F238E27FC236}">
                <a16:creationId xmlns:a16="http://schemas.microsoft.com/office/drawing/2014/main" id="{CF141FAC-4AFE-4F71-8DBD-41B92AC4E6BA}"/>
              </a:ext>
            </a:extLst>
          </p:cNvPr>
          <p:cNvSpPr/>
          <p:nvPr/>
        </p:nvSpPr>
        <p:spPr>
          <a:xfrm>
            <a:off x="1999147" y="3841469"/>
            <a:ext cx="306314" cy="1051307"/>
          </a:xfrm>
          <a:custGeom>
            <a:avLst/>
            <a:gdLst>
              <a:gd name="connsiteX0" fmla="*/ 0 w 314696"/>
              <a:gd name="connsiteY0" fmla="*/ 0 h 480951"/>
              <a:gd name="connsiteX1" fmla="*/ 0 w 314696"/>
              <a:gd name="connsiteY1" fmla="*/ 0 h 480951"/>
              <a:gd name="connsiteX2" fmla="*/ 0 w 314696"/>
              <a:gd name="connsiteY2" fmla="*/ 201881 h 480951"/>
              <a:gd name="connsiteX3" fmla="*/ 302821 w 314696"/>
              <a:gd name="connsiteY3" fmla="*/ 201881 h 480951"/>
              <a:gd name="connsiteX4" fmla="*/ 314696 w 314696"/>
              <a:gd name="connsiteY4" fmla="*/ 480951 h 480951"/>
              <a:gd name="connsiteX0" fmla="*/ 0 w 306477"/>
              <a:gd name="connsiteY0" fmla="*/ 0 h 446019"/>
              <a:gd name="connsiteX1" fmla="*/ 0 w 306477"/>
              <a:gd name="connsiteY1" fmla="*/ 0 h 446019"/>
              <a:gd name="connsiteX2" fmla="*/ 0 w 306477"/>
              <a:gd name="connsiteY2" fmla="*/ 201881 h 446019"/>
              <a:gd name="connsiteX3" fmla="*/ 302821 w 306477"/>
              <a:gd name="connsiteY3" fmla="*/ 201881 h 446019"/>
              <a:gd name="connsiteX4" fmla="*/ 306477 w 306477"/>
              <a:gd name="connsiteY4" fmla="*/ 446019 h 446019"/>
              <a:gd name="connsiteX0" fmla="*/ 0 w 310587"/>
              <a:gd name="connsiteY0" fmla="*/ 0 h 450129"/>
              <a:gd name="connsiteX1" fmla="*/ 0 w 310587"/>
              <a:gd name="connsiteY1" fmla="*/ 0 h 450129"/>
              <a:gd name="connsiteX2" fmla="*/ 0 w 310587"/>
              <a:gd name="connsiteY2" fmla="*/ 201881 h 450129"/>
              <a:gd name="connsiteX3" fmla="*/ 302821 w 310587"/>
              <a:gd name="connsiteY3" fmla="*/ 201881 h 450129"/>
              <a:gd name="connsiteX4" fmla="*/ 310587 w 310587"/>
              <a:gd name="connsiteY4" fmla="*/ 450129 h 450129"/>
              <a:gd name="connsiteX0" fmla="*/ 0 w 306314"/>
              <a:gd name="connsiteY0" fmla="*/ 0 h 445856"/>
              <a:gd name="connsiteX1" fmla="*/ 0 w 306314"/>
              <a:gd name="connsiteY1" fmla="*/ 0 h 445856"/>
              <a:gd name="connsiteX2" fmla="*/ 0 w 306314"/>
              <a:gd name="connsiteY2" fmla="*/ 201881 h 445856"/>
              <a:gd name="connsiteX3" fmla="*/ 302821 w 306314"/>
              <a:gd name="connsiteY3" fmla="*/ 201881 h 445856"/>
              <a:gd name="connsiteX4" fmla="*/ 306314 w 306314"/>
              <a:gd name="connsiteY4" fmla="*/ 445856 h 44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14" h="445856">
                <a:moveTo>
                  <a:pt x="0" y="0"/>
                </a:moveTo>
                <a:lnTo>
                  <a:pt x="0" y="0"/>
                </a:lnTo>
                <a:lnTo>
                  <a:pt x="0" y="201881"/>
                </a:lnTo>
                <a:lnTo>
                  <a:pt x="302821" y="201881"/>
                </a:lnTo>
                <a:cubicBezTo>
                  <a:pt x="304040" y="283260"/>
                  <a:pt x="305095" y="364477"/>
                  <a:pt x="306314" y="445856"/>
                </a:cubicBez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8887C48-1E0C-4F77-9A42-FEDBB6F81725}"/>
              </a:ext>
            </a:extLst>
          </p:cNvPr>
          <p:cNvSpPr txBox="1"/>
          <p:nvPr/>
        </p:nvSpPr>
        <p:spPr>
          <a:xfrm>
            <a:off x="1184085" y="4880062"/>
            <a:ext cx="2227944" cy="1072099"/>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David’s “greater” Son</a:t>
            </a:r>
            <a:endParaRPr lang="en-US" sz="3200" dirty="0">
              <a:solidFill>
                <a:schemeClr val="bg1"/>
              </a:solidFill>
              <a:latin typeface="+mj-lt"/>
            </a:endParaRPr>
          </a:p>
        </p:txBody>
      </p:sp>
    </p:spTree>
    <p:extLst>
      <p:ext uri="{BB962C8B-B14F-4D97-AF65-F5344CB8AC3E}">
        <p14:creationId xmlns:p14="http://schemas.microsoft.com/office/powerpoint/2010/main" val="113519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 grpId="0" animBg="1"/>
      <p:bldP spid="19" grpId="0"/>
      <p:bldP spid="20" grpId="0" animBg="1"/>
      <p:bldP spid="21" grpId="0"/>
      <p:bldP spid="23" grpId="0"/>
      <p:bldP spid="24" grpId="0" animBg="1"/>
      <p:bldP spid="25" grpId="0"/>
      <p:bldP spid="27" grpId="0"/>
      <p:bldP spid="28" grpId="0" animBg="1"/>
      <p:bldP spid="29" grpId="0"/>
      <p:bldP spid="3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5DBE8FD-1475-4A87-99B2-06F8084B496E}"/>
              </a:ext>
            </a:extLst>
          </p:cNvPr>
          <p:cNvSpPr/>
          <p:nvPr/>
        </p:nvSpPr>
        <p:spPr>
          <a:xfrm>
            <a:off x="465512" y="3016069"/>
            <a:ext cx="8214031" cy="69668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9105B3B2-D6B9-457F-9D7F-8E9F3F76A934}"/>
              </a:ext>
            </a:extLst>
          </p:cNvPr>
          <p:cNvCxnSpPr>
            <a:cxnSpLocks/>
          </p:cNvCxnSpPr>
          <p:nvPr/>
        </p:nvCxnSpPr>
        <p:spPr>
          <a:xfrm>
            <a:off x="2455399" y="3014420"/>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719AFA-F00C-49B7-8339-CC154EA94780}"/>
              </a:ext>
            </a:extLst>
          </p:cNvPr>
          <p:cNvCxnSpPr>
            <a:cxnSpLocks/>
          </p:cNvCxnSpPr>
          <p:nvPr/>
        </p:nvCxnSpPr>
        <p:spPr>
          <a:xfrm>
            <a:off x="4493824" y="3005246"/>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BD2858-507D-45A1-845B-AAF2334A0796}"/>
              </a:ext>
            </a:extLst>
          </p:cNvPr>
          <p:cNvCxnSpPr>
            <a:cxnSpLocks/>
          </p:cNvCxnSpPr>
          <p:nvPr/>
        </p:nvCxnSpPr>
        <p:spPr>
          <a:xfrm>
            <a:off x="6532249" y="3021011"/>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6DA1FE-196B-4905-8181-5B5F686C3A5C}"/>
              </a:ext>
            </a:extLst>
          </p:cNvPr>
          <p:cNvCxnSpPr/>
          <p:nvPr/>
        </p:nvCxnSpPr>
        <p:spPr>
          <a:xfrm>
            <a:off x="8579695" y="3017843"/>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41" name="TextBox 40">
            <a:extLst>
              <a:ext uri="{FF2B5EF4-FFF2-40B4-BE49-F238E27FC236}">
                <a16:creationId xmlns:a16="http://schemas.microsoft.com/office/drawing/2014/main" id="{08E4C07C-8783-4638-89F7-52FA47078646}"/>
              </a:ext>
            </a:extLst>
          </p:cNvPr>
          <p:cNvSpPr txBox="1"/>
          <p:nvPr/>
        </p:nvSpPr>
        <p:spPr>
          <a:xfrm>
            <a:off x="852269" y="1182914"/>
            <a:ext cx="1604732" cy="523220"/>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Genesis 14</a:t>
            </a:r>
          </a:p>
        </p:txBody>
      </p:sp>
      <p:sp>
        <p:nvSpPr>
          <p:cNvPr id="42" name="TextBox 41">
            <a:extLst>
              <a:ext uri="{FF2B5EF4-FFF2-40B4-BE49-F238E27FC236}">
                <a16:creationId xmlns:a16="http://schemas.microsoft.com/office/drawing/2014/main" id="{2A41653D-8853-4238-B65A-D0C53F864197}"/>
              </a:ext>
            </a:extLst>
          </p:cNvPr>
          <p:cNvSpPr txBox="1"/>
          <p:nvPr/>
        </p:nvSpPr>
        <p:spPr>
          <a:xfrm>
            <a:off x="5894684" y="1175660"/>
            <a:ext cx="1501943" cy="523220"/>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Hebrews 7</a:t>
            </a:r>
          </a:p>
        </p:txBody>
      </p:sp>
      <p:sp>
        <p:nvSpPr>
          <p:cNvPr id="44" name="TextBox 43">
            <a:extLst>
              <a:ext uri="{FF2B5EF4-FFF2-40B4-BE49-F238E27FC236}">
                <a16:creationId xmlns:a16="http://schemas.microsoft.com/office/drawing/2014/main" id="{C4461503-5916-43BB-B2D8-7B2F8263759F}"/>
              </a:ext>
            </a:extLst>
          </p:cNvPr>
          <p:cNvSpPr txBox="1"/>
          <p:nvPr/>
        </p:nvSpPr>
        <p:spPr>
          <a:xfrm>
            <a:off x="4027703" y="3152828"/>
            <a:ext cx="990248"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1000 BC</a:t>
            </a:r>
          </a:p>
        </p:txBody>
      </p:sp>
      <p:cxnSp>
        <p:nvCxnSpPr>
          <p:cNvPr id="50" name="Straight Arrow Connector 49">
            <a:extLst>
              <a:ext uri="{FF2B5EF4-FFF2-40B4-BE49-F238E27FC236}">
                <a16:creationId xmlns:a16="http://schemas.microsoft.com/office/drawing/2014/main" id="{EBF02B3B-EE63-4899-A5DA-11C2ECAB4505}"/>
              </a:ext>
            </a:extLst>
          </p:cNvPr>
          <p:cNvCxnSpPr>
            <a:stCxn id="41" idx="2"/>
          </p:cNvCxnSpPr>
          <p:nvPr/>
        </p:nvCxnSpPr>
        <p:spPr>
          <a:xfrm flipH="1">
            <a:off x="510768" y="1706134"/>
            <a:ext cx="1143867" cy="1229090"/>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8500CB4-230A-446C-BB52-FF6EE8BE42BD}"/>
              </a:ext>
            </a:extLst>
          </p:cNvPr>
          <p:cNvCxnSpPr>
            <a:cxnSpLocks/>
            <a:stCxn id="42" idx="2"/>
          </p:cNvCxnSpPr>
          <p:nvPr/>
        </p:nvCxnSpPr>
        <p:spPr>
          <a:xfrm>
            <a:off x="6645656" y="1698880"/>
            <a:ext cx="1961315" cy="1262034"/>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B096997-EBFA-4351-9D35-46137AE2E5E5}"/>
              </a:ext>
            </a:extLst>
          </p:cNvPr>
          <p:cNvSpPr txBox="1"/>
          <p:nvPr/>
        </p:nvSpPr>
        <p:spPr>
          <a:xfrm>
            <a:off x="1981189" y="3167342"/>
            <a:ext cx="990248"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1500 BC</a:t>
            </a:r>
          </a:p>
        </p:txBody>
      </p:sp>
      <p:sp>
        <p:nvSpPr>
          <p:cNvPr id="56" name="TextBox 55">
            <a:extLst>
              <a:ext uri="{FF2B5EF4-FFF2-40B4-BE49-F238E27FC236}">
                <a16:creationId xmlns:a16="http://schemas.microsoft.com/office/drawing/2014/main" id="{8A667471-F492-493B-A2D5-FE09346E426B}"/>
              </a:ext>
            </a:extLst>
          </p:cNvPr>
          <p:cNvSpPr txBox="1"/>
          <p:nvPr/>
        </p:nvSpPr>
        <p:spPr>
          <a:xfrm>
            <a:off x="6059704" y="3167342"/>
            <a:ext cx="990248"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500 BC</a:t>
            </a:r>
          </a:p>
        </p:txBody>
      </p:sp>
      <p:sp>
        <p:nvSpPr>
          <p:cNvPr id="57" name="TextBox 56">
            <a:extLst>
              <a:ext uri="{FF2B5EF4-FFF2-40B4-BE49-F238E27FC236}">
                <a16:creationId xmlns:a16="http://schemas.microsoft.com/office/drawing/2014/main" id="{D97BDCFB-6B25-4927-8DC4-5BF7F9A3B83D}"/>
              </a:ext>
            </a:extLst>
          </p:cNvPr>
          <p:cNvSpPr txBox="1"/>
          <p:nvPr/>
        </p:nvSpPr>
        <p:spPr>
          <a:xfrm>
            <a:off x="3689799" y="1190174"/>
            <a:ext cx="1604732" cy="523220"/>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Psalm 110</a:t>
            </a:r>
          </a:p>
        </p:txBody>
      </p:sp>
      <p:cxnSp>
        <p:nvCxnSpPr>
          <p:cNvPr id="58" name="Straight Arrow Connector 57">
            <a:extLst>
              <a:ext uri="{FF2B5EF4-FFF2-40B4-BE49-F238E27FC236}">
                <a16:creationId xmlns:a16="http://schemas.microsoft.com/office/drawing/2014/main" id="{25B5A728-882B-4E32-89B4-D2917F615E43}"/>
              </a:ext>
            </a:extLst>
          </p:cNvPr>
          <p:cNvCxnSpPr>
            <a:cxnSpLocks/>
            <a:stCxn id="57" idx="2"/>
          </p:cNvCxnSpPr>
          <p:nvPr/>
        </p:nvCxnSpPr>
        <p:spPr>
          <a:xfrm>
            <a:off x="4492165" y="1713394"/>
            <a:ext cx="0" cy="1182206"/>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83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p:bldP spid="42" grpId="0"/>
      <p:bldP spid="44" grpId="0" animBg="1"/>
      <p:bldP spid="55" grpId="0" animBg="1"/>
      <p:bldP spid="56" grpId="0" animBg="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4C7BDBB-64B8-4C77-8116-6E861AEA5FAC}"/>
              </a:ext>
            </a:extLst>
          </p:cNvPr>
          <p:cNvSpPr/>
          <p:nvPr/>
        </p:nvSpPr>
        <p:spPr>
          <a:xfrm>
            <a:off x="873640" y="3372403"/>
            <a:ext cx="1327776"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9EDEE944-40E1-4AF7-8E6A-AEC292D0DC75}"/>
              </a:ext>
            </a:extLst>
          </p:cNvPr>
          <p:cNvSpPr/>
          <p:nvPr/>
        </p:nvSpPr>
        <p:spPr>
          <a:xfrm>
            <a:off x="2276956" y="3365244"/>
            <a:ext cx="1207069"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F91412B-8185-4203-8B23-3E5FDECB9FBE}"/>
              </a:ext>
            </a:extLst>
          </p:cNvPr>
          <p:cNvSpPr/>
          <p:nvPr/>
        </p:nvSpPr>
        <p:spPr>
          <a:xfrm>
            <a:off x="6226051" y="2870199"/>
            <a:ext cx="1327776"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7375812-C8F2-491F-BFCD-8A022E5CDE61}"/>
              </a:ext>
            </a:extLst>
          </p:cNvPr>
          <p:cNvSpPr/>
          <p:nvPr/>
        </p:nvSpPr>
        <p:spPr>
          <a:xfrm>
            <a:off x="4344934" y="2883495"/>
            <a:ext cx="1215418"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02C63DB-7DEF-49B7-A3D9-041C2221A9D2}"/>
              </a:ext>
            </a:extLst>
          </p:cNvPr>
          <p:cNvSpPr/>
          <p:nvPr/>
        </p:nvSpPr>
        <p:spPr>
          <a:xfrm>
            <a:off x="3411252" y="2896792"/>
            <a:ext cx="1327776"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6" name="TextBox 5">
            <a:extLst>
              <a:ext uri="{FF2B5EF4-FFF2-40B4-BE49-F238E27FC236}">
                <a16:creationId xmlns:a16="http://schemas.microsoft.com/office/drawing/2014/main" id="{D763466C-2000-4348-9B58-25AF7C43F751}"/>
              </a:ext>
            </a:extLst>
          </p:cNvPr>
          <p:cNvSpPr txBox="1"/>
          <p:nvPr/>
        </p:nvSpPr>
        <p:spPr>
          <a:xfrm>
            <a:off x="490501" y="2985454"/>
            <a:ext cx="8229600" cy="1077218"/>
          </a:xfrm>
          <a:prstGeom prst="rect">
            <a:avLst/>
          </a:prstGeom>
          <a:noFill/>
        </p:spPr>
        <p:txBody>
          <a:bodyPr wrap="square" rtlCol="0">
            <a:spAutoFit/>
          </a:bodyPr>
          <a:lstStyle/>
          <a:p>
            <a:r>
              <a:rPr lang="en-US" sz="3200" dirty="0"/>
              <a:t>Genesis 14:18 ~ </a:t>
            </a:r>
            <a:r>
              <a:rPr lang="en-US" sz="3200" dirty="0">
                <a:solidFill>
                  <a:schemeClr val="accent4">
                    <a:lumMod val="40000"/>
                    <a:lumOff val="60000"/>
                  </a:schemeClr>
                </a:solidFill>
              </a:rPr>
              <a:t>Then Melchizedek king of Salem brought out bread and wine; he was the priest of God Most High.</a:t>
            </a:r>
          </a:p>
        </p:txBody>
      </p:sp>
      <p:sp>
        <p:nvSpPr>
          <p:cNvPr id="10" name="TextBox 9">
            <a:extLst>
              <a:ext uri="{FF2B5EF4-FFF2-40B4-BE49-F238E27FC236}">
                <a16:creationId xmlns:a16="http://schemas.microsoft.com/office/drawing/2014/main" id="{AC3234D7-F733-4554-B2ED-763ED7585672}"/>
              </a:ext>
            </a:extLst>
          </p:cNvPr>
          <p:cNvSpPr txBox="1"/>
          <p:nvPr/>
        </p:nvSpPr>
        <p:spPr>
          <a:xfrm>
            <a:off x="747486" y="718457"/>
            <a:ext cx="2227944" cy="1077218"/>
          </a:xfrm>
          <a:prstGeom prst="rect">
            <a:avLst/>
          </a:prstGeom>
          <a:noFill/>
        </p:spPr>
        <p:txBody>
          <a:bodyPr wrap="square" rtlCol="0">
            <a:spAutoFit/>
          </a:bodyPr>
          <a:lstStyle/>
          <a:p>
            <a:pPr algn="ct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melek</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dirty="0">
                <a:solidFill>
                  <a:schemeClr val="bg1"/>
                </a:solidFill>
                <a:latin typeface="Lushlife" panose="00000400000000000000" pitchFamily="2" charset="0"/>
              </a:rPr>
              <a:t>~ king</a:t>
            </a:r>
          </a:p>
        </p:txBody>
      </p:sp>
      <p:sp>
        <p:nvSpPr>
          <p:cNvPr id="11" name="TextBox 10">
            <a:extLst>
              <a:ext uri="{FF2B5EF4-FFF2-40B4-BE49-F238E27FC236}">
                <a16:creationId xmlns:a16="http://schemas.microsoft.com/office/drawing/2014/main" id="{FC7264C3-49D5-420C-A4F2-619C23693A71}"/>
              </a:ext>
            </a:extLst>
          </p:cNvPr>
          <p:cNvSpPr txBox="1"/>
          <p:nvPr/>
        </p:nvSpPr>
        <p:spPr>
          <a:xfrm>
            <a:off x="3441689" y="718457"/>
            <a:ext cx="1883259" cy="1077218"/>
          </a:xfrm>
          <a:prstGeom prst="rect">
            <a:avLst/>
          </a:prstGeom>
          <a:noFill/>
        </p:spPr>
        <p:txBody>
          <a:bodyPr wrap="square" rtlCol="0">
            <a:spAutoFit/>
          </a:bodyPr>
          <a:lstStyle/>
          <a:p>
            <a:pPr algn="ct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tsedek</a:t>
            </a:r>
            <a:r>
              <a:rPr lang="en-US" sz="3200" dirty="0">
                <a:solidFill>
                  <a:schemeClr val="bg1"/>
                </a:solidFill>
                <a:latin typeface="Lushlife" panose="00000400000000000000" pitchFamily="2" charset="0"/>
              </a:rPr>
              <a:t> ~ righteous</a:t>
            </a:r>
          </a:p>
        </p:txBody>
      </p:sp>
      <p:sp>
        <p:nvSpPr>
          <p:cNvPr id="12" name="TextBox 11">
            <a:extLst>
              <a:ext uri="{FF2B5EF4-FFF2-40B4-BE49-F238E27FC236}">
                <a16:creationId xmlns:a16="http://schemas.microsoft.com/office/drawing/2014/main" id="{04C9DF74-D55D-4C4F-8D99-801C7642931A}"/>
              </a:ext>
            </a:extLst>
          </p:cNvPr>
          <p:cNvSpPr txBox="1"/>
          <p:nvPr/>
        </p:nvSpPr>
        <p:spPr>
          <a:xfrm>
            <a:off x="5660570" y="718460"/>
            <a:ext cx="3011715" cy="1077218"/>
          </a:xfrm>
          <a:prstGeom prst="rect">
            <a:avLst/>
          </a:prstGeom>
          <a:noFill/>
        </p:spPr>
        <p:txBody>
          <a:bodyPr wrap="square" rtlCol="0">
            <a:spAutoFit/>
          </a:bodyPr>
          <a:lstStyle/>
          <a:p>
            <a:pPr algn="ctr"/>
            <a:r>
              <a:rPr lang="en-US" sz="3200" dirty="0">
                <a:solidFill>
                  <a:schemeClr val="accent4">
                    <a:lumMod val="40000"/>
                    <a:lumOff val="60000"/>
                  </a:schemeClr>
                </a:solidFill>
                <a:latin typeface="+mj-lt"/>
                <a:cs typeface="Times New Roman" panose="02020603050405020304" pitchFamily="18" charset="0"/>
              </a:rPr>
              <a:t>Salem</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dirty="0">
                <a:solidFill>
                  <a:schemeClr val="bg1"/>
                </a:solidFill>
                <a:latin typeface="+mj-lt"/>
                <a:cs typeface="Times New Roman" panose="02020603050405020304" pitchFamily="18" charset="0"/>
              </a:rPr>
              <a:t>(</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shalom</a:t>
            </a:r>
            <a:r>
              <a:rPr lang="en-US" sz="3200" dirty="0">
                <a:solidFill>
                  <a:schemeClr val="bg1"/>
                </a:solidFill>
                <a:latin typeface="+mj-lt"/>
                <a:cs typeface="Times New Roman" panose="02020603050405020304" pitchFamily="18" charset="0"/>
              </a:rPr>
              <a:t>)</a:t>
            </a:r>
            <a:r>
              <a:rPr lang="en-US" sz="3200" dirty="0">
                <a:solidFill>
                  <a:schemeClr val="bg1"/>
                </a:solidFill>
                <a:latin typeface="Lushlife" panose="00000400000000000000" pitchFamily="2" charset="0"/>
              </a:rPr>
              <a:t> ~ peace</a:t>
            </a:r>
          </a:p>
        </p:txBody>
      </p:sp>
      <p:cxnSp>
        <p:nvCxnSpPr>
          <p:cNvPr id="13" name="Straight Arrow Connector 12">
            <a:extLst>
              <a:ext uri="{FF2B5EF4-FFF2-40B4-BE49-F238E27FC236}">
                <a16:creationId xmlns:a16="http://schemas.microsoft.com/office/drawing/2014/main" id="{0E6EF31F-06AC-4B21-B60D-262043680737}"/>
              </a:ext>
            </a:extLst>
          </p:cNvPr>
          <p:cNvCxnSpPr>
            <a:cxnSpLocks/>
            <a:stCxn id="10" idx="2"/>
          </p:cNvCxnSpPr>
          <p:nvPr/>
        </p:nvCxnSpPr>
        <p:spPr>
          <a:xfrm>
            <a:off x="1861458" y="1795675"/>
            <a:ext cx="2079171" cy="1245068"/>
          </a:xfrm>
          <a:prstGeom prst="straightConnector1">
            <a:avLst/>
          </a:prstGeom>
          <a:ln w="76200">
            <a:solidFill>
              <a:schemeClr val="accent4">
                <a:lumMod val="40000"/>
                <a:lumOff val="60000"/>
              </a:schemeClr>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B0432F-8E52-4FB5-BC22-47C73862DAF9}"/>
              </a:ext>
            </a:extLst>
          </p:cNvPr>
          <p:cNvCxnSpPr>
            <a:cxnSpLocks/>
            <a:stCxn id="11" idx="2"/>
          </p:cNvCxnSpPr>
          <p:nvPr/>
        </p:nvCxnSpPr>
        <p:spPr>
          <a:xfrm>
            <a:off x="4383319" y="1795675"/>
            <a:ext cx="435424" cy="1295868"/>
          </a:xfrm>
          <a:prstGeom prst="straightConnector1">
            <a:avLst/>
          </a:prstGeom>
          <a:ln w="76200">
            <a:solidFill>
              <a:schemeClr val="accent4">
                <a:lumMod val="40000"/>
                <a:lumOff val="60000"/>
              </a:schemeClr>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41DD07-E0AD-47FF-8C2E-6A76B82C3E95}"/>
              </a:ext>
            </a:extLst>
          </p:cNvPr>
          <p:cNvCxnSpPr>
            <a:cxnSpLocks/>
            <a:stCxn id="12" idx="2"/>
          </p:cNvCxnSpPr>
          <p:nvPr/>
        </p:nvCxnSpPr>
        <p:spPr>
          <a:xfrm flipH="1">
            <a:off x="6930572" y="1795678"/>
            <a:ext cx="235856" cy="1237808"/>
          </a:xfrm>
          <a:prstGeom prst="straightConnector1">
            <a:avLst/>
          </a:prstGeom>
          <a:ln w="76200">
            <a:solidFill>
              <a:schemeClr val="accent4">
                <a:lumMod val="40000"/>
                <a:lumOff val="60000"/>
              </a:schemeClr>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1750844-463D-45ED-A7B9-F00E3F3E568D}"/>
              </a:ext>
            </a:extLst>
          </p:cNvPr>
          <p:cNvCxnSpPr>
            <a:cxnSpLocks/>
          </p:cNvCxnSpPr>
          <p:nvPr/>
        </p:nvCxnSpPr>
        <p:spPr>
          <a:xfrm flipH="1" flipV="1">
            <a:off x="1589314" y="4027715"/>
            <a:ext cx="624115" cy="1233714"/>
          </a:xfrm>
          <a:prstGeom prst="straightConnector1">
            <a:avLst/>
          </a:prstGeom>
          <a:ln w="76200">
            <a:solidFill>
              <a:schemeClr val="accent4">
                <a:lumMod val="40000"/>
                <a:lumOff val="60000"/>
              </a:schemeClr>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A21CBA-B501-45CB-8D73-34CF746E9C86}"/>
              </a:ext>
            </a:extLst>
          </p:cNvPr>
          <p:cNvCxnSpPr>
            <a:cxnSpLocks/>
          </p:cNvCxnSpPr>
          <p:nvPr/>
        </p:nvCxnSpPr>
        <p:spPr>
          <a:xfrm flipV="1">
            <a:off x="2227943" y="4039073"/>
            <a:ext cx="631366" cy="1215099"/>
          </a:xfrm>
          <a:prstGeom prst="straightConnector1">
            <a:avLst/>
          </a:prstGeom>
          <a:ln w="76200">
            <a:solidFill>
              <a:schemeClr val="accent4">
                <a:lumMod val="40000"/>
                <a:lumOff val="60000"/>
              </a:schemeClr>
            </a:solidFill>
            <a:headEnd type="none"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6C35FE-AB29-4F83-B78A-24C7130FBCFE}"/>
              </a:ext>
            </a:extLst>
          </p:cNvPr>
          <p:cNvSpPr txBox="1"/>
          <p:nvPr/>
        </p:nvSpPr>
        <p:spPr>
          <a:xfrm>
            <a:off x="1107532" y="5326746"/>
            <a:ext cx="21755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Lord’s table</a:t>
            </a:r>
          </a:p>
        </p:txBody>
      </p:sp>
    </p:spTree>
    <p:extLst>
      <p:ext uri="{BB962C8B-B14F-4D97-AF65-F5344CB8AC3E}">
        <p14:creationId xmlns:p14="http://schemas.microsoft.com/office/powerpoint/2010/main" val="2647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xit" presetSubtype="8" fill="hold" grpId="1" nodeType="withEffect">
                                  <p:stCondLst>
                                    <p:cond delay="0"/>
                                  </p:stCondLst>
                                  <p:childTnLst>
                                    <p:animEffect transition="out" filter="wipe(left)">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xit" presetSubtype="8" fill="hold" grpId="1" nodeType="withEffect">
                                  <p:stCondLst>
                                    <p:cond delay="0"/>
                                  </p:stCondLst>
                                  <p:childTnLst>
                                    <p:animEffect transition="out" filter="wipe(left)">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par>
                          <p:cTn id="60" fill="hold">
                            <p:stCondLst>
                              <p:cond delay="1000"/>
                            </p:stCondLst>
                            <p:childTnLst>
                              <p:par>
                                <p:cTn id="61" presetID="22" presetClass="entr" presetSubtype="4"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xit" presetSubtype="8" fill="hold" grpId="1" nodeType="withEffect">
                                  <p:stCondLst>
                                    <p:cond delay="0"/>
                                  </p:stCondLst>
                                  <p:childTnLst>
                                    <p:animEffect transition="out" filter="wipe(left)">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21" grpId="1" animBg="1"/>
      <p:bldP spid="20" grpId="0" animBg="1"/>
      <p:bldP spid="20" grpId="1" animBg="1"/>
      <p:bldP spid="19" grpId="0" animBg="1"/>
      <p:bldP spid="19" grpId="1" animBg="1"/>
      <p:bldP spid="6" grpId="0"/>
      <p:bldP spid="10" grpId="0"/>
      <p:bldP spid="11" grpId="0"/>
      <p:bldP spid="1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4524315"/>
          </a:xfrm>
          <a:prstGeom prst="rect">
            <a:avLst/>
          </a:prstGeom>
          <a:noFill/>
        </p:spPr>
        <p:txBody>
          <a:bodyPr wrap="square" rtlCol="0">
            <a:spAutoFit/>
          </a:bodyPr>
          <a:lstStyle/>
          <a:p>
            <a:r>
              <a:rPr lang="en-US" sz="3200" dirty="0"/>
              <a:t>Heb. 7:1-3 ~ </a:t>
            </a:r>
            <a:r>
              <a:rPr lang="en-US" sz="3200" baseline="30000" dirty="0"/>
              <a:t>1</a:t>
            </a:r>
            <a:r>
              <a:rPr lang="en-US" sz="3200" dirty="0"/>
              <a:t> </a:t>
            </a:r>
            <a:r>
              <a:rPr lang="en-US" sz="3200" dirty="0">
                <a:solidFill>
                  <a:schemeClr val="accent4">
                    <a:lumMod val="40000"/>
                    <a:lumOff val="60000"/>
                  </a:schemeClr>
                </a:solidFill>
              </a:rPr>
              <a:t>For this Melchizedek, king of Salem, priest of the Most High God, who met Abraham returning from the slaughter of the kings and blessed him, </a:t>
            </a:r>
            <a:r>
              <a:rPr lang="en-US" sz="3200" baseline="30000" dirty="0"/>
              <a:t>2</a:t>
            </a:r>
            <a:r>
              <a:rPr lang="en-US" sz="3200" dirty="0"/>
              <a:t> </a:t>
            </a:r>
            <a:r>
              <a:rPr lang="en-US" sz="3200" dirty="0">
                <a:solidFill>
                  <a:schemeClr val="accent4">
                    <a:lumMod val="40000"/>
                    <a:lumOff val="60000"/>
                  </a:schemeClr>
                </a:solidFill>
              </a:rPr>
              <a:t>to whom also Abraham gave a tenth part of all, first being translated “king of righteousness,” and then also king of Salem, meaning “king of peace,”</a:t>
            </a:r>
            <a:r>
              <a:rPr lang="en-US" sz="3200" dirty="0"/>
              <a:t> </a:t>
            </a:r>
            <a:r>
              <a:rPr lang="en-US" sz="3200" baseline="30000" dirty="0"/>
              <a:t>3</a:t>
            </a:r>
            <a:r>
              <a:rPr lang="en-US" sz="3200" dirty="0"/>
              <a:t> </a:t>
            </a:r>
            <a:r>
              <a:rPr lang="en-US" sz="3200" dirty="0">
                <a:solidFill>
                  <a:schemeClr val="accent4">
                    <a:lumMod val="40000"/>
                    <a:lumOff val="60000"/>
                  </a:schemeClr>
                </a:solidFill>
              </a:rPr>
              <a:t>without father, without mother, without genealogy, having neither beginning of days nor end of life, but made like the Son of God, remains a priest continually.</a:t>
            </a:r>
          </a:p>
        </p:txBody>
      </p:sp>
    </p:spTree>
    <p:extLst>
      <p:ext uri="{BB962C8B-B14F-4D97-AF65-F5344CB8AC3E}">
        <p14:creationId xmlns:p14="http://schemas.microsoft.com/office/powerpoint/2010/main" val="238620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5016758"/>
          </a:xfrm>
          <a:prstGeom prst="rect">
            <a:avLst/>
          </a:prstGeom>
          <a:noFill/>
        </p:spPr>
        <p:txBody>
          <a:bodyPr wrap="square" rtlCol="0">
            <a:spAutoFit/>
          </a:bodyPr>
          <a:lstStyle/>
          <a:p>
            <a:r>
              <a:rPr lang="en-US" sz="3100" dirty="0"/>
              <a:t>Zech. 6:12-13 ~ </a:t>
            </a:r>
            <a:r>
              <a:rPr lang="en-US" sz="3100" baseline="30000" dirty="0"/>
              <a:t>12</a:t>
            </a:r>
            <a:r>
              <a:rPr lang="en-US" sz="3100" dirty="0"/>
              <a:t> </a:t>
            </a:r>
            <a:r>
              <a:rPr lang="en-US" sz="3100" dirty="0">
                <a:solidFill>
                  <a:schemeClr val="accent4">
                    <a:lumMod val="40000"/>
                    <a:lumOff val="60000"/>
                  </a:schemeClr>
                </a:solidFill>
              </a:rPr>
              <a:t>Then speak to him, saying, “Thus says the </a:t>
            </a:r>
            <a:r>
              <a:rPr lang="en-US" sz="3100" cap="small" dirty="0">
                <a:solidFill>
                  <a:schemeClr val="accent4">
                    <a:lumMod val="40000"/>
                    <a:lumOff val="60000"/>
                  </a:schemeClr>
                </a:solidFill>
              </a:rPr>
              <a:t>Lord</a:t>
            </a:r>
            <a:r>
              <a:rPr lang="en-US" sz="3100" dirty="0">
                <a:solidFill>
                  <a:schemeClr val="accent4">
                    <a:lumMod val="40000"/>
                    <a:lumOff val="60000"/>
                  </a:schemeClr>
                </a:solidFill>
              </a:rPr>
              <a:t> of hosts, saying: </a:t>
            </a:r>
          </a:p>
          <a:p>
            <a:r>
              <a:rPr lang="en-US" sz="3100" dirty="0">
                <a:solidFill>
                  <a:schemeClr val="accent4">
                    <a:lumMod val="40000"/>
                    <a:lumOff val="60000"/>
                  </a:schemeClr>
                </a:solidFill>
              </a:rPr>
              <a:t>	‘Behold, the Man whose name </a:t>
            </a:r>
            <a:r>
              <a:rPr lang="en-US" sz="3100" i="1" dirty="0">
                <a:solidFill>
                  <a:schemeClr val="accent4">
                    <a:lumMod val="40000"/>
                    <a:lumOff val="60000"/>
                  </a:schemeClr>
                </a:solidFill>
              </a:rPr>
              <a:t>is</a:t>
            </a:r>
            <a:r>
              <a:rPr lang="en-US" sz="3100" dirty="0">
                <a:solidFill>
                  <a:schemeClr val="accent4">
                    <a:lumMod val="40000"/>
                    <a:lumOff val="60000"/>
                  </a:schemeClr>
                </a:solidFill>
              </a:rPr>
              <a:t> the BRANCH! </a:t>
            </a:r>
          </a:p>
          <a:p>
            <a:r>
              <a:rPr lang="en-US" sz="3100" dirty="0">
                <a:solidFill>
                  <a:schemeClr val="accent4">
                    <a:lumMod val="40000"/>
                    <a:lumOff val="60000"/>
                  </a:schemeClr>
                </a:solidFill>
              </a:rPr>
              <a:t>	From His place He shall branch out, </a:t>
            </a:r>
          </a:p>
          <a:p>
            <a:r>
              <a:rPr lang="en-US" sz="3100" dirty="0">
                <a:solidFill>
                  <a:schemeClr val="accent4">
                    <a:lumMod val="40000"/>
                    <a:lumOff val="60000"/>
                  </a:schemeClr>
                </a:solidFill>
              </a:rPr>
              <a:t>	And He shall build the temple of the </a:t>
            </a:r>
            <a:r>
              <a:rPr lang="en-US" sz="3100" cap="small" dirty="0">
                <a:solidFill>
                  <a:schemeClr val="accent4">
                    <a:lumMod val="40000"/>
                    <a:lumOff val="60000"/>
                  </a:schemeClr>
                </a:solidFill>
              </a:rPr>
              <a:t>Lord</a:t>
            </a:r>
            <a:r>
              <a:rPr lang="en-US" sz="3100" dirty="0">
                <a:solidFill>
                  <a:schemeClr val="accent4">
                    <a:lumMod val="40000"/>
                    <a:lumOff val="60000"/>
                  </a:schemeClr>
                </a:solidFill>
              </a:rPr>
              <a:t>; </a:t>
            </a:r>
          </a:p>
          <a:p>
            <a:r>
              <a:rPr lang="en-US" sz="3100" baseline="30000" dirty="0"/>
              <a:t>13</a:t>
            </a:r>
            <a:r>
              <a:rPr lang="en-US" sz="3100" dirty="0"/>
              <a:t> </a:t>
            </a:r>
            <a:r>
              <a:rPr lang="en-US" sz="3100" dirty="0">
                <a:solidFill>
                  <a:schemeClr val="accent4">
                    <a:lumMod val="40000"/>
                    <a:lumOff val="60000"/>
                  </a:schemeClr>
                </a:solidFill>
              </a:rPr>
              <a:t>Yes, He shall build the temple of the </a:t>
            </a:r>
            <a:r>
              <a:rPr lang="en-US" sz="3100" cap="small" dirty="0">
                <a:solidFill>
                  <a:schemeClr val="accent4">
                    <a:lumMod val="40000"/>
                    <a:lumOff val="60000"/>
                  </a:schemeClr>
                </a:solidFill>
              </a:rPr>
              <a:t>Lord</a:t>
            </a:r>
            <a:r>
              <a:rPr lang="en-US" sz="3100" dirty="0">
                <a:solidFill>
                  <a:schemeClr val="accent4">
                    <a:lumMod val="40000"/>
                    <a:lumOff val="60000"/>
                  </a:schemeClr>
                </a:solidFill>
              </a:rPr>
              <a:t>. </a:t>
            </a:r>
          </a:p>
          <a:p>
            <a:r>
              <a:rPr lang="en-US" sz="3100" dirty="0">
                <a:solidFill>
                  <a:schemeClr val="accent4">
                    <a:lumMod val="40000"/>
                    <a:lumOff val="60000"/>
                  </a:schemeClr>
                </a:solidFill>
              </a:rPr>
              <a:t>	He shall bear the glory, </a:t>
            </a:r>
          </a:p>
          <a:p>
            <a:r>
              <a:rPr lang="en-US" sz="3100" dirty="0">
                <a:solidFill>
                  <a:schemeClr val="accent4">
                    <a:lumMod val="40000"/>
                    <a:lumOff val="60000"/>
                  </a:schemeClr>
                </a:solidFill>
              </a:rPr>
              <a:t>	And shall sit and rule on His throne; </a:t>
            </a:r>
          </a:p>
          <a:p>
            <a:r>
              <a:rPr lang="en-US" sz="3100" dirty="0">
                <a:solidFill>
                  <a:schemeClr val="accent4">
                    <a:lumMod val="40000"/>
                    <a:lumOff val="60000"/>
                  </a:schemeClr>
                </a:solidFill>
              </a:rPr>
              <a:t>	So He shall be a priest on His throne, </a:t>
            </a:r>
          </a:p>
          <a:p>
            <a:r>
              <a:rPr lang="en-US" sz="3100" dirty="0">
                <a:solidFill>
                  <a:schemeClr val="accent4">
                    <a:lumMod val="40000"/>
                    <a:lumOff val="60000"/>
                  </a:schemeClr>
                </a:solidFill>
              </a:rPr>
              <a:t>	And the counsel of peace shall be between them both.’”</a:t>
            </a:r>
          </a:p>
        </p:txBody>
      </p:sp>
    </p:spTree>
    <p:extLst>
      <p:ext uri="{BB962C8B-B14F-4D97-AF65-F5344CB8AC3E}">
        <p14:creationId xmlns:p14="http://schemas.microsoft.com/office/powerpoint/2010/main" val="3086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grpSp>
        <p:nvGrpSpPr>
          <p:cNvPr id="21" name="Group 20">
            <a:extLst>
              <a:ext uri="{FF2B5EF4-FFF2-40B4-BE49-F238E27FC236}">
                <a16:creationId xmlns:a16="http://schemas.microsoft.com/office/drawing/2014/main" id="{38949488-B6B1-4ED1-BD75-9D3D7424E03A}"/>
              </a:ext>
            </a:extLst>
          </p:cNvPr>
          <p:cNvGrpSpPr/>
          <p:nvPr/>
        </p:nvGrpSpPr>
        <p:grpSpPr>
          <a:xfrm>
            <a:off x="1967505" y="1728019"/>
            <a:ext cx="3242305" cy="2097314"/>
            <a:chOff x="1967505" y="1728019"/>
            <a:chExt cx="3242305" cy="2097314"/>
          </a:xfrm>
        </p:grpSpPr>
        <p:sp>
          <p:nvSpPr>
            <p:cNvPr id="17" name="Freeform: Shape 16">
              <a:extLst>
                <a:ext uri="{FF2B5EF4-FFF2-40B4-BE49-F238E27FC236}">
                  <a16:creationId xmlns:a16="http://schemas.microsoft.com/office/drawing/2014/main" id="{7C16E75E-7EF3-46FA-BFC2-CB37063EC8A8}"/>
                </a:ext>
              </a:extLst>
            </p:cNvPr>
            <p:cNvSpPr/>
            <p:nvPr/>
          </p:nvSpPr>
          <p:spPr>
            <a:xfrm rot="14406368">
              <a:off x="2540001" y="1155523"/>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a:blip r:embed="rId4">
                <a:extLst>
                  <a:ext uri="{28A0092B-C50C-407E-A947-70E740481C1C}">
                    <a14:useLocalDpi xmlns:a14="http://schemas.microsoft.com/office/drawing/2010/main" val="0"/>
                  </a:ext>
                </a:extLst>
              </a:blip>
              <a:stretch>
                <a:fillRect/>
              </a:stretch>
            </a:blipFill>
            <a:ln>
              <a:solidFill>
                <a:schemeClr val="accent4">
                  <a:lumMod val="50000"/>
                </a:schemeClr>
              </a:solidFill>
            </a:ln>
            <a:scene3d>
              <a:camera prst="orthographicFront"/>
              <a:lightRig rig="threePt" dir="t"/>
            </a:scene3d>
            <a:sp3d>
              <a:bevelT w="3238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0F5AEA-31AA-43D6-AA0A-AD98F7DFF00B}"/>
                </a:ext>
              </a:extLst>
            </p:cNvPr>
            <p:cNvSpPr txBox="1"/>
            <p:nvPr/>
          </p:nvSpPr>
          <p:spPr>
            <a:xfrm rot="18108380">
              <a:off x="2532745" y="2318790"/>
              <a:ext cx="1995714" cy="830997"/>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en-US" sz="4800" dirty="0">
                  <a:solidFill>
                    <a:schemeClr val="accent2">
                      <a:lumMod val="50000"/>
                    </a:schemeClr>
                  </a:solidFill>
                  <a:latin typeface="Lushlife" panose="00000400000000000000" pitchFamily="2" charset="0"/>
                </a:rPr>
                <a:t>Prophet</a:t>
              </a:r>
            </a:p>
          </p:txBody>
        </p:sp>
      </p:grpSp>
      <p:grpSp>
        <p:nvGrpSpPr>
          <p:cNvPr id="23" name="Group 22">
            <a:extLst>
              <a:ext uri="{FF2B5EF4-FFF2-40B4-BE49-F238E27FC236}">
                <a16:creationId xmlns:a16="http://schemas.microsoft.com/office/drawing/2014/main" id="{8876040E-8C5C-4B29-980F-CEE3627A6BBF}"/>
              </a:ext>
            </a:extLst>
          </p:cNvPr>
          <p:cNvGrpSpPr/>
          <p:nvPr/>
        </p:nvGrpSpPr>
        <p:grpSpPr>
          <a:xfrm>
            <a:off x="4586515" y="1286152"/>
            <a:ext cx="2097314" cy="3242305"/>
            <a:chOff x="4586515" y="1286152"/>
            <a:chExt cx="2097314" cy="3242305"/>
          </a:xfrm>
        </p:grpSpPr>
        <p:sp>
          <p:nvSpPr>
            <p:cNvPr id="10" name="Freeform: Shape 9">
              <a:extLst>
                <a:ext uri="{FF2B5EF4-FFF2-40B4-BE49-F238E27FC236}">
                  <a16:creationId xmlns:a16="http://schemas.microsoft.com/office/drawing/2014/main" id="{4815D498-A3CD-4173-8F13-066195D15C84}"/>
                </a:ext>
              </a:extLst>
            </p:cNvPr>
            <p:cNvSpPr/>
            <p:nvPr/>
          </p:nvSpPr>
          <p:spPr>
            <a:xfrm>
              <a:off x="4586515" y="1286152"/>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a:blip r:embed="rId4">
                <a:extLst>
                  <a:ext uri="{28A0092B-C50C-407E-A947-70E740481C1C}">
                    <a14:useLocalDpi xmlns:a14="http://schemas.microsoft.com/office/drawing/2010/main" val="0"/>
                  </a:ext>
                </a:extLst>
              </a:blip>
              <a:stretch>
                <a:fillRect/>
              </a:stretch>
            </a:blipFill>
            <a:ln>
              <a:solidFill>
                <a:schemeClr val="accent4">
                  <a:lumMod val="50000"/>
                </a:schemeClr>
              </a:solidFill>
            </a:ln>
            <a:scene3d>
              <a:camera prst="orthographicFront"/>
              <a:lightRig rig="threePt" dir="t"/>
            </a:scene3d>
            <a:sp3d>
              <a:bevelT w="3238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6787EC-C6A9-44C5-9132-2E0823C45AC6}"/>
                </a:ext>
              </a:extLst>
            </p:cNvPr>
            <p:cNvSpPr txBox="1"/>
            <p:nvPr/>
          </p:nvSpPr>
          <p:spPr>
            <a:xfrm rot="3494929">
              <a:off x="4651832" y="2478448"/>
              <a:ext cx="1995714" cy="830997"/>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en-US" sz="4800" dirty="0">
                  <a:solidFill>
                    <a:schemeClr val="accent2">
                      <a:lumMod val="50000"/>
                    </a:schemeClr>
                  </a:solidFill>
                  <a:latin typeface="Lushlife" panose="00000400000000000000" pitchFamily="2" charset="0"/>
                </a:rPr>
                <a:t>Priest</a:t>
              </a:r>
            </a:p>
          </p:txBody>
        </p:sp>
      </p:grpSp>
      <p:grpSp>
        <p:nvGrpSpPr>
          <p:cNvPr id="20" name="Group 19">
            <a:extLst>
              <a:ext uri="{FF2B5EF4-FFF2-40B4-BE49-F238E27FC236}">
                <a16:creationId xmlns:a16="http://schemas.microsoft.com/office/drawing/2014/main" id="{7C8DE9DA-AF99-4FB6-85EC-2F11CDCA556E}"/>
              </a:ext>
            </a:extLst>
          </p:cNvPr>
          <p:cNvGrpSpPr/>
          <p:nvPr/>
        </p:nvGrpSpPr>
        <p:grpSpPr>
          <a:xfrm>
            <a:off x="2896419" y="3542305"/>
            <a:ext cx="3242305" cy="2097314"/>
            <a:chOff x="2896419" y="3542305"/>
            <a:chExt cx="3242305" cy="2097314"/>
          </a:xfrm>
        </p:grpSpPr>
        <p:sp>
          <p:nvSpPr>
            <p:cNvPr id="16" name="Freeform: Shape 15">
              <a:extLst>
                <a:ext uri="{FF2B5EF4-FFF2-40B4-BE49-F238E27FC236}">
                  <a16:creationId xmlns:a16="http://schemas.microsoft.com/office/drawing/2014/main" id="{BCF7313C-277F-4B15-A5FC-4B54FEF82853}"/>
                </a:ext>
              </a:extLst>
            </p:cNvPr>
            <p:cNvSpPr/>
            <p:nvPr/>
          </p:nvSpPr>
          <p:spPr>
            <a:xfrm rot="7218085">
              <a:off x="3468915" y="2969809"/>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a:blip r:embed="rId4">
                <a:extLst>
                  <a:ext uri="{28A0092B-C50C-407E-A947-70E740481C1C}">
                    <a14:useLocalDpi xmlns:a14="http://schemas.microsoft.com/office/drawing/2010/main" val="0"/>
                  </a:ext>
                </a:extLst>
              </a:blip>
              <a:stretch>
                <a:fillRect/>
              </a:stretch>
            </a:blipFill>
            <a:ln>
              <a:solidFill>
                <a:schemeClr val="accent4">
                  <a:lumMod val="50000"/>
                </a:schemeClr>
              </a:solidFill>
            </a:ln>
            <a:scene3d>
              <a:camera prst="orthographicFront"/>
              <a:lightRig rig="threePt" dir="t"/>
            </a:scene3d>
            <a:sp3d>
              <a:bevelT w="3238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6397CA8-0A67-41D3-A105-89F1C964A8ED}"/>
                </a:ext>
              </a:extLst>
            </p:cNvPr>
            <p:cNvSpPr txBox="1"/>
            <p:nvPr/>
          </p:nvSpPr>
          <p:spPr>
            <a:xfrm>
              <a:off x="3541490" y="4169362"/>
              <a:ext cx="1995714" cy="830997"/>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en-US" sz="4800" dirty="0">
                  <a:solidFill>
                    <a:schemeClr val="accent2">
                      <a:lumMod val="50000"/>
                    </a:schemeClr>
                  </a:solidFill>
                  <a:latin typeface="Lushlife" panose="00000400000000000000" pitchFamily="2" charset="0"/>
                </a:rPr>
                <a:t>King</a:t>
              </a:r>
            </a:p>
          </p:txBody>
        </p:sp>
      </p:grpSp>
      <p:sp>
        <p:nvSpPr>
          <p:cNvPr id="22" name="Freeform: Shape 21">
            <a:extLst>
              <a:ext uri="{FF2B5EF4-FFF2-40B4-BE49-F238E27FC236}">
                <a16:creationId xmlns:a16="http://schemas.microsoft.com/office/drawing/2014/main" id="{9A2DBEF0-D277-4757-B944-C2FB43BE93C0}"/>
              </a:ext>
            </a:extLst>
          </p:cNvPr>
          <p:cNvSpPr/>
          <p:nvPr/>
        </p:nvSpPr>
        <p:spPr>
          <a:xfrm>
            <a:off x="4624229" y="1262834"/>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2ED133BE-69C9-4C22-8068-4922B3B36F55}"/>
              </a:ext>
            </a:extLst>
          </p:cNvPr>
          <p:cNvSpPr/>
          <p:nvPr/>
        </p:nvSpPr>
        <p:spPr>
          <a:xfrm rot="7149280">
            <a:off x="3513888" y="2975520"/>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1029E7CC-5D40-4CCF-988C-473C67FD64F9}"/>
              </a:ext>
            </a:extLst>
          </p:cNvPr>
          <p:cNvSpPr/>
          <p:nvPr/>
        </p:nvSpPr>
        <p:spPr>
          <a:xfrm rot="14402573">
            <a:off x="2512400" y="1226549"/>
            <a:ext cx="2097314" cy="3242305"/>
          </a:xfrm>
          <a:custGeom>
            <a:avLst/>
            <a:gdLst>
              <a:gd name="connsiteX0" fmla="*/ 229079 w 2326393"/>
              <a:gd name="connsiteY0" fmla="*/ 27391 h 3270225"/>
              <a:gd name="connsiteX1" fmla="*/ 236337 w 2326393"/>
              <a:gd name="connsiteY1" fmla="*/ 2175505 h 3270225"/>
              <a:gd name="connsiteX2" fmla="*/ 2094165 w 2326393"/>
              <a:gd name="connsiteY2" fmla="*/ 3242305 h 3270225"/>
              <a:gd name="connsiteX3" fmla="*/ 2094165 w 2326393"/>
              <a:gd name="connsiteY3" fmla="*/ 1108705 h 3270225"/>
              <a:gd name="connsiteX4" fmla="*/ 229079 w 2326393"/>
              <a:gd name="connsiteY4" fmla="*/ 27391 h 3270225"/>
              <a:gd name="connsiteX0" fmla="*/ 0 w 2097314"/>
              <a:gd name="connsiteY0" fmla="*/ 27391 h 3270225"/>
              <a:gd name="connsiteX1" fmla="*/ 7258 w 2097314"/>
              <a:gd name="connsiteY1" fmla="*/ 2175505 h 3270225"/>
              <a:gd name="connsiteX2" fmla="*/ 1865086 w 2097314"/>
              <a:gd name="connsiteY2" fmla="*/ 3242305 h 3270225"/>
              <a:gd name="connsiteX3" fmla="*/ 1865086 w 2097314"/>
              <a:gd name="connsiteY3" fmla="*/ 1108705 h 3270225"/>
              <a:gd name="connsiteX4" fmla="*/ 0 w 2097314"/>
              <a:gd name="connsiteY4" fmla="*/ 27391 h 3270225"/>
              <a:gd name="connsiteX0" fmla="*/ 0 w 2097314"/>
              <a:gd name="connsiteY0" fmla="*/ 27391 h 3242305"/>
              <a:gd name="connsiteX1" fmla="*/ 7258 w 2097314"/>
              <a:gd name="connsiteY1" fmla="*/ 2175505 h 3242305"/>
              <a:gd name="connsiteX2" fmla="*/ 1865086 w 2097314"/>
              <a:gd name="connsiteY2" fmla="*/ 3242305 h 3242305"/>
              <a:gd name="connsiteX3" fmla="*/ 1865086 w 2097314"/>
              <a:gd name="connsiteY3" fmla="*/ 1108705 h 3242305"/>
              <a:gd name="connsiteX4" fmla="*/ 0 w 2097314"/>
              <a:gd name="connsiteY4" fmla="*/ 27391 h 324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314" h="3242305">
                <a:moveTo>
                  <a:pt x="0" y="27391"/>
                </a:moveTo>
                <a:cubicBezTo>
                  <a:pt x="2419" y="743429"/>
                  <a:pt x="4839" y="1459467"/>
                  <a:pt x="7258" y="2175505"/>
                </a:cubicBezTo>
                <a:lnTo>
                  <a:pt x="1865086" y="3242305"/>
                </a:lnTo>
                <a:cubicBezTo>
                  <a:pt x="2174724" y="3064505"/>
                  <a:pt x="2174724" y="1642105"/>
                  <a:pt x="1865086" y="1108705"/>
                </a:cubicBezTo>
                <a:cubicBezTo>
                  <a:pt x="1555448" y="575305"/>
                  <a:pt x="309638" y="-150409"/>
                  <a:pt x="0" y="27391"/>
                </a:cubicBezTo>
                <a:close/>
              </a:path>
            </a:pathLst>
          </a:cu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145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1000"/>
                            </p:stCondLst>
                            <p:childTnLst>
                              <p:par>
                                <p:cTn id="38" presetID="22" presetClass="entr" presetSubtype="2" fill="hold" grpId="2"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3"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par>
                          <p:cTn id="49" fill="hold">
                            <p:stCondLst>
                              <p:cond delay="500"/>
                            </p:stCondLst>
                            <p:childTnLst>
                              <p:par>
                                <p:cTn id="50" presetID="22" presetClass="entr" presetSubtype="1" fill="hold" grpId="2"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par>
                          <p:cTn id="53" fill="hold">
                            <p:stCondLst>
                              <p:cond delay="1000"/>
                            </p:stCondLst>
                            <p:childTnLst>
                              <p:par>
                                <p:cTn id="54" presetID="22" presetClass="entr" presetSubtype="8" fill="hold" grpId="2"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4"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right)">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4" grpId="0" animBg="1"/>
      <p:bldP spid="24" grpId="1" animBg="1"/>
      <p:bldP spid="24" grpId="2" animBg="1"/>
      <p:bldP spid="25" grpId="0" animBg="1"/>
      <p:bldP spid="25" grpId="1" animBg="1"/>
      <p:bldP spid="25" grpId="2" animBg="1"/>
      <p:bldP spid="25" grpId="3" animBg="1"/>
      <p:bldP spid="25" grpId="4"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35851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rPr>
              <a:t>Acrostic</a:t>
            </a:r>
          </a:p>
        </p:txBody>
      </p:sp>
      <p:sp>
        <p:nvSpPr>
          <p:cNvPr id="6" name="TextBox 5">
            <a:extLst>
              <a:ext uri="{FF2B5EF4-FFF2-40B4-BE49-F238E27FC236}">
                <a16:creationId xmlns:a16="http://schemas.microsoft.com/office/drawing/2014/main" id="{A8373958-BE10-4A51-8E32-455F358DD28E}"/>
              </a:ext>
            </a:extLst>
          </p:cNvPr>
          <p:cNvSpPr txBox="1"/>
          <p:nvPr/>
        </p:nvSpPr>
        <p:spPr>
          <a:xfrm>
            <a:off x="705744" y="1231240"/>
            <a:ext cx="7984303" cy="1077218"/>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rPr>
              <a:t> 22 lines in Hebrews, corresponding to the 22 letters in Hebrew alphabet</a:t>
            </a:r>
          </a:p>
        </p:txBody>
      </p:sp>
      <p:sp>
        <p:nvSpPr>
          <p:cNvPr id="10" name="TextBox 9">
            <a:extLst>
              <a:ext uri="{FF2B5EF4-FFF2-40B4-BE49-F238E27FC236}">
                <a16:creationId xmlns:a16="http://schemas.microsoft.com/office/drawing/2014/main" id="{9960E3F7-7CF0-4E48-9E0F-A25A805D902A}"/>
              </a:ext>
            </a:extLst>
          </p:cNvPr>
          <p:cNvSpPr txBox="1"/>
          <p:nvPr/>
        </p:nvSpPr>
        <p:spPr>
          <a:xfrm>
            <a:off x="460448" y="224995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Aleph</a:t>
            </a:r>
            <a:r>
              <a:rPr lang="en-US" sz="3200" dirty="0">
                <a:solidFill>
                  <a:schemeClr val="bg1"/>
                </a:solidFill>
              </a:rPr>
              <a:t> (A) ~ 1</a:t>
            </a:r>
            <a:r>
              <a:rPr lang="en-US" sz="3200" baseline="30000" dirty="0">
                <a:solidFill>
                  <a:schemeClr val="bg1"/>
                </a:solidFill>
              </a:rPr>
              <a:t>st</a:t>
            </a:r>
            <a:r>
              <a:rPr lang="en-US" sz="3200" dirty="0">
                <a:solidFill>
                  <a:schemeClr val="bg1"/>
                </a:solidFill>
              </a:rPr>
              <a:t> word of the 1</a:t>
            </a:r>
            <a:r>
              <a:rPr lang="en-US" sz="3200" baseline="30000" dirty="0">
                <a:solidFill>
                  <a:schemeClr val="bg1"/>
                </a:solidFill>
              </a:rPr>
              <a:t>st</a:t>
            </a:r>
            <a:r>
              <a:rPr lang="en-US" sz="3200" dirty="0">
                <a:solidFill>
                  <a:schemeClr val="bg1"/>
                </a:solidFill>
              </a:rPr>
              <a:t> line</a:t>
            </a:r>
          </a:p>
        </p:txBody>
      </p:sp>
      <p:sp>
        <p:nvSpPr>
          <p:cNvPr id="11" name="TextBox 10">
            <a:extLst>
              <a:ext uri="{FF2B5EF4-FFF2-40B4-BE49-F238E27FC236}">
                <a16:creationId xmlns:a16="http://schemas.microsoft.com/office/drawing/2014/main" id="{1CDF5CDC-F361-4B87-A6B8-2E3F87B574DC}"/>
              </a:ext>
            </a:extLst>
          </p:cNvPr>
          <p:cNvSpPr txBox="1"/>
          <p:nvPr/>
        </p:nvSpPr>
        <p:spPr>
          <a:xfrm>
            <a:off x="459423" y="2752156"/>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Bet</a:t>
            </a:r>
            <a:r>
              <a:rPr lang="en-US" sz="3200" dirty="0">
                <a:solidFill>
                  <a:schemeClr val="bg1"/>
                </a:solidFill>
              </a:rPr>
              <a:t> (B) ~ 1</a:t>
            </a:r>
            <a:r>
              <a:rPr lang="en-US" sz="3200" baseline="30000" dirty="0">
                <a:solidFill>
                  <a:schemeClr val="bg1"/>
                </a:solidFill>
              </a:rPr>
              <a:t>st</a:t>
            </a:r>
            <a:r>
              <a:rPr lang="en-US" sz="3200" dirty="0">
                <a:solidFill>
                  <a:schemeClr val="bg1"/>
                </a:solidFill>
              </a:rPr>
              <a:t> word of the 2</a:t>
            </a:r>
            <a:r>
              <a:rPr lang="en-US" sz="3200" baseline="30000" dirty="0">
                <a:solidFill>
                  <a:schemeClr val="bg1"/>
                </a:solidFill>
              </a:rPr>
              <a:t>nd</a:t>
            </a:r>
            <a:r>
              <a:rPr lang="en-US" sz="3200" dirty="0">
                <a:solidFill>
                  <a:schemeClr val="bg1"/>
                </a:solidFill>
              </a:rPr>
              <a:t> line</a:t>
            </a:r>
          </a:p>
        </p:txBody>
      </p:sp>
      <p:sp>
        <p:nvSpPr>
          <p:cNvPr id="12" name="TextBox 11">
            <a:extLst>
              <a:ext uri="{FF2B5EF4-FFF2-40B4-BE49-F238E27FC236}">
                <a16:creationId xmlns:a16="http://schemas.microsoft.com/office/drawing/2014/main" id="{5DF8AB53-7A58-4068-BBEB-3922D0C650F3}"/>
              </a:ext>
            </a:extLst>
          </p:cNvPr>
          <p:cNvSpPr txBox="1"/>
          <p:nvPr/>
        </p:nvSpPr>
        <p:spPr>
          <a:xfrm>
            <a:off x="452261" y="3235954"/>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Gimmel</a:t>
            </a:r>
            <a:r>
              <a:rPr lang="en-US" sz="3200" dirty="0">
                <a:solidFill>
                  <a:schemeClr val="bg1"/>
                </a:solidFill>
              </a:rPr>
              <a:t> (G) ~ 1</a:t>
            </a:r>
            <a:r>
              <a:rPr lang="en-US" sz="3200" baseline="30000" dirty="0">
                <a:solidFill>
                  <a:schemeClr val="bg1"/>
                </a:solidFill>
              </a:rPr>
              <a:t>st</a:t>
            </a:r>
            <a:r>
              <a:rPr lang="en-US" sz="3200" dirty="0">
                <a:solidFill>
                  <a:schemeClr val="bg1"/>
                </a:solidFill>
              </a:rPr>
              <a:t> word of the 3</a:t>
            </a:r>
            <a:r>
              <a:rPr lang="en-US" sz="3200" baseline="30000" dirty="0">
                <a:solidFill>
                  <a:schemeClr val="bg1"/>
                </a:solidFill>
              </a:rPr>
              <a:t>rd</a:t>
            </a:r>
            <a:r>
              <a:rPr lang="en-US" sz="3200" dirty="0">
                <a:solidFill>
                  <a:schemeClr val="bg1"/>
                </a:solidFill>
              </a:rPr>
              <a:t> line</a:t>
            </a:r>
          </a:p>
        </p:txBody>
      </p:sp>
      <p:sp>
        <p:nvSpPr>
          <p:cNvPr id="13" name="TextBox 12">
            <a:extLst>
              <a:ext uri="{FF2B5EF4-FFF2-40B4-BE49-F238E27FC236}">
                <a16:creationId xmlns:a16="http://schemas.microsoft.com/office/drawing/2014/main" id="{66448EC7-E10E-453D-BB8B-C517E1661A67}"/>
              </a:ext>
            </a:extLst>
          </p:cNvPr>
          <p:cNvSpPr txBox="1"/>
          <p:nvPr/>
        </p:nvSpPr>
        <p:spPr>
          <a:xfrm>
            <a:off x="457373" y="3725889"/>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Dalet</a:t>
            </a:r>
            <a:r>
              <a:rPr lang="en-US" sz="3200" dirty="0">
                <a:solidFill>
                  <a:schemeClr val="bg1"/>
                </a:solidFill>
              </a:rPr>
              <a:t> (D) ~ 1</a:t>
            </a:r>
            <a:r>
              <a:rPr lang="en-US" sz="3200" baseline="30000" dirty="0">
                <a:solidFill>
                  <a:schemeClr val="bg1"/>
                </a:solidFill>
              </a:rPr>
              <a:t>st</a:t>
            </a:r>
            <a:r>
              <a:rPr lang="en-US" sz="3200" dirty="0">
                <a:solidFill>
                  <a:schemeClr val="bg1"/>
                </a:solidFill>
              </a:rPr>
              <a:t> word of the 4</a:t>
            </a:r>
            <a:r>
              <a:rPr lang="en-US" sz="3200" baseline="30000" dirty="0">
                <a:solidFill>
                  <a:schemeClr val="bg1"/>
                </a:solidFill>
              </a:rPr>
              <a:t>th</a:t>
            </a:r>
            <a:r>
              <a:rPr lang="en-US" sz="3200" dirty="0">
                <a:solidFill>
                  <a:schemeClr val="bg1"/>
                </a:solidFill>
              </a:rPr>
              <a:t> line, etc.</a:t>
            </a:r>
          </a:p>
        </p:txBody>
      </p:sp>
    </p:spTree>
    <p:extLst>
      <p:ext uri="{BB962C8B-B14F-4D97-AF65-F5344CB8AC3E}">
        <p14:creationId xmlns:p14="http://schemas.microsoft.com/office/powerpoint/2010/main" val="40808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242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“Those who love their Maker delight in his handiworks, they perceive that there is more in them than appears upon the surface, and therefore they bend their minds to study and understand them. The devout naturalist ransacks nature, the earnest student of history pries into hidden facts and dark stories, and the man of God digs into the mines of Scripture, and hoards up each grain of its golden truth.”</a:t>
            </a:r>
          </a:p>
        </p:txBody>
      </p:sp>
    </p:spTree>
    <p:extLst>
      <p:ext uri="{BB962C8B-B14F-4D97-AF65-F5344CB8AC3E}">
        <p14:creationId xmlns:p14="http://schemas.microsoft.com/office/powerpoint/2010/main" val="71765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0" name="TextBox 9">
            <a:extLst>
              <a:ext uri="{FF2B5EF4-FFF2-40B4-BE49-F238E27FC236}">
                <a16:creationId xmlns:a16="http://schemas.microsoft.com/office/drawing/2014/main" id="{DE6B48B8-5CCF-429C-BBCB-5EC02EA5DE7A}"/>
              </a:ext>
            </a:extLst>
          </p:cNvPr>
          <p:cNvSpPr txBox="1"/>
          <p:nvPr/>
        </p:nvSpPr>
        <p:spPr>
          <a:xfrm>
            <a:off x="439701" y="692209"/>
            <a:ext cx="8239841" cy="584775"/>
          </a:xfrm>
          <a:prstGeom prst="rect">
            <a:avLst/>
          </a:prstGeom>
          <a:noFill/>
        </p:spPr>
        <p:txBody>
          <a:bodyPr wrap="square" rtlCol="0">
            <a:spAutoFit/>
          </a:bodyPr>
          <a:lstStyle/>
          <a:p>
            <a:r>
              <a:rPr lang="en-US" sz="3200" dirty="0"/>
              <a:t>Most quoted Psalm in the New Testament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CE9A636-23FA-411C-A392-331ED7B557CD}"/>
              </a:ext>
            </a:extLst>
          </p:cNvPr>
          <p:cNvSpPr txBox="1"/>
          <p:nvPr/>
        </p:nvSpPr>
        <p:spPr>
          <a:xfrm>
            <a:off x="718457" y="1226453"/>
            <a:ext cx="7975600"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t> Quoted by Jesus in all 3 synoptic gospels (Matt. 22:44, Mark 12:36, Luke 20:43)</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5C02D59-2E92-419B-9F5F-925CC4DB2CD3}"/>
              </a:ext>
            </a:extLst>
          </p:cNvPr>
          <p:cNvSpPr txBox="1"/>
          <p:nvPr/>
        </p:nvSpPr>
        <p:spPr>
          <a:xfrm>
            <a:off x="718460" y="2757711"/>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 3x in Hebrews (1:13, 7:17, 10:13)</a:t>
            </a:r>
            <a:endParaRPr lang="en-US" sz="3200" dirty="0">
              <a:solidFill>
                <a:schemeClr val="bg1"/>
              </a:solidFill>
              <a:latin typeface="Lushlife" panose="00000400000000000000" pitchFamily="2" charset="0"/>
            </a:endParaRPr>
          </a:p>
        </p:txBody>
      </p:sp>
      <p:sp>
        <p:nvSpPr>
          <p:cNvPr id="13" name="TextBox 12">
            <a:extLst>
              <a:ext uri="{FF2B5EF4-FFF2-40B4-BE49-F238E27FC236}">
                <a16:creationId xmlns:a16="http://schemas.microsoft.com/office/drawing/2014/main" id="{DF550CB3-41AF-4AC8-9D20-3F753214658B}"/>
              </a:ext>
            </a:extLst>
          </p:cNvPr>
          <p:cNvSpPr txBox="1"/>
          <p:nvPr/>
        </p:nvSpPr>
        <p:spPr>
          <a:xfrm>
            <a:off x="725717" y="2249709"/>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 Peter on the Day of Pentecost (Acts 2:35)</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1"/>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pic>
        <p:nvPicPr>
          <p:cNvPr id="6" name="Picture 4" descr="Related image">
            <a:extLst>
              <a:ext uri="{FF2B5EF4-FFF2-40B4-BE49-F238E27FC236}">
                <a16:creationId xmlns:a16="http://schemas.microsoft.com/office/drawing/2014/main" id="{DFE95AC7-006B-44B9-9922-F7FC723A9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5325">
            <a:off x="2383983" y="859661"/>
            <a:ext cx="6245475" cy="35130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 name="Picture 2" descr="Related image">
            <a:extLst>
              <a:ext uri="{FF2B5EF4-FFF2-40B4-BE49-F238E27FC236}">
                <a16:creationId xmlns:a16="http://schemas.microsoft.com/office/drawing/2014/main" id="{28A620CC-BC9D-4896-B4EF-64370B993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95" y="218010"/>
            <a:ext cx="3750598" cy="375059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25470BC-2BC4-4814-BCE0-A76DE5A3E331}"/>
              </a:ext>
            </a:extLst>
          </p:cNvPr>
          <p:cNvSpPr txBox="1"/>
          <p:nvPr/>
        </p:nvSpPr>
        <p:spPr>
          <a:xfrm>
            <a:off x="1919705" y="2538549"/>
            <a:ext cx="2005492"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Supernovas</a:t>
            </a:r>
          </a:p>
        </p:txBody>
      </p:sp>
      <p:sp>
        <p:nvSpPr>
          <p:cNvPr id="12" name="TextBox 11">
            <a:extLst>
              <a:ext uri="{FF2B5EF4-FFF2-40B4-BE49-F238E27FC236}">
                <a16:creationId xmlns:a16="http://schemas.microsoft.com/office/drawing/2014/main" id="{E6DB4DCF-355B-4F77-9961-406BC5673FAA}"/>
              </a:ext>
            </a:extLst>
          </p:cNvPr>
          <p:cNvSpPr txBox="1"/>
          <p:nvPr/>
        </p:nvSpPr>
        <p:spPr>
          <a:xfrm>
            <a:off x="3761568" y="1013098"/>
            <a:ext cx="2005492"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Black holes</a:t>
            </a:r>
          </a:p>
        </p:txBody>
      </p:sp>
      <p:pic>
        <p:nvPicPr>
          <p:cNvPr id="13" name="Picture 8" descr="Image result for dna">
            <a:extLst>
              <a:ext uri="{FF2B5EF4-FFF2-40B4-BE49-F238E27FC236}">
                <a16:creationId xmlns:a16="http://schemas.microsoft.com/office/drawing/2014/main" id="{4D5C0C84-5E73-4E7D-ABE0-40C251BA0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4801">
            <a:off x="3759547" y="4379535"/>
            <a:ext cx="2977641" cy="1191055"/>
          </a:xfrm>
          <a:prstGeom prst="rect">
            <a:avLst/>
          </a:prstGeom>
          <a:noFill/>
          <a:effectLst>
            <a:outerShdw blurRad="1270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9BF30FC-775D-4C43-BD74-3BF0BF06D48C}"/>
              </a:ext>
            </a:extLst>
          </p:cNvPr>
          <p:cNvSpPr txBox="1"/>
          <p:nvPr/>
        </p:nvSpPr>
        <p:spPr>
          <a:xfrm>
            <a:off x="4555342" y="5474789"/>
            <a:ext cx="113204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DNA</a:t>
            </a:r>
          </a:p>
        </p:txBody>
      </p:sp>
      <p:pic>
        <p:nvPicPr>
          <p:cNvPr id="1026" name="Picture 2" descr="https://upload.wikimedia.org/wikipedia/commons/thumb/6/60/Myoglobin.png/1024px-Myoglobin.png">
            <a:extLst>
              <a:ext uri="{FF2B5EF4-FFF2-40B4-BE49-F238E27FC236}">
                <a16:creationId xmlns:a16="http://schemas.microsoft.com/office/drawing/2014/main" id="{99618F97-EA1A-40E3-A344-29B988381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08982">
            <a:off x="1722180" y="3497158"/>
            <a:ext cx="2375866" cy="24036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7B1580A-838F-4FC1-9293-B451B33686B3}"/>
              </a:ext>
            </a:extLst>
          </p:cNvPr>
          <p:cNvSpPr txBox="1"/>
          <p:nvPr/>
        </p:nvSpPr>
        <p:spPr>
          <a:xfrm>
            <a:off x="1701990" y="5071292"/>
            <a:ext cx="2005492"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Proteins</a:t>
            </a:r>
          </a:p>
        </p:txBody>
      </p:sp>
      <p:sp>
        <p:nvSpPr>
          <p:cNvPr id="2" name="TextBox 1">
            <a:extLst>
              <a:ext uri="{FF2B5EF4-FFF2-40B4-BE49-F238E27FC236}">
                <a16:creationId xmlns:a16="http://schemas.microsoft.com/office/drawing/2014/main" id="{E7C4EC59-C03F-4A1B-A7B0-681F4B466FE0}"/>
              </a:ext>
            </a:extLst>
          </p:cNvPr>
          <p:cNvSpPr txBox="1"/>
          <p:nvPr/>
        </p:nvSpPr>
        <p:spPr>
          <a:xfrm>
            <a:off x="2452922" y="1502232"/>
            <a:ext cx="2365829"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Plan of Redemption</a:t>
            </a:r>
          </a:p>
        </p:txBody>
      </p:sp>
      <p:sp>
        <p:nvSpPr>
          <p:cNvPr id="18" name="TextBox 17">
            <a:extLst>
              <a:ext uri="{FF2B5EF4-FFF2-40B4-BE49-F238E27FC236}">
                <a16:creationId xmlns:a16="http://schemas.microsoft.com/office/drawing/2014/main" id="{614BD636-0BDB-4069-BFC4-D996276521B9}"/>
              </a:ext>
            </a:extLst>
          </p:cNvPr>
          <p:cNvSpPr txBox="1"/>
          <p:nvPr/>
        </p:nvSpPr>
        <p:spPr>
          <a:xfrm>
            <a:off x="2815779" y="4463146"/>
            <a:ext cx="2365829"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My problems</a:t>
            </a:r>
          </a:p>
        </p:txBody>
      </p:sp>
    </p:spTree>
    <p:extLst>
      <p:ext uri="{BB962C8B-B14F-4D97-AF65-F5344CB8AC3E}">
        <p14:creationId xmlns:p14="http://schemas.microsoft.com/office/powerpoint/2010/main" val="110633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4" grpId="0"/>
      <p:bldP spid="14" grpId="1"/>
      <p:bldP spid="17" grpId="0"/>
      <p:bldP spid="17" grpId="1"/>
      <p:bldP spid="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33299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1077218"/>
          </a:xfrm>
          <a:prstGeom prst="rect">
            <a:avLst/>
          </a:prstGeom>
          <a:noFill/>
        </p:spPr>
        <p:txBody>
          <a:bodyPr wrap="square" rtlCol="0">
            <a:spAutoFit/>
          </a:bodyPr>
          <a:lstStyle/>
          <a:p>
            <a:r>
              <a:rPr lang="en-US" sz="3200" dirty="0"/>
              <a:t>NLT ~ </a:t>
            </a:r>
            <a:r>
              <a:rPr lang="en-US" sz="3200" dirty="0">
                <a:solidFill>
                  <a:schemeClr val="accent4">
                    <a:lumMod val="40000"/>
                    <a:lumOff val="60000"/>
                  </a:schemeClr>
                </a:solidFill>
              </a:rPr>
              <a:t>He has shown his great power to his people </a:t>
            </a:r>
          </a:p>
          <a:p>
            <a:r>
              <a:rPr lang="en-US" sz="3200" dirty="0">
                <a:solidFill>
                  <a:schemeClr val="accent4">
                    <a:lumMod val="40000"/>
                    <a:lumOff val="60000"/>
                  </a:schemeClr>
                </a:solidFill>
              </a:rPr>
              <a:t>by giving them the lands of other nations. </a:t>
            </a:r>
          </a:p>
        </p:txBody>
      </p:sp>
    </p:spTree>
    <p:extLst>
      <p:ext uri="{BB962C8B-B14F-4D97-AF65-F5344CB8AC3E}">
        <p14:creationId xmlns:p14="http://schemas.microsoft.com/office/powerpoint/2010/main" val="236248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34283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Awesome</a:t>
            </a:r>
            <a:r>
              <a:rPr lang="en-US" sz="3200" dirty="0"/>
              <a:t> ~ KJV, </a:t>
            </a:r>
            <a:r>
              <a:rPr lang="en-US" sz="3200" dirty="0">
                <a:solidFill>
                  <a:schemeClr val="accent4">
                    <a:lumMod val="40000"/>
                    <a:lumOff val="60000"/>
                  </a:schemeClr>
                </a:solidFill>
              </a:rPr>
              <a:t>reverend</a:t>
            </a:r>
            <a:r>
              <a:rPr lang="en-US" sz="3200" dirty="0"/>
              <a:t> </a:t>
            </a:r>
            <a:endParaRPr lang="en-US" sz="4800" dirty="0"/>
          </a:p>
        </p:txBody>
      </p:sp>
    </p:spTree>
    <p:extLst>
      <p:ext uri="{BB962C8B-B14F-4D97-AF65-F5344CB8AC3E}">
        <p14:creationId xmlns:p14="http://schemas.microsoft.com/office/powerpoint/2010/main" val="21207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582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1569660"/>
          </a:xfrm>
          <a:prstGeom prst="rect">
            <a:avLst/>
          </a:prstGeom>
          <a:noFill/>
        </p:spPr>
        <p:txBody>
          <a:bodyPr wrap="square" rtlCol="0">
            <a:spAutoFit/>
          </a:bodyPr>
          <a:lstStyle/>
          <a:p>
            <a:r>
              <a:rPr lang="en-US" sz="3200" dirty="0"/>
              <a:t>Prov. 9:10 ~ </a:t>
            </a:r>
            <a:r>
              <a:rPr lang="en-US" sz="3200" dirty="0">
                <a:solidFill>
                  <a:schemeClr val="accent4">
                    <a:lumMod val="40000"/>
                    <a:lumOff val="60000"/>
                  </a:schemeClr>
                </a:solidFill>
              </a:rPr>
              <a:t>“The fear of the Lord </a:t>
            </a:r>
            <a:r>
              <a:rPr lang="en-US" sz="3200" i="1" dirty="0">
                <a:solidFill>
                  <a:schemeClr val="accent4">
                    <a:lumMod val="40000"/>
                    <a:lumOff val="60000"/>
                  </a:schemeClr>
                </a:solidFill>
              </a:rPr>
              <a:t>is</a:t>
            </a:r>
            <a:r>
              <a:rPr lang="en-US" sz="3200" dirty="0">
                <a:solidFill>
                  <a:schemeClr val="accent4">
                    <a:lumMod val="40000"/>
                    <a:lumOff val="60000"/>
                  </a:schemeClr>
                </a:solidFill>
              </a:rPr>
              <a:t> the beginning of wisdom,</a:t>
            </a:r>
          </a:p>
          <a:p>
            <a:r>
              <a:rPr lang="en-US" sz="3200" dirty="0">
                <a:solidFill>
                  <a:schemeClr val="accent4">
                    <a:lumMod val="40000"/>
                    <a:lumOff val="60000"/>
                  </a:schemeClr>
                </a:solidFill>
              </a:rPr>
              <a:t>And the knowledge of the Holy One </a:t>
            </a:r>
            <a:r>
              <a:rPr lang="en-US" sz="3200" i="1" dirty="0">
                <a:solidFill>
                  <a:schemeClr val="accent4">
                    <a:lumMod val="40000"/>
                    <a:lumOff val="60000"/>
                  </a:schemeClr>
                </a:solidFill>
              </a:rPr>
              <a:t>is</a:t>
            </a:r>
            <a:r>
              <a:rPr lang="en-US" sz="3200" dirty="0">
                <a:solidFill>
                  <a:schemeClr val="accent4">
                    <a:lumMod val="40000"/>
                    <a:lumOff val="60000"/>
                  </a:schemeClr>
                </a:solidFill>
              </a:rPr>
              <a:t> understanding.</a:t>
            </a:r>
          </a:p>
        </p:txBody>
      </p:sp>
    </p:spTree>
    <p:extLst>
      <p:ext uri="{BB962C8B-B14F-4D97-AF65-F5344CB8AC3E}">
        <p14:creationId xmlns:p14="http://schemas.microsoft.com/office/powerpoint/2010/main" val="40924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38093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“Jehovah is so great that he is to be feared and had in reverence of all them that are round about him, and he is at the same time so infinitely good that the fear is sweetened into filial love, and becomes a delightful emotion, by no means engendering bondage. There is a slavish fear which is accursed; but that godly fear which leads to delight in the service of God is infinitely blessed.”</a:t>
            </a:r>
            <a:endParaRPr lang="en-US" sz="7200" dirty="0"/>
          </a:p>
        </p:txBody>
      </p:sp>
    </p:spTree>
    <p:extLst>
      <p:ext uri="{BB962C8B-B14F-4D97-AF65-F5344CB8AC3E}">
        <p14:creationId xmlns:p14="http://schemas.microsoft.com/office/powerpoint/2010/main" val="336982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56808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9" name="TextBox 18">
            <a:extLst>
              <a:ext uri="{FF2B5EF4-FFF2-40B4-BE49-F238E27FC236}">
                <a16:creationId xmlns:a16="http://schemas.microsoft.com/office/drawing/2014/main" id="{F269207C-7849-40BA-B36A-E9319AE368F4}"/>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Horn</a:t>
            </a:r>
            <a:r>
              <a:rPr lang="en-US" sz="3200" dirty="0"/>
              <a:t> ~ symbol of </a:t>
            </a:r>
            <a:r>
              <a:rPr lang="en-US" sz="3200" i="1" dirty="0"/>
              <a:t>power</a:t>
            </a:r>
            <a:r>
              <a:rPr lang="en-US" sz="3200" dirty="0"/>
              <a:t> or </a:t>
            </a:r>
            <a:r>
              <a:rPr lang="en-US" sz="3200" i="1" dirty="0"/>
              <a:t>strength</a:t>
            </a:r>
            <a:endParaRPr lang="en-US" sz="11500" dirty="0"/>
          </a:p>
        </p:txBody>
      </p:sp>
    </p:spTree>
    <p:extLst>
      <p:ext uri="{BB962C8B-B14F-4D97-AF65-F5344CB8AC3E}">
        <p14:creationId xmlns:p14="http://schemas.microsoft.com/office/powerpoint/2010/main" val="4743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76448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13" name="Rectangle: Rounded Corners 12">
            <a:extLst>
              <a:ext uri="{FF2B5EF4-FFF2-40B4-BE49-F238E27FC236}">
                <a16:creationId xmlns:a16="http://schemas.microsoft.com/office/drawing/2014/main" id="{F325A49B-8CCE-4B69-9A4A-814FFA7495A4}"/>
              </a:ext>
            </a:extLst>
          </p:cNvPr>
          <p:cNvSpPr/>
          <p:nvPr/>
        </p:nvSpPr>
        <p:spPr>
          <a:xfrm>
            <a:off x="300092" y="2673768"/>
            <a:ext cx="1767270"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F4892DB-1E90-4829-BF0A-1C13D5387A1F}"/>
              </a:ext>
            </a:extLst>
          </p:cNvPr>
          <p:cNvSpPr/>
          <p:nvPr/>
        </p:nvSpPr>
        <p:spPr>
          <a:xfrm>
            <a:off x="5548146" y="2194797"/>
            <a:ext cx="1097335"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8B5750-E5F3-4470-B9A5-DA2224F37433}"/>
              </a:ext>
            </a:extLst>
          </p:cNvPr>
          <p:cNvSpPr txBox="1"/>
          <p:nvPr/>
        </p:nvSpPr>
        <p:spPr>
          <a:xfrm>
            <a:off x="464457" y="1799766"/>
            <a:ext cx="8229600" cy="1569660"/>
          </a:xfrm>
          <a:prstGeom prst="rect">
            <a:avLst/>
          </a:prstGeom>
          <a:noFill/>
        </p:spPr>
        <p:txBody>
          <a:bodyPr wrap="square" rtlCol="0">
            <a:spAutoFit/>
          </a:bodyPr>
          <a:lstStyle/>
          <a:p>
            <a:r>
              <a:rPr lang="en-US" sz="3200" dirty="0"/>
              <a:t>Rev. 22:16 ~ </a:t>
            </a:r>
            <a:r>
              <a:rPr lang="en-US" sz="3200" dirty="0">
                <a:solidFill>
                  <a:schemeClr val="accent4">
                    <a:lumMod val="40000"/>
                    <a:lumOff val="60000"/>
                  </a:schemeClr>
                </a:solidFill>
              </a:rPr>
              <a:t>I, Jesus, have sent My angel to testify to you these things in the churches. I am the Root and the Offspring of David, the Bright and Morning Star.</a:t>
            </a:r>
            <a:endParaRPr lang="en-US" sz="4800" dirty="0">
              <a:solidFill>
                <a:schemeClr val="accent4">
                  <a:lumMod val="40000"/>
                  <a:lumOff val="60000"/>
                </a:schemeClr>
              </a:solidFill>
              <a:latin typeface="Lushlife" panose="00000400000000000000" pitchFamily="2" charset="0"/>
            </a:endParaRPr>
          </a:p>
        </p:txBody>
      </p:sp>
      <p:sp>
        <p:nvSpPr>
          <p:cNvPr id="16" name="Text Box 11">
            <a:extLst>
              <a:ext uri="{FF2B5EF4-FFF2-40B4-BE49-F238E27FC236}">
                <a16:creationId xmlns:a16="http://schemas.microsoft.com/office/drawing/2014/main" id="{BA9403CB-D673-4276-ADA9-3AB8E0BC2C98}"/>
              </a:ext>
            </a:extLst>
          </p:cNvPr>
          <p:cNvSpPr txBox="1">
            <a:spLocks noChangeArrowheads="1"/>
          </p:cNvSpPr>
          <p:nvPr/>
        </p:nvSpPr>
        <p:spPr bwMode="auto">
          <a:xfrm>
            <a:off x="464457" y="791156"/>
            <a:ext cx="8229600" cy="1077218"/>
          </a:xfrm>
          <a:prstGeom prst="rect">
            <a:avLst/>
          </a:prstGeom>
          <a:noFill/>
          <a:ln w="9525">
            <a:noFill/>
            <a:miter lim="800000"/>
            <a:headEnd/>
            <a:tailEnd/>
          </a:ln>
          <a:effectLst/>
        </p:spPr>
        <p:txBody>
          <a:bodyPr wrap="square">
            <a:spAutoFit/>
          </a:bodyPr>
          <a:lstStyle/>
          <a:p>
            <a:r>
              <a:rPr lang="en-US" sz="3200" dirty="0">
                <a:solidFill>
                  <a:schemeClr val="accent4">
                    <a:lumMod val="40000"/>
                    <a:lumOff val="60000"/>
                  </a:schemeClr>
                </a:solidFill>
              </a:rPr>
              <a:t>                                           “Sit at My right hand, </a:t>
            </a:r>
          </a:p>
          <a:p>
            <a:r>
              <a:rPr lang="en-US" sz="3200" dirty="0">
                <a:solidFill>
                  <a:schemeClr val="accent4">
                    <a:lumMod val="40000"/>
                    <a:lumOff val="60000"/>
                  </a:schemeClr>
                </a:solidFill>
              </a:rPr>
              <a:t>Till I make Your enemies Your footstool.”</a:t>
            </a:r>
          </a:p>
        </p:txBody>
      </p:sp>
      <p:sp>
        <p:nvSpPr>
          <p:cNvPr id="17" name="TextBox 16">
            <a:extLst>
              <a:ext uri="{FF2B5EF4-FFF2-40B4-BE49-F238E27FC236}">
                <a16:creationId xmlns:a16="http://schemas.microsoft.com/office/drawing/2014/main" id="{7525EB94-D9B3-40E3-8A99-2D84662A639B}"/>
              </a:ext>
            </a:extLst>
          </p:cNvPr>
          <p:cNvSpPr txBox="1"/>
          <p:nvPr/>
        </p:nvSpPr>
        <p:spPr>
          <a:xfrm>
            <a:off x="927610" y="788104"/>
            <a:ext cx="4136589" cy="584775"/>
          </a:xfrm>
          <a:prstGeom prst="rect">
            <a:avLst/>
          </a:prstGeom>
          <a:noFill/>
        </p:spPr>
        <p:txBody>
          <a:bodyPr wrap="square" rtlCol="0">
            <a:spAutoFit/>
          </a:bodyPr>
          <a:lstStyle/>
          <a:p>
            <a:r>
              <a:rPr lang="en-US" sz="3200" dirty="0">
                <a:solidFill>
                  <a:schemeClr val="accent4">
                    <a:lumMod val="40000"/>
                    <a:lumOff val="60000"/>
                  </a:schemeClr>
                </a:solidFill>
              </a:rPr>
              <a:t>The L</a:t>
            </a:r>
            <a:r>
              <a:rPr lang="en-US" sz="3200" cap="small" dirty="0">
                <a:solidFill>
                  <a:schemeClr val="accent4">
                    <a:lumMod val="40000"/>
                    <a:lumOff val="60000"/>
                  </a:schemeClr>
                </a:solidFill>
              </a:rPr>
              <a:t>ord</a:t>
            </a:r>
            <a:r>
              <a:rPr lang="en-US" sz="3200" dirty="0">
                <a:solidFill>
                  <a:schemeClr val="accent4">
                    <a:lumMod val="40000"/>
                    <a:lumOff val="60000"/>
                  </a:schemeClr>
                </a:solidFill>
              </a:rPr>
              <a:t> said to my Lord,</a:t>
            </a:r>
          </a:p>
        </p:txBody>
      </p:sp>
      <p:sp>
        <p:nvSpPr>
          <p:cNvPr id="18" name="TextBox 17">
            <a:extLst>
              <a:ext uri="{FF2B5EF4-FFF2-40B4-BE49-F238E27FC236}">
                <a16:creationId xmlns:a16="http://schemas.microsoft.com/office/drawing/2014/main" id="{6815443B-A3E9-4F34-878C-E711405792BA}"/>
              </a:ext>
            </a:extLst>
          </p:cNvPr>
          <p:cNvSpPr txBox="1"/>
          <p:nvPr/>
        </p:nvSpPr>
        <p:spPr>
          <a:xfrm>
            <a:off x="401579" y="790086"/>
            <a:ext cx="4405086"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YHWH</a:t>
            </a:r>
            <a:r>
              <a:rPr lang="en-US" sz="3200" b="1" dirty="0">
                <a:solidFill>
                  <a:schemeClr val="accent4">
                    <a:lumMod val="40000"/>
                    <a:lumOff val="60000"/>
                  </a:schemeClr>
                </a:solidFill>
                <a:latin typeface="+mj-lt"/>
              </a:rPr>
              <a:t> </a:t>
            </a:r>
            <a:r>
              <a:rPr lang="en-US" sz="3200" dirty="0">
                <a:solidFill>
                  <a:schemeClr val="accent4">
                    <a:lumMod val="40000"/>
                    <a:lumOff val="60000"/>
                  </a:schemeClr>
                </a:solidFill>
              </a:rPr>
              <a:t>said to my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Adonai</a:t>
            </a:r>
            <a:r>
              <a:rPr lang="en-US" sz="3200" dirty="0">
                <a:solidFill>
                  <a:schemeClr val="accent4">
                    <a:lumMod val="40000"/>
                    <a:lumOff val="60000"/>
                  </a:schemeClr>
                </a:solidFill>
                <a:latin typeface="+mj-lt"/>
              </a:rPr>
              <a:t>,</a:t>
            </a:r>
          </a:p>
        </p:txBody>
      </p:sp>
      <p:pic>
        <p:nvPicPr>
          <p:cNvPr id="19" name="Picture 18">
            <a:extLst>
              <a:ext uri="{FF2B5EF4-FFF2-40B4-BE49-F238E27FC236}">
                <a16:creationId xmlns:a16="http://schemas.microsoft.com/office/drawing/2014/main" id="{FAF121FD-ADD7-4F9F-AB88-5BF0A622E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736" y="2760914"/>
            <a:ext cx="3638120" cy="3483500"/>
          </a:xfrm>
          <a:prstGeom prst="rect">
            <a:avLst/>
          </a:prstGeom>
        </p:spPr>
      </p:pic>
      <p:sp>
        <p:nvSpPr>
          <p:cNvPr id="20" name="TextBox 19">
            <a:extLst>
              <a:ext uri="{FF2B5EF4-FFF2-40B4-BE49-F238E27FC236}">
                <a16:creationId xmlns:a16="http://schemas.microsoft.com/office/drawing/2014/main" id="{E2B70F16-E3DA-4AB9-9EA5-1D03B9CA2FCE}"/>
              </a:ext>
            </a:extLst>
          </p:cNvPr>
          <p:cNvSpPr txBox="1"/>
          <p:nvPr/>
        </p:nvSpPr>
        <p:spPr>
          <a:xfrm>
            <a:off x="3540682" y="3705425"/>
            <a:ext cx="574388" cy="2262909"/>
          </a:xfrm>
          <a:prstGeom prst="rect">
            <a:avLst/>
          </a:prstGeom>
          <a:noFill/>
        </p:spPr>
        <p:txBody>
          <a:bodyPr vert="wordArtVert" wrap="square" rtlCol="0">
            <a:spAutoFit/>
          </a:bodyPr>
          <a:lstStyle/>
          <a:p>
            <a:pPr algn="ctr"/>
            <a:r>
              <a:rPr lang="en-US" sz="2600" dirty="0">
                <a:solidFill>
                  <a:schemeClr val="bg1"/>
                </a:solidFill>
                <a:latin typeface="Lushlife" panose="00000400000000000000" pitchFamily="2" charset="0"/>
              </a:rPr>
              <a:t>David</a:t>
            </a:r>
          </a:p>
        </p:txBody>
      </p:sp>
      <p:sp>
        <p:nvSpPr>
          <p:cNvPr id="21" name="TextBox 20">
            <a:extLst>
              <a:ext uri="{FF2B5EF4-FFF2-40B4-BE49-F238E27FC236}">
                <a16:creationId xmlns:a16="http://schemas.microsoft.com/office/drawing/2014/main" id="{66D5B2CC-53B9-4BC2-BFA1-9C03F161BB25}"/>
              </a:ext>
            </a:extLst>
          </p:cNvPr>
          <p:cNvSpPr txBox="1"/>
          <p:nvPr/>
        </p:nvSpPr>
        <p:spPr>
          <a:xfrm>
            <a:off x="3137071" y="5783939"/>
            <a:ext cx="1432945" cy="584775"/>
          </a:xfrm>
          <a:prstGeom prst="rect">
            <a:avLst/>
          </a:prstGeom>
          <a:noFill/>
        </p:spPr>
        <p:txBody>
          <a:bodyPr wrap="square" rtlCol="0">
            <a:prstTxWarp prst="textChevronInverted">
              <a:avLst/>
            </a:prstTxWarp>
            <a:spAutoFit/>
          </a:bodyPr>
          <a:lstStyle/>
          <a:p>
            <a:pPr algn="ctr"/>
            <a:r>
              <a:rPr lang="en-US" sz="3200" dirty="0">
                <a:solidFill>
                  <a:schemeClr val="bg1"/>
                </a:solidFill>
                <a:latin typeface="Lushlife" panose="00000400000000000000" pitchFamily="2" charset="0"/>
              </a:rPr>
              <a:t>Jesus</a:t>
            </a:r>
          </a:p>
        </p:txBody>
      </p:sp>
      <p:sp>
        <p:nvSpPr>
          <p:cNvPr id="22" name="TextBox 21">
            <a:extLst>
              <a:ext uri="{FF2B5EF4-FFF2-40B4-BE49-F238E27FC236}">
                <a16:creationId xmlns:a16="http://schemas.microsoft.com/office/drawing/2014/main" id="{563AA5CF-6488-46E8-A4DA-137BCCC1F143}"/>
              </a:ext>
            </a:extLst>
          </p:cNvPr>
          <p:cNvSpPr txBox="1"/>
          <p:nvPr/>
        </p:nvSpPr>
        <p:spPr>
          <a:xfrm>
            <a:off x="3108041" y="3156851"/>
            <a:ext cx="1432945" cy="584775"/>
          </a:xfrm>
          <a:prstGeom prst="rect">
            <a:avLst/>
          </a:prstGeom>
          <a:noFill/>
        </p:spPr>
        <p:txBody>
          <a:bodyPr wrap="square" rtlCol="0">
            <a:prstTxWarp prst="textChevron">
              <a:avLst/>
            </a:prstTxWarp>
            <a:spAutoFit/>
          </a:bodyPr>
          <a:lstStyle/>
          <a:p>
            <a:pPr algn="ctr"/>
            <a:r>
              <a:rPr lang="en-US" sz="3200" dirty="0">
                <a:solidFill>
                  <a:schemeClr val="bg1"/>
                </a:solidFill>
                <a:latin typeface="Lushlife" panose="00000400000000000000" pitchFamily="2" charset="0"/>
              </a:rPr>
              <a:t>Jesus</a:t>
            </a:r>
          </a:p>
        </p:txBody>
      </p:sp>
    </p:spTree>
    <p:extLst>
      <p:ext uri="{BB962C8B-B14F-4D97-AF65-F5344CB8AC3E}">
        <p14:creationId xmlns:p14="http://schemas.microsoft.com/office/powerpoint/2010/main" val="26863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1500"/>
                                        <p:tgtEl>
                                          <p:spTgt spid="17"/>
                                        </p:tgtEl>
                                      </p:cBhvr>
                                    </p:animEffect>
                                    <p:set>
                                      <p:cBhvr>
                                        <p:cTn id="15" dur="1" fill="hold">
                                          <p:stCondLst>
                                            <p:cond delay="1499"/>
                                          </p:stCondLst>
                                        </p:cTn>
                                        <p:tgtEl>
                                          <p:spTgt spid="17"/>
                                        </p:tgtEl>
                                        <p:attrNameLst>
                                          <p:attrName>style.visibility</p:attrName>
                                        </p:attrNameLst>
                                      </p:cBhvr>
                                      <p:to>
                                        <p:strVal val="hidden"/>
                                      </p:to>
                                    </p:set>
                                  </p:childTnLst>
                                </p:cTn>
                              </p:par>
                              <p:par>
                                <p:cTn id="16" presetID="9" presetClass="entr" presetSubtype="0" fill="hold" grpId="1"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3" presetClass="emph" presetSubtype="2" fill="hold" grpId="1" nodeType="withEffect">
                                  <p:stCondLst>
                                    <p:cond delay="0"/>
                                  </p:stCondLst>
                                  <p:childTnLst>
                                    <p:animClr clrSpc="rgb" dir="cw">
                                      <p:cBhvr override="childStyle">
                                        <p:cTn id="25" dur="2000" fill="hold"/>
                                        <p:tgtEl>
                                          <p:spTgt spid="16"/>
                                        </p:tgtEl>
                                        <p:attrNameLst>
                                          <p:attrName>style.color</p:attrName>
                                        </p:attrNameLst>
                                      </p:cBhvr>
                                      <p:to>
                                        <a:schemeClr val="accent2"/>
                                      </p:to>
                                    </p:animClr>
                                  </p:childTnLst>
                                </p:cTn>
                              </p:par>
                              <p:par>
                                <p:cTn id="26" presetID="3" presetClass="emph" presetSubtype="2" fill="hold" grpId="0" nodeType="withEffect">
                                  <p:stCondLst>
                                    <p:cond delay="0"/>
                                  </p:stCondLst>
                                  <p:childTnLst>
                                    <p:animClr clrSpc="rgb" dir="cw">
                                      <p:cBhvr override="childStyle">
                                        <p:cTn id="27" dur="2000" fill="hold"/>
                                        <p:tgtEl>
                                          <p:spTgt spid="18"/>
                                        </p:tgtEl>
                                        <p:attrNameLst>
                                          <p:attrName>style.color</p:attrName>
                                        </p:attrNameLst>
                                      </p:cBhvr>
                                      <p:to>
                                        <a:schemeClr val="accent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6" grpId="1"/>
      <p:bldP spid="17" grpId="0"/>
      <p:bldP spid="17" grpId="1"/>
      <p:bldP spid="18" grpId="0"/>
      <p:bldP spid="18" grpId="1"/>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33" name="TextBox 32">
            <a:extLst>
              <a:ext uri="{FF2B5EF4-FFF2-40B4-BE49-F238E27FC236}">
                <a16:creationId xmlns:a16="http://schemas.microsoft.com/office/drawing/2014/main" id="{9E08BA59-F90D-4B15-92E7-16EDA7B3A145}"/>
              </a:ext>
            </a:extLst>
          </p:cNvPr>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“How condescending on Jehovah’s part to permit a mortal ear to hear, and a human pen to record his secret converse with his co-equal Son!”</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0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33" name="TextBox 32">
            <a:extLst>
              <a:ext uri="{FF2B5EF4-FFF2-40B4-BE49-F238E27FC236}">
                <a16:creationId xmlns:a16="http://schemas.microsoft.com/office/drawing/2014/main" id="{9E08BA59-F90D-4B15-92E7-16EDA7B3A145}"/>
              </a:ext>
            </a:extLst>
          </p:cNvPr>
          <p:cNvSpPr txBox="1"/>
          <p:nvPr/>
        </p:nvSpPr>
        <p:spPr>
          <a:xfrm>
            <a:off x="461473" y="692209"/>
            <a:ext cx="8229600" cy="5016758"/>
          </a:xfrm>
          <a:prstGeom prst="rect">
            <a:avLst/>
          </a:prstGeom>
          <a:noFill/>
        </p:spPr>
        <p:txBody>
          <a:bodyPr wrap="square" rtlCol="0">
            <a:spAutoFit/>
          </a:bodyPr>
          <a:lstStyle/>
          <a:p>
            <a:r>
              <a:rPr lang="en-US" sz="3200" dirty="0"/>
              <a:t>Mark 12:35–37 ~ </a:t>
            </a:r>
            <a:r>
              <a:rPr lang="en-US" sz="3200" baseline="30000" dirty="0"/>
              <a:t>35 </a:t>
            </a:r>
            <a:r>
              <a:rPr lang="en-US" sz="3200" dirty="0">
                <a:solidFill>
                  <a:schemeClr val="accent4">
                    <a:lumMod val="40000"/>
                    <a:lumOff val="60000"/>
                  </a:schemeClr>
                </a:solidFill>
              </a:rPr>
              <a:t>Then Jesus answered and said, while He taught in the temple, “How </a:t>
            </a:r>
            <a:r>
              <a:rPr lang="en-US" sz="3200" i="1" dirty="0">
                <a:solidFill>
                  <a:schemeClr val="accent4">
                    <a:lumMod val="40000"/>
                    <a:lumOff val="60000"/>
                  </a:schemeClr>
                </a:solidFill>
              </a:rPr>
              <a:t>is it</a:t>
            </a:r>
            <a:r>
              <a:rPr lang="en-US" sz="3200" dirty="0">
                <a:solidFill>
                  <a:schemeClr val="accent4">
                    <a:lumMod val="40000"/>
                    <a:lumOff val="60000"/>
                  </a:schemeClr>
                </a:solidFill>
              </a:rPr>
              <a:t> that the scribes say that the Christ is the Son of David? </a:t>
            </a:r>
            <a:r>
              <a:rPr lang="en-US" sz="3200" baseline="30000" dirty="0"/>
              <a:t>36 </a:t>
            </a:r>
            <a:r>
              <a:rPr lang="en-US" sz="3200" dirty="0">
                <a:solidFill>
                  <a:schemeClr val="accent4">
                    <a:lumMod val="40000"/>
                    <a:lumOff val="60000"/>
                  </a:schemeClr>
                </a:solidFill>
              </a:rPr>
              <a:t>For David himself said by the Holy Spirit: </a:t>
            </a:r>
          </a:p>
          <a:p>
            <a:r>
              <a:rPr lang="en-US" sz="3200" dirty="0">
                <a:solidFill>
                  <a:schemeClr val="accent4">
                    <a:lumMod val="40000"/>
                    <a:lumOff val="60000"/>
                  </a:schemeClr>
                </a:solidFill>
              </a:rPr>
              <a:t>‘The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said to my Lord, </a:t>
            </a:r>
          </a:p>
          <a:p>
            <a:r>
              <a:rPr lang="en-US" sz="3200" dirty="0">
                <a:solidFill>
                  <a:schemeClr val="accent4">
                    <a:lumMod val="40000"/>
                    <a:lumOff val="60000"/>
                  </a:schemeClr>
                </a:solidFill>
              </a:rPr>
              <a:t>“Sit at My right hand, </a:t>
            </a:r>
          </a:p>
          <a:p>
            <a:r>
              <a:rPr lang="en-US" sz="3200" i="1" dirty="0">
                <a:solidFill>
                  <a:schemeClr val="accent4">
                    <a:lumMod val="40000"/>
                    <a:lumOff val="60000"/>
                  </a:schemeClr>
                </a:solidFill>
              </a:rPr>
              <a:t>Till I make Your enemies Your footstool.”</a:t>
            </a:r>
            <a:r>
              <a:rPr lang="en-US" sz="3200" dirty="0">
                <a:solidFill>
                  <a:schemeClr val="accent4">
                    <a:lumMod val="40000"/>
                    <a:lumOff val="60000"/>
                  </a:schemeClr>
                </a:solidFill>
              </a:rPr>
              <a:t>’ </a:t>
            </a:r>
          </a:p>
          <a:p>
            <a:r>
              <a:rPr lang="en-US" sz="3200" baseline="30000" dirty="0"/>
              <a:t>37 </a:t>
            </a:r>
            <a:r>
              <a:rPr lang="en-US" sz="3200" dirty="0">
                <a:solidFill>
                  <a:schemeClr val="accent4">
                    <a:lumMod val="40000"/>
                    <a:lumOff val="60000"/>
                  </a:schemeClr>
                </a:solidFill>
              </a:rPr>
              <a:t>Therefore David himself calls Him </a:t>
            </a:r>
            <a:r>
              <a:rPr lang="en-US" sz="3200" i="1" dirty="0">
                <a:solidFill>
                  <a:schemeClr val="accent4">
                    <a:lumMod val="40000"/>
                    <a:lumOff val="60000"/>
                  </a:schemeClr>
                </a:solidFill>
              </a:rPr>
              <a:t>‘Lord’</a:t>
            </a:r>
            <a:r>
              <a:rPr lang="en-US" sz="3200" dirty="0">
                <a:solidFill>
                  <a:schemeClr val="accent4">
                    <a:lumMod val="40000"/>
                    <a:lumOff val="60000"/>
                  </a:schemeClr>
                </a:solidFill>
              </a:rPr>
              <a:t>; how is He </a:t>
            </a:r>
            <a:r>
              <a:rPr lang="en-US" sz="3200" i="1" dirty="0">
                <a:solidFill>
                  <a:schemeClr val="accent4">
                    <a:lumMod val="40000"/>
                    <a:lumOff val="60000"/>
                  </a:schemeClr>
                </a:solidFill>
              </a:rPr>
              <a:t>then</a:t>
            </a:r>
            <a:r>
              <a:rPr lang="en-US" sz="3200" dirty="0">
                <a:solidFill>
                  <a:schemeClr val="accent4">
                    <a:lumMod val="40000"/>
                    <a:lumOff val="60000"/>
                  </a:schemeClr>
                </a:solidFill>
              </a:rPr>
              <a:t> his Son?” </a:t>
            </a:r>
          </a:p>
          <a:p>
            <a:r>
              <a:rPr lang="en-US" sz="3200" dirty="0">
                <a:solidFill>
                  <a:schemeClr val="accent4">
                    <a:lumMod val="40000"/>
                    <a:lumOff val="60000"/>
                  </a:schemeClr>
                </a:solidFill>
              </a:rPr>
              <a:t>And the common people heard Him gladly.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1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0008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
        <p:nvSpPr>
          <p:cNvPr id="33" name="TextBox 32">
            <a:extLst>
              <a:ext uri="{FF2B5EF4-FFF2-40B4-BE49-F238E27FC236}">
                <a16:creationId xmlns:a16="http://schemas.microsoft.com/office/drawing/2014/main" id="{9E08BA59-F90D-4B15-92E7-16EDA7B3A145}"/>
              </a:ext>
            </a:extLst>
          </p:cNvPr>
          <p:cNvSpPr txBox="1"/>
          <p:nvPr/>
        </p:nvSpPr>
        <p:spPr>
          <a:xfrm>
            <a:off x="461473" y="692209"/>
            <a:ext cx="8229600" cy="2062103"/>
          </a:xfrm>
          <a:prstGeom prst="rect">
            <a:avLst/>
          </a:prstGeom>
          <a:noFill/>
        </p:spPr>
        <p:txBody>
          <a:bodyPr wrap="square" rtlCol="0">
            <a:spAutoFit/>
          </a:bodyPr>
          <a:lstStyle/>
          <a:p>
            <a:r>
              <a:rPr lang="en-US" sz="3200" dirty="0"/>
              <a:t>Merrihew Standard Version ~ </a:t>
            </a:r>
            <a:r>
              <a:rPr lang="en-US" sz="3200" dirty="0">
                <a:solidFill>
                  <a:schemeClr val="accent4">
                    <a:lumMod val="40000"/>
                    <a:lumOff val="60000"/>
                  </a:schemeClr>
                </a:solidFill>
              </a:rPr>
              <a:t>When You come in Your power, the people will gladly follow You;</a:t>
            </a:r>
          </a:p>
          <a:p>
            <a:r>
              <a:rPr lang="en-US" sz="3200" dirty="0">
                <a:solidFill>
                  <a:schemeClr val="accent4">
                    <a:lumMod val="40000"/>
                    <a:lumOff val="60000"/>
                  </a:schemeClr>
                </a:solidFill>
              </a:rPr>
              <a:t>It will be the beautiful dawning of a New Day</a:t>
            </a:r>
          </a:p>
          <a:p>
            <a:r>
              <a:rPr lang="en-US" sz="3200" dirty="0">
                <a:solidFill>
                  <a:schemeClr val="accent4">
                    <a:lumMod val="40000"/>
                    <a:lumOff val="60000"/>
                  </a:schemeClr>
                </a:solidFill>
              </a:rPr>
              <a:t>With all the excitement and vigor of a youth movement.</a:t>
            </a:r>
          </a:p>
        </p:txBody>
      </p:sp>
    </p:spTree>
    <p:extLst>
      <p:ext uri="{BB962C8B-B14F-4D97-AF65-F5344CB8AC3E}">
        <p14:creationId xmlns:p14="http://schemas.microsoft.com/office/powerpoint/2010/main" val="37247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110-112</a:t>
            </a:r>
          </a:p>
        </p:txBody>
      </p:sp>
    </p:spTree>
    <p:extLst>
      <p:ext uri="{BB962C8B-B14F-4D97-AF65-F5344CB8AC3E}">
        <p14:creationId xmlns:p14="http://schemas.microsoft.com/office/powerpoint/2010/main" val="14064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2096</TotalTime>
  <Words>842</Words>
  <Application>Microsoft Office PowerPoint</Application>
  <PresentationFormat>On-screen Show (4:3)</PresentationFormat>
  <Paragraphs>167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Times New Roman</vt:lpstr>
      <vt:lpstr>Lushlife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cp:revision>
  <dcterms:created xsi:type="dcterms:W3CDTF">2018-02-26T18:48:05Z</dcterms:created>
  <dcterms:modified xsi:type="dcterms:W3CDTF">2018-03-08T00:17:37Z</dcterms:modified>
</cp:coreProperties>
</file>