
<file path=[Content_Types].xml><?xml version="1.0" encoding="utf-8"?>
<Types xmlns="http://schemas.openxmlformats.org/package/2006/content-types">
  <Default Extension="png" ContentType="image/png"/>
  <Default Extension="png&amp;ehk=a9"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75" r:id="rId5"/>
    <p:sldId id="278" r:id="rId6"/>
    <p:sldId id="277" r:id="rId7"/>
    <p:sldId id="282" r:id="rId8"/>
    <p:sldId id="276" r:id="rId9"/>
    <p:sldId id="261" r:id="rId10"/>
    <p:sldId id="264" r:id="rId11"/>
    <p:sldId id="265" r:id="rId12"/>
    <p:sldId id="266" r:id="rId13"/>
    <p:sldId id="279" r:id="rId14"/>
    <p:sldId id="268" r:id="rId15"/>
    <p:sldId id="280" r:id="rId16"/>
    <p:sldId id="281" r:id="rId17"/>
    <p:sldId id="269" r:id="rId18"/>
    <p:sldId id="270" r:id="rId19"/>
    <p:sldId id="271" r:id="rId20"/>
    <p:sldId id="272" r:id="rId21"/>
    <p:sldId id="259" r:id="rId22"/>
    <p:sldId id="260" r:id="rId23"/>
  </p:sldIdLst>
  <p:sldSz cx="9144000" cy="6858000" type="screen4x3"/>
  <p:notesSz cx="6858000" cy="9144000"/>
  <p:embeddedFontLst>
    <p:embeddedFont>
      <p:font typeface="Lushlife" panose="00000400000000000000" pitchFamily="2" charset="0"/>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D5157"/>
    <a:srgbClr val="996600"/>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111" d="100"/>
          <a:sy n="111" d="100"/>
        </p:scale>
        <p:origin x="-1073" y="-7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E3AB7215-A21A-40C4-8257-619884A426E6}"/>
    <pc:docChg chg="undo redo custSel addSld delSld modSld sldOrd">
      <pc:chgData name="Ken Merrihew" userId="bcb7a1e886d99f07" providerId="LiveId" clId="{E3AB7215-A21A-40C4-8257-619884A426E6}" dt="2018-01-03T23:46:03.982" v="1088"/>
      <pc:docMkLst>
        <pc:docMk/>
      </pc:docMkLst>
      <pc:sldChg chg="modSp">
        <pc:chgData name="Ken Merrihew" userId="bcb7a1e886d99f07" providerId="LiveId" clId="{E3AB7215-A21A-40C4-8257-619884A426E6}" dt="2018-01-03T16:14:17.358" v="6"/>
        <pc:sldMkLst>
          <pc:docMk/>
          <pc:sldMk cId="2526491091" sldId="257"/>
        </pc:sldMkLst>
        <pc:spChg chg="mod">
          <ac:chgData name="Ken Merrihew" userId="bcb7a1e886d99f07" providerId="LiveId" clId="{E3AB7215-A21A-40C4-8257-619884A426E6}" dt="2018-01-03T16:14:17.358" v="6"/>
          <ac:spMkLst>
            <pc:docMk/>
            <pc:sldMk cId="2526491091" sldId="257"/>
            <ac:spMk id="5" creationId="{00000000-0000-0000-0000-000000000000}"/>
          </ac:spMkLst>
        </pc:spChg>
      </pc:sldChg>
      <pc:sldChg chg="addSp modSp modAnim">
        <pc:chgData name="Ken Merrihew" userId="bcb7a1e886d99f07" providerId="LiveId" clId="{E3AB7215-A21A-40C4-8257-619884A426E6}" dt="2018-01-03T22:03:49.811" v="411"/>
        <pc:sldMkLst>
          <pc:docMk/>
          <pc:sldMk cId="2517315307" sldId="261"/>
        </pc:sldMkLst>
        <pc:spChg chg="add mod">
          <ac:chgData name="Ken Merrihew" userId="bcb7a1e886d99f07" providerId="LiveId" clId="{E3AB7215-A21A-40C4-8257-619884A426E6}" dt="2018-01-03T22:03:25.480" v="375"/>
          <ac:spMkLst>
            <pc:docMk/>
            <pc:sldMk cId="2517315307" sldId="261"/>
            <ac:spMk id="6" creationId="{DEEE5DEF-41EF-49DC-A323-3845DFA9D949}"/>
          </ac:spMkLst>
        </pc:spChg>
        <pc:spChg chg="add mod">
          <ac:chgData name="Ken Merrihew" userId="bcb7a1e886d99f07" providerId="LiveId" clId="{E3AB7215-A21A-40C4-8257-619884A426E6}" dt="2018-01-03T22:03:34.864" v="409" actId="1035"/>
          <ac:spMkLst>
            <pc:docMk/>
            <pc:sldMk cId="2517315307" sldId="261"/>
            <ac:spMk id="10" creationId="{C83CEB4D-3B9F-493A-9636-D75650B59632}"/>
          </ac:spMkLst>
        </pc:spChg>
      </pc:sldChg>
      <pc:sldChg chg="del">
        <pc:chgData name="Ken Merrihew" userId="bcb7a1e886d99f07" providerId="LiveId" clId="{E3AB7215-A21A-40C4-8257-619884A426E6}" dt="2018-01-03T17:08:50.368" v="52" actId="2696"/>
        <pc:sldMkLst>
          <pc:docMk/>
          <pc:sldMk cId="4284015299" sldId="262"/>
        </pc:sldMkLst>
      </pc:sldChg>
      <pc:sldChg chg="del">
        <pc:chgData name="Ken Merrihew" userId="bcb7a1e886d99f07" providerId="LiveId" clId="{E3AB7215-A21A-40C4-8257-619884A426E6}" dt="2018-01-03T17:08:55.352" v="53" actId="2696"/>
        <pc:sldMkLst>
          <pc:docMk/>
          <pc:sldMk cId="1393183681" sldId="263"/>
        </pc:sldMkLst>
      </pc:sldChg>
      <pc:sldChg chg="addSp delSp modSp del addAnim delAnim modAnim">
        <pc:chgData name="Ken Merrihew" userId="bcb7a1e886d99f07" providerId="LiveId" clId="{E3AB7215-A21A-40C4-8257-619884A426E6}" dt="2018-01-03T22:41:26.635" v="504" actId="2696"/>
        <pc:sldMkLst>
          <pc:docMk/>
          <pc:sldMk cId="826792977" sldId="267"/>
        </pc:sldMkLst>
        <pc:spChg chg="del mod">
          <ac:chgData name="Ken Merrihew" userId="bcb7a1e886d99f07" providerId="LiveId" clId="{E3AB7215-A21A-40C4-8257-619884A426E6}" dt="2018-01-03T22:39:06.304" v="413" actId="478"/>
          <ac:spMkLst>
            <pc:docMk/>
            <pc:sldMk cId="826792977" sldId="267"/>
            <ac:spMk id="3" creationId="{365017FB-A497-47EA-85F0-724D3D286FD4}"/>
          </ac:spMkLst>
        </pc:spChg>
        <pc:spChg chg="del mod">
          <ac:chgData name="Ken Merrihew" userId="bcb7a1e886d99f07" providerId="LiveId" clId="{E3AB7215-A21A-40C4-8257-619884A426E6}" dt="2018-01-03T22:39:07.284" v="414" actId="478"/>
          <ac:spMkLst>
            <pc:docMk/>
            <pc:sldMk cId="826792977" sldId="267"/>
            <ac:spMk id="6" creationId="{0E183882-3467-4C2B-B76E-18043A9803F6}"/>
          </ac:spMkLst>
        </pc:spChg>
        <pc:spChg chg="add del mod">
          <ac:chgData name="Ken Merrihew" userId="bcb7a1e886d99f07" providerId="LiveId" clId="{E3AB7215-A21A-40C4-8257-619884A426E6}" dt="2018-01-03T17:47:46.919" v="180" actId="478"/>
          <ac:spMkLst>
            <pc:docMk/>
            <pc:sldMk cId="826792977" sldId="267"/>
            <ac:spMk id="16" creationId="{DCDD7E16-12D4-448D-BF72-A349AA40D7E9}"/>
          </ac:spMkLst>
        </pc:spChg>
        <pc:picChg chg="add del mod">
          <ac:chgData name="Ken Merrihew" userId="bcb7a1e886d99f07" providerId="LiveId" clId="{E3AB7215-A21A-40C4-8257-619884A426E6}" dt="2018-01-03T22:41:16.746" v="503" actId="478"/>
          <ac:picMkLst>
            <pc:docMk/>
            <pc:sldMk cId="826792977" sldId="267"/>
            <ac:picMk id="4" creationId="{F23B62A1-5521-42C0-95BD-A22E447CD8C7}"/>
          </ac:picMkLst>
        </pc:picChg>
        <pc:picChg chg="add del mod">
          <ac:chgData name="Ken Merrihew" userId="bcb7a1e886d99f07" providerId="LiveId" clId="{E3AB7215-A21A-40C4-8257-619884A426E6}" dt="2018-01-03T17:47:58.881" v="198" actId="478"/>
          <ac:picMkLst>
            <pc:docMk/>
            <pc:sldMk cId="826792977" sldId="267"/>
            <ac:picMk id="13" creationId="{BFF133B1-B11B-42DD-91DE-C6D4B07F62FF}"/>
          </ac:picMkLst>
        </pc:picChg>
        <pc:picChg chg="add del mod">
          <ac:chgData name="Ken Merrihew" userId="bcb7a1e886d99f07" providerId="LiveId" clId="{E3AB7215-A21A-40C4-8257-619884A426E6}" dt="2018-01-03T17:47:25.413" v="175" actId="478"/>
          <ac:picMkLst>
            <pc:docMk/>
            <pc:sldMk cId="826792977" sldId="267"/>
            <ac:picMk id="15" creationId="{C07957A8-B0EE-4BA1-9460-B2FDE4513382}"/>
          </ac:picMkLst>
        </pc:picChg>
        <pc:picChg chg="add del mod">
          <ac:chgData name="Ken Merrihew" userId="bcb7a1e886d99f07" providerId="LiveId" clId="{E3AB7215-A21A-40C4-8257-619884A426E6}" dt="2018-01-03T17:48:00.452" v="199" actId="478"/>
          <ac:picMkLst>
            <pc:docMk/>
            <pc:sldMk cId="826792977" sldId="267"/>
            <ac:picMk id="18" creationId="{2B35339A-D393-4527-BBF2-60F23F76C3E9}"/>
          </ac:picMkLst>
        </pc:picChg>
      </pc:sldChg>
      <pc:sldChg chg="del">
        <pc:chgData name="Ken Merrihew" userId="bcb7a1e886d99f07" providerId="LiveId" clId="{E3AB7215-A21A-40C4-8257-619884A426E6}" dt="2018-01-03T17:52:21.863" v="247" actId="2696"/>
        <pc:sldMkLst>
          <pc:docMk/>
          <pc:sldMk cId="3047869837" sldId="273"/>
        </pc:sldMkLst>
      </pc:sldChg>
      <pc:sldChg chg="del">
        <pc:chgData name="Ken Merrihew" userId="bcb7a1e886d99f07" providerId="LiveId" clId="{E3AB7215-A21A-40C4-8257-619884A426E6}" dt="2018-01-03T17:52:23.144" v="248" actId="2696"/>
        <pc:sldMkLst>
          <pc:docMk/>
          <pc:sldMk cId="3015841354" sldId="274"/>
        </pc:sldMkLst>
      </pc:sldChg>
      <pc:sldChg chg="add">
        <pc:chgData name="Ken Merrihew" userId="bcb7a1e886d99f07" providerId="LiveId" clId="{E3AB7215-A21A-40C4-8257-619884A426E6}" dt="2018-01-03T16:13:59.153" v="0"/>
        <pc:sldMkLst>
          <pc:docMk/>
          <pc:sldMk cId="1150135249" sldId="275"/>
        </pc:sldMkLst>
      </pc:sldChg>
      <pc:sldChg chg="add">
        <pc:chgData name="Ken Merrihew" userId="bcb7a1e886d99f07" providerId="LiveId" clId="{E3AB7215-A21A-40C4-8257-619884A426E6}" dt="2018-01-03T16:13:59.153" v="0"/>
        <pc:sldMkLst>
          <pc:docMk/>
          <pc:sldMk cId="1561745149" sldId="276"/>
        </pc:sldMkLst>
      </pc:sldChg>
      <pc:sldChg chg="addSp delSp modSp add ord delAnim modAnim">
        <pc:chgData name="Ken Merrihew" userId="bcb7a1e886d99f07" providerId="LiveId" clId="{E3AB7215-A21A-40C4-8257-619884A426E6}" dt="2018-01-03T17:17:26.545" v="140"/>
        <pc:sldMkLst>
          <pc:docMk/>
          <pc:sldMk cId="1300470195" sldId="277"/>
        </pc:sldMkLst>
        <pc:spChg chg="mod">
          <ac:chgData name="Ken Merrihew" userId="bcb7a1e886d99f07" providerId="LiveId" clId="{E3AB7215-A21A-40C4-8257-619884A426E6}" dt="2018-01-03T17:16:45.581" v="100" actId="255"/>
          <ac:spMkLst>
            <pc:docMk/>
            <pc:sldMk cId="1300470195" sldId="277"/>
            <ac:spMk id="3" creationId="{365017FB-A497-47EA-85F0-724D3D286FD4}"/>
          </ac:spMkLst>
        </pc:spChg>
        <pc:spChg chg="mod">
          <ac:chgData name="Ken Merrihew" userId="bcb7a1e886d99f07" providerId="LiveId" clId="{E3AB7215-A21A-40C4-8257-619884A426E6}" dt="2018-01-03T17:16:52.578" v="102"/>
          <ac:spMkLst>
            <pc:docMk/>
            <pc:sldMk cId="1300470195" sldId="277"/>
            <ac:spMk id="5" creationId="{00000000-0000-0000-0000-000000000000}"/>
          </ac:spMkLst>
        </pc:spChg>
        <pc:spChg chg="del">
          <ac:chgData name="Ken Merrihew" userId="bcb7a1e886d99f07" providerId="LiveId" clId="{E3AB7215-A21A-40C4-8257-619884A426E6}" dt="2018-01-03T17:15:57.640" v="60" actId="478"/>
          <ac:spMkLst>
            <pc:docMk/>
            <pc:sldMk cId="1300470195" sldId="277"/>
            <ac:spMk id="6" creationId="{0E183882-3467-4C2B-B76E-18043A9803F6}"/>
          </ac:spMkLst>
        </pc:spChg>
        <pc:spChg chg="del">
          <ac:chgData name="Ken Merrihew" userId="bcb7a1e886d99f07" providerId="LiveId" clId="{E3AB7215-A21A-40C4-8257-619884A426E6}" dt="2018-01-03T17:15:48.265" v="57" actId="478"/>
          <ac:spMkLst>
            <pc:docMk/>
            <pc:sldMk cId="1300470195" sldId="277"/>
            <ac:spMk id="10" creationId="{DE50B4E8-1C14-4EEC-9C6B-1F3DDE2C78D4}"/>
          </ac:spMkLst>
        </pc:spChg>
        <pc:spChg chg="del">
          <ac:chgData name="Ken Merrihew" userId="bcb7a1e886d99f07" providerId="LiveId" clId="{E3AB7215-A21A-40C4-8257-619884A426E6}" dt="2018-01-03T17:15:49.476" v="58" actId="478"/>
          <ac:spMkLst>
            <pc:docMk/>
            <pc:sldMk cId="1300470195" sldId="277"/>
            <ac:spMk id="11" creationId="{A2E1AC68-3755-4D0F-8A0A-413A5DD7F53E}"/>
          </ac:spMkLst>
        </pc:spChg>
        <pc:spChg chg="add mod">
          <ac:chgData name="Ken Merrihew" userId="bcb7a1e886d99f07" providerId="LiveId" clId="{E3AB7215-A21A-40C4-8257-619884A426E6}" dt="2018-01-03T17:17:11.070" v="136" actId="1035"/>
          <ac:spMkLst>
            <pc:docMk/>
            <pc:sldMk cId="1300470195" sldId="277"/>
            <ac:spMk id="12" creationId="{43F5EAA4-AE4B-49C1-B6AB-A3AAD3319F21}"/>
          </ac:spMkLst>
        </pc:spChg>
      </pc:sldChg>
      <pc:sldChg chg="add ord">
        <pc:chgData name="Ken Merrihew" userId="bcb7a1e886d99f07" providerId="LiveId" clId="{E3AB7215-A21A-40C4-8257-619884A426E6}" dt="2018-01-03T17:15:41.509" v="56"/>
        <pc:sldMkLst>
          <pc:docMk/>
          <pc:sldMk cId="475216731" sldId="278"/>
        </pc:sldMkLst>
      </pc:sldChg>
      <pc:sldChg chg="addSp delSp modSp add addAnim delAnim modAnim">
        <pc:chgData name="Ken Merrihew" userId="bcb7a1e886d99f07" providerId="LiveId" clId="{E3AB7215-A21A-40C4-8257-619884A426E6}" dt="2018-01-03T22:41:10.989" v="501" actId="14100"/>
        <pc:sldMkLst>
          <pc:docMk/>
          <pc:sldMk cId="483223068" sldId="279"/>
        </pc:sldMkLst>
        <pc:spChg chg="mod">
          <ac:chgData name="Ken Merrihew" userId="bcb7a1e886d99f07" providerId="LiveId" clId="{E3AB7215-A21A-40C4-8257-619884A426E6}" dt="2018-01-03T22:41:10.989" v="501" actId="14100"/>
          <ac:spMkLst>
            <pc:docMk/>
            <pc:sldMk cId="483223068" sldId="279"/>
            <ac:spMk id="3" creationId="{365017FB-A497-47EA-85F0-724D3D286FD4}"/>
          </ac:spMkLst>
        </pc:spChg>
        <pc:spChg chg="mod">
          <ac:chgData name="Ken Merrihew" userId="bcb7a1e886d99f07" providerId="LiveId" clId="{E3AB7215-A21A-40C4-8257-619884A426E6}" dt="2018-01-03T22:40:52.171" v="494" actId="20577"/>
          <ac:spMkLst>
            <pc:docMk/>
            <pc:sldMk cId="483223068" sldId="279"/>
            <ac:spMk id="5" creationId="{00000000-0000-0000-0000-000000000000}"/>
          </ac:spMkLst>
        </pc:spChg>
        <pc:spChg chg="add del">
          <ac:chgData name="Ken Merrihew" userId="bcb7a1e886d99f07" providerId="LiveId" clId="{E3AB7215-A21A-40C4-8257-619884A426E6}" dt="2018-01-03T22:40:53.962" v="496" actId="478"/>
          <ac:spMkLst>
            <pc:docMk/>
            <pc:sldMk cId="483223068" sldId="279"/>
            <ac:spMk id="10" creationId="{DE50B4E8-1C14-4EEC-9C6B-1F3DDE2C78D4}"/>
          </ac:spMkLst>
        </pc:spChg>
        <pc:spChg chg="add del">
          <ac:chgData name="Ken Merrihew" userId="bcb7a1e886d99f07" providerId="LiveId" clId="{E3AB7215-A21A-40C4-8257-619884A426E6}" dt="2018-01-03T22:40:53.060" v="495" actId="478"/>
          <ac:spMkLst>
            <pc:docMk/>
            <pc:sldMk cId="483223068" sldId="279"/>
            <ac:spMk id="11" creationId="{A2E1AC68-3755-4D0F-8A0A-413A5DD7F53E}"/>
          </ac:spMkLst>
        </pc:spChg>
      </pc:sldChg>
      <pc:sldChg chg="addSp delSp modSp add delAnim modAnim">
        <pc:chgData name="Ken Merrihew" userId="bcb7a1e886d99f07" providerId="LiveId" clId="{E3AB7215-A21A-40C4-8257-619884A426E6}" dt="2018-01-03T22:51:56.759" v="669"/>
        <pc:sldMkLst>
          <pc:docMk/>
          <pc:sldMk cId="85324465" sldId="280"/>
        </pc:sldMkLst>
        <pc:spChg chg="add mod">
          <ac:chgData name="Ken Merrihew" userId="bcb7a1e886d99f07" providerId="LiveId" clId="{E3AB7215-A21A-40C4-8257-619884A426E6}" dt="2018-01-03T22:51:16.555" v="662"/>
          <ac:spMkLst>
            <pc:docMk/>
            <pc:sldMk cId="85324465" sldId="280"/>
            <ac:spMk id="2" creationId="{770CD9C4-FDA3-4C50-B1F5-77245464E0BD}"/>
          </ac:spMkLst>
        </pc:spChg>
        <pc:spChg chg="del">
          <ac:chgData name="Ken Merrihew" userId="bcb7a1e886d99f07" providerId="LiveId" clId="{E3AB7215-A21A-40C4-8257-619884A426E6}" dt="2018-01-03T22:47:23.705" v="506" actId="478"/>
          <ac:spMkLst>
            <pc:docMk/>
            <pc:sldMk cId="85324465" sldId="280"/>
            <ac:spMk id="3" creationId="{365017FB-A497-47EA-85F0-724D3D286FD4}"/>
          </ac:spMkLst>
        </pc:spChg>
        <pc:spChg chg="del">
          <ac:chgData name="Ken Merrihew" userId="bcb7a1e886d99f07" providerId="LiveId" clId="{E3AB7215-A21A-40C4-8257-619884A426E6}" dt="2018-01-03T22:47:23.705" v="506" actId="478"/>
          <ac:spMkLst>
            <pc:docMk/>
            <pc:sldMk cId="85324465" sldId="280"/>
            <ac:spMk id="5" creationId="{00000000-0000-0000-0000-000000000000}"/>
          </ac:spMkLst>
        </pc:spChg>
        <pc:spChg chg="del">
          <ac:chgData name="Ken Merrihew" userId="bcb7a1e886d99f07" providerId="LiveId" clId="{E3AB7215-A21A-40C4-8257-619884A426E6}" dt="2018-01-03T22:47:23.705" v="506" actId="478"/>
          <ac:spMkLst>
            <pc:docMk/>
            <pc:sldMk cId="85324465" sldId="280"/>
            <ac:spMk id="6" creationId="{0E183882-3467-4C2B-B76E-18043A9803F6}"/>
          </ac:spMkLst>
        </pc:spChg>
        <pc:spChg chg="del">
          <ac:chgData name="Ken Merrihew" userId="bcb7a1e886d99f07" providerId="LiveId" clId="{E3AB7215-A21A-40C4-8257-619884A426E6}" dt="2018-01-03T22:47:23.705" v="506" actId="478"/>
          <ac:spMkLst>
            <pc:docMk/>
            <pc:sldMk cId="85324465" sldId="280"/>
            <ac:spMk id="10" creationId="{DE50B4E8-1C14-4EEC-9C6B-1F3DDE2C78D4}"/>
          </ac:spMkLst>
        </pc:spChg>
        <pc:spChg chg="del">
          <ac:chgData name="Ken Merrihew" userId="bcb7a1e886d99f07" providerId="LiveId" clId="{E3AB7215-A21A-40C4-8257-619884A426E6}" dt="2018-01-03T22:47:23.705" v="506" actId="478"/>
          <ac:spMkLst>
            <pc:docMk/>
            <pc:sldMk cId="85324465" sldId="280"/>
            <ac:spMk id="11" creationId="{A2E1AC68-3755-4D0F-8A0A-413A5DD7F53E}"/>
          </ac:spMkLst>
        </pc:spChg>
        <pc:spChg chg="add mod">
          <ac:chgData name="Ken Merrihew" userId="bcb7a1e886d99f07" providerId="LiveId" clId="{E3AB7215-A21A-40C4-8257-619884A426E6}" dt="2018-01-03T22:51:25.905" v="665" actId="1035"/>
          <ac:spMkLst>
            <pc:docMk/>
            <pc:sldMk cId="85324465" sldId="280"/>
            <ac:spMk id="14" creationId="{C9385D98-BCA3-4A33-902B-12A098325C04}"/>
          </ac:spMkLst>
        </pc:spChg>
        <pc:picChg chg="del">
          <ac:chgData name="Ken Merrihew" userId="bcb7a1e886d99f07" providerId="LiveId" clId="{E3AB7215-A21A-40C4-8257-619884A426E6}" dt="2018-01-03T22:47:23.705" v="506" actId="478"/>
          <ac:picMkLst>
            <pc:docMk/>
            <pc:sldMk cId="85324465" sldId="280"/>
            <ac:picMk id="4" creationId="{F23B62A1-5521-42C0-95BD-A22E447CD8C7}"/>
          </ac:picMkLst>
        </pc:picChg>
        <pc:picChg chg="add mod">
          <ac:chgData name="Ken Merrihew" userId="bcb7a1e886d99f07" providerId="LiveId" clId="{E3AB7215-A21A-40C4-8257-619884A426E6}" dt="2018-01-03T22:50:19.792" v="620" actId="14861"/>
          <ac:picMkLst>
            <pc:docMk/>
            <pc:sldMk cId="85324465" sldId="280"/>
            <ac:picMk id="1026" creationId="{6332F576-7C67-4934-B3C9-A3FBC0477E1E}"/>
          </ac:picMkLst>
        </pc:picChg>
        <pc:picChg chg="add mod">
          <ac:chgData name="Ken Merrihew" userId="bcb7a1e886d99f07" providerId="LiveId" clId="{E3AB7215-A21A-40C4-8257-619884A426E6}" dt="2018-01-03T22:50:06.094" v="596" actId="14861"/>
          <ac:picMkLst>
            <pc:docMk/>
            <pc:sldMk cId="85324465" sldId="280"/>
            <ac:picMk id="1028" creationId="{7DBC0362-0333-439C-BB7A-954985E5E160}"/>
          </ac:picMkLst>
        </pc:picChg>
      </pc:sldChg>
      <pc:sldChg chg="add">
        <pc:chgData name="Ken Merrihew" userId="bcb7a1e886d99f07" providerId="LiveId" clId="{E3AB7215-A21A-40C4-8257-619884A426E6}" dt="2018-01-03T22:47:18.844" v="505"/>
        <pc:sldMkLst>
          <pc:docMk/>
          <pc:sldMk cId="3918550281" sldId="281"/>
        </pc:sldMkLst>
      </pc:sldChg>
      <pc:sldChg chg="addSp delSp modSp add delAnim modAnim">
        <pc:chgData name="Ken Merrihew" userId="bcb7a1e886d99f07" providerId="LiveId" clId="{E3AB7215-A21A-40C4-8257-619884A426E6}" dt="2018-01-03T23:46:03.982" v="1088"/>
        <pc:sldMkLst>
          <pc:docMk/>
          <pc:sldMk cId="307629810" sldId="282"/>
        </pc:sldMkLst>
        <pc:spChg chg="add mod">
          <ac:chgData name="Ken Merrihew" userId="bcb7a1e886d99f07" providerId="LiveId" clId="{E3AB7215-A21A-40C4-8257-619884A426E6}" dt="2018-01-03T23:33:36.700" v="809" actId="14861"/>
          <ac:spMkLst>
            <pc:docMk/>
            <pc:sldMk cId="307629810" sldId="282"/>
            <ac:spMk id="2" creationId="{3E67B734-3D0B-4975-8F71-E4C24F5F4DCE}"/>
          </ac:spMkLst>
        </pc:spChg>
        <pc:spChg chg="del">
          <ac:chgData name="Ken Merrihew" userId="bcb7a1e886d99f07" providerId="LiveId" clId="{E3AB7215-A21A-40C4-8257-619884A426E6}" dt="2018-01-03T23:29:30.164" v="671" actId="478"/>
          <ac:spMkLst>
            <pc:docMk/>
            <pc:sldMk cId="307629810" sldId="282"/>
            <ac:spMk id="3" creationId="{365017FB-A497-47EA-85F0-724D3D286FD4}"/>
          </ac:spMkLst>
        </pc:spChg>
        <pc:spChg chg="add mod">
          <ac:chgData name="Ken Merrihew" userId="bcb7a1e886d99f07" providerId="LiveId" clId="{E3AB7215-A21A-40C4-8257-619884A426E6}" dt="2018-01-03T23:33:04.468" v="773" actId="1038"/>
          <ac:spMkLst>
            <pc:docMk/>
            <pc:sldMk cId="307629810" sldId="282"/>
            <ac:spMk id="4" creationId="{62BFCC34-17B4-4F81-B9FE-EDE0D2D06267}"/>
          </ac:spMkLst>
        </pc:spChg>
        <pc:spChg chg="del">
          <ac:chgData name="Ken Merrihew" userId="bcb7a1e886d99f07" providerId="LiveId" clId="{E3AB7215-A21A-40C4-8257-619884A426E6}" dt="2018-01-03T23:29:30.164" v="671" actId="478"/>
          <ac:spMkLst>
            <pc:docMk/>
            <pc:sldMk cId="307629810" sldId="282"/>
            <ac:spMk id="5" creationId="{00000000-0000-0000-0000-000000000000}"/>
          </ac:spMkLst>
        </pc:spChg>
        <pc:spChg chg="add mod">
          <ac:chgData name="Ken Merrihew" userId="bcb7a1e886d99f07" providerId="LiveId" clId="{E3AB7215-A21A-40C4-8257-619884A426E6}" dt="2018-01-03T23:33:19.714" v="807" actId="20577"/>
          <ac:spMkLst>
            <pc:docMk/>
            <pc:sldMk cId="307629810" sldId="282"/>
            <ac:spMk id="11" creationId="{0FC93761-F687-4C99-B9F9-2B01B05CD6C0}"/>
          </ac:spMkLst>
        </pc:spChg>
        <pc:spChg chg="del">
          <ac:chgData name="Ken Merrihew" userId="bcb7a1e886d99f07" providerId="LiveId" clId="{E3AB7215-A21A-40C4-8257-619884A426E6}" dt="2018-01-03T23:29:30.164" v="671" actId="478"/>
          <ac:spMkLst>
            <pc:docMk/>
            <pc:sldMk cId="307629810" sldId="282"/>
            <ac:spMk id="12" creationId="{43F5EAA4-AE4B-49C1-B6AB-A3AAD3319F21}"/>
          </ac:spMkLst>
        </pc:spChg>
        <pc:spChg chg="add mod">
          <ac:chgData name="Ken Merrihew" userId="bcb7a1e886d99f07" providerId="LiveId" clId="{E3AB7215-A21A-40C4-8257-619884A426E6}" dt="2018-01-03T23:45:05.248" v="1055" actId="1035"/>
          <ac:spMkLst>
            <pc:docMk/>
            <pc:sldMk cId="307629810" sldId="282"/>
            <ac:spMk id="13" creationId="{815F97FD-1D6B-40FC-94B7-5C442A340E73}"/>
          </ac:spMkLst>
        </pc:spChg>
        <pc:spChg chg="add mod">
          <ac:chgData name="Ken Merrihew" userId="bcb7a1e886d99f07" providerId="LiveId" clId="{E3AB7215-A21A-40C4-8257-619884A426E6}" dt="2018-01-03T23:45:10.343" v="1087" actId="1035"/>
          <ac:spMkLst>
            <pc:docMk/>
            <pc:sldMk cId="307629810" sldId="282"/>
            <ac:spMk id="14" creationId="{947EBE39-9556-49C9-A8B4-BDB5B2853E8E}"/>
          </ac:spMkLst>
        </pc:spChg>
        <pc:picChg chg="add mod">
          <ac:chgData name="Ken Merrihew" userId="bcb7a1e886d99f07" providerId="LiveId" clId="{E3AB7215-A21A-40C4-8257-619884A426E6}" dt="2018-01-03T23:30:15.550" v="722" actId="14861"/>
          <ac:picMkLst>
            <pc:docMk/>
            <pc:sldMk cId="307629810" sldId="282"/>
            <ac:picMk id="2050" creationId="{443394B4-630D-4A1B-9376-85FAB9D64E77}"/>
          </ac:picMkLst>
        </pc:picChg>
      </pc:sldChg>
    </pc:docChg>
  </pc:docChgLst>
  <pc:docChgLst>
    <pc:chgData name="Ken Merrihew" userId="bcb7a1e886d99f07" providerId="LiveId" clId="{C47E8682-2F5C-427A-8C84-BA90734C8487}"/>
    <pc:docChg chg="custSel addSld modSld sldOrd">
      <pc:chgData name="Ken Merrihew" userId="bcb7a1e886d99f07" providerId="LiveId" clId="{C47E8682-2F5C-427A-8C84-BA90734C8487}" dt="2018-01-01T21:22:00.049" v="136" actId="20577"/>
      <pc:docMkLst>
        <pc:docMk/>
      </pc:docMkLst>
      <pc:sldChg chg="delSp modSp ord delAnim">
        <pc:chgData name="Ken Merrihew" userId="bcb7a1e886d99f07" providerId="LiveId" clId="{C47E8682-2F5C-427A-8C84-BA90734C8487}" dt="2018-01-01T19:31:23.460" v="79" actId="20577"/>
        <pc:sldMkLst>
          <pc:docMk/>
          <pc:sldMk cId="4258225140" sldId="259"/>
        </pc:sldMkLst>
        <pc:spChg chg="mod">
          <ac:chgData name="Ken Merrihew" userId="bcb7a1e886d99f07" providerId="LiveId" clId="{C47E8682-2F5C-427A-8C84-BA90734C8487}" dt="2018-01-01T19:31:23.460" v="79" actId="20577"/>
          <ac:spMkLst>
            <pc:docMk/>
            <pc:sldMk cId="4258225140" sldId="259"/>
            <ac:spMk id="5" creationId="{00000000-0000-0000-0000-000000000000}"/>
          </ac:spMkLst>
        </pc:spChg>
        <pc:spChg chg="del">
          <ac:chgData name="Ken Merrihew" userId="bcb7a1e886d99f07" providerId="LiveId" clId="{C47E8682-2F5C-427A-8C84-BA90734C8487}" dt="2018-01-01T19:31:09.024" v="73" actId="478"/>
          <ac:spMkLst>
            <pc:docMk/>
            <pc:sldMk cId="4258225140" sldId="259"/>
            <ac:spMk id="6" creationId="{00000000-0000-0000-0000-000000000000}"/>
          </ac:spMkLst>
        </pc:spChg>
      </pc:sldChg>
      <pc:sldChg chg="ord">
        <pc:chgData name="Ken Merrihew" userId="bcb7a1e886d99f07" providerId="LiveId" clId="{C47E8682-2F5C-427A-8C84-BA90734C8487}" dt="2018-01-01T19:31:00.147" v="71" actId="20577"/>
        <pc:sldMkLst>
          <pc:docMk/>
          <pc:sldMk cId="3564720108" sldId="260"/>
        </pc:sldMkLst>
      </pc:sldChg>
      <pc:sldChg chg="modSp modAnim">
        <pc:chgData name="Ken Merrihew" userId="bcb7a1e886d99f07" providerId="LiveId" clId="{C47E8682-2F5C-427A-8C84-BA90734C8487}" dt="2018-01-01T21:22:00.049" v="136" actId="20577"/>
        <pc:sldMkLst>
          <pc:docMk/>
          <pc:sldMk cId="826792977" sldId="267"/>
        </pc:sldMkLst>
        <pc:spChg chg="mod">
          <ac:chgData name="Ken Merrihew" userId="bcb7a1e886d99f07" providerId="LiveId" clId="{C47E8682-2F5C-427A-8C84-BA90734C8487}" dt="2018-01-01T21:22:00.049" v="136" actId="20577"/>
          <ac:spMkLst>
            <pc:docMk/>
            <pc:sldMk cId="826792977" sldId="267"/>
            <ac:spMk id="5" creationId="{00000000-0000-0000-0000-000000000000}"/>
          </ac:spMkLst>
        </pc:spChg>
        <pc:spChg chg="mod">
          <ac:chgData name="Ken Merrihew" userId="bcb7a1e886d99f07" providerId="LiveId" clId="{C47E8682-2F5C-427A-8C84-BA90734C8487}" dt="2018-01-01T21:20:08.080" v="127" actId="2085"/>
          <ac:spMkLst>
            <pc:docMk/>
            <pc:sldMk cId="826792977" sldId="267"/>
            <ac:spMk id="7" creationId="{00000000-0000-0000-0000-000000000000}"/>
          </ac:spMkLst>
        </pc:spChg>
      </pc:sldChg>
      <pc:sldChg chg="modSp add ord">
        <pc:chgData name="Ken Merrihew" userId="bcb7a1e886d99f07" providerId="LiveId" clId="{C47E8682-2F5C-427A-8C84-BA90734C8487}" dt="2018-01-01T19:18:57.442" v="7" actId="20577"/>
        <pc:sldMkLst>
          <pc:docMk/>
          <pc:sldMk cId="425864936" sldId="269"/>
        </pc:sldMkLst>
        <pc:spChg chg="mod">
          <ac:chgData name="Ken Merrihew" userId="bcb7a1e886d99f07" providerId="LiveId" clId="{C47E8682-2F5C-427A-8C84-BA90734C8487}" dt="2018-01-01T19:18:57.442" v="7" actId="20577"/>
          <ac:spMkLst>
            <pc:docMk/>
            <pc:sldMk cId="425864936" sldId="269"/>
            <ac:spMk id="5" creationId="{00000000-0000-0000-0000-000000000000}"/>
          </ac:spMkLst>
        </pc:spChg>
      </pc:sldChg>
      <pc:sldChg chg="add ord">
        <pc:chgData name="Ken Merrihew" userId="bcb7a1e886d99f07" providerId="LiveId" clId="{C47E8682-2F5C-427A-8C84-BA90734C8487}" dt="2018-01-01T19:18:33.200" v="1" actId="20577"/>
        <pc:sldMkLst>
          <pc:docMk/>
          <pc:sldMk cId="2303648873" sldId="270"/>
        </pc:sldMkLst>
      </pc:sldChg>
      <pc:sldChg chg="addSp delSp modSp add delAnim modAnim">
        <pc:chgData name="Ken Merrihew" userId="bcb7a1e886d99f07" providerId="LiveId" clId="{C47E8682-2F5C-427A-8C84-BA90734C8487}" dt="2018-01-01T19:42:21.745" v="126" actId="20577"/>
        <pc:sldMkLst>
          <pc:docMk/>
          <pc:sldMk cId="349994799" sldId="271"/>
        </pc:sldMkLst>
        <pc:spChg chg="add del mod">
          <ac:chgData name="Ken Merrihew" userId="bcb7a1e886d99f07" providerId="LiveId" clId="{C47E8682-2F5C-427A-8C84-BA90734C8487}" dt="2018-01-01T19:27:17.247" v="59" actId="478"/>
          <ac:spMkLst>
            <pc:docMk/>
            <pc:sldMk cId="349994799" sldId="271"/>
            <ac:spMk id="2" creationId="{E8E89F37-F089-4214-8027-D8518CF655DB}"/>
          </ac:spMkLst>
        </pc:spChg>
        <pc:spChg chg="add mod ord">
          <ac:chgData name="Ken Merrihew" userId="bcb7a1e886d99f07" providerId="LiveId" clId="{C47E8682-2F5C-427A-8C84-BA90734C8487}" dt="2018-01-01T19:29:24.317" v="70" actId="14100"/>
          <ac:spMkLst>
            <pc:docMk/>
            <pc:sldMk cId="349994799" sldId="271"/>
            <ac:spMk id="3" creationId="{5797E268-58D6-47AE-8C5A-18421B733CBD}"/>
          </ac:spMkLst>
        </pc:spChg>
        <pc:spChg chg="mod">
          <ac:chgData name="Ken Merrihew" userId="bcb7a1e886d99f07" providerId="LiveId" clId="{C47E8682-2F5C-427A-8C84-BA90734C8487}" dt="2018-01-01T19:29:16.080" v="67" actId="20577"/>
          <ac:spMkLst>
            <pc:docMk/>
            <pc:sldMk cId="349994799" sldId="271"/>
            <ac:spMk id="5" creationId="{00000000-0000-0000-0000-000000000000}"/>
          </ac:spMkLst>
        </pc:spChg>
        <pc:spChg chg="del">
          <ac:chgData name="Ken Merrihew" userId="bcb7a1e886d99f07" providerId="LiveId" clId="{C47E8682-2F5C-427A-8C84-BA90734C8487}" dt="2018-01-01T19:25:34.700" v="9" actId="478"/>
          <ac:spMkLst>
            <pc:docMk/>
            <pc:sldMk cId="349994799" sldId="271"/>
            <ac:spMk id="6" creationId="{00000000-0000-0000-0000-000000000000}"/>
          </ac:spMkLst>
        </pc:spChg>
        <pc:picChg chg="add del mod">
          <ac:chgData name="Ken Merrihew" userId="bcb7a1e886d99f07" providerId="LiveId" clId="{C47E8682-2F5C-427A-8C84-BA90734C8487}" dt="2018-01-01T19:42:07.900" v="123" actId="478"/>
          <ac:picMkLst>
            <pc:docMk/>
            <pc:sldMk cId="349994799" sldId="271"/>
            <ac:picMk id="1026" creationId="{F5AA3407-43B2-4D3F-A1FB-8BCC84EEE05A}"/>
          </ac:picMkLst>
        </pc:picChg>
        <pc:picChg chg="add mod">
          <ac:chgData name="Ken Merrihew" userId="bcb7a1e886d99f07" providerId="LiveId" clId="{C47E8682-2F5C-427A-8C84-BA90734C8487}" dt="2018-01-01T19:42:11.974" v="124" actId="1076"/>
          <ac:picMkLst>
            <pc:docMk/>
            <pc:sldMk cId="349994799" sldId="271"/>
            <ac:picMk id="1028" creationId="{09D66D96-8EE4-4A77-B93B-94F6E87660D1}"/>
          </ac:picMkLst>
        </pc:picChg>
      </pc:sldChg>
      <pc:sldChg chg="add">
        <pc:chgData name="Ken Merrihew" userId="bcb7a1e886d99f07" providerId="LiveId" clId="{C47E8682-2F5C-427A-8C84-BA90734C8487}" dt="2018-01-01T19:25:32.994" v="8" actId="20577"/>
        <pc:sldMkLst>
          <pc:docMk/>
          <pc:sldMk cId="331077531" sldId="272"/>
        </pc:sldMkLst>
      </pc:sldChg>
      <pc:sldChg chg="add">
        <pc:chgData name="Ken Merrihew" userId="bcb7a1e886d99f07" providerId="LiveId" clId="{C47E8682-2F5C-427A-8C84-BA90734C8487}" dt="2018-01-01T19:31:03.156" v="72" actId="20577"/>
        <pc:sldMkLst>
          <pc:docMk/>
          <pc:sldMk cId="3047869837" sldId="273"/>
        </pc:sldMkLst>
      </pc:sldChg>
      <pc:sldChg chg="add">
        <pc:chgData name="Ken Merrihew" userId="bcb7a1e886d99f07" providerId="LiveId" clId="{C47E8682-2F5C-427A-8C84-BA90734C8487}" dt="2018-01-01T19:31:03.156" v="72" actId="20577"/>
        <pc:sldMkLst>
          <pc:docMk/>
          <pc:sldMk cId="3015841354" sldId="27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1/3/2018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png&amp;ehk=a9"/><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84-87</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84-87</a:t>
            </a:r>
          </a:p>
        </p:txBody>
      </p:sp>
    </p:spTree>
    <p:extLst>
      <p:ext uri="{BB962C8B-B14F-4D97-AF65-F5344CB8AC3E}">
        <p14:creationId xmlns:p14="http://schemas.microsoft.com/office/powerpoint/2010/main" val="405900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Anointed</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Meshiach</a:t>
            </a:r>
            <a:r>
              <a:rPr lang="en-US" sz="3200" dirty="0"/>
              <a:t> </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84-87</a:t>
            </a:r>
          </a:p>
        </p:txBody>
      </p:sp>
    </p:spTree>
    <p:extLst>
      <p:ext uri="{BB962C8B-B14F-4D97-AF65-F5344CB8AC3E}">
        <p14:creationId xmlns:p14="http://schemas.microsoft.com/office/powerpoint/2010/main" val="195462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84-87</a:t>
            </a:r>
          </a:p>
        </p:txBody>
      </p:sp>
    </p:spTree>
    <p:extLst>
      <p:ext uri="{BB962C8B-B14F-4D97-AF65-F5344CB8AC3E}">
        <p14:creationId xmlns:p14="http://schemas.microsoft.com/office/powerpoint/2010/main" val="362938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5017FB-A497-47EA-85F0-724D3D286FD4}"/>
              </a:ext>
            </a:extLst>
          </p:cNvPr>
          <p:cNvSpPr txBox="1"/>
          <p:nvPr/>
        </p:nvSpPr>
        <p:spPr>
          <a:xfrm>
            <a:off x="689429" y="1212322"/>
            <a:ext cx="8077200" cy="4524315"/>
          </a:xfrm>
          <a:prstGeom prst="rect">
            <a:avLst/>
          </a:prstGeom>
          <a:noFill/>
        </p:spPr>
        <p:txBody>
          <a:bodyPr wrap="square" rtlCol="0">
            <a:spAutoFit/>
          </a:bodyPr>
          <a:lstStyle/>
          <a:p>
            <a:pPr marL="231775" indent="-231775">
              <a:buFont typeface="Arial" panose="020B0604020202020204" pitchFamily="34" charset="0"/>
              <a:buChar char="•"/>
            </a:pPr>
            <a:r>
              <a:rPr lang="en-US" sz="3100" dirty="0">
                <a:solidFill>
                  <a:schemeClr val="bg1"/>
                </a:solidFill>
                <a:latin typeface="Lushlife" panose="00000400000000000000" pitchFamily="2" charset="0"/>
              </a:rPr>
              <a:t> </a:t>
            </a:r>
            <a:r>
              <a:rPr lang="en-US" sz="3100" dirty="0"/>
              <a:t>Rom. 3:23-26 ~ </a:t>
            </a:r>
            <a:r>
              <a:rPr lang="en-US" sz="3100" baseline="30000" dirty="0"/>
              <a:t>23</a:t>
            </a:r>
            <a:r>
              <a:rPr lang="en-US" sz="3100" dirty="0"/>
              <a:t> </a:t>
            </a:r>
            <a:r>
              <a:rPr lang="en-US" sz="3100" dirty="0">
                <a:solidFill>
                  <a:schemeClr val="accent4">
                    <a:lumMod val="40000"/>
                    <a:lumOff val="60000"/>
                  </a:schemeClr>
                </a:solidFill>
              </a:rPr>
              <a:t>… for all have sinned and fall short of the glory of God, </a:t>
            </a:r>
            <a:r>
              <a:rPr lang="en-US" sz="3100" baseline="30000" dirty="0"/>
              <a:t>24</a:t>
            </a:r>
            <a:r>
              <a:rPr lang="en-US" sz="3100" dirty="0"/>
              <a:t> </a:t>
            </a:r>
            <a:r>
              <a:rPr lang="en-US" sz="3100" dirty="0">
                <a:solidFill>
                  <a:schemeClr val="accent4">
                    <a:lumMod val="40000"/>
                    <a:lumOff val="60000"/>
                  </a:schemeClr>
                </a:solidFill>
              </a:rPr>
              <a:t>being justified freely by His grace through the redemption that is in Christ Jesus,</a:t>
            </a:r>
            <a:r>
              <a:rPr lang="en-US" sz="3100" dirty="0"/>
              <a:t> </a:t>
            </a:r>
            <a:r>
              <a:rPr lang="en-US" sz="3100" baseline="30000" dirty="0"/>
              <a:t>25</a:t>
            </a:r>
            <a:r>
              <a:rPr lang="en-US" sz="3100" dirty="0"/>
              <a:t> </a:t>
            </a:r>
            <a:r>
              <a:rPr lang="en-US" sz="3100" dirty="0">
                <a:solidFill>
                  <a:schemeClr val="accent4">
                    <a:lumMod val="40000"/>
                    <a:lumOff val="60000"/>
                  </a:schemeClr>
                </a:solidFill>
              </a:rPr>
              <a:t>whom God set forth </a:t>
            </a:r>
            <a:r>
              <a:rPr lang="en-US" sz="3100" i="1" dirty="0">
                <a:solidFill>
                  <a:schemeClr val="accent4">
                    <a:lumMod val="40000"/>
                    <a:lumOff val="60000"/>
                  </a:schemeClr>
                </a:solidFill>
              </a:rPr>
              <a:t>as</a:t>
            </a:r>
            <a:r>
              <a:rPr lang="en-US" sz="3100" dirty="0">
                <a:solidFill>
                  <a:schemeClr val="accent4">
                    <a:lumMod val="40000"/>
                    <a:lumOff val="60000"/>
                  </a:schemeClr>
                </a:solidFill>
              </a:rPr>
              <a:t> a propitiation by His blood, through faith, to demonstrate His righteousness, because in His forbearance God had passed over the sins that were previously committed, </a:t>
            </a:r>
            <a:r>
              <a:rPr lang="en-US" sz="3100" baseline="30000" dirty="0"/>
              <a:t>26</a:t>
            </a:r>
            <a:r>
              <a:rPr lang="en-US" sz="3100" dirty="0"/>
              <a:t> </a:t>
            </a:r>
            <a:r>
              <a:rPr lang="en-US" sz="3100" dirty="0">
                <a:solidFill>
                  <a:schemeClr val="accent4">
                    <a:lumMod val="40000"/>
                    <a:lumOff val="60000"/>
                  </a:schemeClr>
                </a:solidFill>
              </a:rPr>
              <a:t>to demonstrate at the present time His righteousness, that He might be just and the justifier of the one who has faith in Jesus. </a:t>
            </a:r>
          </a:p>
        </p:txBody>
      </p:sp>
      <p:sp>
        <p:nvSpPr>
          <p:cNvPr id="6" name="Cross 5">
            <a:extLst>
              <a:ext uri="{FF2B5EF4-FFF2-40B4-BE49-F238E27FC236}">
                <a16:creationId xmlns:a16="http://schemas.microsoft.com/office/drawing/2014/main" id="{0E183882-3467-4C2B-B76E-18043A9803F6}"/>
              </a:ext>
            </a:extLst>
          </p:cNvPr>
          <p:cNvSpPr/>
          <p:nvPr/>
        </p:nvSpPr>
        <p:spPr>
          <a:xfrm>
            <a:off x="3274001" y="1636884"/>
            <a:ext cx="2756034" cy="4469601"/>
          </a:xfrm>
          <a:custGeom>
            <a:avLst/>
            <a:gdLst>
              <a:gd name="connsiteX0" fmla="*/ 0 w 1828800"/>
              <a:gd name="connsiteY0" fmla="*/ 457200 h 3759199"/>
              <a:gd name="connsiteX1" fmla="*/ 457200 w 1828800"/>
              <a:gd name="connsiteY1" fmla="*/ 457200 h 3759199"/>
              <a:gd name="connsiteX2" fmla="*/ 457200 w 1828800"/>
              <a:gd name="connsiteY2" fmla="*/ 0 h 3759199"/>
              <a:gd name="connsiteX3" fmla="*/ 1371600 w 1828800"/>
              <a:gd name="connsiteY3" fmla="*/ 0 h 3759199"/>
              <a:gd name="connsiteX4" fmla="*/ 1371600 w 1828800"/>
              <a:gd name="connsiteY4" fmla="*/ 457200 h 3759199"/>
              <a:gd name="connsiteX5" fmla="*/ 1828800 w 1828800"/>
              <a:gd name="connsiteY5" fmla="*/ 457200 h 3759199"/>
              <a:gd name="connsiteX6" fmla="*/ 1828800 w 1828800"/>
              <a:gd name="connsiteY6" fmla="*/ 3301999 h 3759199"/>
              <a:gd name="connsiteX7" fmla="*/ 1371600 w 1828800"/>
              <a:gd name="connsiteY7" fmla="*/ 3301999 h 3759199"/>
              <a:gd name="connsiteX8" fmla="*/ 1371600 w 1828800"/>
              <a:gd name="connsiteY8" fmla="*/ 3759199 h 3759199"/>
              <a:gd name="connsiteX9" fmla="*/ 457200 w 1828800"/>
              <a:gd name="connsiteY9" fmla="*/ 3759199 h 3759199"/>
              <a:gd name="connsiteX10" fmla="*/ 457200 w 1828800"/>
              <a:gd name="connsiteY10" fmla="*/ 3301999 h 3759199"/>
              <a:gd name="connsiteX11" fmla="*/ 0 w 1828800"/>
              <a:gd name="connsiteY11" fmla="*/ 3301999 h 3759199"/>
              <a:gd name="connsiteX12" fmla="*/ 0 w 1828800"/>
              <a:gd name="connsiteY12" fmla="*/ 457200 h 3759199"/>
              <a:gd name="connsiteX0" fmla="*/ 0 w 1828800"/>
              <a:gd name="connsiteY0" fmla="*/ 457200 h 3759199"/>
              <a:gd name="connsiteX1" fmla="*/ 457200 w 1828800"/>
              <a:gd name="connsiteY1" fmla="*/ 457200 h 3759199"/>
              <a:gd name="connsiteX2" fmla="*/ 457200 w 1828800"/>
              <a:gd name="connsiteY2" fmla="*/ 0 h 3759199"/>
              <a:gd name="connsiteX3" fmla="*/ 1371600 w 1828800"/>
              <a:gd name="connsiteY3" fmla="*/ 0 h 3759199"/>
              <a:gd name="connsiteX4" fmla="*/ 1248229 w 1828800"/>
              <a:gd name="connsiteY4" fmla="*/ 457200 h 3759199"/>
              <a:gd name="connsiteX5" fmla="*/ 1828800 w 1828800"/>
              <a:gd name="connsiteY5" fmla="*/ 457200 h 3759199"/>
              <a:gd name="connsiteX6" fmla="*/ 1828800 w 1828800"/>
              <a:gd name="connsiteY6" fmla="*/ 3301999 h 3759199"/>
              <a:gd name="connsiteX7" fmla="*/ 1371600 w 1828800"/>
              <a:gd name="connsiteY7" fmla="*/ 3301999 h 3759199"/>
              <a:gd name="connsiteX8" fmla="*/ 1371600 w 1828800"/>
              <a:gd name="connsiteY8" fmla="*/ 3759199 h 3759199"/>
              <a:gd name="connsiteX9" fmla="*/ 457200 w 1828800"/>
              <a:gd name="connsiteY9" fmla="*/ 3759199 h 3759199"/>
              <a:gd name="connsiteX10" fmla="*/ 457200 w 1828800"/>
              <a:gd name="connsiteY10" fmla="*/ 3301999 h 3759199"/>
              <a:gd name="connsiteX11" fmla="*/ 0 w 1828800"/>
              <a:gd name="connsiteY11" fmla="*/ 3301999 h 3759199"/>
              <a:gd name="connsiteX12" fmla="*/ 0 w 1828800"/>
              <a:gd name="connsiteY12" fmla="*/ 457200 h 3759199"/>
              <a:gd name="connsiteX0" fmla="*/ 0 w 1828800"/>
              <a:gd name="connsiteY0" fmla="*/ 464457 h 3766456"/>
              <a:gd name="connsiteX1" fmla="*/ 457200 w 1828800"/>
              <a:gd name="connsiteY1" fmla="*/ 464457 h 3766456"/>
              <a:gd name="connsiteX2" fmla="*/ 457200 w 1828800"/>
              <a:gd name="connsiteY2" fmla="*/ 7257 h 3766456"/>
              <a:gd name="connsiteX3" fmla="*/ 1240971 w 1828800"/>
              <a:gd name="connsiteY3" fmla="*/ 0 h 3766456"/>
              <a:gd name="connsiteX4" fmla="*/ 1248229 w 1828800"/>
              <a:gd name="connsiteY4" fmla="*/ 464457 h 3766456"/>
              <a:gd name="connsiteX5" fmla="*/ 1828800 w 1828800"/>
              <a:gd name="connsiteY5" fmla="*/ 464457 h 3766456"/>
              <a:gd name="connsiteX6" fmla="*/ 1828800 w 1828800"/>
              <a:gd name="connsiteY6" fmla="*/ 3309256 h 3766456"/>
              <a:gd name="connsiteX7" fmla="*/ 1371600 w 1828800"/>
              <a:gd name="connsiteY7" fmla="*/ 3309256 h 3766456"/>
              <a:gd name="connsiteX8" fmla="*/ 1371600 w 1828800"/>
              <a:gd name="connsiteY8" fmla="*/ 3766456 h 3766456"/>
              <a:gd name="connsiteX9" fmla="*/ 457200 w 1828800"/>
              <a:gd name="connsiteY9" fmla="*/ 3766456 h 3766456"/>
              <a:gd name="connsiteX10" fmla="*/ 457200 w 1828800"/>
              <a:gd name="connsiteY10" fmla="*/ 3309256 h 3766456"/>
              <a:gd name="connsiteX11" fmla="*/ 0 w 1828800"/>
              <a:gd name="connsiteY11" fmla="*/ 3309256 h 3766456"/>
              <a:gd name="connsiteX12" fmla="*/ 0 w 1828800"/>
              <a:gd name="connsiteY12" fmla="*/ 464457 h 3766456"/>
              <a:gd name="connsiteX0" fmla="*/ 0 w 1828800"/>
              <a:gd name="connsiteY0" fmla="*/ 464457 h 3766456"/>
              <a:gd name="connsiteX1" fmla="*/ 457200 w 1828800"/>
              <a:gd name="connsiteY1" fmla="*/ 464457 h 3766456"/>
              <a:gd name="connsiteX2" fmla="*/ 587829 w 1828800"/>
              <a:gd name="connsiteY2" fmla="*/ 7257 h 3766456"/>
              <a:gd name="connsiteX3" fmla="*/ 1240971 w 1828800"/>
              <a:gd name="connsiteY3" fmla="*/ 0 h 3766456"/>
              <a:gd name="connsiteX4" fmla="*/ 1248229 w 1828800"/>
              <a:gd name="connsiteY4" fmla="*/ 464457 h 3766456"/>
              <a:gd name="connsiteX5" fmla="*/ 1828800 w 1828800"/>
              <a:gd name="connsiteY5" fmla="*/ 464457 h 3766456"/>
              <a:gd name="connsiteX6" fmla="*/ 1828800 w 1828800"/>
              <a:gd name="connsiteY6" fmla="*/ 3309256 h 3766456"/>
              <a:gd name="connsiteX7" fmla="*/ 1371600 w 1828800"/>
              <a:gd name="connsiteY7" fmla="*/ 3309256 h 3766456"/>
              <a:gd name="connsiteX8" fmla="*/ 1371600 w 1828800"/>
              <a:gd name="connsiteY8" fmla="*/ 3766456 h 3766456"/>
              <a:gd name="connsiteX9" fmla="*/ 457200 w 1828800"/>
              <a:gd name="connsiteY9" fmla="*/ 3766456 h 3766456"/>
              <a:gd name="connsiteX10" fmla="*/ 457200 w 1828800"/>
              <a:gd name="connsiteY10" fmla="*/ 3309256 h 3766456"/>
              <a:gd name="connsiteX11" fmla="*/ 0 w 1828800"/>
              <a:gd name="connsiteY11" fmla="*/ 3309256 h 3766456"/>
              <a:gd name="connsiteX12" fmla="*/ 0 w 1828800"/>
              <a:gd name="connsiteY12" fmla="*/ 464457 h 3766456"/>
              <a:gd name="connsiteX0" fmla="*/ 0 w 1828800"/>
              <a:gd name="connsiteY0" fmla="*/ 464457 h 3766456"/>
              <a:gd name="connsiteX1" fmla="*/ 580572 w 1828800"/>
              <a:gd name="connsiteY1" fmla="*/ 478971 h 3766456"/>
              <a:gd name="connsiteX2" fmla="*/ 587829 w 1828800"/>
              <a:gd name="connsiteY2" fmla="*/ 7257 h 3766456"/>
              <a:gd name="connsiteX3" fmla="*/ 1240971 w 1828800"/>
              <a:gd name="connsiteY3" fmla="*/ 0 h 3766456"/>
              <a:gd name="connsiteX4" fmla="*/ 1248229 w 1828800"/>
              <a:gd name="connsiteY4" fmla="*/ 464457 h 3766456"/>
              <a:gd name="connsiteX5" fmla="*/ 1828800 w 1828800"/>
              <a:gd name="connsiteY5" fmla="*/ 464457 h 3766456"/>
              <a:gd name="connsiteX6" fmla="*/ 1828800 w 1828800"/>
              <a:gd name="connsiteY6" fmla="*/ 3309256 h 3766456"/>
              <a:gd name="connsiteX7" fmla="*/ 1371600 w 1828800"/>
              <a:gd name="connsiteY7" fmla="*/ 3309256 h 3766456"/>
              <a:gd name="connsiteX8" fmla="*/ 1371600 w 1828800"/>
              <a:gd name="connsiteY8" fmla="*/ 3766456 h 3766456"/>
              <a:gd name="connsiteX9" fmla="*/ 457200 w 1828800"/>
              <a:gd name="connsiteY9" fmla="*/ 3766456 h 3766456"/>
              <a:gd name="connsiteX10" fmla="*/ 457200 w 1828800"/>
              <a:gd name="connsiteY10" fmla="*/ 3309256 h 3766456"/>
              <a:gd name="connsiteX11" fmla="*/ 0 w 1828800"/>
              <a:gd name="connsiteY11" fmla="*/ 3309256 h 3766456"/>
              <a:gd name="connsiteX12" fmla="*/ 0 w 1828800"/>
              <a:gd name="connsiteY12" fmla="*/ 464457 h 3766456"/>
              <a:gd name="connsiteX0" fmla="*/ 0 w 1828800"/>
              <a:gd name="connsiteY0" fmla="*/ 464457 h 3766456"/>
              <a:gd name="connsiteX1" fmla="*/ 580572 w 1828800"/>
              <a:gd name="connsiteY1" fmla="*/ 478971 h 3766456"/>
              <a:gd name="connsiteX2" fmla="*/ 587829 w 1828800"/>
              <a:gd name="connsiteY2" fmla="*/ 7257 h 3766456"/>
              <a:gd name="connsiteX3" fmla="*/ 1240971 w 1828800"/>
              <a:gd name="connsiteY3" fmla="*/ 0 h 3766456"/>
              <a:gd name="connsiteX4" fmla="*/ 1248229 w 1828800"/>
              <a:gd name="connsiteY4" fmla="*/ 464457 h 3766456"/>
              <a:gd name="connsiteX5" fmla="*/ 1828800 w 1828800"/>
              <a:gd name="connsiteY5" fmla="*/ 464457 h 3766456"/>
              <a:gd name="connsiteX6" fmla="*/ 1828800 w 1828800"/>
              <a:gd name="connsiteY6" fmla="*/ 3309256 h 3766456"/>
              <a:gd name="connsiteX7" fmla="*/ 1248228 w 1828800"/>
              <a:gd name="connsiteY7" fmla="*/ 1015999 h 3766456"/>
              <a:gd name="connsiteX8" fmla="*/ 1371600 w 1828800"/>
              <a:gd name="connsiteY8" fmla="*/ 3766456 h 3766456"/>
              <a:gd name="connsiteX9" fmla="*/ 457200 w 1828800"/>
              <a:gd name="connsiteY9" fmla="*/ 3766456 h 3766456"/>
              <a:gd name="connsiteX10" fmla="*/ 457200 w 1828800"/>
              <a:gd name="connsiteY10" fmla="*/ 3309256 h 3766456"/>
              <a:gd name="connsiteX11" fmla="*/ 0 w 1828800"/>
              <a:gd name="connsiteY11" fmla="*/ 3309256 h 3766456"/>
              <a:gd name="connsiteX12" fmla="*/ 0 w 1828800"/>
              <a:gd name="connsiteY12" fmla="*/ 464457 h 3766456"/>
              <a:gd name="connsiteX0" fmla="*/ 0 w 1828800"/>
              <a:gd name="connsiteY0" fmla="*/ 464457 h 3766456"/>
              <a:gd name="connsiteX1" fmla="*/ 580572 w 1828800"/>
              <a:gd name="connsiteY1" fmla="*/ 478971 h 3766456"/>
              <a:gd name="connsiteX2" fmla="*/ 587829 w 1828800"/>
              <a:gd name="connsiteY2" fmla="*/ 7257 h 3766456"/>
              <a:gd name="connsiteX3" fmla="*/ 1240971 w 1828800"/>
              <a:gd name="connsiteY3" fmla="*/ 0 h 3766456"/>
              <a:gd name="connsiteX4" fmla="*/ 1248229 w 1828800"/>
              <a:gd name="connsiteY4" fmla="*/ 464457 h 3766456"/>
              <a:gd name="connsiteX5" fmla="*/ 1828800 w 1828800"/>
              <a:gd name="connsiteY5" fmla="*/ 464457 h 3766456"/>
              <a:gd name="connsiteX6" fmla="*/ 1828800 w 1828800"/>
              <a:gd name="connsiteY6" fmla="*/ 1023256 h 3766456"/>
              <a:gd name="connsiteX7" fmla="*/ 1248228 w 1828800"/>
              <a:gd name="connsiteY7" fmla="*/ 1015999 h 3766456"/>
              <a:gd name="connsiteX8" fmla="*/ 1371600 w 1828800"/>
              <a:gd name="connsiteY8" fmla="*/ 3766456 h 3766456"/>
              <a:gd name="connsiteX9" fmla="*/ 457200 w 1828800"/>
              <a:gd name="connsiteY9" fmla="*/ 3766456 h 3766456"/>
              <a:gd name="connsiteX10" fmla="*/ 457200 w 1828800"/>
              <a:gd name="connsiteY10" fmla="*/ 3309256 h 3766456"/>
              <a:gd name="connsiteX11" fmla="*/ 0 w 1828800"/>
              <a:gd name="connsiteY11" fmla="*/ 3309256 h 3766456"/>
              <a:gd name="connsiteX12" fmla="*/ 0 w 1828800"/>
              <a:gd name="connsiteY12" fmla="*/ 464457 h 3766456"/>
              <a:gd name="connsiteX0" fmla="*/ 0 w 1828800"/>
              <a:gd name="connsiteY0" fmla="*/ 464457 h 3766456"/>
              <a:gd name="connsiteX1" fmla="*/ 580572 w 1828800"/>
              <a:gd name="connsiteY1" fmla="*/ 478971 h 3766456"/>
              <a:gd name="connsiteX2" fmla="*/ 587829 w 1828800"/>
              <a:gd name="connsiteY2" fmla="*/ 7257 h 3766456"/>
              <a:gd name="connsiteX3" fmla="*/ 1240971 w 1828800"/>
              <a:gd name="connsiteY3" fmla="*/ 0 h 3766456"/>
              <a:gd name="connsiteX4" fmla="*/ 1248229 w 1828800"/>
              <a:gd name="connsiteY4" fmla="*/ 464457 h 3766456"/>
              <a:gd name="connsiteX5" fmla="*/ 1828800 w 1828800"/>
              <a:gd name="connsiteY5" fmla="*/ 464457 h 3766456"/>
              <a:gd name="connsiteX6" fmla="*/ 1828800 w 1828800"/>
              <a:gd name="connsiteY6" fmla="*/ 1023256 h 3766456"/>
              <a:gd name="connsiteX7" fmla="*/ 1248228 w 1828800"/>
              <a:gd name="connsiteY7" fmla="*/ 1015999 h 3766456"/>
              <a:gd name="connsiteX8" fmla="*/ 1371600 w 1828800"/>
              <a:gd name="connsiteY8" fmla="*/ 3766456 h 3766456"/>
              <a:gd name="connsiteX9" fmla="*/ 457200 w 1828800"/>
              <a:gd name="connsiteY9" fmla="*/ 3766456 h 3766456"/>
              <a:gd name="connsiteX10" fmla="*/ 660400 w 1828800"/>
              <a:gd name="connsiteY10" fmla="*/ 1059542 h 3766456"/>
              <a:gd name="connsiteX11" fmla="*/ 0 w 1828800"/>
              <a:gd name="connsiteY11" fmla="*/ 3309256 h 3766456"/>
              <a:gd name="connsiteX12" fmla="*/ 0 w 1828800"/>
              <a:gd name="connsiteY12" fmla="*/ 464457 h 3766456"/>
              <a:gd name="connsiteX0" fmla="*/ 0 w 1828800"/>
              <a:gd name="connsiteY0" fmla="*/ 464457 h 3766456"/>
              <a:gd name="connsiteX1" fmla="*/ 580572 w 1828800"/>
              <a:gd name="connsiteY1" fmla="*/ 478971 h 3766456"/>
              <a:gd name="connsiteX2" fmla="*/ 587829 w 1828800"/>
              <a:gd name="connsiteY2" fmla="*/ 7257 h 3766456"/>
              <a:gd name="connsiteX3" fmla="*/ 1240971 w 1828800"/>
              <a:gd name="connsiteY3" fmla="*/ 0 h 3766456"/>
              <a:gd name="connsiteX4" fmla="*/ 1248229 w 1828800"/>
              <a:gd name="connsiteY4" fmla="*/ 464457 h 3766456"/>
              <a:gd name="connsiteX5" fmla="*/ 1828800 w 1828800"/>
              <a:gd name="connsiteY5" fmla="*/ 464457 h 3766456"/>
              <a:gd name="connsiteX6" fmla="*/ 1828800 w 1828800"/>
              <a:gd name="connsiteY6" fmla="*/ 1023256 h 3766456"/>
              <a:gd name="connsiteX7" fmla="*/ 1248228 w 1828800"/>
              <a:gd name="connsiteY7" fmla="*/ 1015999 h 3766456"/>
              <a:gd name="connsiteX8" fmla="*/ 1371600 w 1828800"/>
              <a:gd name="connsiteY8" fmla="*/ 3766456 h 3766456"/>
              <a:gd name="connsiteX9" fmla="*/ 457200 w 1828800"/>
              <a:gd name="connsiteY9" fmla="*/ 3766456 h 3766456"/>
              <a:gd name="connsiteX10" fmla="*/ 660400 w 1828800"/>
              <a:gd name="connsiteY10" fmla="*/ 1059542 h 3766456"/>
              <a:gd name="connsiteX11" fmla="*/ 43543 w 1828800"/>
              <a:gd name="connsiteY11" fmla="*/ 1088571 h 3766456"/>
              <a:gd name="connsiteX12" fmla="*/ 0 w 1828800"/>
              <a:gd name="connsiteY12" fmla="*/ 464457 h 3766456"/>
              <a:gd name="connsiteX0" fmla="*/ 0 w 1828800"/>
              <a:gd name="connsiteY0" fmla="*/ 464457 h 3766456"/>
              <a:gd name="connsiteX1" fmla="*/ 580572 w 1828800"/>
              <a:gd name="connsiteY1" fmla="*/ 478971 h 3766456"/>
              <a:gd name="connsiteX2" fmla="*/ 587829 w 1828800"/>
              <a:gd name="connsiteY2" fmla="*/ 7257 h 3766456"/>
              <a:gd name="connsiteX3" fmla="*/ 1240971 w 1828800"/>
              <a:gd name="connsiteY3" fmla="*/ 0 h 3766456"/>
              <a:gd name="connsiteX4" fmla="*/ 1248229 w 1828800"/>
              <a:gd name="connsiteY4" fmla="*/ 464457 h 3766456"/>
              <a:gd name="connsiteX5" fmla="*/ 1828800 w 1828800"/>
              <a:gd name="connsiteY5" fmla="*/ 464457 h 3766456"/>
              <a:gd name="connsiteX6" fmla="*/ 1828800 w 1828800"/>
              <a:gd name="connsiteY6" fmla="*/ 1023256 h 3766456"/>
              <a:gd name="connsiteX7" fmla="*/ 1248228 w 1828800"/>
              <a:gd name="connsiteY7" fmla="*/ 1015999 h 3766456"/>
              <a:gd name="connsiteX8" fmla="*/ 1371600 w 1828800"/>
              <a:gd name="connsiteY8" fmla="*/ 3766456 h 3766456"/>
              <a:gd name="connsiteX9" fmla="*/ 667657 w 1828800"/>
              <a:gd name="connsiteY9" fmla="*/ 3693885 h 3766456"/>
              <a:gd name="connsiteX10" fmla="*/ 660400 w 1828800"/>
              <a:gd name="connsiteY10" fmla="*/ 1059542 h 3766456"/>
              <a:gd name="connsiteX11" fmla="*/ 43543 w 1828800"/>
              <a:gd name="connsiteY11" fmla="*/ 1088571 h 3766456"/>
              <a:gd name="connsiteX12" fmla="*/ 0 w 1828800"/>
              <a:gd name="connsiteY12" fmla="*/ 464457 h 3766456"/>
              <a:gd name="connsiteX0" fmla="*/ 0 w 1828800"/>
              <a:gd name="connsiteY0" fmla="*/ 464457 h 3693885"/>
              <a:gd name="connsiteX1" fmla="*/ 580572 w 1828800"/>
              <a:gd name="connsiteY1" fmla="*/ 478971 h 3693885"/>
              <a:gd name="connsiteX2" fmla="*/ 587829 w 1828800"/>
              <a:gd name="connsiteY2" fmla="*/ 7257 h 3693885"/>
              <a:gd name="connsiteX3" fmla="*/ 1240971 w 1828800"/>
              <a:gd name="connsiteY3" fmla="*/ 0 h 3693885"/>
              <a:gd name="connsiteX4" fmla="*/ 1248229 w 1828800"/>
              <a:gd name="connsiteY4" fmla="*/ 464457 h 3693885"/>
              <a:gd name="connsiteX5" fmla="*/ 1828800 w 1828800"/>
              <a:gd name="connsiteY5" fmla="*/ 464457 h 3693885"/>
              <a:gd name="connsiteX6" fmla="*/ 1828800 w 1828800"/>
              <a:gd name="connsiteY6" fmla="*/ 1023256 h 3693885"/>
              <a:gd name="connsiteX7" fmla="*/ 1248228 w 1828800"/>
              <a:gd name="connsiteY7" fmla="*/ 1015999 h 3693885"/>
              <a:gd name="connsiteX8" fmla="*/ 1240971 w 1828800"/>
              <a:gd name="connsiteY8" fmla="*/ 3693885 h 3693885"/>
              <a:gd name="connsiteX9" fmla="*/ 667657 w 1828800"/>
              <a:gd name="connsiteY9" fmla="*/ 3693885 h 3693885"/>
              <a:gd name="connsiteX10" fmla="*/ 660400 w 1828800"/>
              <a:gd name="connsiteY10" fmla="*/ 1059542 h 3693885"/>
              <a:gd name="connsiteX11" fmla="*/ 43543 w 1828800"/>
              <a:gd name="connsiteY11" fmla="*/ 1088571 h 3693885"/>
              <a:gd name="connsiteX12" fmla="*/ 0 w 1828800"/>
              <a:gd name="connsiteY12" fmla="*/ 464457 h 3693885"/>
              <a:gd name="connsiteX0" fmla="*/ 29028 w 1785257"/>
              <a:gd name="connsiteY0" fmla="*/ 464457 h 3693885"/>
              <a:gd name="connsiteX1" fmla="*/ 537029 w 1785257"/>
              <a:gd name="connsiteY1" fmla="*/ 478971 h 3693885"/>
              <a:gd name="connsiteX2" fmla="*/ 544286 w 1785257"/>
              <a:gd name="connsiteY2" fmla="*/ 7257 h 3693885"/>
              <a:gd name="connsiteX3" fmla="*/ 1197428 w 1785257"/>
              <a:gd name="connsiteY3" fmla="*/ 0 h 3693885"/>
              <a:gd name="connsiteX4" fmla="*/ 1204686 w 1785257"/>
              <a:gd name="connsiteY4" fmla="*/ 464457 h 3693885"/>
              <a:gd name="connsiteX5" fmla="*/ 1785257 w 1785257"/>
              <a:gd name="connsiteY5" fmla="*/ 464457 h 3693885"/>
              <a:gd name="connsiteX6" fmla="*/ 1785257 w 1785257"/>
              <a:gd name="connsiteY6" fmla="*/ 1023256 h 3693885"/>
              <a:gd name="connsiteX7" fmla="*/ 1204685 w 1785257"/>
              <a:gd name="connsiteY7" fmla="*/ 1015999 h 3693885"/>
              <a:gd name="connsiteX8" fmla="*/ 1197428 w 1785257"/>
              <a:gd name="connsiteY8" fmla="*/ 3693885 h 3693885"/>
              <a:gd name="connsiteX9" fmla="*/ 624114 w 1785257"/>
              <a:gd name="connsiteY9" fmla="*/ 3693885 h 3693885"/>
              <a:gd name="connsiteX10" fmla="*/ 616857 w 1785257"/>
              <a:gd name="connsiteY10" fmla="*/ 1059542 h 3693885"/>
              <a:gd name="connsiteX11" fmla="*/ 0 w 1785257"/>
              <a:gd name="connsiteY11" fmla="*/ 1088571 h 3693885"/>
              <a:gd name="connsiteX12" fmla="*/ 29028 w 1785257"/>
              <a:gd name="connsiteY12" fmla="*/ 464457 h 3693885"/>
              <a:gd name="connsiteX0" fmla="*/ 21770 w 1777999"/>
              <a:gd name="connsiteY0" fmla="*/ 464457 h 3693885"/>
              <a:gd name="connsiteX1" fmla="*/ 529771 w 1777999"/>
              <a:gd name="connsiteY1" fmla="*/ 478971 h 3693885"/>
              <a:gd name="connsiteX2" fmla="*/ 537028 w 1777999"/>
              <a:gd name="connsiteY2" fmla="*/ 7257 h 3693885"/>
              <a:gd name="connsiteX3" fmla="*/ 1190170 w 1777999"/>
              <a:gd name="connsiteY3" fmla="*/ 0 h 3693885"/>
              <a:gd name="connsiteX4" fmla="*/ 1197428 w 1777999"/>
              <a:gd name="connsiteY4" fmla="*/ 464457 h 3693885"/>
              <a:gd name="connsiteX5" fmla="*/ 1777999 w 1777999"/>
              <a:gd name="connsiteY5" fmla="*/ 464457 h 3693885"/>
              <a:gd name="connsiteX6" fmla="*/ 1777999 w 1777999"/>
              <a:gd name="connsiteY6" fmla="*/ 1023256 h 3693885"/>
              <a:gd name="connsiteX7" fmla="*/ 1197427 w 1777999"/>
              <a:gd name="connsiteY7" fmla="*/ 1015999 h 3693885"/>
              <a:gd name="connsiteX8" fmla="*/ 1190170 w 1777999"/>
              <a:gd name="connsiteY8" fmla="*/ 3693885 h 3693885"/>
              <a:gd name="connsiteX9" fmla="*/ 616856 w 1777999"/>
              <a:gd name="connsiteY9" fmla="*/ 3693885 h 3693885"/>
              <a:gd name="connsiteX10" fmla="*/ 609599 w 1777999"/>
              <a:gd name="connsiteY10" fmla="*/ 1059542 h 3693885"/>
              <a:gd name="connsiteX11" fmla="*/ 0 w 1777999"/>
              <a:gd name="connsiteY11" fmla="*/ 1052285 h 3693885"/>
              <a:gd name="connsiteX12" fmla="*/ 21770 w 1777999"/>
              <a:gd name="connsiteY12" fmla="*/ 464457 h 3693885"/>
              <a:gd name="connsiteX0" fmla="*/ 21770 w 1777999"/>
              <a:gd name="connsiteY0" fmla="*/ 464457 h 3693885"/>
              <a:gd name="connsiteX1" fmla="*/ 558800 w 1777999"/>
              <a:gd name="connsiteY1" fmla="*/ 478971 h 3693885"/>
              <a:gd name="connsiteX2" fmla="*/ 537028 w 1777999"/>
              <a:gd name="connsiteY2" fmla="*/ 7257 h 3693885"/>
              <a:gd name="connsiteX3" fmla="*/ 1190170 w 1777999"/>
              <a:gd name="connsiteY3" fmla="*/ 0 h 3693885"/>
              <a:gd name="connsiteX4" fmla="*/ 1197428 w 1777999"/>
              <a:gd name="connsiteY4" fmla="*/ 464457 h 3693885"/>
              <a:gd name="connsiteX5" fmla="*/ 1777999 w 1777999"/>
              <a:gd name="connsiteY5" fmla="*/ 464457 h 3693885"/>
              <a:gd name="connsiteX6" fmla="*/ 1777999 w 1777999"/>
              <a:gd name="connsiteY6" fmla="*/ 1023256 h 3693885"/>
              <a:gd name="connsiteX7" fmla="*/ 1197427 w 1777999"/>
              <a:gd name="connsiteY7" fmla="*/ 1015999 h 3693885"/>
              <a:gd name="connsiteX8" fmla="*/ 1190170 w 1777999"/>
              <a:gd name="connsiteY8" fmla="*/ 3693885 h 3693885"/>
              <a:gd name="connsiteX9" fmla="*/ 616856 w 1777999"/>
              <a:gd name="connsiteY9" fmla="*/ 3693885 h 3693885"/>
              <a:gd name="connsiteX10" fmla="*/ 609599 w 1777999"/>
              <a:gd name="connsiteY10" fmla="*/ 1059542 h 3693885"/>
              <a:gd name="connsiteX11" fmla="*/ 0 w 1777999"/>
              <a:gd name="connsiteY11" fmla="*/ 1052285 h 3693885"/>
              <a:gd name="connsiteX12" fmla="*/ 21770 w 1777999"/>
              <a:gd name="connsiteY12" fmla="*/ 464457 h 3693885"/>
              <a:gd name="connsiteX0" fmla="*/ 21770 w 1777999"/>
              <a:gd name="connsiteY0" fmla="*/ 464457 h 3693885"/>
              <a:gd name="connsiteX1" fmla="*/ 558800 w 1777999"/>
              <a:gd name="connsiteY1" fmla="*/ 478971 h 3693885"/>
              <a:gd name="connsiteX2" fmla="*/ 537028 w 1777999"/>
              <a:gd name="connsiteY2" fmla="*/ 7257 h 3693885"/>
              <a:gd name="connsiteX3" fmla="*/ 1190170 w 1777999"/>
              <a:gd name="connsiteY3" fmla="*/ 0 h 3693885"/>
              <a:gd name="connsiteX4" fmla="*/ 1197428 w 1777999"/>
              <a:gd name="connsiteY4" fmla="*/ 464457 h 3693885"/>
              <a:gd name="connsiteX5" fmla="*/ 1777999 w 1777999"/>
              <a:gd name="connsiteY5" fmla="*/ 464457 h 3693885"/>
              <a:gd name="connsiteX6" fmla="*/ 1777999 w 1777999"/>
              <a:gd name="connsiteY6" fmla="*/ 1023256 h 3693885"/>
              <a:gd name="connsiteX7" fmla="*/ 1197427 w 1777999"/>
              <a:gd name="connsiteY7" fmla="*/ 1015999 h 3693885"/>
              <a:gd name="connsiteX8" fmla="*/ 1190170 w 1777999"/>
              <a:gd name="connsiteY8" fmla="*/ 3693885 h 3693885"/>
              <a:gd name="connsiteX9" fmla="*/ 616856 w 1777999"/>
              <a:gd name="connsiteY9" fmla="*/ 3693885 h 3693885"/>
              <a:gd name="connsiteX10" fmla="*/ 595085 w 1777999"/>
              <a:gd name="connsiteY10" fmla="*/ 1023256 h 3693885"/>
              <a:gd name="connsiteX11" fmla="*/ 0 w 1777999"/>
              <a:gd name="connsiteY11" fmla="*/ 1052285 h 3693885"/>
              <a:gd name="connsiteX12" fmla="*/ 21770 w 1777999"/>
              <a:gd name="connsiteY12" fmla="*/ 464457 h 3693885"/>
              <a:gd name="connsiteX0" fmla="*/ 0 w 1756229"/>
              <a:gd name="connsiteY0" fmla="*/ 464457 h 3693885"/>
              <a:gd name="connsiteX1" fmla="*/ 537030 w 1756229"/>
              <a:gd name="connsiteY1" fmla="*/ 478971 h 3693885"/>
              <a:gd name="connsiteX2" fmla="*/ 515258 w 1756229"/>
              <a:gd name="connsiteY2" fmla="*/ 7257 h 3693885"/>
              <a:gd name="connsiteX3" fmla="*/ 1168400 w 1756229"/>
              <a:gd name="connsiteY3" fmla="*/ 0 h 3693885"/>
              <a:gd name="connsiteX4" fmla="*/ 1175658 w 1756229"/>
              <a:gd name="connsiteY4" fmla="*/ 464457 h 3693885"/>
              <a:gd name="connsiteX5" fmla="*/ 1756229 w 1756229"/>
              <a:gd name="connsiteY5" fmla="*/ 464457 h 3693885"/>
              <a:gd name="connsiteX6" fmla="*/ 1756229 w 1756229"/>
              <a:gd name="connsiteY6" fmla="*/ 1023256 h 3693885"/>
              <a:gd name="connsiteX7" fmla="*/ 1175657 w 1756229"/>
              <a:gd name="connsiteY7" fmla="*/ 1015999 h 3693885"/>
              <a:gd name="connsiteX8" fmla="*/ 1168400 w 1756229"/>
              <a:gd name="connsiteY8" fmla="*/ 3693885 h 3693885"/>
              <a:gd name="connsiteX9" fmla="*/ 595086 w 1756229"/>
              <a:gd name="connsiteY9" fmla="*/ 3693885 h 3693885"/>
              <a:gd name="connsiteX10" fmla="*/ 573315 w 1756229"/>
              <a:gd name="connsiteY10" fmla="*/ 1023256 h 3693885"/>
              <a:gd name="connsiteX11" fmla="*/ 14516 w 1756229"/>
              <a:gd name="connsiteY11" fmla="*/ 1030514 h 3693885"/>
              <a:gd name="connsiteX12" fmla="*/ 0 w 1756229"/>
              <a:gd name="connsiteY12" fmla="*/ 464457 h 3693885"/>
              <a:gd name="connsiteX0" fmla="*/ 0 w 1756229"/>
              <a:gd name="connsiteY0" fmla="*/ 464457 h 3693885"/>
              <a:gd name="connsiteX1" fmla="*/ 537030 w 1756229"/>
              <a:gd name="connsiteY1" fmla="*/ 478971 h 3693885"/>
              <a:gd name="connsiteX2" fmla="*/ 537029 w 1756229"/>
              <a:gd name="connsiteY2" fmla="*/ 7257 h 3693885"/>
              <a:gd name="connsiteX3" fmla="*/ 1168400 w 1756229"/>
              <a:gd name="connsiteY3" fmla="*/ 0 h 3693885"/>
              <a:gd name="connsiteX4" fmla="*/ 1175658 w 1756229"/>
              <a:gd name="connsiteY4" fmla="*/ 464457 h 3693885"/>
              <a:gd name="connsiteX5" fmla="*/ 1756229 w 1756229"/>
              <a:gd name="connsiteY5" fmla="*/ 464457 h 3693885"/>
              <a:gd name="connsiteX6" fmla="*/ 1756229 w 1756229"/>
              <a:gd name="connsiteY6" fmla="*/ 1023256 h 3693885"/>
              <a:gd name="connsiteX7" fmla="*/ 1175657 w 1756229"/>
              <a:gd name="connsiteY7" fmla="*/ 1015999 h 3693885"/>
              <a:gd name="connsiteX8" fmla="*/ 1168400 w 1756229"/>
              <a:gd name="connsiteY8" fmla="*/ 3693885 h 3693885"/>
              <a:gd name="connsiteX9" fmla="*/ 595086 w 1756229"/>
              <a:gd name="connsiteY9" fmla="*/ 3693885 h 3693885"/>
              <a:gd name="connsiteX10" fmla="*/ 573315 w 1756229"/>
              <a:gd name="connsiteY10" fmla="*/ 1023256 h 3693885"/>
              <a:gd name="connsiteX11" fmla="*/ 14516 w 1756229"/>
              <a:gd name="connsiteY11" fmla="*/ 1030514 h 3693885"/>
              <a:gd name="connsiteX12" fmla="*/ 0 w 1756229"/>
              <a:gd name="connsiteY12" fmla="*/ 464457 h 3693885"/>
              <a:gd name="connsiteX0" fmla="*/ 0 w 1756229"/>
              <a:gd name="connsiteY0" fmla="*/ 464457 h 3693885"/>
              <a:gd name="connsiteX1" fmla="*/ 537030 w 1756229"/>
              <a:gd name="connsiteY1" fmla="*/ 478971 h 3693885"/>
              <a:gd name="connsiteX2" fmla="*/ 537029 w 1756229"/>
              <a:gd name="connsiteY2" fmla="*/ 7257 h 3693885"/>
              <a:gd name="connsiteX3" fmla="*/ 1168400 w 1756229"/>
              <a:gd name="connsiteY3" fmla="*/ 0 h 3693885"/>
              <a:gd name="connsiteX4" fmla="*/ 1175658 w 1756229"/>
              <a:gd name="connsiteY4" fmla="*/ 464457 h 3693885"/>
              <a:gd name="connsiteX5" fmla="*/ 1756229 w 1756229"/>
              <a:gd name="connsiteY5" fmla="*/ 464457 h 3693885"/>
              <a:gd name="connsiteX6" fmla="*/ 1756229 w 1756229"/>
              <a:gd name="connsiteY6" fmla="*/ 1023256 h 3693885"/>
              <a:gd name="connsiteX7" fmla="*/ 1175657 w 1756229"/>
              <a:gd name="connsiteY7" fmla="*/ 1015999 h 3693885"/>
              <a:gd name="connsiteX8" fmla="*/ 1168400 w 1756229"/>
              <a:gd name="connsiteY8" fmla="*/ 3693885 h 3693885"/>
              <a:gd name="connsiteX9" fmla="*/ 595086 w 1756229"/>
              <a:gd name="connsiteY9" fmla="*/ 3693885 h 3693885"/>
              <a:gd name="connsiteX10" fmla="*/ 573315 w 1756229"/>
              <a:gd name="connsiteY10" fmla="*/ 1023256 h 3693885"/>
              <a:gd name="connsiteX11" fmla="*/ 14516 w 1756229"/>
              <a:gd name="connsiteY11" fmla="*/ 1001485 h 3693885"/>
              <a:gd name="connsiteX12" fmla="*/ 0 w 1756229"/>
              <a:gd name="connsiteY12" fmla="*/ 464457 h 3693885"/>
              <a:gd name="connsiteX0" fmla="*/ 0 w 1872344"/>
              <a:gd name="connsiteY0" fmla="*/ 478972 h 3693885"/>
              <a:gd name="connsiteX1" fmla="*/ 653145 w 1872344"/>
              <a:gd name="connsiteY1" fmla="*/ 478971 h 3693885"/>
              <a:gd name="connsiteX2" fmla="*/ 653144 w 1872344"/>
              <a:gd name="connsiteY2" fmla="*/ 7257 h 3693885"/>
              <a:gd name="connsiteX3" fmla="*/ 1284515 w 1872344"/>
              <a:gd name="connsiteY3" fmla="*/ 0 h 3693885"/>
              <a:gd name="connsiteX4" fmla="*/ 1291773 w 1872344"/>
              <a:gd name="connsiteY4" fmla="*/ 464457 h 3693885"/>
              <a:gd name="connsiteX5" fmla="*/ 1872344 w 1872344"/>
              <a:gd name="connsiteY5" fmla="*/ 464457 h 3693885"/>
              <a:gd name="connsiteX6" fmla="*/ 1872344 w 1872344"/>
              <a:gd name="connsiteY6" fmla="*/ 1023256 h 3693885"/>
              <a:gd name="connsiteX7" fmla="*/ 1291772 w 1872344"/>
              <a:gd name="connsiteY7" fmla="*/ 1015999 h 3693885"/>
              <a:gd name="connsiteX8" fmla="*/ 1284515 w 1872344"/>
              <a:gd name="connsiteY8" fmla="*/ 3693885 h 3693885"/>
              <a:gd name="connsiteX9" fmla="*/ 711201 w 1872344"/>
              <a:gd name="connsiteY9" fmla="*/ 3693885 h 3693885"/>
              <a:gd name="connsiteX10" fmla="*/ 689430 w 1872344"/>
              <a:gd name="connsiteY10" fmla="*/ 1023256 h 3693885"/>
              <a:gd name="connsiteX11" fmla="*/ 130631 w 1872344"/>
              <a:gd name="connsiteY11" fmla="*/ 1001485 h 3693885"/>
              <a:gd name="connsiteX12" fmla="*/ 0 w 1872344"/>
              <a:gd name="connsiteY12" fmla="*/ 478972 h 3693885"/>
              <a:gd name="connsiteX0" fmla="*/ 0 w 1872344"/>
              <a:gd name="connsiteY0" fmla="*/ 478972 h 3693885"/>
              <a:gd name="connsiteX1" fmla="*/ 653145 w 1872344"/>
              <a:gd name="connsiteY1" fmla="*/ 478971 h 3693885"/>
              <a:gd name="connsiteX2" fmla="*/ 653144 w 1872344"/>
              <a:gd name="connsiteY2" fmla="*/ 7257 h 3693885"/>
              <a:gd name="connsiteX3" fmla="*/ 1284515 w 1872344"/>
              <a:gd name="connsiteY3" fmla="*/ 0 h 3693885"/>
              <a:gd name="connsiteX4" fmla="*/ 1291773 w 1872344"/>
              <a:gd name="connsiteY4" fmla="*/ 464457 h 3693885"/>
              <a:gd name="connsiteX5" fmla="*/ 1872344 w 1872344"/>
              <a:gd name="connsiteY5" fmla="*/ 464457 h 3693885"/>
              <a:gd name="connsiteX6" fmla="*/ 1872344 w 1872344"/>
              <a:gd name="connsiteY6" fmla="*/ 1023256 h 3693885"/>
              <a:gd name="connsiteX7" fmla="*/ 1291772 w 1872344"/>
              <a:gd name="connsiteY7" fmla="*/ 1015999 h 3693885"/>
              <a:gd name="connsiteX8" fmla="*/ 1284515 w 1872344"/>
              <a:gd name="connsiteY8" fmla="*/ 3693885 h 3693885"/>
              <a:gd name="connsiteX9" fmla="*/ 711201 w 1872344"/>
              <a:gd name="connsiteY9" fmla="*/ 3693885 h 3693885"/>
              <a:gd name="connsiteX10" fmla="*/ 689430 w 1872344"/>
              <a:gd name="connsiteY10" fmla="*/ 1023256 h 3693885"/>
              <a:gd name="connsiteX11" fmla="*/ 21774 w 1872344"/>
              <a:gd name="connsiteY11" fmla="*/ 1030514 h 3693885"/>
              <a:gd name="connsiteX12" fmla="*/ 0 w 1872344"/>
              <a:gd name="connsiteY12" fmla="*/ 478972 h 3693885"/>
              <a:gd name="connsiteX0" fmla="*/ 0 w 1930402"/>
              <a:gd name="connsiteY0" fmla="*/ 478972 h 3693885"/>
              <a:gd name="connsiteX1" fmla="*/ 653145 w 1930402"/>
              <a:gd name="connsiteY1" fmla="*/ 478971 h 3693885"/>
              <a:gd name="connsiteX2" fmla="*/ 653144 w 1930402"/>
              <a:gd name="connsiteY2" fmla="*/ 7257 h 3693885"/>
              <a:gd name="connsiteX3" fmla="*/ 1284515 w 1930402"/>
              <a:gd name="connsiteY3" fmla="*/ 0 h 3693885"/>
              <a:gd name="connsiteX4" fmla="*/ 1291773 w 1930402"/>
              <a:gd name="connsiteY4" fmla="*/ 464457 h 3693885"/>
              <a:gd name="connsiteX5" fmla="*/ 1930402 w 1930402"/>
              <a:gd name="connsiteY5" fmla="*/ 493486 h 3693885"/>
              <a:gd name="connsiteX6" fmla="*/ 1872344 w 1930402"/>
              <a:gd name="connsiteY6" fmla="*/ 1023256 h 3693885"/>
              <a:gd name="connsiteX7" fmla="*/ 1291772 w 1930402"/>
              <a:gd name="connsiteY7" fmla="*/ 1015999 h 3693885"/>
              <a:gd name="connsiteX8" fmla="*/ 1284515 w 1930402"/>
              <a:gd name="connsiteY8" fmla="*/ 3693885 h 3693885"/>
              <a:gd name="connsiteX9" fmla="*/ 711201 w 1930402"/>
              <a:gd name="connsiteY9" fmla="*/ 3693885 h 3693885"/>
              <a:gd name="connsiteX10" fmla="*/ 689430 w 1930402"/>
              <a:gd name="connsiteY10" fmla="*/ 1023256 h 3693885"/>
              <a:gd name="connsiteX11" fmla="*/ 21774 w 1930402"/>
              <a:gd name="connsiteY11" fmla="*/ 1030514 h 3693885"/>
              <a:gd name="connsiteX12" fmla="*/ 0 w 1930402"/>
              <a:gd name="connsiteY12" fmla="*/ 478972 h 3693885"/>
              <a:gd name="connsiteX0" fmla="*/ 0 w 1944915"/>
              <a:gd name="connsiteY0" fmla="*/ 478972 h 3693885"/>
              <a:gd name="connsiteX1" fmla="*/ 653145 w 1944915"/>
              <a:gd name="connsiteY1" fmla="*/ 478971 h 3693885"/>
              <a:gd name="connsiteX2" fmla="*/ 653144 w 1944915"/>
              <a:gd name="connsiteY2" fmla="*/ 7257 h 3693885"/>
              <a:gd name="connsiteX3" fmla="*/ 1284515 w 1944915"/>
              <a:gd name="connsiteY3" fmla="*/ 0 h 3693885"/>
              <a:gd name="connsiteX4" fmla="*/ 1291773 w 1944915"/>
              <a:gd name="connsiteY4" fmla="*/ 464457 h 3693885"/>
              <a:gd name="connsiteX5" fmla="*/ 1930402 w 1944915"/>
              <a:gd name="connsiteY5" fmla="*/ 493486 h 3693885"/>
              <a:gd name="connsiteX6" fmla="*/ 1944915 w 1944915"/>
              <a:gd name="connsiteY6" fmla="*/ 1023256 h 3693885"/>
              <a:gd name="connsiteX7" fmla="*/ 1291772 w 1944915"/>
              <a:gd name="connsiteY7" fmla="*/ 1015999 h 3693885"/>
              <a:gd name="connsiteX8" fmla="*/ 1284515 w 1944915"/>
              <a:gd name="connsiteY8" fmla="*/ 3693885 h 3693885"/>
              <a:gd name="connsiteX9" fmla="*/ 711201 w 1944915"/>
              <a:gd name="connsiteY9" fmla="*/ 3693885 h 3693885"/>
              <a:gd name="connsiteX10" fmla="*/ 689430 w 1944915"/>
              <a:gd name="connsiteY10" fmla="*/ 1023256 h 3693885"/>
              <a:gd name="connsiteX11" fmla="*/ 21774 w 1944915"/>
              <a:gd name="connsiteY11" fmla="*/ 1030514 h 3693885"/>
              <a:gd name="connsiteX12" fmla="*/ 0 w 1944915"/>
              <a:gd name="connsiteY12" fmla="*/ 478972 h 3693885"/>
              <a:gd name="connsiteX0" fmla="*/ 0 w 2068286"/>
              <a:gd name="connsiteY0" fmla="*/ 478972 h 3693885"/>
              <a:gd name="connsiteX1" fmla="*/ 653145 w 2068286"/>
              <a:gd name="connsiteY1" fmla="*/ 478971 h 3693885"/>
              <a:gd name="connsiteX2" fmla="*/ 653144 w 2068286"/>
              <a:gd name="connsiteY2" fmla="*/ 7257 h 3693885"/>
              <a:gd name="connsiteX3" fmla="*/ 1284515 w 2068286"/>
              <a:gd name="connsiteY3" fmla="*/ 0 h 3693885"/>
              <a:gd name="connsiteX4" fmla="*/ 1291773 w 2068286"/>
              <a:gd name="connsiteY4" fmla="*/ 464457 h 3693885"/>
              <a:gd name="connsiteX5" fmla="*/ 1930402 w 2068286"/>
              <a:gd name="connsiteY5" fmla="*/ 493486 h 3693885"/>
              <a:gd name="connsiteX6" fmla="*/ 2068286 w 2068286"/>
              <a:gd name="connsiteY6" fmla="*/ 1023256 h 3693885"/>
              <a:gd name="connsiteX7" fmla="*/ 1291772 w 2068286"/>
              <a:gd name="connsiteY7" fmla="*/ 1015999 h 3693885"/>
              <a:gd name="connsiteX8" fmla="*/ 1284515 w 2068286"/>
              <a:gd name="connsiteY8" fmla="*/ 3693885 h 3693885"/>
              <a:gd name="connsiteX9" fmla="*/ 711201 w 2068286"/>
              <a:gd name="connsiteY9" fmla="*/ 3693885 h 3693885"/>
              <a:gd name="connsiteX10" fmla="*/ 689430 w 2068286"/>
              <a:gd name="connsiteY10" fmla="*/ 1023256 h 3693885"/>
              <a:gd name="connsiteX11" fmla="*/ 21774 w 2068286"/>
              <a:gd name="connsiteY11" fmla="*/ 1030514 h 3693885"/>
              <a:gd name="connsiteX12" fmla="*/ 0 w 2068286"/>
              <a:gd name="connsiteY12" fmla="*/ 478972 h 3693885"/>
              <a:gd name="connsiteX0" fmla="*/ 0 w 2068286"/>
              <a:gd name="connsiteY0" fmla="*/ 478972 h 3693885"/>
              <a:gd name="connsiteX1" fmla="*/ 653145 w 2068286"/>
              <a:gd name="connsiteY1" fmla="*/ 478971 h 3693885"/>
              <a:gd name="connsiteX2" fmla="*/ 653144 w 2068286"/>
              <a:gd name="connsiteY2" fmla="*/ 7257 h 3693885"/>
              <a:gd name="connsiteX3" fmla="*/ 1284515 w 2068286"/>
              <a:gd name="connsiteY3" fmla="*/ 0 h 3693885"/>
              <a:gd name="connsiteX4" fmla="*/ 1291773 w 2068286"/>
              <a:gd name="connsiteY4" fmla="*/ 464457 h 3693885"/>
              <a:gd name="connsiteX5" fmla="*/ 2039259 w 2068286"/>
              <a:gd name="connsiteY5" fmla="*/ 464457 h 3693885"/>
              <a:gd name="connsiteX6" fmla="*/ 2068286 w 2068286"/>
              <a:gd name="connsiteY6" fmla="*/ 1023256 h 3693885"/>
              <a:gd name="connsiteX7" fmla="*/ 1291772 w 2068286"/>
              <a:gd name="connsiteY7" fmla="*/ 1015999 h 3693885"/>
              <a:gd name="connsiteX8" fmla="*/ 1284515 w 2068286"/>
              <a:gd name="connsiteY8" fmla="*/ 3693885 h 3693885"/>
              <a:gd name="connsiteX9" fmla="*/ 711201 w 2068286"/>
              <a:gd name="connsiteY9" fmla="*/ 3693885 h 3693885"/>
              <a:gd name="connsiteX10" fmla="*/ 689430 w 2068286"/>
              <a:gd name="connsiteY10" fmla="*/ 1023256 h 3693885"/>
              <a:gd name="connsiteX11" fmla="*/ 21774 w 2068286"/>
              <a:gd name="connsiteY11" fmla="*/ 1030514 h 3693885"/>
              <a:gd name="connsiteX12" fmla="*/ 0 w 2068286"/>
              <a:gd name="connsiteY12" fmla="*/ 478972 h 3693885"/>
              <a:gd name="connsiteX0" fmla="*/ 0 w 2126343"/>
              <a:gd name="connsiteY0" fmla="*/ 478972 h 3693885"/>
              <a:gd name="connsiteX1" fmla="*/ 711202 w 2126343"/>
              <a:gd name="connsiteY1" fmla="*/ 478971 h 3693885"/>
              <a:gd name="connsiteX2" fmla="*/ 711201 w 2126343"/>
              <a:gd name="connsiteY2" fmla="*/ 7257 h 3693885"/>
              <a:gd name="connsiteX3" fmla="*/ 1342572 w 2126343"/>
              <a:gd name="connsiteY3" fmla="*/ 0 h 3693885"/>
              <a:gd name="connsiteX4" fmla="*/ 1349830 w 2126343"/>
              <a:gd name="connsiteY4" fmla="*/ 464457 h 3693885"/>
              <a:gd name="connsiteX5" fmla="*/ 2097316 w 2126343"/>
              <a:gd name="connsiteY5" fmla="*/ 464457 h 3693885"/>
              <a:gd name="connsiteX6" fmla="*/ 2126343 w 2126343"/>
              <a:gd name="connsiteY6" fmla="*/ 1023256 h 3693885"/>
              <a:gd name="connsiteX7" fmla="*/ 1349829 w 2126343"/>
              <a:gd name="connsiteY7" fmla="*/ 1015999 h 3693885"/>
              <a:gd name="connsiteX8" fmla="*/ 1342572 w 2126343"/>
              <a:gd name="connsiteY8" fmla="*/ 3693885 h 3693885"/>
              <a:gd name="connsiteX9" fmla="*/ 769258 w 2126343"/>
              <a:gd name="connsiteY9" fmla="*/ 3693885 h 3693885"/>
              <a:gd name="connsiteX10" fmla="*/ 747487 w 2126343"/>
              <a:gd name="connsiteY10" fmla="*/ 1023256 h 3693885"/>
              <a:gd name="connsiteX11" fmla="*/ 79831 w 2126343"/>
              <a:gd name="connsiteY11" fmla="*/ 1030514 h 3693885"/>
              <a:gd name="connsiteX12" fmla="*/ 0 w 2126343"/>
              <a:gd name="connsiteY12" fmla="*/ 478972 h 3693885"/>
              <a:gd name="connsiteX0" fmla="*/ 0 w 2126343"/>
              <a:gd name="connsiteY0" fmla="*/ 478972 h 3693885"/>
              <a:gd name="connsiteX1" fmla="*/ 711202 w 2126343"/>
              <a:gd name="connsiteY1" fmla="*/ 478971 h 3693885"/>
              <a:gd name="connsiteX2" fmla="*/ 711201 w 2126343"/>
              <a:gd name="connsiteY2" fmla="*/ 7257 h 3693885"/>
              <a:gd name="connsiteX3" fmla="*/ 1342572 w 2126343"/>
              <a:gd name="connsiteY3" fmla="*/ 0 h 3693885"/>
              <a:gd name="connsiteX4" fmla="*/ 1349830 w 2126343"/>
              <a:gd name="connsiteY4" fmla="*/ 464457 h 3693885"/>
              <a:gd name="connsiteX5" fmla="*/ 2097316 w 2126343"/>
              <a:gd name="connsiteY5" fmla="*/ 464457 h 3693885"/>
              <a:gd name="connsiteX6" fmla="*/ 2126343 w 2126343"/>
              <a:gd name="connsiteY6" fmla="*/ 1023256 h 3693885"/>
              <a:gd name="connsiteX7" fmla="*/ 1349829 w 2126343"/>
              <a:gd name="connsiteY7" fmla="*/ 1015999 h 3693885"/>
              <a:gd name="connsiteX8" fmla="*/ 1342572 w 2126343"/>
              <a:gd name="connsiteY8" fmla="*/ 3693885 h 3693885"/>
              <a:gd name="connsiteX9" fmla="*/ 769258 w 2126343"/>
              <a:gd name="connsiteY9" fmla="*/ 3693885 h 3693885"/>
              <a:gd name="connsiteX10" fmla="*/ 747487 w 2126343"/>
              <a:gd name="connsiteY10" fmla="*/ 1023256 h 3693885"/>
              <a:gd name="connsiteX11" fmla="*/ 14516 w 2126343"/>
              <a:gd name="connsiteY11" fmla="*/ 1030514 h 3693885"/>
              <a:gd name="connsiteX12" fmla="*/ 0 w 2126343"/>
              <a:gd name="connsiteY12" fmla="*/ 478972 h 3693885"/>
              <a:gd name="connsiteX0" fmla="*/ 0 w 2189474"/>
              <a:gd name="connsiteY0" fmla="*/ 478972 h 3693885"/>
              <a:gd name="connsiteX1" fmla="*/ 711202 w 2189474"/>
              <a:gd name="connsiteY1" fmla="*/ 478971 h 3693885"/>
              <a:gd name="connsiteX2" fmla="*/ 711201 w 2189474"/>
              <a:gd name="connsiteY2" fmla="*/ 7257 h 3693885"/>
              <a:gd name="connsiteX3" fmla="*/ 1342572 w 2189474"/>
              <a:gd name="connsiteY3" fmla="*/ 0 h 3693885"/>
              <a:gd name="connsiteX4" fmla="*/ 1349830 w 2189474"/>
              <a:gd name="connsiteY4" fmla="*/ 464457 h 3693885"/>
              <a:gd name="connsiteX5" fmla="*/ 2189474 w 2189474"/>
              <a:gd name="connsiteY5" fmla="*/ 482888 h 3693885"/>
              <a:gd name="connsiteX6" fmla="*/ 2126343 w 2189474"/>
              <a:gd name="connsiteY6" fmla="*/ 1023256 h 3693885"/>
              <a:gd name="connsiteX7" fmla="*/ 1349829 w 2189474"/>
              <a:gd name="connsiteY7" fmla="*/ 1015999 h 3693885"/>
              <a:gd name="connsiteX8" fmla="*/ 1342572 w 2189474"/>
              <a:gd name="connsiteY8" fmla="*/ 3693885 h 3693885"/>
              <a:gd name="connsiteX9" fmla="*/ 769258 w 2189474"/>
              <a:gd name="connsiteY9" fmla="*/ 3693885 h 3693885"/>
              <a:gd name="connsiteX10" fmla="*/ 747487 w 2189474"/>
              <a:gd name="connsiteY10" fmla="*/ 1023256 h 3693885"/>
              <a:gd name="connsiteX11" fmla="*/ 14516 w 2189474"/>
              <a:gd name="connsiteY11" fmla="*/ 1030514 h 3693885"/>
              <a:gd name="connsiteX12" fmla="*/ 0 w 2189474"/>
              <a:gd name="connsiteY12" fmla="*/ 478972 h 3693885"/>
              <a:gd name="connsiteX0" fmla="*/ 0 w 2209286"/>
              <a:gd name="connsiteY0" fmla="*/ 478972 h 3693885"/>
              <a:gd name="connsiteX1" fmla="*/ 711202 w 2209286"/>
              <a:gd name="connsiteY1" fmla="*/ 478971 h 3693885"/>
              <a:gd name="connsiteX2" fmla="*/ 711201 w 2209286"/>
              <a:gd name="connsiteY2" fmla="*/ 7257 h 3693885"/>
              <a:gd name="connsiteX3" fmla="*/ 1342572 w 2209286"/>
              <a:gd name="connsiteY3" fmla="*/ 0 h 3693885"/>
              <a:gd name="connsiteX4" fmla="*/ 1349830 w 2209286"/>
              <a:gd name="connsiteY4" fmla="*/ 464457 h 3693885"/>
              <a:gd name="connsiteX5" fmla="*/ 2189474 w 2209286"/>
              <a:gd name="connsiteY5" fmla="*/ 482888 h 3693885"/>
              <a:gd name="connsiteX6" fmla="*/ 2209286 w 2209286"/>
              <a:gd name="connsiteY6" fmla="*/ 1032472 h 3693885"/>
              <a:gd name="connsiteX7" fmla="*/ 1349829 w 2209286"/>
              <a:gd name="connsiteY7" fmla="*/ 1015999 h 3693885"/>
              <a:gd name="connsiteX8" fmla="*/ 1342572 w 2209286"/>
              <a:gd name="connsiteY8" fmla="*/ 3693885 h 3693885"/>
              <a:gd name="connsiteX9" fmla="*/ 769258 w 2209286"/>
              <a:gd name="connsiteY9" fmla="*/ 3693885 h 3693885"/>
              <a:gd name="connsiteX10" fmla="*/ 747487 w 2209286"/>
              <a:gd name="connsiteY10" fmla="*/ 1023256 h 3693885"/>
              <a:gd name="connsiteX11" fmla="*/ 14516 w 2209286"/>
              <a:gd name="connsiteY11" fmla="*/ 1030514 h 3693885"/>
              <a:gd name="connsiteX12" fmla="*/ 0 w 2209286"/>
              <a:gd name="connsiteY12" fmla="*/ 478972 h 3693885"/>
              <a:gd name="connsiteX0" fmla="*/ 0 w 2209286"/>
              <a:gd name="connsiteY0" fmla="*/ 478972 h 3693885"/>
              <a:gd name="connsiteX1" fmla="*/ 711202 w 2209286"/>
              <a:gd name="connsiteY1" fmla="*/ 478971 h 3693885"/>
              <a:gd name="connsiteX2" fmla="*/ 711201 w 2209286"/>
              <a:gd name="connsiteY2" fmla="*/ 7257 h 3693885"/>
              <a:gd name="connsiteX3" fmla="*/ 1342572 w 2209286"/>
              <a:gd name="connsiteY3" fmla="*/ 0 h 3693885"/>
              <a:gd name="connsiteX4" fmla="*/ 1349830 w 2209286"/>
              <a:gd name="connsiteY4" fmla="*/ 464457 h 3693885"/>
              <a:gd name="connsiteX5" fmla="*/ 2189474 w 2209286"/>
              <a:gd name="connsiteY5" fmla="*/ 482888 h 3693885"/>
              <a:gd name="connsiteX6" fmla="*/ 2209286 w 2209286"/>
              <a:gd name="connsiteY6" fmla="*/ 986393 h 3693885"/>
              <a:gd name="connsiteX7" fmla="*/ 1349829 w 2209286"/>
              <a:gd name="connsiteY7" fmla="*/ 1015999 h 3693885"/>
              <a:gd name="connsiteX8" fmla="*/ 1342572 w 2209286"/>
              <a:gd name="connsiteY8" fmla="*/ 3693885 h 3693885"/>
              <a:gd name="connsiteX9" fmla="*/ 769258 w 2209286"/>
              <a:gd name="connsiteY9" fmla="*/ 3693885 h 3693885"/>
              <a:gd name="connsiteX10" fmla="*/ 747487 w 2209286"/>
              <a:gd name="connsiteY10" fmla="*/ 1023256 h 3693885"/>
              <a:gd name="connsiteX11" fmla="*/ 14516 w 2209286"/>
              <a:gd name="connsiteY11" fmla="*/ 1030514 h 3693885"/>
              <a:gd name="connsiteX12" fmla="*/ 0 w 2209286"/>
              <a:gd name="connsiteY12" fmla="*/ 478972 h 3693885"/>
              <a:gd name="connsiteX0" fmla="*/ 0 w 2264582"/>
              <a:gd name="connsiteY0" fmla="*/ 478972 h 3693885"/>
              <a:gd name="connsiteX1" fmla="*/ 766498 w 2264582"/>
              <a:gd name="connsiteY1" fmla="*/ 478971 h 3693885"/>
              <a:gd name="connsiteX2" fmla="*/ 766497 w 2264582"/>
              <a:gd name="connsiteY2" fmla="*/ 7257 h 3693885"/>
              <a:gd name="connsiteX3" fmla="*/ 1397868 w 2264582"/>
              <a:gd name="connsiteY3" fmla="*/ 0 h 3693885"/>
              <a:gd name="connsiteX4" fmla="*/ 1405126 w 2264582"/>
              <a:gd name="connsiteY4" fmla="*/ 464457 h 3693885"/>
              <a:gd name="connsiteX5" fmla="*/ 2244770 w 2264582"/>
              <a:gd name="connsiteY5" fmla="*/ 482888 h 3693885"/>
              <a:gd name="connsiteX6" fmla="*/ 2264582 w 2264582"/>
              <a:gd name="connsiteY6" fmla="*/ 986393 h 3693885"/>
              <a:gd name="connsiteX7" fmla="*/ 1405125 w 2264582"/>
              <a:gd name="connsiteY7" fmla="*/ 1015999 h 3693885"/>
              <a:gd name="connsiteX8" fmla="*/ 1397868 w 2264582"/>
              <a:gd name="connsiteY8" fmla="*/ 3693885 h 3693885"/>
              <a:gd name="connsiteX9" fmla="*/ 824554 w 2264582"/>
              <a:gd name="connsiteY9" fmla="*/ 3693885 h 3693885"/>
              <a:gd name="connsiteX10" fmla="*/ 802783 w 2264582"/>
              <a:gd name="connsiteY10" fmla="*/ 1023256 h 3693885"/>
              <a:gd name="connsiteX11" fmla="*/ 69812 w 2264582"/>
              <a:gd name="connsiteY11" fmla="*/ 1030514 h 3693885"/>
              <a:gd name="connsiteX12" fmla="*/ 0 w 2264582"/>
              <a:gd name="connsiteY12" fmla="*/ 478972 h 3693885"/>
              <a:gd name="connsiteX0" fmla="*/ 13131 w 2277713"/>
              <a:gd name="connsiteY0" fmla="*/ 478972 h 3693885"/>
              <a:gd name="connsiteX1" fmla="*/ 779629 w 2277713"/>
              <a:gd name="connsiteY1" fmla="*/ 478971 h 3693885"/>
              <a:gd name="connsiteX2" fmla="*/ 779628 w 2277713"/>
              <a:gd name="connsiteY2" fmla="*/ 7257 h 3693885"/>
              <a:gd name="connsiteX3" fmla="*/ 1410999 w 2277713"/>
              <a:gd name="connsiteY3" fmla="*/ 0 h 3693885"/>
              <a:gd name="connsiteX4" fmla="*/ 1418257 w 2277713"/>
              <a:gd name="connsiteY4" fmla="*/ 464457 h 3693885"/>
              <a:gd name="connsiteX5" fmla="*/ 2257901 w 2277713"/>
              <a:gd name="connsiteY5" fmla="*/ 482888 h 3693885"/>
              <a:gd name="connsiteX6" fmla="*/ 2277713 w 2277713"/>
              <a:gd name="connsiteY6" fmla="*/ 986393 h 3693885"/>
              <a:gd name="connsiteX7" fmla="*/ 1418256 w 2277713"/>
              <a:gd name="connsiteY7" fmla="*/ 1015999 h 3693885"/>
              <a:gd name="connsiteX8" fmla="*/ 1410999 w 2277713"/>
              <a:gd name="connsiteY8" fmla="*/ 3693885 h 3693885"/>
              <a:gd name="connsiteX9" fmla="*/ 837685 w 2277713"/>
              <a:gd name="connsiteY9" fmla="*/ 3693885 h 3693885"/>
              <a:gd name="connsiteX10" fmla="*/ 815914 w 2277713"/>
              <a:gd name="connsiteY10" fmla="*/ 1023256 h 3693885"/>
              <a:gd name="connsiteX11" fmla="*/ 0 w 2277713"/>
              <a:gd name="connsiteY11" fmla="*/ 1021297 h 3693885"/>
              <a:gd name="connsiteX12" fmla="*/ 13131 w 2277713"/>
              <a:gd name="connsiteY12" fmla="*/ 478972 h 3693885"/>
              <a:gd name="connsiteX0" fmla="*/ 13131 w 2277713"/>
              <a:gd name="connsiteY0" fmla="*/ 478972 h 3693885"/>
              <a:gd name="connsiteX1" fmla="*/ 779629 w 2277713"/>
              <a:gd name="connsiteY1" fmla="*/ 478971 h 3693885"/>
              <a:gd name="connsiteX2" fmla="*/ 779628 w 2277713"/>
              <a:gd name="connsiteY2" fmla="*/ 7257 h 3693885"/>
              <a:gd name="connsiteX3" fmla="*/ 1410999 w 2277713"/>
              <a:gd name="connsiteY3" fmla="*/ 0 h 3693885"/>
              <a:gd name="connsiteX4" fmla="*/ 1418257 w 2277713"/>
              <a:gd name="connsiteY4" fmla="*/ 464457 h 3693885"/>
              <a:gd name="connsiteX5" fmla="*/ 2257901 w 2277713"/>
              <a:gd name="connsiteY5" fmla="*/ 482888 h 3693885"/>
              <a:gd name="connsiteX6" fmla="*/ 2277713 w 2277713"/>
              <a:gd name="connsiteY6" fmla="*/ 1001308 h 3693885"/>
              <a:gd name="connsiteX7" fmla="*/ 1418256 w 2277713"/>
              <a:gd name="connsiteY7" fmla="*/ 1015999 h 3693885"/>
              <a:gd name="connsiteX8" fmla="*/ 1410999 w 2277713"/>
              <a:gd name="connsiteY8" fmla="*/ 3693885 h 3693885"/>
              <a:gd name="connsiteX9" fmla="*/ 837685 w 2277713"/>
              <a:gd name="connsiteY9" fmla="*/ 3693885 h 3693885"/>
              <a:gd name="connsiteX10" fmla="*/ 815914 w 2277713"/>
              <a:gd name="connsiteY10" fmla="*/ 1023256 h 3693885"/>
              <a:gd name="connsiteX11" fmla="*/ 0 w 2277713"/>
              <a:gd name="connsiteY11" fmla="*/ 1021297 h 3693885"/>
              <a:gd name="connsiteX12" fmla="*/ 13131 w 2277713"/>
              <a:gd name="connsiteY12" fmla="*/ 478972 h 3693885"/>
              <a:gd name="connsiteX0" fmla="*/ 13131 w 2277713"/>
              <a:gd name="connsiteY0" fmla="*/ 478972 h 3693885"/>
              <a:gd name="connsiteX1" fmla="*/ 779629 w 2277713"/>
              <a:gd name="connsiteY1" fmla="*/ 478971 h 3693885"/>
              <a:gd name="connsiteX2" fmla="*/ 779628 w 2277713"/>
              <a:gd name="connsiteY2" fmla="*/ 7257 h 3693885"/>
              <a:gd name="connsiteX3" fmla="*/ 1410999 w 2277713"/>
              <a:gd name="connsiteY3" fmla="*/ 0 h 3693885"/>
              <a:gd name="connsiteX4" fmla="*/ 1418257 w 2277713"/>
              <a:gd name="connsiteY4" fmla="*/ 464457 h 3693885"/>
              <a:gd name="connsiteX5" fmla="*/ 2257901 w 2277713"/>
              <a:gd name="connsiteY5" fmla="*/ 482888 h 3693885"/>
              <a:gd name="connsiteX6" fmla="*/ 2277713 w 2277713"/>
              <a:gd name="connsiteY6" fmla="*/ 1001308 h 3693885"/>
              <a:gd name="connsiteX7" fmla="*/ 1418256 w 2277713"/>
              <a:gd name="connsiteY7" fmla="*/ 1015999 h 3693885"/>
              <a:gd name="connsiteX8" fmla="*/ 1410999 w 2277713"/>
              <a:gd name="connsiteY8" fmla="*/ 3693885 h 3693885"/>
              <a:gd name="connsiteX9" fmla="*/ 837685 w 2277713"/>
              <a:gd name="connsiteY9" fmla="*/ 3693885 h 3693885"/>
              <a:gd name="connsiteX10" fmla="*/ 815914 w 2277713"/>
              <a:gd name="connsiteY10" fmla="*/ 1023256 h 3693885"/>
              <a:gd name="connsiteX11" fmla="*/ 0 w 2277713"/>
              <a:gd name="connsiteY11" fmla="*/ 1021297 h 3693885"/>
              <a:gd name="connsiteX12" fmla="*/ 13131 w 2277713"/>
              <a:gd name="connsiteY12" fmla="*/ 478972 h 3693885"/>
              <a:gd name="connsiteX0" fmla="*/ 8160 w 2277713"/>
              <a:gd name="connsiteY0" fmla="*/ 498859 h 3693885"/>
              <a:gd name="connsiteX1" fmla="*/ 779629 w 2277713"/>
              <a:gd name="connsiteY1" fmla="*/ 478971 h 3693885"/>
              <a:gd name="connsiteX2" fmla="*/ 779628 w 2277713"/>
              <a:gd name="connsiteY2" fmla="*/ 7257 h 3693885"/>
              <a:gd name="connsiteX3" fmla="*/ 1410999 w 2277713"/>
              <a:gd name="connsiteY3" fmla="*/ 0 h 3693885"/>
              <a:gd name="connsiteX4" fmla="*/ 1418257 w 2277713"/>
              <a:gd name="connsiteY4" fmla="*/ 464457 h 3693885"/>
              <a:gd name="connsiteX5" fmla="*/ 2257901 w 2277713"/>
              <a:gd name="connsiteY5" fmla="*/ 482888 h 3693885"/>
              <a:gd name="connsiteX6" fmla="*/ 2277713 w 2277713"/>
              <a:gd name="connsiteY6" fmla="*/ 1001308 h 3693885"/>
              <a:gd name="connsiteX7" fmla="*/ 1418256 w 2277713"/>
              <a:gd name="connsiteY7" fmla="*/ 1015999 h 3693885"/>
              <a:gd name="connsiteX8" fmla="*/ 1410999 w 2277713"/>
              <a:gd name="connsiteY8" fmla="*/ 3693885 h 3693885"/>
              <a:gd name="connsiteX9" fmla="*/ 837685 w 2277713"/>
              <a:gd name="connsiteY9" fmla="*/ 3693885 h 3693885"/>
              <a:gd name="connsiteX10" fmla="*/ 815914 w 2277713"/>
              <a:gd name="connsiteY10" fmla="*/ 1023256 h 3693885"/>
              <a:gd name="connsiteX11" fmla="*/ 0 w 2277713"/>
              <a:gd name="connsiteY11" fmla="*/ 1021297 h 3693885"/>
              <a:gd name="connsiteX12" fmla="*/ 8160 w 2277713"/>
              <a:gd name="connsiteY12" fmla="*/ 498859 h 3693885"/>
              <a:gd name="connsiteX0" fmla="*/ 8160 w 2277713"/>
              <a:gd name="connsiteY0" fmla="*/ 488915 h 3693885"/>
              <a:gd name="connsiteX1" fmla="*/ 779629 w 2277713"/>
              <a:gd name="connsiteY1" fmla="*/ 478971 h 3693885"/>
              <a:gd name="connsiteX2" fmla="*/ 779628 w 2277713"/>
              <a:gd name="connsiteY2" fmla="*/ 7257 h 3693885"/>
              <a:gd name="connsiteX3" fmla="*/ 1410999 w 2277713"/>
              <a:gd name="connsiteY3" fmla="*/ 0 h 3693885"/>
              <a:gd name="connsiteX4" fmla="*/ 1418257 w 2277713"/>
              <a:gd name="connsiteY4" fmla="*/ 464457 h 3693885"/>
              <a:gd name="connsiteX5" fmla="*/ 2257901 w 2277713"/>
              <a:gd name="connsiteY5" fmla="*/ 482888 h 3693885"/>
              <a:gd name="connsiteX6" fmla="*/ 2277713 w 2277713"/>
              <a:gd name="connsiteY6" fmla="*/ 1001308 h 3693885"/>
              <a:gd name="connsiteX7" fmla="*/ 1418256 w 2277713"/>
              <a:gd name="connsiteY7" fmla="*/ 1015999 h 3693885"/>
              <a:gd name="connsiteX8" fmla="*/ 1410999 w 2277713"/>
              <a:gd name="connsiteY8" fmla="*/ 3693885 h 3693885"/>
              <a:gd name="connsiteX9" fmla="*/ 837685 w 2277713"/>
              <a:gd name="connsiteY9" fmla="*/ 3693885 h 3693885"/>
              <a:gd name="connsiteX10" fmla="*/ 815914 w 2277713"/>
              <a:gd name="connsiteY10" fmla="*/ 1023256 h 3693885"/>
              <a:gd name="connsiteX11" fmla="*/ 0 w 2277713"/>
              <a:gd name="connsiteY11" fmla="*/ 1021297 h 3693885"/>
              <a:gd name="connsiteX12" fmla="*/ 8160 w 2277713"/>
              <a:gd name="connsiteY12" fmla="*/ 488915 h 369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7713" h="3693885">
                <a:moveTo>
                  <a:pt x="8160" y="488915"/>
                </a:moveTo>
                <a:lnTo>
                  <a:pt x="779629" y="478971"/>
                </a:lnTo>
                <a:cubicBezTo>
                  <a:pt x="779629" y="321733"/>
                  <a:pt x="779628" y="164495"/>
                  <a:pt x="779628" y="7257"/>
                </a:cubicBezTo>
                <a:lnTo>
                  <a:pt x="1410999" y="0"/>
                </a:lnTo>
                <a:lnTo>
                  <a:pt x="1418257" y="464457"/>
                </a:lnTo>
                <a:lnTo>
                  <a:pt x="2257901" y="482888"/>
                </a:lnTo>
                <a:lnTo>
                  <a:pt x="2277713" y="1001308"/>
                </a:lnTo>
                <a:lnTo>
                  <a:pt x="1418256" y="1015999"/>
                </a:lnTo>
                <a:lnTo>
                  <a:pt x="1410999" y="3693885"/>
                </a:lnTo>
                <a:lnTo>
                  <a:pt x="837685" y="3693885"/>
                </a:lnTo>
                <a:lnTo>
                  <a:pt x="815914" y="1023256"/>
                </a:lnTo>
                <a:lnTo>
                  <a:pt x="0" y="1021297"/>
                </a:lnTo>
                <a:lnTo>
                  <a:pt x="8160" y="488915"/>
                </a:lnTo>
                <a:close/>
              </a:path>
            </a:pathLst>
          </a:custGeom>
          <a:blipFill dpi="0" rotWithShape="1">
            <a:blip r:embed="rId3">
              <a:extLst>
                <a:ext uri="{28A0092B-C50C-407E-A947-70E740481C1C}">
                  <a14:useLocalDpi xmlns:a14="http://schemas.microsoft.com/office/drawing/2010/main" val="0"/>
                </a:ext>
              </a:extLst>
            </a:blip>
            <a:srcRect/>
            <a:stretch>
              <a:fillRect/>
            </a:stretch>
          </a:blipFill>
          <a:ln>
            <a:solidFill>
              <a:srgbClr val="4D5157"/>
            </a:solidFill>
          </a:ln>
          <a:scene3d>
            <a:camera prst="perspectiveLeft">
              <a:rot lat="0" lon="1800000" rev="0"/>
            </a:camera>
            <a:lightRig rig="threePt" dir="t"/>
          </a:scene3d>
          <a:sp3d>
            <a:bevelT w="285750" h="2540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and </a:t>
            </a:r>
            <a:r>
              <a:rPr lang="en-US" sz="3200" dirty="0">
                <a:solidFill>
                  <a:schemeClr val="accent4">
                    <a:lumMod val="40000"/>
                    <a:lumOff val="60000"/>
                  </a:schemeClr>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are mutually exclusive</a:t>
            </a:r>
            <a:endParaRPr lang="en-US" sz="7200" i="1" dirty="0">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2E1AC68-3755-4D0F-8A0A-413A5DD7F53E}"/>
              </a:ext>
            </a:extLst>
          </p:cNvPr>
          <p:cNvSpPr txBox="1"/>
          <p:nvPr/>
        </p:nvSpPr>
        <p:spPr>
          <a:xfrm>
            <a:off x="2043423" y="689819"/>
            <a:ext cx="962441" cy="584775"/>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Truth</a:t>
            </a:r>
          </a:p>
        </p:txBody>
      </p:sp>
      <p:sp>
        <p:nvSpPr>
          <p:cNvPr id="10" name="TextBox 9">
            <a:extLst>
              <a:ext uri="{FF2B5EF4-FFF2-40B4-BE49-F238E27FC236}">
                <a16:creationId xmlns:a16="http://schemas.microsoft.com/office/drawing/2014/main" id="{DE50B4E8-1C14-4EEC-9C6B-1F3DDE2C78D4}"/>
              </a:ext>
            </a:extLst>
          </p:cNvPr>
          <p:cNvSpPr txBox="1"/>
          <p:nvPr/>
        </p:nvSpPr>
        <p:spPr>
          <a:xfrm>
            <a:off x="456929" y="685983"/>
            <a:ext cx="1076903" cy="584775"/>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latin typeface="Lushlife" panose="00000400000000000000" pitchFamily="2" charset="0"/>
              </a:rPr>
              <a:t>Mercy</a:t>
            </a:r>
          </a:p>
        </p:txBody>
      </p:sp>
      <p:sp>
        <p:nvSpPr>
          <p:cNvPr id="7" name="TextBox 6"/>
          <p:cNvSpPr txBox="1"/>
          <p:nvPr/>
        </p:nvSpPr>
        <p:spPr>
          <a:xfrm>
            <a:off x="1869281" y="-40409"/>
            <a:ext cx="1882323" cy="707886"/>
          </a:xfrm>
          <a:prstGeom prst="rect">
            <a:avLst/>
          </a:prstGeom>
          <a:noFill/>
          <a:ln>
            <a:noFill/>
          </a:ln>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84-87</a:t>
            </a:r>
          </a:p>
        </p:txBody>
      </p:sp>
      <p:pic>
        <p:nvPicPr>
          <p:cNvPr id="4" name="Picture 3">
            <a:extLst>
              <a:ext uri="{FF2B5EF4-FFF2-40B4-BE49-F238E27FC236}">
                <a16:creationId xmlns:a16="http://schemas.microsoft.com/office/drawing/2014/main" id="{F23B62A1-5521-42C0-95BD-A22E447CD8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6167" y="5082540"/>
            <a:ext cx="1894073" cy="1109212"/>
          </a:xfrm>
          <a:prstGeom prst="rect">
            <a:avLst/>
          </a:prstGeom>
          <a:scene3d>
            <a:camera prst="perspectiveLeft"/>
            <a:lightRig rig="threePt" dir="t"/>
          </a:scene3d>
          <a:sp3d>
            <a:bevelT/>
          </a:sp3d>
        </p:spPr>
      </p:pic>
    </p:spTree>
    <p:extLst>
      <p:ext uri="{BB962C8B-B14F-4D97-AF65-F5344CB8AC3E}">
        <p14:creationId xmlns:p14="http://schemas.microsoft.com/office/powerpoint/2010/main" val="48322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par>
                                <p:cTn id="27" presetID="10" presetClass="exit" presetSubtype="0" fill="hold" grpId="1" nodeType="withEffect">
                                  <p:stCondLst>
                                    <p:cond delay="0"/>
                                  </p:stCondLst>
                                  <p:childTnLst>
                                    <p:animEffect transition="out" filter="fade">
                                      <p:cBhvr>
                                        <p:cTn id="28" dur="1000"/>
                                        <p:tgtEl>
                                          <p:spTgt spid="3"/>
                                        </p:tgtEl>
                                      </p:cBhvr>
                                    </p:animEffect>
                                    <p:set>
                                      <p:cBhvr>
                                        <p:cTn id="29" dur="1" fill="hold">
                                          <p:stCondLst>
                                            <p:cond delay="999"/>
                                          </p:stCondLst>
                                        </p:cTn>
                                        <p:tgtEl>
                                          <p:spTgt spid="3"/>
                                        </p:tgtEl>
                                        <p:attrNameLst>
                                          <p:attrName>style.visibility</p:attrName>
                                        </p:attrNameLst>
                                      </p:cBhvr>
                                      <p:to>
                                        <p:strVal val="hidden"/>
                                      </p:to>
                                    </p:set>
                                  </p:childTnLst>
                                </p:cTn>
                              </p:par>
                              <p:par>
                                <p:cTn id="30" presetID="63" presetClass="path" presetSubtype="0" fill="hold" grpId="1" nodeType="withEffect">
                                  <p:stCondLst>
                                    <p:cond delay="0"/>
                                  </p:stCondLst>
                                  <p:childTnLst>
                                    <p:animMotion origin="layout" path="M -4.16667E-6 -2.59259E-6 L 0.39844 0.22153 " pathEditMode="relative" rAng="0" ptsTypes="AA">
                                      <p:cBhvr>
                                        <p:cTn id="31" dur="1000" fill="hold"/>
                                        <p:tgtEl>
                                          <p:spTgt spid="10"/>
                                        </p:tgtEl>
                                        <p:attrNameLst>
                                          <p:attrName>ppt_x</p:attrName>
                                          <p:attrName>ppt_y</p:attrName>
                                        </p:attrNameLst>
                                      </p:cBhvr>
                                      <p:rCtr x="19913" y="11065"/>
                                    </p:animMotion>
                                  </p:childTnLst>
                                </p:cTn>
                              </p:par>
                              <p:par>
                                <p:cTn id="32" presetID="3" presetClass="emph" presetSubtype="2" fill="hold" grpId="2" nodeType="withEffect">
                                  <p:stCondLst>
                                    <p:cond delay="0"/>
                                  </p:stCondLst>
                                  <p:childTnLst>
                                    <p:animClr clrSpc="rgb" dir="cw">
                                      <p:cBhvr override="childStyle">
                                        <p:cTn id="33" dur="1000" fill="hold"/>
                                        <p:tgtEl>
                                          <p:spTgt spid="10"/>
                                        </p:tgtEl>
                                        <p:attrNameLst>
                                          <p:attrName>style.color</p:attrName>
                                        </p:attrNameLst>
                                      </p:cBhvr>
                                      <p:to>
                                        <a:schemeClr val="bg1"/>
                                      </p:to>
                                    </p:animClr>
                                  </p:childTnLst>
                                </p:cTn>
                              </p:par>
                              <p:par>
                                <p:cTn id="34" presetID="6" presetClass="emph" presetSubtype="0" fill="hold" grpId="3" nodeType="withEffect">
                                  <p:stCondLst>
                                    <p:cond delay="0"/>
                                  </p:stCondLst>
                                  <p:childTnLst>
                                    <p:animScale>
                                      <p:cBhvr>
                                        <p:cTn id="35" dur="1000" fill="hold"/>
                                        <p:tgtEl>
                                          <p:spTgt spid="10"/>
                                        </p:tgtEl>
                                      </p:cBhvr>
                                      <p:by x="125000" y="125000"/>
                                    </p:animScale>
                                  </p:childTnLst>
                                </p:cTn>
                              </p:par>
                              <p:par>
                                <p:cTn id="36" presetID="8" presetClass="emph" presetSubtype="0" fill="hold" grpId="4" nodeType="withEffect">
                                  <p:stCondLst>
                                    <p:cond delay="0"/>
                                  </p:stCondLst>
                                  <p:childTnLst>
                                    <p:animRot by="-180000">
                                      <p:cBhvr>
                                        <p:cTn id="37" dur="1000" fill="hold"/>
                                        <p:tgtEl>
                                          <p:spTgt spid="10"/>
                                        </p:tgtEl>
                                        <p:attrNameLst>
                                          <p:attrName>r</p:attrName>
                                        </p:attrNameLst>
                                      </p:cBhvr>
                                    </p:animRot>
                                  </p:childTnLst>
                                </p:cTn>
                              </p:par>
                              <p:par>
                                <p:cTn id="38" presetID="42" presetClass="path" presetSubtype="0" fill="hold" grpId="1" nodeType="withEffect">
                                  <p:stCondLst>
                                    <p:cond delay="0"/>
                                  </p:stCondLst>
                                  <p:childTnLst>
                                    <p:animMotion origin="layout" path="M 3.68629E-18 -4.07407E-6 L 0.22118 0.36828 " pathEditMode="relative" rAng="0" ptsTypes="AA">
                                      <p:cBhvr>
                                        <p:cTn id="39" dur="1000" fill="hold"/>
                                        <p:tgtEl>
                                          <p:spTgt spid="11"/>
                                        </p:tgtEl>
                                        <p:attrNameLst>
                                          <p:attrName>ppt_x</p:attrName>
                                          <p:attrName>ppt_y</p:attrName>
                                        </p:attrNameLst>
                                      </p:cBhvr>
                                      <p:rCtr x="11111" y="18750"/>
                                    </p:animMotion>
                                  </p:childTnLst>
                                </p:cTn>
                              </p:par>
                              <p:par>
                                <p:cTn id="40" presetID="3" presetClass="emph" presetSubtype="2" fill="hold" grpId="2" nodeType="withEffect">
                                  <p:stCondLst>
                                    <p:cond delay="0"/>
                                  </p:stCondLst>
                                  <p:childTnLst>
                                    <p:animClr clrSpc="rgb" dir="cw">
                                      <p:cBhvr override="childStyle">
                                        <p:cTn id="41" dur="1000" fill="hold"/>
                                        <p:tgtEl>
                                          <p:spTgt spid="11"/>
                                        </p:tgtEl>
                                        <p:attrNameLst>
                                          <p:attrName>style.color</p:attrName>
                                        </p:attrNameLst>
                                      </p:cBhvr>
                                      <p:to>
                                        <a:schemeClr val="bg1"/>
                                      </p:to>
                                    </p:animClr>
                                  </p:childTnLst>
                                </p:cTn>
                              </p:par>
                              <p:par>
                                <p:cTn id="42" presetID="8" presetClass="emph" presetSubtype="0" fill="hold" grpId="3" nodeType="withEffect">
                                  <p:stCondLst>
                                    <p:cond delay="0"/>
                                  </p:stCondLst>
                                  <p:childTnLst>
                                    <p:animRot by="5400000">
                                      <p:cBhvr>
                                        <p:cTn id="43" dur="1000" fill="hold"/>
                                        <p:tgtEl>
                                          <p:spTgt spid="11"/>
                                        </p:tgtEl>
                                        <p:attrNameLst>
                                          <p:attrName>r</p:attrName>
                                        </p:attrNameLst>
                                      </p:cBhvr>
                                    </p:animRot>
                                  </p:childTnLst>
                                </p:cTn>
                              </p:par>
                              <p:par>
                                <p:cTn id="44" presetID="6" presetClass="emph" presetSubtype="0" fill="hold" grpId="4" nodeType="withEffect">
                                  <p:stCondLst>
                                    <p:cond delay="0"/>
                                  </p:stCondLst>
                                  <p:childTnLst>
                                    <p:animScale>
                                      <p:cBhvr>
                                        <p:cTn id="45" dur="1000" fill="hold"/>
                                        <p:tgtEl>
                                          <p:spTgt spid="11"/>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animBg="1"/>
      <p:bldP spid="5" grpId="0"/>
      <p:bldP spid="11" grpId="0"/>
      <p:bldP spid="11" grpId="1"/>
      <p:bldP spid="11" grpId="2"/>
      <p:bldP spid="11" grpId="3"/>
      <p:bldP spid="11" grpId="4"/>
      <p:bldP spid="10" grpId="0"/>
      <p:bldP spid="10" grpId="1"/>
      <p:bldP spid="10" grpId="2"/>
      <p:bldP spid="10" grpId="3"/>
      <p:bldP spid="10" grpId="4"/>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84-87</a:t>
            </a:r>
          </a:p>
        </p:txBody>
      </p:sp>
    </p:spTree>
    <p:extLst>
      <p:ext uri="{BB962C8B-B14F-4D97-AF65-F5344CB8AC3E}">
        <p14:creationId xmlns:p14="http://schemas.microsoft.com/office/powerpoint/2010/main" val="198900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a:ln>
            <a:noFill/>
          </a:ln>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84-87</a:t>
            </a:r>
          </a:p>
        </p:txBody>
      </p:sp>
      <p:pic>
        <p:nvPicPr>
          <p:cNvPr id="1026" name="Picture 2" descr="Related image">
            <a:extLst>
              <a:ext uri="{FF2B5EF4-FFF2-40B4-BE49-F238E27FC236}">
                <a16:creationId xmlns:a16="http://schemas.microsoft.com/office/drawing/2014/main" id="{6332F576-7C67-4934-B3C9-A3FBC0477E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687" flipH="1">
            <a:off x="415290" y="899160"/>
            <a:ext cx="5177790" cy="2655277"/>
          </a:xfrm>
          <a:prstGeom prst="rect">
            <a:avLst/>
          </a:prstGeom>
          <a:noFill/>
          <a:effectLst>
            <a:outerShdw blurRad="114300" dist="254000" dir="2700000" algn="tl" rotWithShape="0">
              <a:schemeClr val="bg1">
                <a:alpha val="40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7DBC0362-0333-439C-BB7A-954985E5E1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44525" flipH="1">
            <a:off x="3742804" y="1611681"/>
            <a:ext cx="4553993" cy="3604159"/>
          </a:xfrm>
          <a:prstGeom prst="rect">
            <a:avLst/>
          </a:prstGeom>
          <a:noFill/>
          <a:effectLst>
            <a:outerShdw blurRad="127000" dist="254000" dir="8100000" algn="tr" rotWithShape="0">
              <a:schemeClr val="bg1">
                <a:alpha val="40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70CD9C4-FDA3-4C50-B1F5-77245464E0BD}"/>
              </a:ext>
            </a:extLst>
          </p:cNvPr>
          <p:cNvSpPr txBox="1"/>
          <p:nvPr/>
        </p:nvSpPr>
        <p:spPr>
          <a:xfrm>
            <a:off x="800100" y="3108960"/>
            <a:ext cx="3101340" cy="1077218"/>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Lushlife" panose="00000400000000000000" pitchFamily="2" charset="0"/>
              </a:rPr>
              <a:t>Old Testament God of Wrath</a:t>
            </a:r>
          </a:p>
        </p:txBody>
      </p:sp>
      <p:sp>
        <p:nvSpPr>
          <p:cNvPr id="14" name="TextBox 13">
            <a:extLst>
              <a:ext uri="{FF2B5EF4-FFF2-40B4-BE49-F238E27FC236}">
                <a16:creationId xmlns:a16="http://schemas.microsoft.com/office/drawing/2014/main" id="{C9385D98-BCA3-4A33-902B-12A098325C04}"/>
              </a:ext>
            </a:extLst>
          </p:cNvPr>
          <p:cNvSpPr txBox="1"/>
          <p:nvPr/>
        </p:nvSpPr>
        <p:spPr>
          <a:xfrm>
            <a:off x="4488180" y="5029200"/>
            <a:ext cx="3101340" cy="1077218"/>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Lushlife" panose="00000400000000000000" pitchFamily="2" charset="0"/>
              </a:rPr>
              <a:t>New Testament God of Love</a:t>
            </a:r>
          </a:p>
        </p:txBody>
      </p:sp>
    </p:spTree>
    <p:extLst>
      <p:ext uri="{BB962C8B-B14F-4D97-AF65-F5344CB8AC3E}">
        <p14:creationId xmlns:p14="http://schemas.microsoft.com/office/powerpoint/2010/main" val="8532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84-87</a:t>
            </a:r>
          </a:p>
        </p:txBody>
      </p:sp>
    </p:spTree>
    <p:extLst>
      <p:ext uri="{BB962C8B-B14F-4D97-AF65-F5344CB8AC3E}">
        <p14:creationId xmlns:p14="http://schemas.microsoft.com/office/powerpoint/2010/main" val="391855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03187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“This is yet more true of the church: she is founded in grace, but her pinnacles glow with glory. Men may glory in her without being braggarts, she has a luster about her brow which none can rival. Whatever glorious things the saints may say of the church in their eulogies, they cannot exceed what prophets have foretold, what angels have sung, or what God himself has declared.”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84-87</a:t>
            </a:r>
          </a:p>
        </p:txBody>
      </p:sp>
    </p:spTree>
    <p:extLst>
      <p:ext uri="{BB962C8B-B14F-4D97-AF65-F5344CB8AC3E}">
        <p14:creationId xmlns:p14="http://schemas.microsoft.com/office/powerpoint/2010/main" val="42586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84-87</a:t>
            </a:r>
          </a:p>
        </p:txBody>
      </p:sp>
    </p:spTree>
    <p:extLst>
      <p:ext uri="{BB962C8B-B14F-4D97-AF65-F5344CB8AC3E}">
        <p14:creationId xmlns:p14="http://schemas.microsoft.com/office/powerpoint/2010/main" val="230364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797E268-58D6-47AE-8C5A-18421B733CBD}"/>
              </a:ext>
            </a:extLst>
          </p:cNvPr>
          <p:cNvSpPr/>
          <p:nvPr/>
        </p:nvSpPr>
        <p:spPr>
          <a:xfrm>
            <a:off x="1257809" y="332507"/>
            <a:ext cx="5028110" cy="5459682"/>
          </a:xfrm>
          <a:custGeom>
            <a:avLst/>
            <a:gdLst>
              <a:gd name="connsiteX0" fmla="*/ 3325 w 4571009"/>
              <a:gd name="connsiteY0" fmla="*/ 2076198 h 4512134"/>
              <a:gd name="connsiteX1" fmla="*/ 209216 w 4571009"/>
              <a:gd name="connsiteY1" fmla="*/ 1295022 h 4512134"/>
              <a:gd name="connsiteX2" fmla="*/ 645221 w 4571009"/>
              <a:gd name="connsiteY2" fmla="*/ 1083075 h 4512134"/>
              <a:gd name="connsiteX3" fmla="*/ 905614 w 4571009"/>
              <a:gd name="connsiteY3" fmla="*/ 447234 h 4512134"/>
              <a:gd name="connsiteX4" fmla="*/ 1244729 w 4571009"/>
              <a:gd name="connsiteY4" fmla="*/ 23340 h 4512134"/>
              <a:gd name="connsiteX5" fmla="*/ 1929015 w 4571009"/>
              <a:gd name="connsiteY5" fmla="*/ 83896 h 4512134"/>
              <a:gd name="connsiteX6" fmla="*/ 2286297 w 4571009"/>
              <a:gd name="connsiteY6" fmla="*/ 326122 h 4512134"/>
              <a:gd name="connsiteX7" fmla="*/ 3006917 w 4571009"/>
              <a:gd name="connsiteY7" fmla="*/ 156564 h 4512134"/>
              <a:gd name="connsiteX8" fmla="*/ 3733592 w 4571009"/>
              <a:gd name="connsiteY8" fmla="*/ 356400 h 4512134"/>
              <a:gd name="connsiteX9" fmla="*/ 3842594 w 4571009"/>
              <a:gd name="connsiteY9" fmla="*/ 743960 h 4512134"/>
              <a:gd name="connsiteX10" fmla="*/ 3860761 w 4571009"/>
              <a:gd name="connsiteY10" fmla="*/ 961963 h 4512134"/>
              <a:gd name="connsiteX11" fmla="*/ 4109041 w 4571009"/>
              <a:gd name="connsiteY11" fmla="*/ 1198132 h 4512134"/>
              <a:gd name="connsiteX12" fmla="*/ 4000040 w 4571009"/>
              <a:gd name="connsiteY12" fmla="*/ 1924808 h 4512134"/>
              <a:gd name="connsiteX13" fmla="*/ 4496602 w 4571009"/>
              <a:gd name="connsiteY13" fmla="*/ 2372924 h 4512134"/>
              <a:gd name="connsiteX14" fmla="*/ 4526880 w 4571009"/>
              <a:gd name="connsiteY14" fmla="*/ 2881597 h 4512134"/>
              <a:gd name="connsiteX15" fmla="*/ 4090874 w 4571009"/>
              <a:gd name="connsiteY15" fmla="*/ 3039044 h 4512134"/>
              <a:gd name="connsiteX16" fmla="*/ 3848649 w 4571009"/>
              <a:gd name="connsiteY16" fmla="*/ 3729385 h 4512134"/>
              <a:gd name="connsiteX17" fmla="*/ 3497423 w 4571009"/>
              <a:gd name="connsiteY17" fmla="*/ 3977666 h 4512134"/>
              <a:gd name="connsiteX18" fmla="*/ 3055362 w 4571009"/>
              <a:gd name="connsiteY18" fmla="*/ 4014000 h 4512134"/>
              <a:gd name="connsiteX19" fmla="*/ 2558800 w 4571009"/>
              <a:gd name="connsiteY19" fmla="*/ 4462116 h 4512134"/>
              <a:gd name="connsiteX20" fmla="*/ 2177296 w 4571009"/>
              <a:gd name="connsiteY20" fmla="*/ 4486339 h 4512134"/>
              <a:gd name="connsiteX21" fmla="*/ 1856347 w 4571009"/>
              <a:gd name="connsiteY21" fmla="*/ 4328893 h 4512134"/>
              <a:gd name="connsiteX22" fmla="*/ 1783680 w 4571009"/>
              <a:gd name="connsiteY22" fmla="*/ 4129057 h 4512134"/>
              <a:gd name="connsiteX23" fmla="*/ 1329508 w 4571009"/>
              <a:gd name="connsiteY23" fmla="*/ 4298614 h 4512134"/>
              <a:gd name="connsiteX24" fmla="*/ 851113 w 4571009"/>
              <a:gd name="connsiteY24" fmla="*/ 4238058 h 4512134"/>
              <a:gd name="connsiteX25" fmla="*/ 602832 w 4571009"/>
              <a:gd name="connsiteY25" fmla="*/ 4032167 h 4512134"/>
              <a:gd name="connsiteX26" fmla="*/ 590721 w 4571009"/>
              <a:gd name="connsiteY26" fmla="*/ 3838387 h 4512134"/>
              <a:gd name="connsiteX27" fmla="*/ 215272 w 4571009"/>
              <a:gd name="connsiteY27" fmla="*/ 3487160 h 4512134"/>
              <a:gd name="connsiteX28" fmla="*/ 94159 w 4571009"/>
              <a:gd name="connsiteY28" fmla="*/ 3299436 h 4512134"/>
              <a:gd name="connsiteX29" fmla="*/ 287939 w 4571009"/>
              <a:gd name="connsiteY29" fmla="*/ 2942153 h 4512134"/>
              <a:gd name="connsiteX30" fmla="*/ 396941 w 4571009"/>
              <a:gd name="connsiteY30" fmla="*/ 2512204 h 4512134"/>
              <a:gd name="connsiteX31" fmla="*/ 106270 w 4571009"/>
              <a:gd name="connsiteY31" fmla="*/ 2269979 h 4512134"/>
              <a:gd name="connsiteX32" fmla="*/ 3325 w 4571009"/>
              <a:gd name="connsiteY32" fmla="*/ 2076198 h 451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71009" h="4512134">
                <a:moveTo>
                  <a:pt x="3325" y="2076198"/>
                </a:moveTo>
                <a:cubicBezTo>
                  <a:pt x="20483" y="1913705"/>
                  <a:pt x="102233" y="1460542"/>
                  <a:pt x="209216" y="1295022"/>
                </a:cubicBezTo>
                <a:cubicBezTo>
                  <a:pt x="316199" y="1129502"/>
                  <a:pt x="529155" y="1224373"/>
                  <a:pt x="645221" y="1083075"/>
                </a:cubicBezTo>
                <a:cubicBezTo>
                  <a:pt x="761287" y="941777"/>
                  <a:pt x="805696" y="623856"/>
                  <a:pt x="905614" y="447234"/>
                </a:cubicBezTo>
                <a:cubicBezTo>
                  <a:pt x="1005532" y="270612"/>
                  <a:pt x="1074162" y="83896"/>
                  <a:pt x="1244729" y="23340"/>
                </a:cubicBezTo>
                <a:cubicBezTo>
                  <a:pt x="1415296" y="-37216"/>
                  <a:pt x="1755420" y="33432"/>
                  <a:pt x="1929015" y="83896"/>
                </a:cubicBezTo>
                <a:cubicBezTo>
                  <a:pt x="2102610" y="134360"/>
                  <a:pt x="2106647" y="314011"/>
                  <a:pt x="2286297" y="326122"/>
                </a:cubicBezTo>
                <a:cubicBezTo>
                  <a:pt x="2465947" y="338233"/>
                  <a:pt x="2765701" y="151518"/>
                  <a:pt x="3006917" y="156564"/>
                </a:cubicBezTo>
                <a:cubicBezTo>
                  <a:pt x="3248133" y="161610"/>
                  <a:pt x="3594312" y="258501"/>
                  <a:pt x="3733592" y="356400"/>
                </a:cubicBezTo>
                <a:cubicBezTo>
                  <a:pt x="3872872" y="454299"/>
                  <a:pt x="3821399" y="643033"/>
                  <a:pt x="3842594" y="743960"/>
                </a:cubicBezTo>
                <a:cubicBezTo>
                  <a:pt x="3863789" y="844887"/>
                  <a:pt x="3816353" y="886268"/>
                  <a:pt x="3860761" y="961963"/>
                </a:cubicBezTo>
                <a:cubicBezTo>
                  <a:pt x="3905169" y="1037658"/>
                  <a:pt x="4085828" y="1037658"/>
                  <a:pt x="4109041" y="1198132"/>
                </a:cubicBezTo>
                <a:cubicBezTo>
                  <a:pt x="4132254" y="1358606"/>
                  <a:pt x="3935447" y="1729009"/>
                  <a:pt x="4000040" y="1924808"/>
                </a:cubicBezTo>
                <a:cubicBezTo>
                  <a:pt x="4064633" y="2120607"/>
                  <a:pt x="4408795" y="2213459"/>
                  <a:pt x="4496602" y="2372924"/>
                </a:cubicBezTo>
                <a:cubicBezTo>
                  <a:pt x="4584409" y="2532389"/>
                  <a:pt x="4594501" y="2770577"/>
                  <a:pt x="4526880" y="2881597"/>
                </a:cubicBezTo>
                <a:cubicBezTo>
                  <a:pt x="4459259" y="2992617"/>
                  <a:pt x="4203913" y="2897746"/>
                  <a:pt x="4090874" y="3039044"/>
                </a:cubicBezTo>
                <a:cubicBezTo>
                  <a:pt x="3977835" y="3180342"/>
                  <a:pt x="3947557" y="3572948"/>
                  <a:pt x="3848649" y="3729385"/>
                </a:cubicBezTo>
                <a:cubicBezTo>
                  <a:pt x="3749741" y="3885822"/>
                  <a:pt x="3629637" y="3930230"/>
                  <a:pt x="3497423" y="3977666"/>
                </a:cubicBezTo>
                <a:cubicBezTo>
                  <a:pt x="3365209" y="4025102"/>
                  <a:pt x="3211799" y="3933258"/>
                  <a:pt x="3055362" y="4014000"/>
                </a:cubicBezTo>
                <a:cubicBezTo>
                  <a:pt x="2898925" y="4094742"/>
                  <a:pt x="2705144" y="4383393"/>
                  <a:pt x="2558800" y="4462116"/>
                </a:cubicBezTo>
                <a:cubicBezTo>
                  <a:pt x="2412456" y="4540839"/>
                  <a:pt x="2294371" y="4508543"/>
                  <a:pt x="2177296" y="4486339"/>
                </a:cubicBezTo>
                <a:cubicBezTo>
                  <a:pt x="2060221" y="4464135"/>
                  <a:pt x="1921950" y="4388440"/>
                  <a:pt x="1856347" y="4328893"/>
                </a:cubicBezTo>
                <a:cubicBezTo>
                  <a:pt x="1790744" y="4269346"/>
                  <a:pt x="1871486" y="4134103"/>
                  <a:pt x="1783680" y="4129057"/>
                </a:cubicBezTo>
                <a:cubicBezTo>
                  <a:pt x="1695874" y="4124011"/>
                  <a:pt x="1484936" y="4280447"/>
                  <a:pt x="1329508" y="4298614"/>
                </a:cubicBezTo>
                <a:cubicBezTo>
                  <a:pt x="1174080" y="4316781"/>
                  <a:pt x="972226" y="4282466"/>
                  <a:pt x="851113" y="4238058"/>
                </a:cubicBezTo>
                <a:cubicBezTo>
                  <a:pt x="730000" y="4193650"/>
                  <a:pt x="646231" y="4098779"/>
                  <a:pt x="602832" y="4032167"/>
                </a:cubicBezTo>
                <a:cubicBezTo>
                  <a:pt x="559433" y="3965555"/>
                  <a:pt x="655314" y="3929221"/>
                  <a:pt x="590721" y="3838387"/>
                </a:cubicBezTo>
                <a:cubicBezTo>
                  <a:pt x="526128" y="3747553"/>
                  <a:pt x="298032" y="3576985"/>
                  <a:pt x="215272" y="3487160"/>
                </a:cubicBezTo>
                <a:cubicBezTo>
                  <a:pt x="132512" y="3397335"/>
                  <a:pt x="82048" y="3390271"/>
                  <a:pt x="94159" y="3299436"/>
                </a:cubicBezTo>
                <a:cubicBezTo>
                  <a:pt x="106270" y="3208601"/>
                  <a:pt x="237475" y="3073358"/>
                  <a:pt x="287939" y="2942153"/>
                </a:cubicBezTo>
                <a:cubicBezTo>
                  <a:pt x="338403" y="2810948"/>
                  <a:pt x="427219" y="2624233"/>
                  <a:pt x="396941" y="2512204"/>
                </a:cubicBezTo>
                <a:cubicBezTo>
                  <a:pt x="366663" y="2400175"/>
                  <a:pt x="174900" y="2336591"/>
                  <a:pt x="106270" y="2269979"/>
                </a:cubicBezTo>
                <a:cubicBezTo>
                  <a:pt x="37640" y="2203367"/>
                  <a:pt x="-13833" y="2238691"/>
                  <a:pt x="3325" y="2076198"/>
                </a:cubicBezTo>
                <a:close/>
              </a:path>
            </a:pathLst>
          </a:custGeom>
          <a:solidFill>
            <a:srgbClr val="FFFFFF">
              <a:alpha val="74902"/>
            </a:srgb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Rahab</a:t>
            </a:r>
            <a:r>
              <a:rPr lang="en-US" sz="3200" dirty="0">
                <a:effectLst>
                  <a:outerShdw blurRad="38100" dist="38100" dir="2700000" algn="tl">
                    <a:srgbClr val="000000">
                      <a:alpha val="43137"/>
                    </a:srgbClr>
                  </a:outerShdw>
                </a:effectLst>
              </a:rPr>
              <a:t> ~ NLT, </a:t>
            </a:r>
            <a:r>
              <a:rPr lang="en-US" sz="3200" dirty="0">
                <a:solidFill>
                  <a:schemeClr val="accent4">
                    <a:lumMod val="40000"/>
                    <a:lumOff val="60000"/>
                  </a:schemeClr>
                </a:solidFill>
                <a:effectLst>
                  <a:outerShdw blurRad="38100" dist="38100" dir="2700000" algn="tl">
                    <a:srgbClr val="000000">
                      <a:alpha val="43137"/>
                    </a:srgbClr>
                  </a:outerShdw>
                </a:effectLst>
              </a:rPr>
              <a:t>Egypt</a:t>
            </a:r>
            <a:endParaRPr lang="en-US" sz="4800" i="1" dirty="0">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84-87</a:t>
            </a:r>
          </a:p>
        </p:txBody>
      </p:sp>
      <p:pic>
        <p:nvPicPr>
          <p:cNvPr id="1028" name="Picture 4" descr="Related image">
            <a:extLst>
              <a:ext uri="{FF2B5EF4-FFF2-40B4-BE49-F238E27FC236}">
                <a16:creationId xmlns:a16="http://schemas.microsoft.com/office/drawing/2014/main" id="{09D66D96-8EE4-4A77-B93B-94F6E87660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9475" y="1302316"/>
            <a:ext cx="3897922" cy="3526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9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03187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“He does not tell us how lovely they were, because he could not. His expressions show us that his feelings were inexpressible. Lovely to the memory, to the mind, to the heart, to the eye, to the whole soul, are the assemblies of the saints. Earth contains no sight so refreshing to us as the gathering of believers for worship. Those are sorry saints who see nothing amiable in the services of the Lord's house.”</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84-87</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84-87</a:t>
            </a:r>
          </a:p>
        </p:txBody>
      </p:sp>
    </p:spTree>
    <p:extLst>
      <p:ext uri="{BB962C8B-B14F-4D97-AF65-F5344CB8AC3E}">
        <p14:creationId xmlns:p14="http://schemas.microsoft.com/office/powerpoint/2010/main" val="33107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Record</a:t>
            </a:r>
            <a:r>
              <a:rPr lang="en-US" sz="3200" dirty="0"/>
              <a:t> ~ the Book of Life</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84-87</a:t>
            </a:r>
          </a:p>
        </p:txBody>
      </p:sp>
    </p:spTree>
    <p:extLst>
      <p:ext uri="{BB962C8B-B14F-4D97-AF65-F5344CB8AC3E}">
        <p14:creationId xmlns:p14="http://schemas.microsoft.com/office/powerpoint/2010/main" val="425822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84-87</a:t>
            </a:r>
          </a:p>
        </p:txBody>
      </p:sp>
    </p:spTree>
    <p:extLst>
      <p:ext uri="{BB962C8B-B14F-4D97-AF65-F5344CB8AC3E}">
        <p14:creationId xmlns:p14="http://schemas.microsoft.com/office/powerpoint/2010/main" val="356472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84-87</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t>Matt. 5:6 ~</a:t>
            </a:r>
            <a:r>
              <a:rPr lang="en-US" sz="3200" i="1" dirty="0"/>
              <a:t> </a:t>
            </a:r>
            <a:r>
              <a:rPr lang="en-US" sz="3200" dirty="0">
                <a:solidFill>
                  <a:schemeClr val="accent4">
                    <a:lumMod val="40000"/>
                    <a:lumOff val="60000"/>
                  </a:schemeClr>
                </a:solidFill>
              </a:rPr>
              <a:t>Blessed are those who hunger and thirst for righteousness, </a:t>
            </a:r>
          </a:p>
          <a:p>
            <a:r>
              <a:rPr lang="en-US" sz="3200" dirty="0">
                <a:solidFill>
                  <a:schemeClr val="accent4">
                    <a:lumMod val="40000"/>
                    <a:lumOff val="60000"/>
                  </a:schemeClr>
                </a:solidFill>
              </a:rPr>
              <a:t>For they shall be filled. </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84-87</a:t>
            </a:r>
          </a:p>
        </p:txBody>
      </p:sp>
    </p:spTree>
    <p:extLst>
      <p:ext uri="{BB962C8B-B14F-4D97-AF65-F5344CB8AC3E}">
        <p14:creationId xmlns:p14="http://schemas.microsoft.com/office/powerpoint/2010/main" val="11501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84-87</a:t>
            </a:r>
          </a:p>
        </p:txBody>
      </p:sp>
    </p:spTree>
    <p:extLst>
      <p:ext uri="{BB962C8B-B14F-4D97-AF65-F5344CB8AC3E}">
        <p14:creationId xmlns:p14="http://schemas.microsoft.com/office/powerpoint/2010/main" val="47521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5017FB-A497-47EA-85F0-724D3D286FD4}"/>
              </a:ext>
            </a:extLst>
          </p:cNvPr>
          <p:cNvSpPr txBox="1"/>
          <p:nvPr/>
        </p:nvSpPr>
        <p:spPr>
          <a:xfrm>
            <a:off x="689429" y="1212322"/>
            <a:ext cx="8077200"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Literally ~ </a:t>
            </a:r>
            <a:r>
              <a:rPr lang="en-US" sz="3200" i="1" dirty="0"/>
              <a:t>highways, public thoroughfares</a:t>
            </a:r>
            <a:r>
              <a:rPr lang="en-US" sz="3200" dirty="0"/>
              <a:t> </a:t>
            </a:r>
            <a:endParaRPr lang="en-US" sz="3200" dirty="0">
              <a:solidFill>
                <a:schemeClr val="accent4">
                  <a:lumMod val="40000"/>
                  <a:lumOff val="60000"/>
                </a:schemeClr>
              </a:solidFill>
            </a:endParaRPr>
          </a:p>
        </p:txBody>
      </p:sp>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Pilgrimage</a:t>
            </a:r>
            <a:r>
              <a:rPr lang="en-US" sz="3200" dirty="0"/>
              <a:t> ~ KJV, </a:t>
            </a:r>
            <a:r>
              <a:rPr lang="en-US" sz="3200" dirty="0">
                <a:solidFill>
                  <a:schemeClr val="accent4">
                    <a:lumMod val="40000"/>
                    <a:lumOff val="60000"/>
                  </a:schemeClr>
                </a:solidFill>
              </a:rPr>
              <a:t>ways</a:t>
            </a:r>
            <a:endParaRPr lang="en-US" sz="3200" i="1" dirty="0">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a:ln>
            <a:noFill/>
          </a:ln>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84-87</a:t>
            </a:r>
          </a:p>
        </p:txBody>
      </p:sp>
      <p:sp>
        <p:nvSpPr>
          <p:cNvPr id="12" name="TextBox 11">
            <a:extLst>
              <a:ext uri="{FF2B5EF4-FFF2-40B4-BE49-F238E27FC236}">
                <a16:creationId xmlns:a16="http://schemas.microsoft.com/office/drawing/2014/main" id="{43F5EAA4-AE4B-49C1-B6AB-A3AAD3319F21}"/>
              </a:ext>
            </a:extLst>
          </p:cNvPr>
          <p:cNvSpPr txBox="1"/>
          <p:nvPr/>
        </p:nvSpPr>
        <p:spPr>
          <a:xfrm>
            <a:off x="696689" y="1720326"/>
            <a:ext cx="8077200"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NASB ~ </a:t>
            </a:r>
            <a:r>
              <a:rPr lang="en-US" sz="3200" dirty="0">
                <a:solidFill>
                  <a:schemeClr val="accent4">
                    <a:lumMod val="40000"/>
                    <a:lumOff val="60000"/>
                  </a:schemeClr>
                </a:solidFill>
              </a:rPr>
              <a:t>highways </a:t>
            </a:r>
            <a:r>
              <a:rPr lang="en-US" sz="3200" i="1" dirty="0">
                <a:solidFill>
                  <a:schemeClr val="accent4">
                    <a:lumMod val="40000"/>
                    <a:lumOff val="60000"/>
                  </a:schemeClr>
                </a:solidFill>
              </a:rPr>
              <a:t>to Zion!</a:t>
            </a:r>
            <a:endParaRPr lang="en-US" sz="3200" dirty="0">
              <a:solidFill>
                <a:schemeClr val="accent4">
                  <a:lumMod val="40000"/>
                  <a:lumOff val="60000"/>
                </a:schemeClr>
              </a:solidFill>
            </a:endParaRPr>
          </a:p>
        </p:txBody>
      </p:sp>
    </p:spTree>
    <p:extLst>
      <p:ext uri="{BB962C8B-B14F-4D97-AF65-F5344CB8AC3E}">
        <p14:creationId xmlns:p14="http://schemas.microsoft.com/office/powerpoint/2010/main" val="130047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a:ln>
            <a:noFill/>
          </a:ln>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84-87</a:t>
            </a:r>
          </a:p>
        </p:txBody>
      </p:sp>
      <p:pic>
        <p:nvPicPr>
          <p:cNvPr id="2050" name="Picture 2" descr="Image result for world map">
            <a:extLst>
              <a:ext uri="{FF2B5EF4-FFF2-40B4-BE49-F238E27FC236}">
                <a16:creationId xmlns:a16="http://schemas.microsoft.com/office/drawing/2014/main" id="{443394B4-630D-4A1B-9376-85FAB9D64E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62787">
            <a:off x="1136989" y="1202207"/>
            <a:ext cx="6870023" cy="4453587"/>
          </a:xfrm>
          <a:prstGeom prst="rect">
            <a:avLst/>
          </a:prstGeom>
          <a:noFill/>
          <a:effectLst>
            <a:outerShdw blurRad="127000" dist="254000" dir="8100000" algn="tr" rotWithShape="0">
              <a:schemeClr val="bg1">
                <a:alpha val="40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
        <p:nvSpPr>
          <p:cNvPr id="2" name="Freeform: Shape 1">
            <a:extLst>
              <a:ext uri="{FF2B5EF4-FFF2-40B4-BE49-F238E27FC236}">
                <a16:creationId xmlns:a16="http://schemas.microsoft.com/office/drawing/2014/main" id="{3E67B734-3D0B-4975-8F71-E4C24F5F4DCE}"/>
              </a:ext>
            </a:extLst>
          </p:cNvPr>
          <p:cNvSpPr/>
          <p:nvPr/>
        </p:nvSpPr>
        <p:spPr>
          <a:xfrm>
            <a:off x="2462981" y="3263914"/>
            <a:ext cx="2605548" cy="398602"/>
          </a:xfrm>
          <a:custGeom>
            <a:avLst/>
            <a:gdLst>
              <a:gd name="connsiteX0" fmla="*/ 0 w 2605548"/>
              <a:gd name="connsiteY0" fmla="*/ 398602 h 398602"/>
              <a:gd name="connsiteX1" fmla="*/ 1268361 w 2605548"/>
              <a:gd name="connsiteY1" fmla="*/ 396 h 398602"/>
              <a:gd name="connsiteX2" fmla="*/ 2605548 w 2605548"/>
              <a:gd name="connsiteY2" fmla="*/ 339609 h 398602"/>
            </a:gdLst>
            <a:ahLst/>
            <a:cxnLst>
              <a:cxn ang="0">
                <a:pos x="connsiteX0" y="connsiteY0"/>
              </a:cxn>
              <a:cxn ang="0">
                <a:pos x="connsiteX1" y="connsiteY1"/>
              </a:cxn>
              <a:cxn ang="0">
                <a:pos x="connsiteX2" y="connsiteY2"/>
              </a:cxn>
            </a:cxnLst>
            <a:rect l="l" t="t" r="r" b="b"/>
            <a:pathLst>
              <a:path w="2605548" h="398602">
                <a:moveTo>
                  <a:pt x="0" y="398602"/>
                </a:moveTo>
                <a:cubicBezTo>
                  <a:pt x="417051" y="204415"/>
                  <a:pt x="834103" y="10228"/>
                  <a:pt x="1268361" y="396"/>
                </a:cubicBezTo>
                <a:cubicBezTo>
                  <a:pt x="1702619" y="-9436"/>
                  <a:pt x="2154083" y="165086"/>
                  <a:pt x="2605548" y="339609"/>
                </a:cubicBezTo>
              </a:path>
            </a:pathLst>
          </a:custGeom>
          <a:noFill/>
          <a:ln w="57150">
            <a:solidFill>
              <a:schemeClr val="bg1"/>
            </a:solidFill>
            <a:headEnd type="oval" w="sm" len="sm"/>
            <a:tailEnd type="triangle" w="med" len="me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2BFCC34-17B4-4F81-B9FE-EDE0D2D06267}"/>
              </a:ext>
            </a:extLst>
          </p:cNvPr>
          <p:cNvSpPr txBox="1"/>
          <p:nvPr/>
        </p:nvSpPr>
        <p:spPr>
          <a:xfrm>
            <a:off x="1509252" y="3721511"/>
            <a:ext cx="1902542"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Lushlife" panose="00000400000000000000" pitchFamily="2" charset="0"/>
              </a:rPr>
              <a:t>OKC</a:t>
            </a:r>
          </a:p>
        </p:txBody>
      </p:sp>
      <p:sp>
        <p:nvSpPr>
          <p:cNvPr id="11" name="TextBox 10">
            <a:extLst>
              <a:ext uri="{FF2B5EF4-FFF2-40B4-BE49-F238E27FC236}">
                <a16:creationId xmlns:a16="http://schemas.microsoft.com/office/drawing/2014/main" id="{0FC93761-F687-4C99-B9F9-2B01B05CD6C0}"/>
              </a:ext>
            </a:extLst>
          </p:cNvPr>
          <p:cNvSpPr txBox="1"/>
          <p:nvPr/>
        </p:nvSpPr>
        <p:spPr>
          <a:xfrm>
            <a:off x="4129549" y="3642853"/>
            <a:ext cx="1902542"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Lushlife" panose="00000400000000000000" pitchFamily="2" charset="0"/>
              </a:rPr>
              <a:t>Holy Land</a:t>
            </a:r>
          </a:p>
        </p:txBody>
      </p:sp>
      <p:sp>
        <p:nvSpPr>
          <p:cNvPr id="13" name="TextBox 12">
            <a:extLst>
              <a:ext uri="{FF2B5EF4-FFF2-40B4-BE49-F238E27FC236}">
                <a16:creationId xmlns:a16="http://schemas.microsoft.com/office/drawing/2014/main" id="{815F97FD-1D6B-40FC-94B7-5C442A340E73}"/>
              </a:ext>
            </a:extLst>
          </p:cNvPr>
          <p:cNvSpPr txBox="1"/>
          <p:nvPr/>
        </p:nvSpPr>
        <p:spPr>
          <a:xfrm>
            <a:off x="1509252" y="3721514"/>
            <a:ext cx="1902542"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Lushlife" panose="00000400000000000000" pitchFamily="2" charset="0"/>
              </a:rPr>
              <a:t>My strength</a:t>
            </a:r>
          </a:p>
        </p:txBody>
      </p:sp>
      <p:sp>
        <p:nvSpPr>
          <p:cNvPr id="14" name="TextBox 13">
            <a:extLst>
              <a:ext uri="{FF2B5EF4-FFF2-40B4-BE49-F238E27FC236}">
                <a16:creationId xmlns:a16="http://schemas.microsoft.com/office/drawing/2014/main" id="{947EBE39-9556-49C9-A8B4-BDB5B2853E8E}"/>
              </a:ext>
            </a:extLst>
          </p:cNvPr>
          <p:cNvSpPr txBox="1"/>
          <p:nvPr/>
        </p:nvSpPr>
        <p:spPr>
          <a:xfrm>
            <a:off x="4114801" y="3642858"/>
            <a:ext cx="1902542"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Lushlife" panose="00000400000000000000" pitchFamily="2" charset="0"/>
              </a:rPr>
              <a:t>His strength</a:t>
            </a:r>
          </a:p>
        </p:txBody>
      </p:sp>
    </p:spTree>
    <p:extLst>
      <p:ext uri="{BB962C8B-B14F-4D97-AF65-F5344CB8AC3E}">
        <p14:creationId xmlns:p14="http://schemas.microsoft.com/office/powerpoint/2010/main" val="30762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2000"/>
                                        <p:tgtEl>
                                          <p:spTgt spid="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xit" presetSubtype="0" accel="100000" fill="hold" grpId="1" nodeType="clickEffect">
                                  <p:stCondLst>
                                    <p:cond delay="0"/>
                                  </p:stCondLst>
                                  <p:childTnLst>
                                    <p:anim calcmode="lin" valueType="num">
                                      <p:cBhvr>
                                        <p:cTn id="23" dur="500"/>
                                        <p:tgtEl>
                                          <p:spTgt spid="4"/>
                                        </p:tgtEl>
                                        <p:attrNameLst>
                                          <p:attrName>ppt_w</p:attrName>
                                        </p:attrNameLst>
                                      </p:cBhvr>
                                      <p:tavLst>
                                        <p:tav tm="0">
                                          <p:val>
                                            <p:strVal val="ppt_w"/>
                                          </p:val>
                                        </p:tav>
                                        <p:tav tm="100000">
                                          <p:val>
                                            <p:fltVal val="0"/>
                                          </p:val>
                                        </p:tav>
                                      </p:tavLst>
                                    </p:anim>
                                    <p:anim calcmode="lin" valueType="num">
                                      <p:cBhvr>
                                        <p:cTn id="24" dur="500"/>
                                        <p:tgtEl>
                                          <p:spTgt spid="4"/>
                                        </p:tgtEl>
                                        <p:attrNameLst>
                                          <p:attrName>ppt_h</p:attrName>
                                        </p:attrNameLst>
                                      </p:cBhvr>
                                      <p:tavLst>
                                        <p:tav tm="0">
                                          <p:val>
                                            <p:strVal val="ppt_h"/>
                                          </p:val>
                                        </p:tav>
                                        <p:tav tm="100000">
                                          <p:val>
                                            <p:fltVal val="0"/>
                                          </p:val>
                                        </p:tav>
                                      </p:tavLst>
                                    </p:anim>
                                    <p:anim calcmode="lin" valueType="num">
                                      <p:cBhvr>
                                        <p:cTn id="25" dur="500"/>
                                        <p:tgtEl>
                                          <p:spTgt spid="4"/>
                                        </p:tgtEl>
                                        <p:attrNameLst>
                                          <p:attrName>style.rotation</p:attrName>
                                        </p:attrNameLst>
                                      </p:cBhvr>
                                      <p:tavLst>
                                        <p:tav tm="0">
                                          <p:val>
                                            <p:fltVal val="0"/>
                                          </p:val>
                                        </p:tav>
                                        <p:tav tm="100000">
                                          <p:val>
                                            <p:fltVal val="360"/>
                                          </p:val>
                                        </p:tav>
                                      </p:tavLst>
                                    </p:anim>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49" presetClass="exit" presetSubtype="0" accel="100000" fill="hold" grpId="1" nodeType="withEffect">
                                  <p:stCondLst>
                                    <p:cond delay="500"/>
                                  </p:stCondLst>
                                  <p:childTnLst>
                                    <p:anim calcmode="lin" valueType="num">
                                      <p:cBhvr>
                                        <p:cTn id="29" dur="500"/>
                                        <p:tgtEl>
                                          <p:spTgt spid="11"/>
                                        </p:tgtEl>
                                        <p:attrNameLst>
                                          <p:attrName>ppt_w</p:attrName>
                                        </p:attrNameLst>
                                      </p:cBhvr>
                                      <p:tavLst>
                                        <p:tav tm="0">
                                          <p:val>
                                            <p:strVal val="ppt_w"/>
                                          </p:val>
                                        </p:tav>
                                        <p:tav tm="100000">
                                          <p:val>
                                            <p:fltVal val="0"/>
                                          </p:val>
                                        </p:tav>
                                      </p:tavLst>
                                    </p:anim>
                                    <p:anim calcmode="lin" valueType="num">
                                      <p:cBhvr>
                                        <p:cTn id="30" dur="500"/>
                                        <p:tgtEl>
                                          <p:spTgt spid="11"/>
                                        </p:tgtEl>
                                        <p:attrNameLst>
                                          <p:attrName>ppt_h</p:attrName>
                                        </p:attrNameLst>
                                      </p:cBhvr>
                                      <p:tavLst>
                                        <p:tav tm="0">
                                          <p:val>
                                            <p:strVal val="ppt_h"/>
                                          </p:val>
                                        </p:tav>
                                        <p:tav tm="100000">
                                          <p:val>
                                            <p:fltVal val="0"/>
                                          </p:val>
                                        </p:tav>
                                      </p:tavLst>
                                    </p:anim>
                                    <p:anim calcmode="lin" valueType="num">
                                      <p:cBhvr>
                                        <p:cTn id="31" dur="500"/>
                                        <p:tgtEl>
                                          <p:spTgt spid="11"/>
                                        </p:tgtEl>
                                        <p:attrNameLst>
                                          <p:attrName>style.rotation</p:attrName>
                                        </p:attrNameLst>
                                      </p:cBhvr>
                                      <p:tavLst>
                                        <p:tav tm="0">
                                          <p:val>
                                            <p:fltVal val="0"/>
                                          </p:val>
                                        </p:tav>
                                        <p:tav tm="100000">
                                          <p:val>
                                            <p:fltVal val="360"/>
                                          </p:val>
                                        </p:tav>
                                      </p:tavLst>
                                    </p:anim>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par>
                          <p:cTn id="34" fill="hold">
                            <p:stCondLst>
                              <p:cond delay="1000"/>
                            </p:stCondLst>
                            <p:childTnLst>
                              <p:par>
                                <p:cTn id="35" presetID="49" presetClass="entr" presetSubtype="0" decel="10000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style.rotation</p:attrName>
                                        </p:attrNameLst>
                                      </p:cBhvr>
                                      <p:tavLst>
                                        <p:tav tm="0">
                                          <p:val>
                                            <p:fltVal val="360"/>
                                          </p:val>
                                        </p:tav>
                                        <p:tav tm="100000">
                                          <p:val>
                                            <p:fltVal val="0"/>
                                          </p:val>
                                        </p:tav>
                                      </p:tavLst>
                                    </p:anim>
                                    <p:animEffect transition="in" filter="fade">
                                      <p:cBhvr>
                                        <p:cTn id="40" dur="500"/>
                                        <p:tgtEl>
                                          <p:spTgt spid="13"/>
                                        </p:tgtEl>
                                      </p:cBhvr>
                                    </p:animEffect>
                                  </p:childTnLst>
                                </p:cTn>
                              </p:par>
                              <p:par>
                                <p:cTn id="41" presetID="49" presetClass="entr" presetSubtype="0" decel="100000" fill="hold" grpId="0" nodeType="withEffect">
                                  <p:stCondLst>
                                    <p:cond delay="50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360"/>
                                          </p:val>
                                        </p:tav>
                                        <p:tav tm="100000">
                                          <p:val>
                                            <p:fltVal val="0"/>
                                          </p:val>
                                        </p:tav>
                                      </p:tavLst>
                                    </p:anim>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4" grpId="1"/>
      <p:bldP spid="11" grpId="0"/>
      <p:bldP spid="11" grpId="1"/>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84-87</a:t>
            </a:r>
          </a:p>
        </p:txBody>
      </p:sp>
    </p:spTree>
    <p:extLst>
      <p:ext uri="{BB962C8B-B14F-4D97-AF65-F5344CB8AC3E}">
        <p14:creationId xmlns:p14="http://schemas.microsoft.com/office/powerpoint/2010/main" val="156174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Valley of Baca </a:t>
            </a:r>
            <a:r>
              <a:rPr lang="en-US" sz="3200" dirty="0"/>
              <a:t>~ </a:t>
            </a:r>
            <a:r>
              <a:rPr lang="en-US" sz="3200" i="1" dirty="0"/>
              <a:t>Valley of Weeping</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84-87</a:t>
            </a:r>
          </a:p>
        </p:txBody>
      </p:sp>
      <p:sp>
        <p:nvSpPr>
          <p:cNvPr id="6" name="TextBox 5">
            <a:extLst>
              <a:ext uri="{FF2B5EF4-FFF2-40B4-BE49-F238E27FC236}">
                <a16:creationId xmlns:a16="http://schemas.microsoft.com/office/drawing/2014/main" id="{DEEE5DEF-41EF-49DC-A323-3845DFA9D949}"/>
              </a:ext>
            </a:extLst>
          </p:cNvPr>
          <p:cNvSpPr txBox="1"/>
          <p:nvPr/>
        </p:nvSpPr>
        <p:spPr>
          <a:xfrm>
            <a:off x="461473" y="1221980"/>
            <a:ext cx="8229600" cy="1569660"/>
          </a:xfrm>
          <a:prstGeom prst="rect">
            <a:avLst/>
          </a:prstGeom>
          <a:noFill/>
        </p:spPr>
        <p:txBody>
          <a:bodyPr wrap="square" rtlCol="0">
            <a:spAutoFit/>
          </a:bodyPr>
          <a:lstStyle/>
          <a:p>
            <a:r>
              <a:rPr lang="en-US" sz="3200" dirty="0"/>
              <a:t>Prov. 18:1 ~ </a:t>
            </a:r>
            <a:r>
              <a:rPr lang="en-US" sz="3200" dirty="0">
                <a:solidFill>
                  <a:schemeClr val="accent4">
                    <a:lumMod val="40000"/>
                    <a:lumOff val="60000"/>
                  </a:schemeClr>
                </a:solidFill>
              </a:rPr>
              <a:t>A man who isolates himself seeks his own desire;</a:t>
            </a:r>
          </a:p>
          <a:p>
            <a:r>
              <a:rPr lang="en-US" sz="3200" dirty="0">
                <a:solidFill>
                  <a:schemeClr val="accent4">
                    <a:lumMod val="40000"/>
                    <a:lumOff val="60000"/>
                  </a:schemeClr>
                </a:solidFill>
              </a:rPr>
              <a:t>He rages against all wise judgment.</a:t>
            </a:r>
          </a:p>
        </p:txBody>
      </p:sp>
      <p:sp>
        <p:nvSpPr>
          <p:cNvPr id="10" name="TextBox 9">
            <a:extLst>
              <a:ext uri="{FF2B5EF4-FFF2-40B4-BE49-F238E27FC236}">
                <a16:creationId xmlns:a16="http://schemas.microsoft.com/office/drawing/2014/main" id="{C83CEB4D-3B9F-493A-9636-D75650B59632}"/>
              </a:ext>
            </a:extLst>
          </p:cNvPr>
          <p:cNvSpPr txBox="1"/>
          <p:nvPr/>
        </p:nvSpPr>
        <p:spPr>
          <a:xfrm>
            <a:off x="469093" y="2723120"/>
            <a:ext cx="8229600" cy="3046988"/>
          </a:xfrm>
          <a:prstGeom prst="rect">
            <a:avLst/>
          </a:prstGeom>
          <a:noFill/>
        </p:spPr>
        <p:txBody>
          <a:bodyPr wrap="square" rtlCol="0">
            <a:spAutoFit/>
          </a:bodyPr>
          <a:lstStyle/>
          <a:p>
            <a:r>
              <a:rPr lang="en-US" sz="3200" dirty="0"/>
              <a:t>C. H. Spurgeon ~ </a:t>
            </a:r>
            <a:r>
              <a:rPr lang="en-US" sz="3200" dirty="0">
                <a:solidFill>
                  <a:schemeClr val="accent4">
                    <a:lumMod val="40000"/>
                    <a:lumOff val="60000"/>
                  </a:schemeClr>
                </a:solidFill>
              </a:rPr>
              <a:t>“As around a well men meet and converse cheerfully, being refreshed after their journey, so even in the vale of tears, or any other dreary glen, the pilgrims to the skies find sweet solace in brotherly communion and in anticipation of the general assembly above, with its joys unspeakable.”</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731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0" grpId="0"/>
    </p:bldLst>
  </p:timing>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663</TotalTime>
  <Words>536</Words>
  <Application>Microsoft Office PowerPoint</Application>
  <PresentationFormat>On-screen Show (4:3)</PresentationFormat>
  <Paragraphs>90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Lushlife</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5</cp:revision>
  <dcterms:created xsi:type="dcterms:W3CDTF">2018-01-01T18:30:41Z</dcterms:created>
  <dcterms:modified xsi:type="dcterms:W3CDTF">2018-01-03T23:46:09Z</dcterms:modified>
</cp:coreProperties>
</file>