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1" r:id="rId5"/>
    <p:sldId id="260" r:id="rId6"/>
    <p:sldId id="263" r:id="rId7"/>
    <p:sldId id="264" r:id="rId8"/>
    <p:sldId id="265" r:id="rId9"/>
    <p:sldId id="266" r:id="rId10"/>
    <p:sldId id="267" r:id="rId11"/>
    <p:sldId id="287" r:id="rId12"/>
    <p:sldId id="288" r:id="rId13"/>
    <p:sldId id="268" r:id="rId14"/>
    <p:sldId id="259" r:id="rId15"/>
    <p:sldId id="262" r:id="rId16"/>
    <p:sldId id="271" r:id="rId17"/>
    <p:sldId id="272" r:id="rId18"/>
    <p:sldId id="285" r:id="rId19"/>
    <p:sldId id="286" r:id="rId20"/>
    <p:sldId id="269" r:id="rId21"/>
    <p:sldId id="270" r:id="rId22"/>
    <p:sldId id="289" r:id="rId23"/>
    <p:sldId id="290" r:id="rId24"/>
    <p:sldId id="273" r:id="rId25"/>
    <p:sldId id="274" r:id="rId26"/>
    <p:sldId id="275" r:id="rId27"/>
    <p:sldId id="276" r:id="rId28"/>
    <p:sldId id="277" r:id="rId29"/>
    <p:sldId id="278" r:id="rId30"/>
    <p:sldId id="283" r:id="rId31"/>
    <p:sldId id="284" r:id="rId32"/>
  </p:sldIdLst>
  <p:sldSz cx="9144000" cy="6858000" type="screen4x3"/>
  <p:notesSz cx="6858000" cy="9144000"/>
  <p:embeddedFontLst>
    <p:embeddedFont>
      <p:font typeface="Lushlife" panose="00000400000000000000" pitchFamily="2"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70" d="100"/>
          <a:sy n="70" d="100"/>
        </p:scale>
        <p:origin x="837"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4D56F06-9C73-46E2-9247-49D43A6DFA22}"/>
    <pc:docChg chg="undo custSel addSld delSld modSld">
      <pc:chgData name="Ken Merrihew" userId="bcb7a1e886d99f07" providerId="LiveId" clId="{64D56F06-9C73-46E2-9247-49D43A6DFA22}" dt="2017-12-27T21:35:41.788" v="5038" actId="20577"/>
      <pc:docMkLst>
        <pc:docMk/>
      </pc:docMkLst>
      <pc:sldChg chg="modSp modAnim">
        <pc:chgData name="Ken Merrihew" userId="bcb7a1e886d99f07" providerId="LiveId" clId="{64D56F06-9C73-46E2-9247-49D43A6DFA22}" dt="2017-12-27T21:35:41.788" v="5038" actId="20577"/>
        <pc:sldMkLst>
          <pc:docMk/>
          <pc:sldMk cId="4103583843" sldId="261"/>
        </pc:sldMkLst>
        <pc:spChg chg="mod">
          <ac:chgData name="Ken Merrihew" userId="bcb7a1e886d99f07" providerId="LiveId" clId="{64D56F06-9C73-46E2-9247-49D43A6DFA22}" dt="2017-12-27T21:35:41.788" v="5038" actId="20577"/>
          <ac:spMkLst>
            <pc:docMk/>
            <pc:sldMk cId="4103583843" sldId="261"/>
            <ac:spMk id="10" creationId="{AE924D5B-C6FF-4CA1-9908-F21CE7A1B996}"/>
          </ac:spMkLst>
        </pc:spChg>
      </pc:sldChg>
      <pc:sldChg chg="addSp modSp modAnim">
        <pc:chgData name="Ken Merrihew" userId="bcb7a1e886d99f07" providerId="LiveId" clId="{64D56F06-9C73-46E2-9247-49D43A6DFA22}" dt="2017-12-27T19:30:00.208" v="4497" actId="339"/>
        <pc:sldMkLst>
          <pc:docMk/>
          <pc:sldMk cId="2216206232" sldId="263"/>
        </pc:sldMkLst>
        <pc:picChg chg="add mod">
          <ac:chgData name="Ken Merrihew" userId="bcb7a1e886d99f07" providerId="LiveId" clId="{64D56F06-9C73-46E2-9247-49D43A6DFA22}" dt="2017-12-27T19:30:00.208" v="4497" actId="339"/>
          <ac:picMkLst>
            <pc:docMk/>
            <pc:sldMk cId="2216206232" sldId="263"/>
            <ac:picMk id="1026" creationId="{1080B123-F270-425C-A7CF-54EE03B0647B}"/>
          </ac:picMkLst>
        </pc:picChg>
      </pc:sldChg>
      <pc:sldChg chg="modAnim">
        <pc:chgData name="Ken Merrihew" userId="bcb7a1e886d99f07" providerId="LiveId" clId="{64D56F06-9C73-46E2-9247-49D43A6DFA22}" dt="2017-12-27T19:33:20.212" v="4498"/>
        <pc:sldMkLst>
          <pc:docMk/>
          <pc:sldMk cId="3811134967" sldId="267"/>
        </pc:sldMkLst>
      </pc:sldChg>
      <pc:sldChg chg="modSp">
        <pc:chgData name="Ken Merrihew" userId="bcb7a1e886d99f07" providerId="LiveId" clId="{64D56F06-9C73-46E2-9247-49D43A6DFA22}" dt="2017-12-27T20:10:24.057" v="4826" actId="339"/>
        <pc:sldMkLst>
          <pc:docMk/>
          <pc:sldMk cId="999293967" sldId="273"/>
        </pc:sldMkLst>
        <pc:picChg chg="mod">
          <ac:chgData name="Ken Merrihew" userId="bcb7a1e886d99f07" providerId="LiveId" clId="{64D56F06-9C73-46E2-9247-49D43A6DFA22}" dt="2017-12-27T20:10:24.057" v="4826" actId="339"/>
          <ac:picMkLst>
            <pc:docMk/>
            <pc:sldMk cId="999293967" sldId="273"/>
            <ac:picMk id="1026" creationId="{0A0D91A4-C1D0-4327-BFBD-D0AF94E8FA01}"/>
          </ac:picMkLst>
        </pc:picChg>
      </pc:sldChg>
      <pc:sldChg chg="addSp modSp modAnim">
        <pc:chgData name="Ken Merrihew" userId="bcb7a1e886d99f07" providerId="LiveId" clId="{64D56F06-9C73-46E2-9247-49D43A6DFA22}" dt="2017-12-27T20:31:51.617" v="4934"/>
        <pc:sldMkLst>
          <pc:docMk/>
          <pc:sldMk cId="3824456934" sldId="277"/>
        </pc:sldMkLst>
        <pc:spChg chg="add mod">
          <ac:chgData name="Ken Merrihew" userId="bcb7a1e886d99f07" providerId="LiveId" clId="{64D56F06-9C73-46E2-9247-49D43A6DFA22}" dt="2017-12-27T20:30:43.229" v="4870" actId="1035"/>
          <ac:spMkLst>
            <pc:docMk/>
            <pc:sldMk cId="3824456934" sldId="277"/>
            <ac:spMk id="6" creationId="{171BECD6-D4CA-4695-952D-F681D553D15F}"/>
          </ac:spMkLst>
        </pc:spChg>
        <pc:spChg chg="add mod">
          <ac:chgData name="Ken Merrihew" userId="bcb7a1e886d99f07" providerId="LiveId" clId="{64D56F06-9C73-46E2-9247-49D43A6DFA22}" dt="2017-12-27T20:30:43.229" v="4870" actId="1035"/>
          <ac:spMkLst>
            <pc:docMk/>
            <pc:sldMk cId="3824456934" sldId="277"/>
            <ac:spMk id="10" creationId="{3D90865E-4EC0-45FD-A688-C5130882A2E6}"/>
          </ac:spMkLst>
        </pc:spChg>
        <pc:spChg chg="add mod">
          <ac:chgData name="Ken Merrihew" userId="bcb7a1e886d99f07" providerId="LiveId" clId="{64D56F06-9C73-46E2-9247-49D43A6DFA22}" dt="2017-12-27T20:31:37.219" v="4931" actId="1036"/>
          <ac:spMkLst>
            <pc:docMk/>
            <pc:sldMk cId="3824456934" sldId="277"/>
            <ac:spMk id="11" creationId="{7151F00A-9526-4528-87EA-D1B2A10ABAE1}"/>
          </ac:spMkLst>
        </pc:spChg>
      </pc:sldChg>
      <pc:sldChg chg="del">
        <pc:chgData name="Ken Merrihew" userId="bcb7a1e886d99f07" providerId="LiveId" clId="{64D56F06-9C73-46E2-9247-49D43A6DFA22}" dt="2017-12-27T20:31:14.901" v="4875" actId="2696"/>
        <pc:sldMkLst>
          <pc:docMk/>
          <pc:sldMk cId="2839610772" sldId="279"/>
        </pc:sldMkLst>
      </pc:sldChg>
      <pc:sldChg chg="del">
        <pc:chgData name="Ken Merrihew" userId="bcb7a1e886d99f07" providerId="LiveId" clId="{64D56F06-9C73-46E2-9247-49D43A6DFA22}" dt="2017-12-27T20:31:16.022" v="4876" actId="2696"/>
        <pc:sldMkLst>
          <pc:docMk/>
          <pc:sldMk cId="1564685027" sldId="280"/>
        </pc:sldMkLst>
      </pc:sldChg>
      <pc:sldChg chg="del">
        <pc:chgData name="Ken Merrihew" userId="bcb7a1e886d99f07" providerId="LiveId" clId="{64D56F06-9C73-46E2-9247-49D43A6DFA22}" dt="2017-12-27T20:31:54.470" v="4935" actId="2696"/>
        <pc:sldMkLst>
          <pc:docMk/>
          <pc:sldMk cId="2738175034" sldId="281"/>
        </pc:sldMkLst>
      </pc:sldChg>
      <pc:sldChg chg="del">
        <pc:chgData name="Ken Merrihew" userId="bcb7a1e886d99f07" providerId="LiveId" clId="{64D56F06-9C73-46E2-9247-49D43A6DFA22}" dt="2017-12-27T20:31:55.827" v="4936" actId="2696"/>
        <pc:sldMkLst>
          <pc:docMk/>
          <pc:sldMk cId="4247512543" sldId="282"/>
        </pc:sldMkLst>
      </pc:sldChg>
      <pc:sldChg chg="addSp modSp modAnim">
        <pc:chgData name="Ken Merrihew" userId="bcb7a1e886d99f07" providerId="LiveId" clId="{64D56F06-9C73-46E2-9247-49D43A6DFA22}" dt="2017-12-27T20:41:45.461" v="5031" actId="1035"/>
        <pc:sldMkLst>
          <pc:docMk/>
          <pc:sldMk cId="1094013317" sldId="283"/>
        </pc:sldMkLst>
        <pc:spChg chg="add mod">
          <ac:chgData name="Ken Merrihew" userId="bcb7a1e886d99f07" providerId="LiveId" clId="{64D56F06-9C73-46E2-9247-49D43A6DFA22}" dt="2017-12-27T20:37:07.301" v="4974" actId="1036"/>
          <ac:spMkLst>
            <pc:docMk/>
            <pc:sldMk cId="1094013317" sldId="283"/>
            <ac:spMk id="6" creationId="{9A1068F7-70D9-4EE1-8950-0C7282183DDB}"/>
          </ac:spMkLst>
        </pc:spChg>
        <pc:picChg chg="add mod ord">
          <ac:chgData name="Ken Merrihew" userId="bcb7a1e886d99f07" providerId="LiveId" clId="{64D56F06-9C73-46E2-9247-49D43A6DFA22}" dt="2017-12-27T20:41:45.461" v="5031" actId="1035"/>
          <ac:picMkLst>
            <pc:docMk/>
            <pc:sldMk cId="1094013317" sldId="283"/>
            <ac:picMk id="10" creationId="{2FAC890A-79AB-4EE7-B4D3-27BC7DFDC6E5}"/>
          </ac:picMkLst>
        </pc:picChg>
      </pc:sldChg>
      <pc:sldChg chg="addSp modSp add modAnim">
        <pc:chgData name="Ken Merrihew" userId="bcb7a1e886d99f07" providerId="LiveId" clId="{64D56F06-9C73-46E2-9247-49D43A6DFA22}" dt="2017-12-20T17:34:20.366" v="566"/>
        <pc:sldMkLst>
          <pc:docMk/>
          <pc:sldMk cId="1544807698" sldId="285"/>
        </pc:sldMkLst>
        <pc:spChg chg="mod">
          <ac:chgData name="Ken Merrihew" userId="bcb7a1e886d99f07" providerId="LiveId" clId="{64D56F06-9C73-46E2-9247-49D43A6DFA22}" dt="2017-12-20T17:34:20.366" v="566"/>
          <ac:spMkLst>
            <pc:docMk/>
            <pc:sldMk cId="1544807698" sldId="285"/>
            <ac:spMk id="5" creationId="{00000000-0000-0000-0000-000000000000}"/>
          </ac:spMkLst>
        </pc:spChg>
        <pc:spChg chg="add mod">
          <ac:chgData name="Ken Merrihew" userId="bcb7a1e886d99f07" providerId="LiveId" clId="{64D56F06-9C73-46E2-9247-49D43A6DFA22}" dt="2017-12-20T17:34:16.060" v="565"/>
          <ac:spMkLst>
            <pc:docMk/>
            <pc:sldMk cId="1544807698" sldId="285"/>
            <ac:spMk id="6" creationId="{A599292C-6D93-4F7B-BC37-2B2A108C7509}"/>
          </ac:spMkLst>
        </pc:spChg>
        <pc:spChg chg="add mod">
          <ac:chgData name="Ken Merrihew" userId="bcb7a1e886d99f07" providerId="LiveId" clId="{64D56F06-9C73-46E2-9247-49D43A6DFA22}" dt="2017-12-20T17:33:23.662" v="564" actId="14100"/>
          <ac:spMkLst>
            <pc:docMk/>
            <pc:sldMk cId="1544807698" sldId="285"/>
            <ac:spMk id="10" creationId="{577D510D-CFA0-482D-B121-2EFAD0CAB687}"/>
          </ac:spMkLst>
        </pc:spChg>
        <pc:spChg chg="add mod">
          <ac:chgData name="Ken Merrihew" userId="bcb7a1e886d99f07" providerId="LiveId" clId="{64D56F06-9C73-46E2-9247-49D43A6DFA22}" dt="2017-12-20T17:33:17.614" v="563" actId="14100"/>
          <ac:spMkLst>
            <pc:docMk/>
            <pc:sldMk cId="1544807698" sldId="285"/>
            <ac:spMk id="11" creationId="{90A475CB-6036-48C7-B95A-B10E2D9BFB89}"/>
          </ac:spMkLst>
        </pc:spChg>
      </pc:sldChg>
      <pc:sldChg chg="add">
        <pc:chgData name="Ken Merrihew" userId="bcb7a1e886d99f07" providerId="LiveId" clId="{64D56F06-9C73-46E2-9247-49D43A6DFA22}" dt="2017-12-20T17:28:35.734" v="1"/>
        <pc:sldMkLst>
          <pc:docMk/>
          <pc:sldMk cId="3895000180" sldId="286"/>
        </pc:sldMkLst>
      </pc:sldChg>
      <pc:sldChg chg="addSp delSp modSp add addAnim delAnim modAnim">
        <pc:chgData name="Ken Merrihew" userId="bcb7a1e886d99f07" providerId="LiveId" clId="{64D56F06-9C73-46E2-9247-49D43A6DFA22}" dt="2017-12-27T20:24:42.928" v="4827" actId="339"/>
        <pc:sldMkLst>
          <pc:docMk/>
          <pc:sldMk cId="1775268047" sldId="287"/>
        </pc:sldMkLst>
        <pc:spChg chg="add mod">
          <ac:chgData name="Ken Merrihew" userId="bcb7a1e886d99f07" providerId="LiveId" clId="{64D56F06-9C73-46E2-9247-49D43A6DFA22}" dt="2017-12-27T19:43:16.518" v="4543" actId="1076"/>
          <ac:spMkLst>
            <pc:docMk/>
            <pc:sldMk cId="1775268047" sldId="287"/>
            <ac:spMk id="2" creationId="{C05A5A4E-0FCF-4727-B90F-4A0301AD7E50}"/>
          </ac:spMkLst>
        </pc:spChg>
        <pc:spChg chg="add mod">
          <ac:chgData name="Ken Merrihew" userId="bcb7a1e886d99f07" providerId="LiveId" clId="{64D56F06-9C73-46E2-9247-49D43A6DFA22}" dt="2017-12-27T16:58:25.862" v="1238" actId="1037"/>
          <ac:spMkLst>
            <pc:docMk/>
            <pc:sldMk cId="1775268047" sldId="287"/>
            <ac:spMk id="3" creationId="{1CB55FBE-0C2F-49A6-BA0D-8689D4FC163B}"/>
          </ac:spMkLst>
        </pc:spChg>
        <pc:spChg chg="del">
          <ac:chgData name="Ken Merrihew" userId="bcb7a1e886d99f07" providerId="LiveId" clId="{64D56F06-9C73-46E2-9247-49D43A6DFA22}" dt="2017-12-27T16:46:51.305" v="622" actId="478"/>
          <ac:spMkLst>
            <pc:docMk/>
            <pc:sldMk cId="1775268047" sldId="287"/>
            <ac:spMk id="5" creationId="{00000000-0000-0000-0000-000000000000}"/>
          </ac:spMkLst>
        </pc:spChg>
        <pc:spChg chg="del">
          <ac:chgData name="Ken Merrihew" userId="bcb7a1e886d99f07" providerId="LiveId" clId="{64D56F06-9C73-46E2-9247-49D43A6DFA22}" dt="2017-12-27T16:46:51.305" v="622" actId="478"/>
          <ac:spMkLst>
            <pc:docMk/>
            <pc:sldMk cId="1775268047" sldId="287"/>
            <ac:spMk id="10" creationId="{AE924D5B-C6FF-4CA1-9908-F21CE7A1B996}"/>
          </ac:spMkLst>
        </pc:spChg>
        <pc:spChg chg="add mod">
          <ac:chgData name="Ken Merrihew" userId="bcb7a1e886d99f07" providerId="LiveId" clId="{64D56F06-9C73-46E2-9247-49D43A6DFA22}" dt="2017-12-27T17:08:26.910" v="1672" actId="1035"/>
          <ac:spMkLst>
            <pc:docMk/>
            <pc:sldMk cId="1775268047" sldId="287"/>
            <ac:spMk id="11" creationId="{8F44AEF4-757A-41AE-8510-59E71DD9DBFD}"/>
          </ac:spMkLst>
        </pc:spChg>
        <pc:spChg chg="add mod">
          <ac:chgData name="Ken Merrihew" userId="bcb7a1e886d99f07" providerId="LiveId" clId="{64D56F06-9C73-46E2-9247-49D43A6DFA22}" dt="2017-12-27T17:08:31.591" v="1681" actId="1035"/>
          <ac:spMkLst>
            <pc:docMk/>
            <pc:sldMk cId="1775268047" sldId="287"/>
            <ac:spMk id="12" creationId="{551FBE10-A632-4265-8D32-176D726E53FD}"/>
          </ac:spMkLst>
        </pc:spChg>
        <pc:spChg chg="add mod">
          <ac:chgData name="Ken Merrihew" userId="bcb7a1e886d99f07" providerId="LiveId" clId="{64D56F06-9C73-46E2-9247-49D43A6DFA22}" dt="2017-12-27T17:08:33.367" v="1685" actId="1035"/>
          <ac:spMkLst>
            <pc:docMk/>
            <pc:sldMk cId="1775268047" sldId="287"/>
            <ac:spMk id="13" creationId="{1E6CBE28-8CF4-4469-A288-1F4F6713599A}"/>
          </ac:spMkLst>
        </pc:spChg>
        <pc:spChg chg="add mod">
          <ac:chgData name="Ken Merrihew" userId="bcb7a1e886d99f07" providerId="LiveId" clId="{64D56F06-9C73-46E2-9247-49D43A6DFA22}" dt="2017-12-27T19:49:07.488" v="4696" actId="1036"/>
          <ac:spMkLst>
            <pc:docMk/>
            <pc:sldMk cId="1775268047" sldId="287"/>
            <ac:spMk id="17" creationId="{1384E648-6F31-4146-AFDE-C28ED62431B6}"/>
          </ac:spMkLst>
        </pc:spChg>
        <pc:spChg chg="add mod">
          <ac:chgData name="Ken Merrihew" userId="bcb7a1e886d99f07" providerId="LiveId" clId="{64D56F06-9C73-46E2-9247-49D43A6DFA22}" dt="2017-12-27T19:49:07.488" v="4696" actId="1036"/>
          <ac:spMkLst>
            <pc:docMk/>
            <pc:sldMk cId="1775268047" sldId="287"/>
            <ac:spMk id="18" creationId="{EBE30CA1-49B8-4111-B814-2F6D34496FF4}"/>
          </ac:spMkLst>
        </pc:spChg>
        <pc:spChg chg="add mod">
          <ac:chgData name="Ken Merrihew" userId="bcb7a1e886d99f07" providerId="LiveId" clId="{64D56F06-9C73-46E2-9247-49D43A6DFA22}" dt="2017-12-27T20:24:42.928" v="4827" actId="339"/>
          <ac:spMkLst>
            <pc:docMk/>
            <pc:sldMk cId="1775268047" sldId="287"/>
            <ac:spMk id="19" creationId="{64C645F2-0E58-43E2-9CE0-769D2B098109}"/>
          </ac:spMkLst>
        </pc:spChg>
        <pc:spChg chg="add mod">
          <ac:chgData name="Ken Merrihew" userId="bcb7a1e886d99f07" providerId="LiveId" clId="{64D56F06-9C73-46E2-9247-49D43A6DFA22}" dt="2017-12-27T20:24:42.928" v="4827" actId="339"/>
          <ac:spMkLst>
            <pc:docMk/>
            <pc:sldMk cId="1775268047" sldId="287"/>
            <ac:spMk id="20" creationId="{597B32AF-B6FC-4C40-B7BD-39D15F404CAA}"/>
          </ac:spMkLst>
        </pc:spChg>
        <pc:spChg chg="add mod">
          <ac:chgData name="Ken Merrihew" userId="bcb7a1e886d99f07" providerId="LiveId" clId="{64D56F06-9C73-46E2-9247-49D43A6DFA22}" dt="2017-12-27T16:57:46.278" v="1153" actId="404"/>
          <ac:spMkLst>
            <pc:docMk/>
            <pc:sldMk cId="1775268047" sldId="287"/>
            <ac:spMk id="21" creationId="{BB7FC024-EB0E-489F-809D-6B2032F8C49A}"/>
          </ac:spMkLst>
        </pc:spChg>
        <pc:spChg chg="add mod">
          <ac:chgData name="Ken Merrihew" userId="bcb7a1e886d99f07" providerId="LiveId" clId="{64D56F06-9C73-46E2-9247-49D43A6DFA22}" dt="2017-12-27T16:58:04.917" v="1210" actId="20577"/>
          <ac:spMkLst>
            <pc:docMk/>
            <pc:sldMk cId="1775268047" sldId="287"/>
            <ac:spMk id="22" creationId="{E0907B20-B7C0-4E3C-BE89-82B5D7D10420}"/>
          </ac:spMkLst>
        </pc:spChg>
        <pc:spChg chg="add mod">
          <ac:chgData name="Ken Merrihew" userId="bcb7a1e886d99f07" providerId="LiveId" clId="{64D56F06-9C73-46E2-9247-49D43A6DFA22}" dt="2017-12-27T16:59:04.426" v="1282" actId="1035"/>
          <ac:spMkLst>
            <pc:docMk/>
            <pc:sldMk cId="1775268047" sldId="287"/>
            <ac:spMk id="23" creationId="{7092E550-A29D-421E-BB4C-5129896706C2}"/>
          </ac:spMkLst>
        </pc:spChg>
        <pc:spChg chg="add mod">
          <ac:chgData name="Ken Merrihew" userId="bcb7a1e886d99f07" providerId="LiveId" clId="{64D56F06-9C73-46E2-9247-49D43A6DFA22}" dt="2017-12-27T17:17:10.787" v="1866" actId="14100"/>
          <ac:spMkLst>
            <pc:docMk/>
            <pc:sldMk cId="1775268047" sldId="287"/>
            <ac:spMk id="24" creationId="{24130E10-360D-439C-84BE-9E8F8C96F076}"/>
          </ac:spMkLst>
        </pc:spChg>
        <pc:spChg chg="add mod">
          <ac:chgData name="Ken Merrihew" userId="bcb7a1e886d99f07" providerId="LiveId" clId="{64D56F06-9C73-46E2-9247-49D43A6DFA22}" dt="2017-12-27T17:17:02.445" v="1862" actId="1037"/>
          <ac:spMkLst>
            <pc:docMk/>
            <pc:sldMk cId="1775268047" sldId="287"/>
            <ac:spMk id="25" creationId="{194D528A-7721-454F-A8E0-1A65207D10BC}"/>
          </ac:spMkLst>
        </pc:spChg>
        <pc:spChg chg="add mod">
          <ac:chgData name="Ken Merrihew" userId="bcb7a1e886d99f07" providerId="LiveId" clId="{64D56F06-9C73-46E2-9247-49D43A6DFA22}" dt="2017-12-27T17:01:17.480" v="1519" actId="122"/>
          <ac:spMkLst>
            <pc:docMk/>
            <pc:sldMk cId="1775268047" sldId="287"/>
            <ac:spMk id="26" creationId="{81F430ED-B9A6-4294-8F58-989A8A83BE84}"/>
          </ac:spMkLst>
        </pc:spChg>
        <pc:spChg chg="add mod">
          <ac:chgData name="Ken Merrihew" userId="bcb7a1e886d99f07" providerId="LiveId" clId="{64D56F06-9C73-46E2-9247-49D43A6DFA22}" dt="2017-12-27T17:01:17.480" v="1519" actId="122"/>
          <ac:spMkLst>
            <pc:docMk/>
            <pc:sldMk cId="1775268047" sldId="287"/>
            <ac:spMk id="27" creationId="{35C52C42-57BD-4AAA-82F5-12C49EBC85B2}"/>
          </ac:spMkLst>
        </pc:spChg>
        <pc:spChg chg="add mod">
          <ac:chgData name="Ken Merrihew" userId="bcb7a1e886d99f07" providerId="LiveId" clId="{64D56F06-9C73-46E2-9247-49D43A6DFA22}" dt="2017-12-27T17:01:17.480" v="1519" actId="122"/>
          <ac:spMkLst>
            <pc:docMk/>
            <pc:sldMk cId="1775268047" sldId="287"/>
            <ac:spMk id="28" creationId="{81E0DF78-FE21-4E32-95F0-6D82029691D6}"/>
          </ac:spMkLst>
        </pc:spChg>
        <pc:spChg chg="add mod">
          <ac:chgData name="Ken Merrihew" userId="bcb7a1e886d99f07" providerId="LiveId" clId="{64D56F06-9C73-46E2-9247-49D43A6DFA22}" dt="2017-12-27T17:01:17.480" v="1519" actId="122"/>
          <ac:spMkLst>
            <pc:docMk/>
            <pc:sldMk cId="1775268047" sldId="287"/>
            <ac:spMk id="29" creationId="{8263FCFB-12A4-4691-9C9E-7A0142B233BB}"/>
          </ac:spMkLst>
        </pc:spChg>
        <pc:spChg chg="add mod">
          <ac:chgData name="Ken Merrihew" userId="bcb7a1e886d99f07" providerId="LiveId" clId="{64D56F06-9C73-46E2-9247-49D43A6DFA22}" dt="2017-12-27T17:03:12.751" v="1626" actId="1035"/>
          <ac:spMkLst>
            <pc:docMk/>
            <pc:sldMk cId="1775268047" sldId="287"/>
            <ac:spMk id="30" creationId="{5CDA997B-A980-4A93-9E83-8BA54D8643F3}"/>
          </ac:spMkLst>
        </pc:spChg>
        <pc:spChg chg="add mod">
          <ac:chgData name="Ken Merrihew" userId="bcb7a1e886d99f07" providerId="LiveId" clId="{64D56F06-9C73-46E2-9247-49D43A6DFA22}" dt="2017-12-27T17:15:02.184" v="1806" actId="1035"/>
          <ac:spMkLst>
            <pc:docMk/>
            <pc:sldMk cId="1775268047" sldId="287"/>
            <ac:spMk id="31" creationId="{01D45A80-E2B3-4961-A9CB-E9F884EE7477}"/>
          </ac:spMkLst>
        </pc:spChg>
        <pc:spChg chg="add mod">
          <ac:chgData name="Ken Merrihew" userId="bcb7a1e886d99f07" providerId="LiveId" clId="{64D56F06-9C73-46E2-9247-49D43A6DFA22}" dt="2017-12-27T17:16:23.234" v="1852" actId="14100"/>
          <ac:spMkLst>
            <pc:docMk/>
            <pc:sldMk cId="1775268047" sldId="287"/>
            <ac:spMk id="36" creationId="{8DE4CA89-5155-40D7-A7C6-674E0BD61D01}"/>
          </ac:spMkLst>
        </pc:spChg>
        <pc:cxnChg chg="add mod">
          <ac:chgData name="Ken Merrihew" userId="bcb7a1e886d99f07" providerId="LiveId" clId="{64D56F06-9C73-46E2-9247-49D43A6DFA22}" dt="2017-12-27T16:58:25.862" v="1238" actId="1037"/>
          <ac:cxnSpMkLst>
            <pc:docMk/>
            <pc:sldMk cId="1775268047" sldId="287"/>
            <ac:cxnSpMk id="6" creationId="{F8B2DB2E-8441-4B11-B9C9-0B6A21264FB1}"/>
          </ac:cxnSpMkLst>
        </pc:cxnChg>
        <pc:cxnChg chg="add mod">
          <ac:chgData name="Ken Merrihew" userId="bcb7a1e886d99f07" providerId="LiveId" clId="{64D56F06-9C73-46E2-9247-49D43A6DFA22}" dt="2017-12-27T16:58:25.862" v="1238" actId="1037"/>
          <ac:cxnSpMkLst>
            <pc:docMk/>
            <pc:sldMk cId="1775268047" sldId="287"/>
            <ac:cxnSpMk id="14" creationId="{A58B14EC-AA16-42C5-AE20-9C0F72D77749}"/>
          </ac:cxnSpMkLst>
        </pc:cxnChg>
        <pc:cxnChg chg="add mod">
          <ac:chgData name="Ken Merrihew" userId="bcb7a1e886d99f07" providerId="LiveId" clId="{64D56F06-9C73-46E2-9247-49D43A6DFA22}" dt="2017-12-27T17:13:23.293" v="1687" actId="1036"/>
          <ac:cxnSpMkLst>
            <pc:docMk/>
            <pc:sldMk cId="1775268047" sldId="287"/>
            <ac:cxnSpMk id="15" creationId="{B703FC73-DEDB-4880-A690-F0714001D47B}"/>
          </ac:cxnSpMkLst>
        </pc:cxnChg>
        <pc:cxnChg chg="add mod">
          <ac:chgData name="Ken Merrihew" userId="bcb7a1e886d99f07" providerId="LiveId" clId="{64D56F06-9C73-46E2-9247-49D43A6DFA22}" dt="2017-12-27T17:13:23.293" v="1687" actId="1036"/>
          <ac:cxnSpMkLst>
            <pc:docMk/>
            <pc:sldMk cId="1775268047" sldId="287"/>
            <ac:cxnSpMk id="16" creationId="{6AD2DC55-4631-43CD-8EF3-78ED5BF971D6}"/>
          </ac:cxnSpMkLst>
        </pc:cxnChg>
        <pc:cxnChg chg="add mod">
          <ac:chgData name="Ken Merrihew" userId="bcb7a1e886d99f07" providerId="LiveId" clId="{64D56F06-9C73-46E2-9247-49D43A6DFA22}" dt="2017-12-27T17:03:06.313" v="1610" actId="14861"/>
          <ac:cxnSpMkLst>
            <pc:docMk/>
            <pc:sldMk cId="1775268047" sldId="287"/>
            <ac:cxnSpMk id="33" creationId="{62063CE6-B9A3-421D-AD51-98D1AE2C4777}"/>
          </ac:cxnSpMkLst>
        </pc:cxnChg>
        <pc:cxnChg chg="add mod">
          <ac:chgData name="Ken Merrihew" userId="bcb7a1e886d99f07" providerId="LiveId" clId="{64D56F06-9C73-46E2-9247-49D43A6DFA22}" dt="2017-12-27T17:15:08.170" v="1807" actId="14100"/>
          <ac:cxnSpMkLst>
            <pc:docMk/>
            <pc:sldMk cId="1775268047" sldId="287"/>
            <ac:cxnSpMk id="34" creationId="{E0004335-2A9F-4B3D-AB35-BAB4F075300C}"/>
          </ac:cxnSpMkLst>
        </pc:cxnChg>
        <pc:cxnChg chg="add mod ord">
          <ac:chgData name="Ken Merrihew" userId="bcb7a1e886d99f07" providerId="LiveId" clId="{64D56F06-9C73-46E2-9247-49D43A6DFA22}" dt="2017-12-27T19:43:23.775" v="4544" actId="14100"/>
          <ac:cxnSpMkLst>
            <pc:docMk/>
            <pc:sldMk cId="1775268047" sldId="287"/>
            <ac:cxnSpMk id="38" creationId="{349F7CE6-4E93-43D9-A8B1-1F57EAD147A8}"/>
          </ac:cxnSpMkLst>
        </pc:cxnChg>
        <pc:cxnChg chg="add mod ord">
          <ac:chgData name="Ken Merrihew" userId="bcb7a1e886d99f07" providerId="LiveId" clId="{64D56F06-9C73-46E2-9247-49D43A6DFA22}" dt="2017-12-27T19:43:36.031" v="4593" actId="1035"/>
          <ac:cxnSpMkLst>
            <pc:docMk/>
            <pc:sldMk cId="1775268047" sldId="287"/>
            <ac:cxnSpMk id="40" creationId="{4EC18ECA-E96D-4586-8CBC-61188B7072C7}"/>
          </ac:cxnSpMkLst>
        </pc:cxnChg>
        <pc:cxnChg chg="add mod ord">
          <ac:chgData name="Ken Merrihew" userId="bcb7a1e886d99f07" providerId="LiveId" clId="{64D56F06-9C73-46E2-9247-49D43A6DFA22}" dt="2017-12-27T19:43:58.371" v="4683" actId="1036"/>
          <ac:cxnSpMkLst>
            <pc:docMk/>
            <pc:sldMk cId="1775268047" sldId="287"/>
            <ac:cxnSpMk id="43" creationId="{489C1AA2-BAC8-409C-860F-DE66E51B6F99}"/>
          </ac:cxnSpMkLst>
        </pc:cxnChg>
        <pc:cxnChg chg="add mod ord">
          <ac:chgData name="Ken Merrihew" userId="bcb7a1e886d99f07" providerId="LiveId" clId="{64D56F06-9C73-46E2-9247-49D43A6DFA22}" dt="2017-12-27T19:43:58.371" v="4683" actId="1036"/>
          <ac:cxnSpMkLst>
            <pc:docMk/>
            <pc:sldMk cId="1775268047" sldId="287"/>
            <ac:cxnSpMk id="44" creationId="{FBD34BE9-2363-426D-AA53-C03329B8CF33}"/>
          </ac:cxnSpMkLst>
        </pc:cxnChg>
      </pc:sldChg>
      <pc:sldChg chg="addSp delSp modSp add delAnim modAnim">
        <pc:chgData name="Ken Merrihew" userId="bcb7a1e886d99f07" providerId="LiveId" clId="{64D56F06-9C73-46E2-9247-49D43A6DFA22}" dt="2017-12-27T20:26:57.530" v="4830"/>
        <pc:sldMkLst>
          <pc:docMk/>
          <pc:sldMk cId="275739767" sldId="288"/>
        </pc:sldMkLst>
        <pc:spChg chg="mod topLvl">
          <ac:chgData name="Ken Merrihew" userId="bcb7a1e886d99f07" providerId="LiveId" clId="{64D56F06-9C73-46E2-9247-49D43A6DFA22}" dt="2017-12-27T19:47:02.905" v="4692" actId="1076"/>
          <ac:spMkLst>
            <pc:docMk/>
            <pc:sldMk cId="275739767" sldId="288"/>
            <ac:spMk id="2" creationId="{C05A5A4E-0FCF-4727-B90F-4A0301AD7E50}"/>
          </ac:spMkLst>
        </pc:spChg>
        <pc:spChg chg="del">
          <ac:chgData name="Ken Merrihew" userId="bcb7a1e886d99f07" providerId="LiveId" clId="{64D56F06-9C73-46E2-9247-49D43A6DFA22}" dt="2017-12-27T17:30:29.311" v="1977" actId="478"/>
          <ac:spMkLst>
            <pc:docMk/>
            <pc:sldMk cId="275739767" sldId="288"/>
            <ac:spMk id="3" creationId="{1CB55FBE-0C2F-49A6-BA0D-8689D4FC163B}"/>
          </ac:spMkLst>
        </pc:spChg>
        <pc:spChg chg="del">
          <ac:chgData name="Ken Merrihew" userId="bcb7a1e886d99f07" providerId="LiveId" clId="{64D56F06-9C73-46E2-9247-49D43A6DFA22}" dt="2017-12-27T17:30:28.097" v="1976" actId="478"/>
          <ac:spMkLst>
            <pc:docMk/>
            <pc:sldMk cId="275739767" sldId="288"/>
            <ac:spMk id="11" creationId="{8F44AEF4-757A-41AE-8510-59E71DD9DBFD}"/>
          </ac:spMkLst>
        </pc:spChg>
        <pc:spChg chg="mod">
          <ac:chgData name="Ken Merrihew" userId="bcb7a1e886d99f07" providerId="LiveId" clId="{64D56F06-9C73-46E2-9247-49D43A6DFA22}" dt="2017-12-27T17:30:50.451" v="2025" actId="1035"/>
          <ac:spMkLst>
            <pc:docMk/>
            <pc:sldMk cId="275739767" sldId="288"/>
            <ac:spMk id="12" creationId="{551FBE10-A632-4265-8D32-176D726E53FD}"/>
          </ac:spMkLst>
        </pc:spChg>
        <pc:spChg chg="mod">
          <ac:chgData name="Ken Merrihew" userId="bcb7a1e886d99f07" providerId="LiveId" clId="{64D56F06-9C73-46E2-9247-49D43A6DFA22}" dt="2017-12-27T17:30:24.665" v="1975" actId="14100"/>
          <ac:spMkLst>
            <pc:docMk/>
            <pc:sldMk cId="275739767" sldId="288"/>
            <ac:spMk id="13" creationId="{1E6CBE28-8CF4-4469-A288-1F4F6713599A}"/>
          </ac:spMkLst>
        </pc:spChg>
        <pc:spChg chg="del">
          <ac:chgData name="Ken Merrihew" userId="bcb7a1e886d99f07" providerId="LiveId" clId="{64D56F06-9C73-46E2-9247-49D43A6DFA22}" dt="2017-12-27T17:27:48.315" v="1868" actId="478"/>
          <ac:spMkLst>
            <pc:docMk/>
            <pc:sldMk cId="275739767" sldId="288"/>
            <ac:spMk id="17" creationId="{1384E648-6F31-4146-AFDE-C28ED62431B6}"/>
          </ac:spMkLst>
        </pc:spChg>
        <pc:spChg chg="del">
          <ac:chgData name="Ken Merrihew" userId="bcb7a1e886d99f07" providerId="LiveId" clId="{64D56F06-9C73-46E2-9247-49D43A6DFA22}" dt="2017-12-27T17:27:48.315" v="1868" actId="478"/>
          <ac:spMkLst>
            <pc:docMk/>
            <pc:sldMk cId="275739767" sldId="288"/>
            <ac:spMk id="18" creationId="{EBE30CA1-49B8-4111-B814-2F6D34496FF4}"/>
          </ac:spMkLst>
        </pc:spChg>
        <pc:spChg chg="del">
          <ac:chgData name="Ken Merrihew" userId="bcb7a1e886d99f07" providerId="LiveId" clId="{64D56F06-9C73-46E2-9247-49D43A6DFA22}" dt="2017-12-27T17:28:27.745" v="1870" actId="478"/>
          <ac:spMkLst>
            <pc:docMk/>
            <pc:sldMk cId="275739767" sldId="288"/>
            <ac:spMk id="19" creationId="{64C645F2-0E58-43E2-9CE0-769D2B098109}"/>
          </ac:spMkLst>
        </pc:spChg>
        <pc:spChg chg="del">
          <ac:chgData name="Ken Merrihew" userId="bcb7a1e886d99f07" providerId="LiveId" clId="{64D56F06-9C73-46E2-9247-49D43A6DFA22}" dt="2017-12-27T17:28:27.745" v="1870" actId="478"/>
          <ac:spMkLst>
            <pc:docMk/>
            <pc:sldMk cId="275739767" sldId="288"/>
            <ac:spMk id="20" creationId="{597B32AF-B6FC-4C40-B7BD-39D15F404CAA}"/>
          </ac:spMkLst>
        </pc:spChg>
        <pc:spChg chg="del">
          <ac:chgData name="Ken Merrihew" userId="bcb7a1e886d99f07" providerId="LiveId" clId="{64D56F06-9C73-46E2-9247-49D43A6DFA22}" dt="2017-12-27T17:28:27.745" v="1870" actId="478"/>
          <ac:spMkLst>
            <pc:docMk/>
            <pc:sldMk cId="275739767" sldId="288"/>
            <ac:spMk id="21" creationId="{BB7FC024-EB0E-489F-809D-6B2032F8C49A}"/>
          </ac:spMkLst>
        </pc:spChg>
        <pc:spChg chg="del">
          <ac:chgData name="Ken Merrihew" userId="bcb7a1e886d99f07" providerId="LiveId" clId="{64D56F06-9C73-46E2-9247-49D43A6DFA22}" dt="2017-12-27T17:28:27.745" v="1870" actId="478"/>
          <ac:spMkLst>
            <pc:docMk/>
            <pc:sldMk cId="275739767" sldId="288"/>
            <ac:spMk id="22" creationId="{E0907B20-B7C0-4E3C-BE89-82B5D7D10420}"/>
          </ac:spMkLst>
        </pc:spChg>
        <pc:spChg chg="mod topLvl">
          <ac:chgData name="Ken Merrihew" userId="bcb7a1e886d99f07" providerId="LiveId" clId="{64D56F06-9C73-46E2-9247-49D43A6DFA22}" dt="2017-12-27T17:59:24.206" v="3668" actId="20577"/>
          <ac:spMkLst>
            <pc:docMk/>
            <pc:sldMk cId="275739767" sldId="288"/>
            <ac:spMk id="23" creationId="{7092E550-A29D-421E-BB4C-5129896706C2}"/>
          </ac:spMkLst>
        </pc:spChg>
        <pc:spChg chg="mod topLvl">
          <ac:chgData name="Ken Merrihew" userId="bcb7a1e886d99f07" providerId="LiveId" clId="{64D56F06-9C73-46E2-9247-49D43A6DFA22}" dt="2017-12-27T17:59:29.405" v="3671" actId="20577"/>
          <ac:spMkLst>
            <pc:docMk/>
            <pc:sldMk cId="275739767" sldId="288"/>
            <ac:spMk id="24" creationId="{24130E10-360D-439C-84BE-9E8F8C96F076}"/>
          </ac:spMkLst>
        </pc:spChg>
        <pc:spChg chg="del">
          <ac:chgData name="Ken Merrihew" userId="bcb7a1e886d99f07" providerId="LiveId" clId="{64D56F06-9C73-46E2-9247-49D43A6DFA22}" dt="2017-12-27T17:33:28.758" v="2366" actId="478"/>
          <ac:spMkLst>
            <pc:docMk/>
            <pc:sldMk cId="275739767" sldId="288"/>
            <ac:spMk id="25" creationId="{194D528A-7721-454F-A8E0-1A65207D10BC}"/>
          </ac:spMkLst>
        </pc:spChg>
        <pc:spChg chg="del">
          <ac:chgData name="Ken Merrihew" userId="bcb7a1e886d99f07" providerId="LiveId" clId="{64D56F06-9C73-46E2-9247-49D43A6DFA22}" dt="2017-12-27T17:27:48.315" v="1868" actId="478"/>
          <ac:spMkLst>
            <pc:docMk/>
            <pc:sldMk cId="275739767" sldId="288"/>
            <ac:spMk id="26" creationId="{81F430ED-B9A6-4294-8F58-989A8A83BE84}"/>
          </ac:spMkLst>
        </pc:spChg>
        <pc:spChg chg="del">
          <ac:chgData name="Ken Merrihew" userId="bcb7a1e886d99f07" providerId="LiveId" clId="{64D56F06-9C73-46E2-9247-49D43A6DFA22}" dt="2017-12-27T17:27:48.315" v="1868" actId="478"/>
          <ac:spMkLst>
            <pc:docMk/>
            <pc:sldMk cId="275739767" sldId="288"/>
            <ac:spMk id="27" creationId="{35C52C42-57BD-4AAA-82F5-12C49EBC85B2}"/>
          </ac:spMkLst>
        </pc:spChg>
        <pc:spChg chg="del">
          <ac:chgData name="Ken Merrihew" userId="bcb7a1e886d99f07" providerId="LiveId" clId="{64D56F06-9C73-46E2-9247-49D43A6DFA22}" dt="2017-12-27T17:27:48.315" v="1868" actId="478"/>
          <ac:spMkLst>
            <pc:docMk/>
            <pc:sldMk cId="275739767" sldId="288"/>
            <ac:spMk id="28" creationId="{81E0DF78-FE21-4E32-95F0-6D82029691D6}"/>
          </ac:spMkLst>
        </pc:spChg>
        <pc:spChg chg="del">
          <ac:chgData name="Ken Merrihew" userId="bcb7a1e886d99f07" providerId="LiveId" clId="{64D56F06-9C73-46E2-9247-49D43A6DFA22}" dt="2017-12-27T17:27:48.315" v="1868" actId="478"/>
          <ac:spMkLst>
            <pc:docMk/>
            <pc:sldMk cId="275739767" sldId="288"/>
            <ac:spMk id="29" creationId="{8263FCFB-12A4-4691-9C9E-7A0142B233BB}"/>
          </ac:spMkLst>
        </pc:spChg>
        <pc:spChg chg="del">
          <ac:chgData name="Ken Merrihew" userId="bcb7a1e886d99f07" providerId="LiveId" clId="{64D56F06-9C73-46E2-9247-49D43A6DFA22}" dt="2017-12-27T17:27:48.315" v="1868" actId="478"/>
          <ac:spMkLst>
            <pc:docMk/>
            <pc:sldMk cId="275739767" sldId="288"/>
            <ac:spMk id="30" creationId="{5CDA997B-A980-4A93-9E83-8BA54D8643F3}"/>
          </ac:spMkLst>
        </pc:spChg>
        <pc:spChg chg="del">
          <ac:chgData name="Ken Merrihew" userId="bcb7a1e886d99f07" providerId="LiveId" clId="{64D56F06-9C73-46E2-9247-49D43A6DFA22}" dt="2017-12-27T17:27:48.315" v="1868" actId="478"/>
          <ac:spMkLst>
            <pc:docMk/>
            <pc:sldMk cId="275739767" sldId="288"/>
            <ac:spMk id="31" creationId="{01D45A80-E2B3-4961-A9CB-E9F884EE7477}"/>
          </ac:spMkLst>
        </pc:spChg>
        <pc:spChg chg="add mod">
          <ac:chgData name="Ken Merrihew" userId="bcb7a1e886d99f07" providerId="LiveId" clId="{64D56F06-9C73-46E2-9247-49D43A6DFA22}" dt="2017-12-27T17:30:42.855" v="2020" actId="20577"/>
          <ac:spMkLst>
            <pc:docMk/>
            <pc:sldMk cId="275739767" sldId="288"/>
            <ac:spMk id="32" creationId="{45079D85-2185-4FA4-860E-12E359A945AA}"/>
          </ac:spMkLst>
        </pc:spChg>
        <pc:spChg chg="add mod">
          <ac:chgData name="Ken Merrihew" userId="bcb7a1e886d99f07" providerId="LiveId" clId="{64D56F06-9C73-46E2-9247-49D43A6DFA22}" dt="2017-12-27T17:31:06.049" v="2063" actId="20577"/>
          <ac:spMkLst>
            <pc:docMk/>
            <pc:sldMk cId="275739767" sldId="288"/>
            <ac:spMk id="35" creationId="{B9CC2192-E4D3-44D5-85CC-C4BC761724D7}"/>
          </ac:spMkLst>
        </pc:spChg>
        <pc:spChg chg="del">
          <ac:chgData name="Ken Merrihew" userId="bcb7a1e886d99f07" providerId="LiveId" clId="{64D56F06-9C73-46E2-9247-49D43A6DFA22}" dt="2017-12-27T17:27:50.942" v="1869" actId="478"/>
          <ac:spMkLst>
            <pc:docMk/>
            <pc:sldMk cId="275739767" sldId="288"/>
            <ac:spMk id="36" creationId="{8DE4CA89-5155-40D7-A7C6-674E0BD61D01}"/>
          </ac:spMkLst>
        </pc:spChg>
        <pc:spChg chg="add mod">
          <ac:chgData name="Ken Merrihew" userId="bcb7a1e886d99f07" providerId="LiveId" clId="{64D56F06-9C73-46E2-9247-49D43A6DFA22}" dt="2017-12-27T17:31:22.930" v="2106" actId="20577"/>
          <ac:spMkLst>
            <pc:docMk/>
            <pc:sldMk cId="275739767" sldId="288"/>
            <ac:spMk id="37" creationId="{D8EEF924-429A-4E26-B869-55EA6FA60B8D}"/>
          </ac:spMkLst>
        </pc:spChg>
        <pc:spChg chg="add mod">
          <ac:chgData name="Ken Merrihew" userId="bcb7a1e886d99f07" providerId="LiveId" clId="{64D56F06-9C73-46E2-9247-49D43A6DFA22}" dt="2017-12-27T17:31:40.515" v="2148" actId="20577"/>
          <ac:spMkLst>
            <pc:docMk/>
            <pc:sldMk cId="275739767" sldId="288"/>
            <ac:spMk id="38" creationId="{AE175A96-72CF-4287-9FAC-29AB0BDFB321}"/>
          </ac:spMkLst>
        </pc:spChg>
        <pc:spChg chg="add mod">
          <ac:chgData name="Ken Merrihew" userId="bcb7a1e886d99f07" providerId="LiveId" clId="{64D56F06-9C73-46E2-9247-49D43A6DFA22}" dt="2017-12-27T17:31:55.337" v="2190" actId="20577"/>
          <ac:spMkLst>
            <pc:docMk/>
            <pc:sldMk cId="275739767" sldId="288"/>
            <ac:spMk id="39" creationId="{1480FC68-552F-4C48-B71A-EB774AFD4180}"/>
          </ac:spMkLst>
        </pc:spChg>
        <pc:spChg chg="add mod">
          <ac:chgData name="Ken Merrihew" userId="bcb7a1e886d99f07" providerId="LiveId" clId="{64D56F06-9C73-46E2-9247-49D43A6DFA22}" dt="2017-12-27T17:32:11.773" v="2195" actId="20577"/>
          <ac:spMkLst>
            <pc:docMk/>
            <pc:sldMk cId="275739767" sldId="288"/>
            <ac:spMk id="40" creationId="{7A9B8A20-A9A2-4589-BDD3-E7F30701AB53}"/>
          </ac:spMkLst>
        </pc:spChg>
        <pc:spChg chg="add mod">
          <ac:chgData name="Ken Merrihew" userId="bcb7a1e886d99f07" providerId="LiveId" clId="{64D56F06-9C73-46E2-9247-49D43A6DFA22}" dt="2017-12-27T17:32:27.108" v="2236" actId="20577"/>
          <ac:spMkLst>
            <pc:docMk/>
            <pc:sldMk cId="275739767" sldId="288"/>
            <ac:spMk id="41" creationId="{3566C015-7546-47F3-879B-CA41CBABF4AA}"/>
          </ac:spMkLst>
        </pc:spChg>
        <pc:spChg chg="add mod topLvl">
          <ac:chgData name="Ken Merrihew" userId="bcb7a1e886d99f07" providerId="LiveId" clId="{64D56F06-9C73-46E2-9247-49D43A6DFA22}" dt="2017-12-27T17:59:33.532" v="3674" actId="20577"/>
          <ac:spMkLst>
            <pc:docMk/>
            <pc:sldMk cId="275739767" sldId="288"/>
            <ac:spMk id="42" creationId="{433D2365-085C-4410-BA32-136C4DD87266}"/>
          </ac:spMkLst>
        </pc:spChg>
        <pc:spChg chg="add mod topLvl">
          <ac:chgData name="Ken Merrihew" userId="bcb7a1e886d99f07" providerId="LiveId" clId="{64D56F06-9C73-46E2-9247-49D43A6DFA22}" dt="2017-12-27T17:59:37.487" v="3677" actId="20577"/>
          <ac:spMkLst>
            <pc:docMk/>
            <pc:sldMk cId="275739767" sldId="288"/>
            <ac:spMk id="43" creationId="{2A637E7A-560D-4191-9FF4-939561978C09}"/>
          </ac:spMkLst>
        </pc:spChg>
        <pc:spChg chg="add mod topLvl">
          <ac:chgData name="Ken Merrihew" userId="bcb7a1e886d99f07" providerId="LiveId" clId="{64D56F06-9C73-46E2-9247-49D43A6DFA22}" dt="2017-12-27T17:59:41.551" v="3680" actId="20577"/>
          <ac:spMkLst>
            <pc:docMk/>
            <pc:sldMk cId="275739767" sldId="288"/>
            <ac:spMk id="44" creationId="{24F480E9-554D-4B8D-8517-B13467BD5B0E}"/>
          </ac:spMkLst>
        </pc:spChg>
        <pc:spChg chg="add mod topLvl">
          <ac:chgData name="Ken Merrihew" userId="bcb7a1e886d99f07" providerId="LiveId" clId="{64D56F06-9C73-46E2-9247-49D43A6DFA22}" dt="2017-12-27T17:59:45.628" v="3683" actId="20577"/>
          <ac:spMkLst>
            <pc:docMk/>
            <pc:sldMk cId="275739767" sldId="288"/>
            <ac:spMk id="45" creationId="{CA4451A6-F49B-4725-BCAD-2CAB1595643E}"/>
          </ac:spMkLst>
        </pc:spChg>
        <pc:spChg chg="add mod topLvl">
          <ac:chgData name="Ken Merrihew" userId="bcb7a1e886d99f07" providerId="LiveId" clId="{64D56F06-9C73-46E2-9247-49D43A6DFA22}" dt="2017-12-27T17:59:49.613" v="3686" actId="20577"/>
          <ac:spMkLst>
            <pc:docMk/>
            <pc:sldMk cId="275739767" sldId="288"/>
            <ac:spMk id="46" creationId="{C74F1D87-B530-43BF-ADE8-08198827ABD7}"/>
          </ac:spMkLst>
        </pc:spChg>
        <pc:spChg chg="add mod topLvl">
          <ac:chgData name="Ken Merrihew" userId="bcb7a1e886d99f07" providerId="LiveId" clId="{64D56F06-9C73-46E2-9247-49D43A6DFA22}" dt="2017-12-27T17:59:54.474" v="3689" actId="20577"/>
          <ac:spMkLst>
            <pc:docMk/>
            <pc:sldMk cId="275739767" sldId="288"/>
            <ac:spMk id="47" creationId="{B7B4C37D-70AE-4267-85B5-7D4B407DF0A7}"/>
          </ac:spMkLst>
        </pc:spChg>
        <pc:spChg chg="add mod topLvl">
          <ac:chgData name="Ken Merrihew" userId="bcb7a1e886d99f07" providerId="LiveId" clId="{64D56F06-9C73-46E2-9247-49D43A6DFA22}" dt="2017-12-27T17:59:58.778" v="3692" actId="20577"/>
          <ac:spMkLst>
            <pc:docMk/>
            <pc:sldMk cId="275739767" sldId="288"/>
            <ac:spMk id="48" creationId="{312467AC-D4A4-49C2-B57A-257FCAC940A2}"/>
          </ac:spMkLst>
        </pc:spChg>
        <pc:spChg chg="add mod ord">
          <ac:chgData name="Ken Merrihew" userId="bcb7a1e886d99f07" providerId="LiveId" clId="{64D56F06-9C73-46E2-9247-49D43A6DFA22}" dt="2017-12-27T19:47:27.679" v="4694" actId="339"/>
          <ac:spMkLst>
            <pc:docMk/>
            <pc:sldMk cId="275739767" sldId="288"/>
            <ac:spMk id="57" creationId="{1F11D524-23E2-463E-92DB-51EAD591681D}"/>
          </ac:spMkLst>
        </pc:spChg>
        <pc:spChg chg="add mod">
          <ac:chgData name="Ken Merrihew" userId="bcb7a1e886d99f07" providerId="LiveId" clId="{64D56F06-9C73-46E2-9247-49D43A6DFA22}" dt="2017-12-27T18:18:56.921" v="4002" actId="1036"/>
          <ac:spMkLst>
            <pc:docMk/>
            <pc:sldMk cId="275739767" sldId="288"/>
            <ac:spMk id="58" creationId="{63D1F8B4-8C59-45B4-BC9C-EBA5F3D67AFD}"/>
          </ac:spMkLst>
        </pc:spChg>
        <pc:spChg chg="add mod">
          <ac:chgData name="Ken Merrihew" userId="bcb7a1e886d99f07" providerId="LiveId" clId="{64D56F06-9C73-46E2-9247-49D43A6DFA22}" dt="2017-12-27T20:26:27.492" v="4828" actId="339"/>
          <ac:spMkLst>
            <pc:docMk/>
            <pc:sldMk cId="275739767" sldId="288"/>
            <ac:spMk id="59" creationId="{8E807107-1D99-47BF-BB97-1B05F1875ED1}"/>
          </ac:spMkLst>
        </pc:spChg>
        <pc:spChg chg="add mod">
          <ac:chgData name="Ken Merrihew" userId="bcb7a1e886d99f07" providerId="LiveId" clId="{64D56F06-9C73-46E2-9247-49D43A6DFA22}" dt="2017-12-27T20:02:31.278" v="4758" actId="14100"/>
          <ac:spMkLst>
            <pc:docMk/>
            <pc:sldMk cId="275739767" sldId="288"/>
            <ac:spMk id="60" creationId="{BEC509C0-63EC-4574-82A9-F440F946ADDE}"/>
          </ac:spMkLst>
        </pc:spChg>
        <pc:grpChg chg="add del mod">
          <ac:chgData name="Ken Merrihew" userId="bcb7a1e886d99f07" providerId="LiveId" clId="{64D56F06-9C73-46E2-9247-49D43A6DFA22}" dt="2017-12-27T17:48:16.623" v="3623" actId="165"/>
          <ac:grpSpMkLst>
            <pc:docMk/>
            <pc:sldMk cId="275739767" sldId="288"/>
            <ac:grpSpMk id="4" creationId="{3925D8EC-2116-42C2-B69E-A039244FDD7A}"/>
          </ac:grpSpMkLst>
        </pc:grpChg>
        <pc:cxnChg chg="del">
          <ac:chgData name="Ken Merrihew" userId="bcb7a1e886d99f07" providerId="LiveId" clId="{64D56F06-9C73-46E2-9247-49D43A6DFA22}" dt="2017-12-27T17:27:48.315" v="1868" actId="478"/>
          <ac:cxnSpMkLst>
            <pc:docMk/>
            <pc:sldMk cId="275739767" sldId="288"/>
            <ac:cxnSpMk id="6" creationId="{F8B2DB2E-8441-4B11-B9C9-0B6A21264FB1}"/>
          </ac:cxnSpMkLst>
        </pc:cxnChg>
        <pc:cxnChg chg="add mod">
          <ac:chgData name="Ken Merrihew" userId="bcb7a1e886d99f07" providerId="LiveId" clId="{64D56F06-9C73-46E2-9247-49D43A6DFA22}" dt="2017-12-27T17:39:24.227" v="2915" actId="1037"/>
          <ac:cxnSpMkLst>
            <pc:docMk/>
            <pc:sldMk cId="275739767" sldId="288"/>
            <ac:cxnSpMk id="10" creationId="{B8D85D98-318C-4121-A15A-57BA5B1E75DE}"/>
          </ac:cxnSpMkLst>
        </pc:cxnChg>
        <pc:cxnChg chg="del">
          <ac:chgData name="Ken Merrihew" userId="bcb7a1e886d99f07" providerId="LiveId" clId="{64D56F06-9C73-46E2-9247-49D43A6DFA22}" dt="2017-12-27T17:27:48.315" v="1868" actId="478"/>
          <ac:cxnSpMkLst>
            <pc:docMk/>
            <pc:sldMk cId="275739767" sldId="288"/>
            <ac:cxnSpMk id="14" creationId="{A58B14EC-AA16-42C5-AE20-9C0F72D77749}"/>
          </ac:cxnSpMkLst>
        </pc:cxnChg>
        <pc:cxnChg chg="del">
          <ac:chgData name="Ken Merrihew" userId="bcb7a1e886d99f07" providerId="LiveId" clId="{64D56F06-9C73-46E2-9247-49D43A6DFA22}" dt="2017-12-27T17:27:48.315" v="1868" actId="478"/>
          <ac:cxnSpMkLst>
            <pc:docMk/>
            <pc:sldMk cId="275739767" sldId="288"/>
            <ac:cxnSpMk id="15" creationId="{B703FC73-DEDB-4880-A690-F0714001D47B}"/>
          </ac:cxnSpMkLst>
        </pc:cxnChg>
        <pc:cxnChg chg="del">
          <ac:chgData name="Ken Merrihew" userId="bcb7a1e886d99f07" providerId="LiveId" clId="{64D56F06-9C73-46E2-9247-49D43A6DFA22}" dt="2017-12-27T17:27:48.315" v="1868" actId="478"/>
          <ac:cxnSpMkLst>
            <pc:docMk/>
            <pc:sldMk cId="275739767" sldId="288"/>
            <ac:cxnSpMk id="16" creationId="{6AD2DC55-4631-43CD-8EF3-78ED5BF971D6}"/>
          </ac:cxnSpMkLst>
        </pc:cxnChg>
        <pc:cxnChg chg="del">
          <ac:chgData name="Ken Merrihew" userId="bcb7a1e886d99f07" providerId="LiveId" clId="{64D56F06-9C73-46E2-9247-49D43A6DFA22}" dt="2017-12-27T17:27:48.315" v="1868" actId="478"/>
          <ac:cxnSpMkLst>
            <pc:docMk/>
            <pc:sldMk cId="275739767" sldId="288"/>
            <ac:cxnSpMk id="33" creationId="{62063CE6-B9A3-421D-AD51-98D1AE2C4777}"/>
          </ac:cxnSpMkLst>
        </pc:cxnChg>
        <pc:cxnChg chg="del mod">
          <ac:chgData name="Ken Merrihew" userId="bcb7a1e886d99f07" providerId="LiveId" clId="{64D56F06-9C73-46E2-9247-49D43A6DFA22}" dt="2017-12-27T17:27:48.315" v="1868" actId="478"/>
          <ac:cxnSpMkLst>
            <pc:docMk/>
            <pc:sldMk cId="275739767" sldId="288"/>
            <ac:cxnSpMk id="34" creationId="{E0004335-2A9F-4B3D-AB35-BAB4F075300C}"/>
          </ac:cxnSpMkLst>
        </pc:cxnChg>
        <pc:cxnChg chg="add mod">
          <ac:chgData name="Ken Merrihew" userId="bcb7a1e886d99f07" providerId="LiveId" clId="{64D56F06-9C73-46E2-9247-49D43A6DFA22}" dt="2017-12-27T17:40:17.340" v="3040" actId="1037"/>
          <ac:cxnSpMkLst>
            <pc:docMk/>
            <pc:sldMk cId="275739767" sldId="288"/>
            <ac:cxnSpMk id="49" creationId="{8B55593B-4199-4131-AA9B-4ED333133C74}"/>
          </ac:cxnSpMkLst>
        </pc:cxnChg>
        <pc:cxnChg chg="add mod">
          <ac:chgData name="Ken Merrihew" userId="bcb7a1e886d99f07" providerId="LiveId" clId="{64D56F06-9C73-46E2-9247-49D43A6DFA22}" dt="2017-12-27T17:40:39.080" v="3110" actId="1038"/>
          <ac:cxnSpMkLst>
            <pc:docMk/>
            <pc:sldMk cId="275739767" sldId="288"/>
            <ac:cxnSpMk id="50" creationId="{7978A9BA-F466-43DF-AEB3-1C042C2F8EFC}"/>
          </ac:cxnSpMkLst>
        </pc:cxnChg>
        <pc:cxnChg chg="add mod">
          <ac:chgData name="Ken Merrihew" userId="bcb7a1e886d99f07" providerId="LiveId" clId="{64D56F06-9C73-46E2-9247-49D43A6DFA22}" dt="2017-12-27T17:41:04.484" v="3209" actId="1037"/>
          <ac:cxnSpMkLst>
            <pc:docMk/>
            <pc:sldMk cId="275739767" sldId="288"/>
            <ac:cxnSpMk id="51" creationId="{856FD8F5-8BD7-4797-A9DF-F4B98A3D98E9}"/>
          </ac:cxnSpMkLst>
        </pc:cxnChg>
        <pc:cxnChg chg="add mod">
          <ac:chgData name="Ken Merrihew" userId="bcb7a1e886d99f07" providerId="LiveId" clId="{64D56F06-9C73-46E2-9247-49D43A6DFA22}" dt="2017-12-27T17:41:24.253" v="3278" actId="1038"/>
          <ac:cxnSpMkLst>
            <pc:docMk/>
            <pc:sldMk cId="275739767" sldId="288"/>
            <ac:cxnSpMk id="52" creationId="{F331CDDD-E8A9-4F45-97E6-0C0A272948A7}"/>
          </ac:cxnSpMkLst>
        </pc:cxnChg>
        <pc:cxnChg chg="add mod">
          <ac:chgData name="Ken Merrihew" userId="bcb7a1e886d99f07" providerId="LiveId" clId="{64D56F06-9C73-46E2-9247-49D43A6DFA22}" dt="2017-12-27T17:41:47.165" v="3343" actId="1037"/>
          <ac:cxnSpMkLst>
            <pc:docMk/>
            <pc:sldMk cId="275739767" sldId="288"/>
            <ac:cxnSpMk id="53" creationId="{92CF79A7-62E2-415D-8F96-E3735C70C942}"/>
          </ac:cxnSpMkLst>
        </pc:cxnChg>
        <pc:cxnChg chg="add mod">
          <ac:chgData name="Ken Merrihew" userId="bcb7a1e886d99f07" providerId="LiveId" clId="{64D56F06-9C73-46E2-9247-49D43A6DFA22}" dt="2017-12-27T17:42:09.182" v="3420" actId="1038"/>
          <ac:cxnSpMkLst>
            <pc:docMk/>
            <pc:sldMk cId="275739767" sldId="288"/>
            <ac:cxnSpMk id="54" creationId="{00E316D9-0145-4844-88FF-24FE48875F02}"/>
          </ac:cxnSpMkLst>
        </pc:cxnChg>
        <pc:cxnChg chg="add mod">
          <ac:chgData name="Ken Merrihew" userId="bcb7a1e886d99f07" providerId="LiveId" clId="{64D56F06-9C73-46E2-9247-49D43A6DFA22}" dt="2017-12-27T17:42:38.268" v="3533" actId="1038"/>
          <ac:cxnSpMkLst>
            <pc:docMk/>
            <pc:sldMk cId="275739767" sldId="288"/>
            <ac:cxnSpMk id="55" creationId="{E5CF0A06-000E-402F-9115-ACA4D133BCE2}"/>
          </ac:cxnSpMkLst>
        </pc:cxnChg>
        <pc:cxnChg chg="add mod">
          <ac:chgData name="Ken Merrihew" userId="bcb7a1e886d99f07" providerId="LiveId" clId="{64D56F06-9C73-46E2-9247-49D43A6DFA22}" dt="2017-12-27T17:42:51.469" v="3617" actId="1038"/>
          <ac:cxnSpMkLst>
            <pc:docMk/>
            <pc:sldMk cId="275739767" sldId="288"/>
            <ac:cxnSpMk id="56" creationId="{A67D3A9A-DC63-485A-A7E6-FE1A6234E294}"/>
          </ac:cxnSpMkLst>
        </pc:cxnChg>
      </pc:sldChg>
      <pc:sldChg chg="addSp delSp modSp add delAnim modAnim">
        <pc:chgData name="Ken Merrihew" userId="bcb7a1e886d99f07" providerId="LiveId" clId="{64D56F06-9C73-46E2-9247-49D43A6DFA22}" dt="2017-12-27T20:09:11.267" v="4797"/>
        <pc:sldMkLst>
          <pc:docMk/>
          <pc:sldMk cId="3521995818" sldId="289"/>
        </pc:sldMkLst>
        <pc:spChg chg="del">
          <ac:chgData name="Ken Merrihew" userId="bcb7a1e886d99f07" providerId="LiveId" clId="{64D56F06-9C73-46E2-9247-49D43A6DFA22}" dt="2017-12-27T18:52:11.713" v="4004" actId="478"/>
          <ac:spMkLst>
            <pc:docMk/>
            <pc:sldMk cId="3521995818" sldId="289"/>
            <ac:spMk id="5" creationId="{00000000-0000-0000-0000-000000000000}"/>
          </ac:spMkLst>
        </pc:spChg>
        <pc:spChg chg="del">
          <ac:chgData name="Ken Merrihew" userId="bcb7a1e886d99f07" providerId="LiveId" clId="{64D56F06-9C73-46E2-9247-49D43A6DFA22}" dt="2017-12-27T18:52:11.713" v="4004" actId="478"/>
          <ac:spMkLst>
            <pc:docMk/>
            <pc:sldMk cId="3521995818" sldId="289"/>
            <ac:spMk id="6" creationId="{00000000-0000-0000-0000-000000000000}"/>
          </ac:spMkLst>
        </pc:spChg>
        <pc:spChg chg="del">
          <ac:chgData name="Ken Merrihew" userId="bcb7a1e886d99f07" providerId="LiveId" clId="{64D56F06-9C73-46E2-9247-49D43A6DFA22}" dt="2017-12-27T18:52:11.713" v="4004" actId="478"/>
          <ac:spMkLst>
            <pc:docMk/>
            <pc:sldMk cId="3521995818" sldId="289"/>
            <ac:spMk id="10" creationId="{B94130D2-F19D-451C-AF56-775D919EF892}"/>
          </ac:spMkLst>
        </pc:spChg>
        <pc:spChg chg="del">
          <ac:chgData name="Ken Merrihew" userId="bcb7a1e886d99f07" providerId="LiveId" clId="{64D56F06-9C73-46E2-9247-49D43A6DFA22}" dt="2017-12-27T18:52:11.713" v="4004" actId="478"/>
          <ac:spMkLst>
            <pc:docMk/>
            <pc:sldMk cId="3521995818" sldId="289"/>
            <ac:spMk id="11" creationId="{8C4E3300-2F02-4F73-9BB8-36306027061F}"/>
          </ac:spMkLst>
        </pc:spChg>
        <pc:spChg chg="del">
          <ac:chgData name="Ken Merrihew" userId="bcb7a1e886d99f07" providerId="LiveId" clId="{64D56F06-9C73-46E2-9247-49D43A6DFA22}" dt="2017-12-27T18:52:11.713" v="4004" actId="478"/>
          <ac:spMkLst>
            <pc:docMk/>
            <pc:sldMk cId="3521995818" sldId="289"/>
            <ac:spMk id="12" creationId="{6C858BE6-034F-4A43-9ACF-708812902EF6}"/>
          </ac:spMkLst>
        </pc:spChg>
        <pc:spChg chg="add mod">
          <ac:chgData name="Ken Merrihew" userId="bcb7a1e886d99f07" providerId="LiveId" clId="{64D56F06-9C73-46E2-9247-49D43A6DFA22}" dt="2017-12-27T20:06:57.173" v="4764"/>
          <ac:spMkLst>
            <pc:docMk/>
            <pc:sldMk cId="3521995818" sldId="289"/>
            <ac:spMk id="14" creationId="{ED117E4B-4382-43D3-BA47-4FDB1CBEBF21}"/>
          </ac:spMkLst>
        </pc:spChg>
        <pc:spChg chg="add mod">
          <ac:chgData name="Ken Merrihew" userId="bcb7a1e886d99f07" providerId="LiveId" clId="{64D56F06-9C73-46E2-9247-49D43A6DFA22}" dt="2017-12-27T18:55:30.782" v="4307" actId="1038"/>
          <ac:spMkLst>
            <pc:docMk/>
            <pc:sldMk cId="3521995818" sldId="289"/>
            <ac:spMk id="15" creationId="{71C73F72-B51C-40A8-BC9B-635D7CB91E88}"/>
          </ac:spMkLst>
        </pc:spChg>
        <pc:spChg chg="add mod">
          <ac:chgData name="Ken Merrihew" userId="bcb7a1e886d99f07" providerId="LiveId" clId="{64D56F06-9C73-46E2-9247-49D43A6DFA22}" dt="2017-12-27T18:54:42.128" v="4294" actId="1038"/>
          <ac:spMkLst>
            <pc:docMk/>
            <pc:sldMk cId="3521995818" sldId="289"/>
            <ac:spMk id="16" creationId="{025DF399-68F9-4240-8357-C41298DF471E}"/>
          </ac:spMkLst>
        </pc:spChg>
        <pc:spChg chg="add mod">
          <ac:chgData name="Ken Merrihew" userId="bcb7a1e886d99f07" providerId="LiveId" clId="{64D56F06-9C73-46E2-9247-49D43A6DFA22}" dt="2017-12-27T20:06:06.703" v="4762"/>
          <ac:spMkLst>
            <pc:docMk/>
            <pc:sldMk cId="3521995818" sldId="289"/>
            <ac:spMk id="17" creationId="{15BDE32E-A8A9-4460-ADA6-D30F3969BCC0}"/>
          </ac:spMkLst>
        </pc:spChg>
        <pc:spChg chg="add mod">
          <ac:chgData name="Ken Merrihew" userId="bcb7a1e886d99f07" providerId="LiveId" clId="{64D56F06-9C73-46E2-9247-49D43A6DFA22}" dt="2017-12-27T20:08:04.383" v="4792" actId="1036"/>
          <ac:spMkLst>
            <pc:docMk/>
            <pc:sldMk cId="3521995818" sldId="289"/>
            <ac:spMk id="18" creationId="{DFA80C07-E8E7-466A-8D41-438B96C296A5}"/>
          </ac:spMkLst>
        </pc:spChg>
        <pc:spChg chg="add mod">
          <ac:chgData name="Ken Merrihew" userId="bcb7a1e886d99f07" providerId="LiveId" clId="{64D56F06-9C73-46E2-9247-49D43A6DFA22}" dt="2017-12-27T18:54:42.128" v="4294" actId="1038"/>
          <ac:spMkLst>
            <pc:docMk/>
            <pc:sldMk cId="3521995818" sldId="289"/>
            <ac:spMk id="19" creationId="{C2EEBCDE-2843-423C-B306-912A6C597030}"/>
          </ac:spMkLst>
        </pc:spChg>
        <pc:spChg chg="add mod">
          <ac:chgData name="Ken Merrihew" userId="bcb7a1e886d99f07" providerId="LiveId" clId="{64D56F06-9C73-46E2-9247-49D43A6DFA22}" dt="2017-12-27T18:53:48.307" v="4227" actId="688"/>
          <ac:spMkLst>
            <pc:docMk/>
            <pc:sldMk cId="3521995818" sldId="289"/>
            <ac:spMk id="20" creationId="{F5037D00-46CB-44DA-816F-BCD8D3242DA1}"/>
          </ac:spMkLst>
        </pc:spChg>
        <pc:spChg chg="add mod">
          <ac:chgData name="Ken Merrihew" userId="bcb7a1e886d99f07" providerId="LiveId" clId="{64D56F06-9C73-46E2-9247-49D43A6DFA22}" dt="2017-12-27T18:55:30.782" v="4307" actId="1038"/>
          <ac:spMkLst>
            <pc:docMk/>
            <pc:sldMk cId="3521995818" sldId="289"/>
            <ac:spMk id="21" creationId="{107B357C-A89D-4442-BBD6-10AAEB85957F}"/>
          </ac:spMkLst>
        </pc:spChg>
        <pc:picChg chg="add mod">
          <ac:chgData name="Ken Merrihew" userId="bcb7a1e886d99f07" providerId="LiveId" clId="{64D56F06-9C73-46E2-9247-49D43A6DFA22}" dt="2017-12-27T18:57:03.514" v="4338" actId="14861"/>
          <ac:picMkLst>
            <pc:docMk/>
            <pc:sldMk cId="3521995818" sldId="289"/>
            <ac:picMk id="13" creationId="{8BD0C114-B482-4714-B761-64CC92E8EEC3}"/>
          </ac:picMkLst>
        </pc:picChg>
      </pc:sldChg>
      <pc:sldChg chg="add">
        <pc:chgData name="Ken Merrihew" userId="bcb7a1e886d99f07" providerId="LiveId" clId="{64D56F06-9C73-46E2-9247-49D43A6DFA22}" dt="2017-12-27T18:52:07.601" v="4003"/>
        <pc:sldMkLst>
          <pc:docMk/>
          <pc:sldMk cId="3950668177"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12/26/2017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jp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81-83</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KJV ~ </a:t>
            </a:r>
            <a:r>
              <a:rPr lang="en-US" sz="3200" dirty="0">
                <a:solidFill>
                  <a:schemeClr val="accent4">
                    <a:lumMod val="40000"/>
                    <a:lumOff val="60000"/>
                  </a:schemeClr>
                </a:solidFill>
              </a:rPr>
              <a:t>So I gave them up unto their own hearts’ lust</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
        <p:nvSpPr>
          <p:cNvPr id="10" name="TextBox 9">
            <a:extLst>
              <a:ext uri="{FF2B5EF4-FFF2-40B4-BE49-F238E27FC236}">
                <a16:creationId xmlns:a16="http://schemas.microsoft.com/office/drawing/2014/main" id="{AE924D5B-C6FF-4CA1-9908-F21CE7A1B996}"/>
              </a:ext>
            </a:extLst>
          </p:cNvPr>
          <p:cNvSpPr txBox="1"/>
          <p:nvPr/>
        </p:nvSpPr>
        <p:spPr>
          <a:xfrm>
            <a:off x="464587" y="1224053"/>
            <a:ext cx="8229600"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t> Rom. 1:24, 26, 28</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13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489C1AA2-BAC8-409C-860F-DE66E51B6F99}"/>
              </a:ext>
            </a:extLst>
          </p:cNvPr>
          <p:cNvCxnSpPr>
            <a:cxnSpLocks/>
          </p:cNvCxnSpPr>
          <p:nvPr/>
        </p:nvCxnSpPr>
        <p:spPr>
          <a:xfrm>
            <a:off x="2389242" y="4343070"/>
            <a:ext cx="5500732"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D34BE9-2363-426D-AA53-C03329B8CF33}"/>
              </a:ext>
            </a:extLst>
          </p:cNvPr>
          <p:cNvCxnSpPr>
            <a:cxnSpLocks/>
          </p:cNvCxnSpPr>
          <p:nvPr/>
        </p:nvCxnSpPr>
        <p:spPr>
          <a:xfrm>
            <a:off x="2389242" y="3448337"/>
            <a:ext cx="551056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EC18ECA-E96D-4586-8CBC-61188B7072C7}"/>
              </a:ext>
            </a:extLst>
          </p:cNvPr>
          <p:cNvCxnSpPr>
            <a:cxnSpLocks/>
          </p:cNvCxnSpPr>
          <p:nvPr/>
        </p:nvCxnSpPr>
        <p:spPr>
          <a:xfrm>
            <a:off x="2379406" y="2519192"/>
            <a:ext cx="5500732"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9F7CE6-4E93-43D9-A8B1-1F57EAD147A8}"/>
              </a:ext>
            </a:extLst>
          </p:cNvPr>
          <p:cNvCxnSpPr>
            <a:cxnSpLocks/>
          </p:cNvCxnSpPr>
          <p:nvPr/>
        </p:nvCxnSpPr>
        <p:spPr>
          <a:xfrm>
            <a:off x="2379406" y="1624459"/>
            <a:ext cx="551056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
        <p:nvSpPr>
          <p:cNvPr id="2" name="Rectangle 1">
            <a:extLst>
              <a:ext uri="{FF2B5EF4-FFF2-40B4-BE49-F238E27FC236}">
                <a16:creationId xmlns:a16="http://schemas.microsoft.com/office/drawing/2014/main" id="{C05A5A4E-0FCF-4727-B90F-4A0301AD7E50}"/>
              </a:ext>
            </a:extLst>
          </p:cNvPr>
          <p:cNvSpPr/>
          <p:nvPr/>
        </p:nvSpPr>
        <p:spPr>
          <a:xfrm>
            <a:off x="2402119" y="696686"/>
            <a:ext cx="5486400" cy="4564743"/>
          </a:xfrm>
          <a:prstGeom prst="rect">
            <a:avLst/>
          </a:prstGeom>
          <a:noFill/>
          <a:ln w="5715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B55FBE-0C2F-49A6-BA0D-8689D4FC163B}"/>
              </a:ext>
            </a:extLst>
          </p:cNvPr>
          <p:cNvSpPr txBox="1"/>
          <p:nvPr/>
        </p:nvSpPr>
        <p:spPr>
          <a:xfrm>
            <a:off x="1400630" y="4042230"/>
            <a:ext cx="885372"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20%</a:t>
            </a:r>
          </a:p>
        </p:txBody>
      </p:sp>
      <p:sp>
        <p:nvSpPr>
          <p:cNvPr id="11" name="TextBox 10">
            <a:extLst>
              <a:ext uri="{FF2B5EF4-FFF2-40B4-BE49-F238E27FC236}">
                <a16:creationId xmlns:a16="http://schemas.microsoft.com/office/drawing/2014/main" id="{8F44AEF4-757A-41AE-8510-59E71DD9DBFD}"/>
              </a:ext>
            </a:extLst>
          </p:cNvPr>
          <p:cNvSpPr txBox="1"/>
          <p:nvPr/>
        </p:nvSpPr>
        <p:spPr>
          <a:xfrm>
            <a:off x="1400633" y="3139937"/>
            <a:ext cx="885372"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40%</a:t>
            </a:r>
          </a:p>
        </p:txBody>
      </p:sp>
      <p:sp>
        <p:nvSpPr>
          <p:cNvPr id="12" name="TextBox 11">
            <a:extLst>
              <a:ext uri="{FF2B5EF4-FFF2-40B4-BE49-F238E27FC236}">
                <a16:creationId xmlns:a16="http://schemas.microsoft.com/office/drawing/2014/main" id="{551FBE10-A632-4265-8D32-176D726E53FD}"/>
              </a:ext>
            </a:extLst>
          </p:cNvPr>
          <p:cNvSpPr txBox="1"/>
          <p:nvPr/>
        </p:nvSpPr>
        <p:spPr>
          <a:xfrm>
            <a:off x="1393379" y="2216670"/>
            <a:ext cx="885372"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60%</a:t>
            </a:r>
          </a:p>
        </p:txBody>
      </p:sp>
      <p:sp>
        <p:nvSpPr>
          <p:cNvPr id="13" name="TextBox 12">
            <a:extLst>
              <a:ext uri="{FF2B5EF4-FFF2-40B4-BE49-F238E27FC236}">
                <a16:creationId xmlns:a16="http://schemas.microsoft.com/office/drawing/2014/main" id="{1E6CBE28-8CF4-4469-A288-1F4F6713599A}"/>
              </a:ext>
            </a:extLst>
          </p:cNvPr>
          <p:cNvSpPr txBox="1"/>
          <p:nvPr/>
        </p:nvSpPr>
        <p:spPr>
          <a:xfrm>
            <a:off x="1386125" y="1302089"/>
            <a:ext cx="885372"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80%</a:t>
            </a:r>
          </a:p>
        </p:txBody>
      </p:sp>
      <p:cxnSp>
        <p:nvCxnSpPr>
          <p:cNvPr id="6" name="Straight Connector 5">
            <a:extLst>
              <a:ext uri="{FF2B5EF4-FFF2-40B4-BE49-F238E27FC236}">
                <a16:creationId xmlns:a16="http://schemas.microsoft.com/office/drawing/2014/main" id="{F8B2DB2E-8441-4B11-B9C9-0B6A21264FB1}"/>
              </a:ext>
            </a:extLst>
          </p:cNvPr>
          <p:cNvCxnSpPr/>
          <p:nvPr/>
        </p:nvCxnSpPr>
        <p:spPr>
          <a:xfrm>
            <a:off x="2808522" y="5203371"/>
            <a:ext cx="486229" cy="0"/>
          </a:xfrm>
          <a:prstGeom prst="line">
            <a:avLst/>
          </a:prstGeom>
          <a:ln w="57150">
            <a:solidFill>
              <a:srgbClr val="FFCC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8B14EC-AA16-42C5-AE20-9C0F72D77749}"/>
              </a:ext>
            </a:extLst>
          </p:cNvPr>
          <p:cNvCxnSpPr/>
          <p:nvPr/>
        </p:nvCxnSpPr>
        <p:spPr>
          <a:xfrm>
            <a:off x="3374582" y="5210631"/>
            <a:ext cx="486229"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03FC73-DEDB-4880-A690-F0714001D47B}"/>
              </a:ext>
            </a:extLst>
          </p:cNvPr>
          <p:cNvCxnSpPr/>
          <p:nvPr/>
        </p:nvCxnSpPr>
        <p:spPr>
          <a:xfrm>
            <a:off x="4593773" y="5216821"/>
            <a:ext cx="486229" cy="0"/>
          </a:xfrm>
          <a:prstGeom prst="line">
            <a:avLst/>
          </a:prstGeom>
          <a:ln w="38100">
            <a:solidFill>
              <a:srgbClr val="FFCC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D2DC55-4631-43CD-8EF3-78ED5BF971D6}"/>
              </a:ext>
            </a:extLst>
          </p:cNvPr>
          <p:cNvCxnSpPr/>
          <p:nvPr/>
        </p:nvCxnSpPr>
        <p:spPr>
          <a:xfrm>
            <a:off x="5159833" y="5224081"/>
            <a:ext cx="486229"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384E648-6F31-4146-AFDE-C28ED62431B6}"/>
              </a:ext>
            </a:extLst>
          </p:cNvPr>
          <p:cNvSpPr/>
          <p:nvPr/>
        </p:nvSpPr>
        <p:spPr>
          <a:xfrm>
            <a:off x="6458847" y="887946"/>
            <a:ext cx="471714" cy="4339771"/>
          </a:xfrm>
          <a:prstGeom prst="rect">
            <a:avLst/>
          </a:prstGeom>
          <a:solidFill>
            <a:srgbClr val="FFCCCC"/>
          </a:soli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E30CA1-49B8-4111-B814-2F6D34496FF4}"/>
              </a:ext>
            </a:extLst>
          </p:cNvPr>
          <p:cNvSpPr/>
          <p:nvPr/>
        </p:nvSpPr>
        <p:spPr>
          <a:xfrm>
            <a:off x="7010389" y="858918"/>
            <a:ext cx="471714" cy="4364462"/>
          </a:xfrm>
          <a:prstGeom prst="rect">
            <a:avLst/>
          </a:prstGeom>
          <a:solidFill>
            <a:schemeClr val="accent1">
              <a:lumMod val="60000"/>
              <a:lumOff val="40000"/>
            </a:schemeClr>
          </a:solidFill>
          <a:ln>
            <a:solidFill>
              <a:schemeClr val="accent1">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C645F2-0E58-43E2-9CE0-769D2B098109}"/>
              </a:ext>
            </a:extLst>
          </p:cNvPr>
          <p:cNvSpPr/>
          <p:nvPr/>
        </p:nvSpPr>
        <p:spPr>
          <a:xfrm>
            <a:off x="471714" y="2286000"/>
            <a:ext cx="203200" cy="195943"/>
          </a:xfrm>
          <a:prstGeom prst="rect">
            <a:avLst/>
          </a:prstGeom>
          <a:solidFill>
            <a:srgbClr val="FFCCCC"/>
          </a:soli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7B32AF-B6FC-4C40-B7BD-39D15F404CAA}"/>
              </a:ext>
            </a:extLst>
          </p:cNvPr>
          <p:cNvSpPr/>
          <p:nvPr/>
        </p:nvSpPr>
        <p:spPr>
          <a:xfrm>
            <a:off x="457203" y="3483429"/>
            <a:ext cx="203200" cy="195943"/>
          </a:xfrm>
          <a:prstGeom prst="rect">
            <a:avLst/>
          </a:prstGeom>
          <a:solidFill>
            <a:schemeClr val="accent1">
              <a:lumMod val="60000"/>
              <a:lumOff val="40000"/>
            </a:schemeClr>
          </a:solidFill>
          <a:ln>
            <a:solidFill>
              <a:schemeClr val="accent1">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B7FC024-EB0E-489F-809D-6B2032F8C49A}"/>
              </a:ext>
            </a:extLst>
          </p:cNvPr>
          <p:cNvSpPr txBox="1"/>
          <p:nvPr/>
        </p:nvSpPr>
        <p:spPr>
          <a:xfrm>
            <a:off x="464457" y="2518230"/>
            <a:ext cx="1197429" cy="523220"/>
          </a:xfrm>
          <a:prstGeom prst="rect">
            <a:avLst/>
          </a:prstGeom>
          <a:noFill/>
        </p:spPr>
        <p:txBody>
          <a:bodyPr wrap="square" rtlCol="0">
            <a:spAutoFit/>
          </a:bodyPr>
          <a:lstStyle/>
          <a:p>
            <a:r>
              <a:rPr lang="en-US" sz="2800" dirty="0">
                <a:solidFill>
                  <a:schemeClr val="bg1"/>
                </a:solidFill>
                <a:latin typeface="Lushlife" panose="00000400000000000000" pitchFamily="2" charset="0"/>
              </a:rPr>
              <a:t>Women</a:t>
            </a:r>
          </a:p>
        </p:txBody>
      </p:sp>
      <p:sp>
        <p:nvSpPr>
          <p:cNvPr id="22" name="TextBox 21">
            <a:extLst>
              <a:ext uri="{FF2B5EF4-FFF2-40B4-BE49-F238E27FC236}">
                <a16:creationId xmlns:a16="http://schemas.microsoft.com/office/drawing/2014/main" id="{E0907B20-B7C0-4E3C-BE89-82B5D7D10420}"/>
              </a:ext>
            </a:extLst>
          </p:cNvPr>
          <p:cNvSpPr txBox="1"/>
          <p:nvPr/>
        </p:nvSpPr>
        <p:spPr>
          <a:xfrm>
            <a:off x="464460" y="3715657"/>
            <a:ext cx="1197429" cy="523220"/>
          </a:xfrm>
          <a:prstGeom prst="rect">
            <a:avLst/>
          </a:prstGeom>
          <a:noFill/>
        </p:spPr>
        <p:txBody>
          <a:bodyPr wrap="square" rtlCol="0">
            <a:spAutoFit/>
          </a:bodyPr>
          <a:lstStyle/>
          <a:p>
            <a:r>
              <a:rPr lang="en-US" sz="2800" dirty="0">
                <a:solidFill>
                  <a:schemeClr val="bg1"/>
                </a:solidFill>
                <a:latin typeface="Lushlife" panose="00000400000000000000" pitchFamily="2" charset="0"/>
              </a:rPr>
              <a:t>Men</a:t>
            </a:r>
          </a:p>
        </p:txBody>
      </p:sp>
      <p:sp>
        <p:nvSpPr>
          <p:cNvPr id="23" name="TextBox 22">
            <a:extLst>
              <a:ext uri="{FF2B5EF4-FFF2-40B4-BE49-F238E27FC236}">
                <a16:creationId xmlns:a16="http://schemas.microsoft.com/office/drawing/2014/main" id="{7092E550-A29D-421E-BB4C-5129896706C2}"/>
              </a:ext>
            </a:extLst>
          </p:cNvPr>
          <p:cNvSpPr txBox="1"/>
          <p:nvPr/>
        </p:nvSpPr>
        <p:spPr>
          <a:xfrm>
            <a:off x="2528605" y="5334004"/>
            <a:ext cx="1619362"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Lesbian/Gay</a:t>
            </a:r>
          </a:p>
        </p:txBody>
      </p:sp>
      <p:sp>
        <p:nvSpPr>
          <p:cNvPr id="24" name="TextBox 23">
            <a:extLst>
              <a:ext uri="{FF2B5EF4-FFF2-40B4-BE49-F238E27FC236}">
                <a16:creationId xmlns:a16="http://schemas.microsoft.com/office/drawing/2014/main" id="{24130E10-360D-439C-84BE-9E8F8C96F076}"/>
              </a:ext>
            </a:extLst>
          </p:cNvPr>
          <p:cNvSpPr txBox="1"/>
          <p:nvPr/>
        </p:nvSpPr>
        <p:spPr>
          <a:xfrm>
            <a:off x="4557601" y="5348521"/>
            <a:ext cx="1106045"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Bisexual</a:t>
            </a:r>
          </a:p>
        </p:txBody>
      </p:sp>
      <p:sp>
        <p:nvSpPr>
          <p:cNvPr id="25" name="TextBox 24">
            <a:extLst>
              <a:ext uri="{FF2B5EF4-FFF2-40B4-BE49-F238E27FC236}">
                <a16:creationId xmlns:a16="http://schemas.microsoft.com/office/drawing/2014/main" id="{194D528A-7721-454F-A8E0-1A65207D10BC}"/>
              </a:ext>
            </a:extLst>
          </p:cNvPr>
          <p:cNvSpPr txBox="1"/>
          <p:nvPr/>
        </p:nvSpPr>
        <p:spPr>
          <a:xfrm>
            <a:off x="6408166" y="5363038"/>
            <a:ext cx="1106045"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Straight</a:t>
            </a:r>
          </a:p>
        </p:txBody>
      </p:sp>
      <p:sp>
        <p:nvSpPr>
          <p:cNvPr id="26" name="TextBox 25">
            <a:extLst>
              <a:ext uri="{FF2B5EF4-FFF2-40B4-BE49-F238E27FC236}">
                <a16:creationId xmlns:a16="http://schemas.microsoft.com/office/drawing/2014/main" id="{81F430ED-B9A6-4294-8F58-989A8A83BE84}"/>
              </a:ext>
            </a:extLst>
          </p:cNvPr>
          <p:cNvSpPr txBox="1"/>
          <p:nvPr/>
        </p:nvSpPr>
        <p:spPr>
          <a:xfrm>
            <a:off x="2714171" y="4637314"/>
            <a:ext cx="667657" cy="461665"/>
          </a:xfrm>
          <a:prstGeom prst="rect">
            <a:avLst/>
          </a:prstGeom>
          <a:noFill/>
        </p:spPr>
        <p:txBody>
          <a:bodyPr wrap="square" rtlCol="0">
            <a:spAutoFit/>
          </a:bodyPr>
          <a:lstStyle/>
          <a:p>
            <a:pPr algn="ctr"/>
            <a:r>
              <a:rPr lang="en-US" sz="2400" b="1" dirty="0">
                <a:solidFill>
                  <a:schemeClr val="bg1"/>
                </a:solidFill>
                <a:latin typeface="Lushlife" panose="00000400000000000000" pitchFamily="2" charset="0"/>
              </a:rPr>
              <a:t>1.5%</a:t>
            </a:r>
          </a:p>
        </p:txBody>
      </p:sp>
      <p:sp>
        <p:nvSpPr>
          <p:cNvPr id="27" name="TextBox 26">
            <a:extLst>
              <a:ext uri="{FF2B5EF4-FFF2-40B4-BE49-F238E27FC236}">
                <a16:creationId xmlns:a16="http://schemas.microsoft.com/office/drawing/2014/main" id="{35C52C42-57BD-4AAA-82F5-12C49EBC85B2}"/>
              </a:ext>
            </a:extLst>
          </p:cNvPr>
          <p:cNvSpPr txBox="1"/>
          <p:nvPr/>
        </p:nvSpPr>
        <p:spPr>
          <a:xfrm>
            <a:off x="3301997" y="4637316"/>
            <a:ext cx="667657" cy="461665"/>
          </a:xfrm>
          <a:prstGeom prst="rect">
            <a:avLst/>
          </a:prstGeom>
          <a:noFill/>
        </p:spPr>
        <p:txBody>
          <a:bodyPr wrap="square" rtlCol="0">
            <a:spAutoFit/>
          </a:bodyPr>
          <a:lstStyle/>
          <a:p>
            <a:pPr algn="ctr"/>
            <a:r>
              <a:rPr lang="en-US" sz="2400" b="1" dirty="0">
                <a:solidFill>
                  <a:schemeClr val="bg1"/>
                </a:solidFill>
                <a:latin typeface="Lushlife" panose="00000400000000000000" pitchFamily="2" charset="0"/>
              </a:rPr>
              <a:t>1.8%</a:t>
            </a:r>
          </a:p>
        </p:txBody>
      </p:sp>
      <p:sp>
        <p:nvSpPr>
          <p:cNvPr id="28" name="TextBox 27">
            <a:extLst>
              <a:ext uri="{FF2B5EF4-FFF2-40B4-BE49-F238E27FC236}">
                <a16:creationId xmlns:a16="http://schemas.microsoft.com/office/drawing/2014/main" id="{81E0DF78-FE21-4E32-95F0-6D82029691D6}"/>
              </a:ext>
            </a:extLst>
          </p:cNvPr>
          <p:cNvSpPr txBox="1"/>
          <p:nvPr/>
        </p:nvSpPr>
        <p:spPr>
          <a:xfrm>
            <a:off x="4499421" y="4637317"/>
            <a:ext cx="667657" cy="461665"/>
          </a:xfrm>
          <a:prstGeom prst="rect">
            <a:avLst/>
          </a:prstGeom>
          <a:noFill/>
        </p:spPr>
        <p:txBody>
          <a:bodyPr wrap="square" rtlCol="0">
            <a:spAutoFit/>
          </a:bodyPr>
          <a:lstStyle/>
          <a:p>
            <a:pPr algn="ctr"/>
            <a:r>
              <a:rPr lang="en-US" sz="2400" b="1" dirty="0">
                <a:solidFill>
                  <a:schemeClr val="bg1"/>
                </a:solidFill>
                <a:latin typeface="Lushlife" panose="00000400000000000000" pitchFamily="2" charset="0"/>
              </a:rPr>
              <a:t>.9%</a:t>
            </a:r>
          </a:p>
        </p:txBody>
      </p:sp>
      <p:sp>
        <p:nvSpPr>
          <p:cNvPr id="29" name="TextBox 28">
            <a:extLst>
              <a:ext uri="{FF2B5EF4-FFF2-40B4-BE49-F238E27FC236}">
                <a16:creationId xmlns:a16="http://schemas.microsoft.com/office/drawing/2014/main" id="{8263FCFB-12A4-4691-9C9E-7A0142B233BB}"/>
              </a:ext>
            </a:extLst>
          </p:cNvPr>
          <p:cNvSpPr txBox="1"/>
          <p:nvPr/>
        </p:nvSpPr>
        <p:spPr>
          <a:xfrm>
            <a:off x="5087247" y="4637319"/>
            <a:ext cx="667657" cy="461665"/>
          </a:xfrm>
          <a:prstGeom prst="rect">
            <a:avLst/>
          </a:prstGeom>
          <a:noFill/>
        </p:spPr>
        <p:txBody>
          <a:bodyPr wrap="square" rtlCol="0">
            <a:spAutoFit/>
          </a:bodyPr>
          <a:lstStyle/>
          <a:p>
            <a:pPr algn="ctr"/>
            <a:r>
              <a:rPr lang="en-US" sz="2400" b="1" dirty="0">
                <a:solidFill>
                  <a:schemeClr val="bg1"/>
                </a:solidFill>
                <a:latin typeface="Lushlife" panose="00000400000000000000" pitchFamily="2" charset="0"/>
              </a:rPr>
              <a:t>.4%</a:t>
            </a:r>
          </a:p>
        </p:txBody>
      </p:sp>
      <p:sp>
        <p:nvSpPr>
          <p:cNvPr id="30" name="TextBox 29">
            <a:extLst>
              <a:ext uri="{FF2B5EF4-FFF2-40B4-BE49-F238E27FC236}">
                <a16:creationId xmlns:a16="http://schemas.microsoft.com/office/drawing/2014/main" id="{5CDA997B-A980-4A93-9E83-8BA54D8643F3}"/>
              </a:ext>
            </a:extLst>
          </p:cNvPr>
          <p:cNvSpPr txBox="1"/>
          <p:nvPr/>
        </p:nvSpPr>
        <p:spPr>
          <a:xfrm>
            <a:off x="4484914" y="1255484"/>
            <a:ext cx="1037772" cy="595086"/>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97.7%</a:t>
            </a:r>
          </a:p>
        </p:txBody>
      </p:sp>
      <p:sp>
        <p:nvSpPr>
          <p:cNvPr id="31" name="TextBox 30">
            <a:extLst>
              <a:ext uri="{FF2B5EF4-FFF2-40B4-BE49-F238E27FC236}">
                <a16:creationId xmlns:a16="http://schemas.microsoft.com/office/drawing/2014/main" id="{01D45A80-E2B3-4961-A9CB-E9F884EE7477}"/>
              </a:ext>
            </a:extLst>
          </p:cNvPr>
          <p:cNvSpPr txBox="1"/>
          <p:nvPr/>
        </p:nvSpPr>
        <p:spPr>
          <a:xfrm>
            <a:off x="4484916" y="1813000"/>
            <a:ext cx="1037772" cy="595086"/>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97.8%</a:t>
            </a:r>
          </a:p>
        </p:txBody>
      </p:sp>
      <p:cxnSp>
        <p:nvCxnSpPr>
          <p:cNvPr id="33" name="Straight Arrow Connector 32">
            <a:extLst>
              <a:ext uri="{FF2B5EF4-FFF2-40B4-BE49-F238E27FC236}">
                <a16:creationId xmlns:a16="http://schemas.microsoft.com/office/drawing/2014/main" id="{62063CE6-B9A3-421D-AD51-98D1AE2C4777}"/>
              </a:ext>
            </a:extLst>
          </p:cNvPr>
          <p:cNvCxnSpPr/>
          <p:nvPr/>
        </p:nvCxnSpPr>
        <p:spPr>
          <a:xfrm>
            <a:off x="5413829" y="1553029"/>
            <a:ext cx="979714" cy="384628"/>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0004335-2A9F-4B3D-AB35-BAB4F075300C}"/>
              </a:ext>
            </a:extLst>
          </p:cNvPr>
          <p:cNvCxnSpPr>
            <a:cxnSpLocks/>
            <a:stCxn id="31" idx="3"/>
          </p:cNvCxnSpPr>
          <p:nvPr/>
        </p:nvCxnSpPr>
        <p:spPr>
          <a:xfrm>
            <a:off x="5522688" y="2110543"/>
            <a:ext cx="1451426" cy="552828"/>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DE4CA89-5155-40D7-A7C6-674E0BD61D01}"/>
              </a:ext>
            </a:extLst>
          </p:cNvPr>
          <p:cNvSpPr txBox="1"/>
          <p:nvPr/>
        </p:nvSpPr>
        <p:spPr>
          <a:xfrm>
            <a:off x="2476338" y="2689413"/>
            <a:ext cx="2559586"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www.statista.com</a:t>
            </a:r>
          </a:p>
        </p:txBody>
      </p:sp>
    </p:spTree>
    <p:extLst>
      <p:ext uri="{BB962C8B-B14F-4D97-AF65-F5344CB8AC3E}">
        <p14:creationId xmlns:p14="http://schemas.microsoft.com/office/powerpoint/2010/main" val="177526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1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16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1000"/>
                            </p:stCondLst>
                            <p:childTnLst>
                              <p:par>
                                <p:cTn id="68" presetID="22" presetClass="entr" presetSubtype="4"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00"/>
                                        <p:tgtEl>
                                          <p:spTgt spid="1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down)">
                                      <p:cBhvr>
                                        <p:cTn id="87" dur="500"/>
                                        <p:tgtEl>
                                          <p:spTgt spid="16"/>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down)">
                                      <p:cBhvr>
                                        <p:cTn id="96" dur="500"/>
                                        <p:tgtEl>
                                          <p:spTgt spid="17"/>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wipe(left)">
                                      <p:cBhvr>
                                        <p:cTn id="104" dur="500"/>
                                        <p:tgtEl>
                                          <p:spTgt spid="33"/>
                                        </p:tgtEl>
                                      </p:cBhvr>
                                    </p:animEffect>
                                  </p:childTnLst>
                                </p:cTn>
                              </p:par>
                            </p:childTnLst>
                          </p:cTn>
                        </p:par>
                        <p:par>
                          <p:cTn id="105" fill="hold">
                            <p:stCondLst>
                              <p:cond delay="1500"/>
                            </p:stCondLst>
                            <p:childTnLst>
                              <p:par>
                                <p:cTn id="106" presetID="22" presetClass="entr" presetSubtype="4"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00"/>
                                        <p:tgtEl>
                                          <p:spTgt spid="18"/>
                                        </p:tgtEl>
                                      </p:cBhvr>
                                    </p:animEffect>
                                  </p:childTnLst>
                                </p:cTn>
                              </p:par>
                            </p:childTnLst>
                          </p:cTn>
                        </p:par>
                        <p:par>
                          <p:cTn id="109" fill="hold">
                            <p:stCondLst>
                              <p:cond delay="2000"/>
                            </p:stCondLst>
                            <p:childTnLst>
                              <p:par>
                                <p:cTn id="110" presetID="10" presetClass="entr" presetSubtype="0" fill="hold" grpId="0" nodeType="after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par>
                                <p:cTn id="113" presetID="22" presetClass="entr" presetSubtype="8"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left)">
                                      <p:cBhvr>
                                        <p:cTn id="1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p:bldP spid="12" grpId="0"/>
      <p:bldP spid="13" grpId="0"/>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p:bldP spid="3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1F11D524-23E2-463E-92DB-51EAD591681D}"/>
              </a:ext>
            </a:extLst>
          </p:cNvPr>
          <p:cNvSpPr/>
          <p:nvPr/>
        </p:nvSpPr>
        <p:spPr>
          <a:xfrm>
            <a:off x="1963688" y="1528450"/>
            <a:ext cx="6157757" cy="1802102"/>
          </a:xfrm>
          <a:custGeom>
            <a:avLst/>
            <a:gdLst>
              <a:gd name="connsiteX0" fmla="*/ 0 w 5773402"/>
              <a:gd name="connsiteY0" fmla="*/ 1802102 h 1802102"/>
              <a:gd name="connsiteX1" fmla="*/ 433840 w 5773402"/>
              <a:gd name="connsiteY1" fmla="*/ 1354914 h 1802102"/>
              <a:gd name="connsiteX2" fmla="*/ 1114634 w 5773402"/>
              <a:gd name="connsiteY2" fmla="*/ 253629 h 1802102"/>
              <a:gd name="connsiteX3" fmla="*/ 1782079 w 5773402"/>
              <a:gd name="connsiteY3" fmla="*/ 153512 h 1802102"/>
              <a:gd name="connsiteX4" fmla="*/ 2462873 w 5773402"/>
              <a:gd name="connsiteY4" fmla="*/ 0 h 1802102"/>
              <a:gd name="connsiteX5" fmla="*/ 3791089 w 5773402"/>
              <a:gd name="connsiteY5" fmla="*/ 607375 h 1802102"/>
              <a:gd name="connsiteX6" fmla="*/ 4465209 w 5773402"/>
              <a:gd name="connsiteY6" fmla="*/ 921074 h 1802102"/>
              <a:gd name="connsiteX7" fmla="*/ 5125980 w 5773402"/>
              <a:gd name="connsiteY7" fmla="*/ 1374937 h 1802102"/>
              <a:gd name="connsiteX8" fmla="*/ 5773402 w 5773402"/>
              <a:gd name="connsiteY8" fmla="*/ 1448356 h 1802102"/>
              <a:gd name="connsiteX0" fmla="*/ 0 w 5823319"/>
              <a:gd name="connsiteY0" fmla="*/ 1802102 h 1802102"/>
              <a:gd name="connsiteX1" fmla="*/ 433840 w 5823319"/>
              <a:gd name="connsiteY1" fmla="*/ 1354914 h 1802102"/>
              <a:gd name="connsiteX2" fmla="*/ 1114634 w 5823319"/>
              <a:gd name="connsiteY2" fmla="*/ 253629 h 1802102"/>
              <a:gd name="connsiteX3" fmla="*/ 1782079 w 5823319"/>
              <a:gd name="connsiteY3" fmla="*/ 153512 h 1802102"/>
              <a:gd name="connsiteX4" fmla="*/ 2462873 w 5823319"/>
              <a:gd name="connsiteY4" fmla="*/ 0 h 1802102"/>
              <a:gd name="connsiteX5" fmla="*/ 3791089 w 5823319"/>
              <a:gd name="connsiteY5" fmla="*/ 607375 h 1802102"/>
              <a:gd name="connsiteX6" fmla="*/ 4465209 w 5823319"/>
              <a:gd name="connsiteY6" fmla="*/ 921074 h 1802102"/>
              <a:gd name="connsiteX7" fmla="*/ 5125980 w 5823319"/>
              <a:gd name="connsiteY7" fmla="*/ 1374937 h 1802102"/>
              <a:gd name="connsiteX8" fmla="*/ 5773402 w 5823319"/>
              <a:gd name="connsiteY8" fmla="*/ 1448356 h 1802102"/>
              <a:gd name="connsiteX9" fmla="*/ 5780076 w 5823319"/>
              <a:gd name="connsiteY9" fmla="*/ 1435007 h 1802102"/>
              <a:gd name="connsiteX0" fmla="*/ 0 w 6173869"/>
              <a:gd name="connsiteY0" fmla="*/ 1802102 h 1802102"/>
              <a:gd name="connsiteX1" fmla="*/ 433840 w 6173869"/>
              <a:gd name="connsiteY1" fmla="*/ 1354914 h 1802102"/>
              <a:gd name="connsiteX2" fmla="*/ 1114634 w 6173869"/>
              <a:gd name="connsiteY2" fmla="*/ 253629 h 1802102"/>
              <a:gd name="connsiteX3" fmla="*/ 1782079 w 6173869"/>
              <a:gd name="connsiteY3" fmla="*/ 153512 h 1802102"/>
              <a:gd name="connsiteX4" fmla="*/ 2462873 w 6173869"/>
              <a:gd name="connsiteY4" fmla="*/ 0 h 1802102"/>
              <a:gd name="connsiteX5" fmla="*/ 3791089 w 6173869"/>
              <a:gd name="connsiteY5" fmla="*/ 607375 h 1802102"/>
              <a:gd name="connsiteX6" fmla="*/ 4465209 w 6173869"/>
              <a:gd name="connsiteY6" fmla="*/ 921074 h 1802102"/>
              <a:gd name="connsiteX7" fmla="*/ 5125980 w 6173869"/>
              <a:gd name="connsiteY7" fmla="*/ 1374937 h 1802102"/>
              <a:gd name="connsiteX8" fmla="*/ 5773402 w 6173869"/>
              <a:gd name="connsiteY8" fmla="*/ 1448356 h 1802102"/>
              <a:gd name="connsiteX9" fmla="*/ 6173869 w 6173869"/>
              <a:gd name="connsiteY9" fmla="*/ 1481728 h 180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3869" h="1802102">
                <a:moveTo>
                  <a:pt x="0" y="1802102"/>
                </a:moveTo>
                <a:lnTo>
                  <a:pt x="433840" y="1354914"/>
                </a:lnTo>
                <a:lnTo>
                  <a:pt x="1114634" y="253629"/>
                </a:lnTo>
                <a:lnTo>
                  <a:pt x="1782079" y="153512"/>
                </a:lnTo>
                <a:lnTo>
                  <a:pt x="2462873" y="0"/>
                </a:lnTo>
                <a:lnTo>
                  <a:pt x="3791089" y="607375"/>
                </a:lnTo>
                <a:lnTo>
                  <a:pt x="4465209" y="921074"/>
                </a:lnTo>
                <a:lnTo>
                  <a:pt x="5125980" y="1374937"/>
                </a:lnTo>
                <a:lnTo>
                  <a:pt x="5773402" y="1448356"/>
                </a:lnTo>
                <a:lnTo>
                  <a:pt x="6173869" y="1481728"/>
                </a:lnTo>
              </a:path>
            </a:pathLst>
          </a:cu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
        <p:nvSpPr>
          <p:cNvPr id="12" name="TextBox 11">
            <a:extLst>
              <a:ext uri="{FF2B5EF4-FFF2-40B4-BE49-F238E27FC236}">
                <a16:creationId xmlns:a16="http://schemas.microsoft.com/office/drawing/2014/main" id="{551FBE10-A632-4265-8D32-176D726E53FD}"/>
              </a:ext>
            </a:extLst>
          </p:cNvPr>
          <p:cNvSpPr txBox="1"/>
          <p:nvPr/>
        </p:nvSpPr>
        <p:spPr>
          <a:xfrm>
            <a:off x="457200" y="1268644"/>
            <a:ext cx="1526241"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1,600,000</a:t>
            </a:r>
          </a:p>
        </p:txBody>
      </p:sp>
      <p:sp>
        <p:nvSpPr>
          <p:cNvPr id="13" name="TextBox 12">
            <a:extLst>
              <a:ext uri="{FF2B5EF4-FFF2-40B4-BE49-F238E27FC236}">
                <a16:creationId xmlns:a16="http://schemas.microsoft.com/office/drawing/2014/main" id="{1E6CBE28-8CF4-4469-A288-1F4F6713599A}"/>
              </a:ext>
            </a:extLst>
          </p:cNvPr>
          <p:cNvSpPr txBox="1"/>
          <p:nvPr/>
        </p:nvSpPr>
        <p:spPr>
          <a:xfrm>
            <a:off x="484094" y="824720"/>
            <a:ext cx="1510439"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1,800,000</a:t>
            </a:r>
          </a:p>
        </p:txBody>
      </p:sp>
      <p:sp>
        <p:nvSpPr>
          <p:cNvPr id="32" name="TextBox 31">
            <a:extLst>
              <a:ext uri="{FF2B5EF4-FFF2-40B4-BE49-F238E27FC236}">
                <a16:creationId xmlns:a16="http://schemas.microsoft.com/office/drawing/2014/main" id="{45079D85-2185-4FA4-860E-12E359A945AA}"/>
              </a:ext>
            </a:extLst>
          </p:cNvPr>
          <p:cNvSpPr txBox="1"/>
          <p:nvPr/>
        </p:nvSpPr>
        <p:spPr>
          <a:xfrm>
            <a:off x="441506" y="1710164"/>
            <a:ext cx="1526241"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1,400,000</a:t>
            </a:r>
          </a:p>
        </p:txBody>
      </p:sp>
      <p:sp>
        <p:nvSpPr>
          <p:cNvPr id="35" name="TextBox 34">
            <a:extLst>
              <a:ext uri="{FF2B5EF4-FFF2-40B4-BE49-F238E27FC236}">
                <a16:creationId xmlns:a16="http://schemas.microsoft.com/office/drawing/2014/main" id="{B9CC2192-E4D3-44D5-85CC-C4BC761724D7}"/>
              </a:ext>
            </a:extLst>
          </p:cNvPr>
          <p:cNvSpPr txBox="1"/>
          <p:nvPr/>
        </p:nvSpPr>
        <p:spPr>
          <a:xfrm>
            <a:off x="439264" y="2151678"/>
            <a:ext cx="1526241"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1,200,000</a:t>
            </a:r>
          </a:p>
        </p:txBody>
      </p:sp>
      <p:sp>
        <p:nvSpPr>
          <p:cNvPr id="37" name="TextBox 36">
            <a:extLst>
              <a:ext uri="{FF2B5EF4-FFF2-40B4-BE49-F238E27FC236}">
                <a16:creationId xmlns:a16="http://schemas.microsoft.com/office/drawing/2014/main" id="{D8EEF924-429A-4E26-B869-55EA6FA60B8D}"/>
              </a:ext>
            </a:extLst>
          </p:cNvPr>
          <p:cNvSpPr txBox="1"/>
          <p:nvPr/>
        </p:nvSpPr>
        <p:spPr>
          <a:xfrm>
            <a:off x="437018" y="2586474"/>
            <a:ext cx="1526241"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1,000,000</a:t>
            </a:r>
          </a:p>
        </p:txBody>
      </p:sp>
      <p:sp>
        <p:nvSpPr>
          <p:cNvPr id="38" name="TextBox 37">
            <a:extLst>
              <a:ext uri="{FF2B5EF4-FFF2-40B4-BE49-F238E27FC236}">
                <a16:creationId xmlns:a16="http://schemas.microsoft.com/office/drawing/2014/main" id="{AE175A96-72CF-4287-9FAC-29AB0BDFB321}"/>
              </a:ext>
            </a:extLst>
          </p:cNvPr>
          <p:cNvSpPr txBox="1"/>
          <p:nvPr/>
        </p:nvSpPr>
        <p:spPr>
          <a:xfrm>
            <a:off x="434771" y="3027988"/>
            <a:ext cx="1526241"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800,000</a:t>
            </a:r>
          </a:p>
        </p:txBody>
      </p:sp>
      <p:sp>
        <p:nvSpPr>
          <p:cNvPr id="39" name="TextBox 38">
            <a:extLst>
              <a:ext uri="{FF2B5EF4-FFF2-40B4-BE49-F238E27FC236}">
                <a16:creationId xmlns:a16="http://schemas.microsoft.com/office/drawing/2014/main" id="{1480FC68-552F-4C48-B71A-EB774AFD4180}"/>
              </a:ext>
            </a:extLst>
          </p:cNvPr>
          <p:cNvSpPr txBox="1"/>
          <p:nvPr/>
        </p:nvSpPr>
        <p:spPr>
          <a:xfrm>
            <a:off x="432529" y="3469504"/>
            <a:ext cx="1526241"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600,000</a:t>
            </a:r>
          </a:p>
        </p:txBody>
      </p:sp>
      <p:sp>
        <p:nvSpPr>
          <p:cNvPr id="40" name="TextBox 39">
            <a:extLst>
              <a:ext uri="{FF2B5EF4-FFF2-40B4-BE49-F238E27FC236}">
                <a16:creationId xmlns:a16="http://schemas.microsoft.com/office/drawing/2014/main" id="{7A9B8A20-A9A2-4589-BDD3-E7F30701AB53}"/>
              </a:ext>
            </a:extLst>
          </p:cNvPr>
          <p:cNvSpPr txBox="1"/>
          <p:nvPr/>
        </p:nvSpPr>
        <p:spPr>
          <a:xfrm>
            <a:off x="430287" y="3911020"/>
            <a:ext cx="1526241"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400,000</a:t>
            </a:r>
          </a:p>
        </p:txBody>
      </p:sp>
      <p:sp>
        <p:nvSpPr>
          <p:cNvPr id="41" name="TextBox 40">
            <a:extLst>
              <a:ext uri="{FF2B5EF4-FFF2-40B4-BE49-F238E27FC236}">
                <a16:creationId xmlns:a16="http://schemas.microsoft.com/office/drawing/2014/main" id="{3566C015-7546-47F3-879B-CA41CBABF4AA}"/>
              </a:ext>
            </a:extLst>
          </p:cNvPr>
          <p:cNvSpPr txBox="1"/>
          <p:nvPr/>
        </p:nvSpPr>
        <p:spPr>
          <a:xfrm>
            <a:off x="428041" y="4352536"/>
            <a:ext cx="1526241" cy="584775"/>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200,000</a:t>
            </a:r>
          </a:p>
        </p:txBody>
      </p:sp>
      <p:sp>
        <p:nvSpPr>
          <p:cNvPr id="2" name="Rectangle 1">
            <a:extLst>
              <a:ext uri="{FF2B5EF4-FFF2-40B4-BE49-F238E27FC236}">
                <a16:creationId xmlns:a16="http://schemas.microsoft.com/office/drawing/2014/main" id="{C05A5A4E-0FCF-4727-B90F-4A0301AD7E50}"/>
              </a:ext>
            </a:extLst>
          </p:cNvPr>
          <p:cNvSpPr/>
          <p:nvPr/>
        </p:nvSpPr>
        <p:spPr>
          <a:xfrm>
            <a:off x="1969995" y="696686"/>
            <a:ext cx="6158752" cy="4564743"/>
          </a:xfrm>
          <a:prstGeom prst="rect">
            <a:avLst/>
          </a:prstGeom>
          <a:noFill/>
          <a:ln w="5715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92E550-A29D-421E-BB4C-5129896706C2}"/>
              </a:ext>
            </a:extLst>
          </p:cNvPr>
          <p:cNvSpPr txBox="1"/>
          <p:nvPr/>
        </p:nvSpPr>
        <p:spPr>
          <a:xfrm>
            <a:off x="2018652" y="5334004"/>
            <a:ext cx="727131"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1975</a:t>
            </a:r>
          </a:p>
        </p:txBody>
      </p:sp>
      <p:sp>
        <p:nvSpPr>
          <p:cNvPr id="24" name="TextBox 23">
            <a:extLst>
              <a:ext uri="{FF2B5EF4-FFF2-40B4-BE49-F238E27FC236}">
                <a16:creationId xmlns:a16="http://schemas.microsoft.com/office/drawing/2014/main" id="{24130E10-360D-439C-84BE-9E8F8C96F076}"/>
              </a:ext>
            </a:extLst>
          </p:cNvPr>
          <p:cNvSpPr txBox="1"/>
          <p:nvPr/>
        </p:nvSpPr>
        <p:spPr>
          <a:xfrm>
            <a:off x="2697059" y="5348521"/>
            <a:ext cx="727131"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1980</a:t>
            </a:r>
          </a:p>
        </p:txBody>
      </p:sp>
      <p:sp>
        <p:nvSpPr>
          <p:cNvPr id="42" name="TextBox 41">
            <a:extLst>
              <a:ext uri="{FF2B5EF4-FFF2-40B4-BE49-F238E27FC236}">
                <a16:creationId xmlns:a16="http://schemas.microsoft.com/office/drawing/2014/main" id="{433D2365-085C-4410-BA32-136C4DD87266}"/>
              </a:ext>
            </a:extLst>
          </p:cNvPr>
          <p:cNvSpPr txBox="1"/>
          <p:nvPr/>
        </p:nvSpPr>
        <p:spPr>
          <a:xfrm>
            <a:off x="3366636" y="5346279"/>
            <a:ext cx="727131"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1985</a:t>
            </a:r>
          </a:p>
        </p:txBody>
      </p:sp>
      <p:sp>
        <p:nvSpPr>
          <p:cNvPr id="43" name="TextBox 42">
            <a:extLst>
              <a:ext uri="{FF2B5EF4-FFF2-40B4-BE49-F238E27FC236}">
                <a16:creationId xmlns:a16="http://schemas.microsoft.com/office/drawing/2014/main" id="{2A637E7A-560D-4191-9FF4-939561978C09}"/>
              </a:ext>
            </a:extLst>
          </p:cNvPr>
          <p:cNvSpPr txBox="1"/>
          <p:nvPr/>
        </p:nvSpPr>
        <p:spPr>
          <a:xfrm>
            <a:off x="4045679" y="5344037"/>
            <a:ext cx="727131"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1990</a:t>
            </a:r>
          </a:p>
        </p:txBody>
      </p:sp>
      <p:sp>
        <p:nvSpPr>
          <p:cNvPr id="44" name="TextBox 43">
            <a:extLst>
              <a:ext uri="{FF2B5EF4-FFF2-40B4-BE49-F238E27FC236}">
                <a16:creationId xmlns:a16="http://schemas.microsoft.com/office/drawing/2014/main" id="{24F480E9-554D-4B8D-8517-B13467BD5B0E}"/>
              </a:ext>
            </a:extLst>
          </p:cNvPr>
          <p:cNvSpPr txBox="1"/>
          <p:nvPr/>
        </p:nvSpPr>
        <p:spPr>
          <a:xfrm>
            <a:off x="4724705" y="5341795"/>
            <a:ext cx="727131"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1995</a:t>
            </a:r>
          </a:p>
        </p:txBody>
      </p:sp>
      <p:sp>
        <p:nvSpPr>
          <p:cNvPr id="45" name="TextBox 44">
            <a:extLst>
              <a:ext uri="{FF2B5EF4-FFF2-40B4-BE49-F238E27FC236}">
                <a16:creationId xmlns:a16="http://schemas.microsoft.com/office/drawing/2014/main" id="{CA4451A6-F49B-4725-BCAD-2CAB1595643E}"/>
              </a:ext>
            </a:extLst>
          </p:cNvPr>
          <p:cNvSpPr txBox="1"/>
          <p:nvPr/>
        </p:nvSpPr>
        <p:spPr>
          <a:xfrm>
            <a:off x="5375318" y="5339553"/>
            <a:ext cx="727131"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2000</a:t>
            </a:r>
          </a:p>
        </p:txBody>
      </p:sp>
      <p:sp>
        <p:nvSpPr>
          <p:cNvPr id="46" name="TextBox 45">
            <a:extLst>
              <a:ext uri="{FF2B5EF4-FFF2-40B4-BE49-F238E27FC236}">
                <a16:creationId xmlns:a16="http://schemas.microsoft.com/office/drawing/2014/main" id="{C74F1D87-B530-43BF-ADE8-08198827ABD7}"/>
              </a:ext>
            </a:extLst>
          </p:cNvPr>
          <p:cNvSpPr txBox="1"/>
          <p:nvPr/>
        </p:nvSpPr>
        <p:spPr>
          <a:xfrm>
            <a:off x="6048052" y="5339548"/>
            <a:ext cx="727131"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2005</a:t>
            </a:r>
          </a:p>
        </p:txBody>
      </p:sp>
      <p:sp>
        <p:nvSpPr>
          <p:cNvPr id="47" name="TextBox 46">
            <a:extLst>
              <a:ext uri="{FF2B5EF4-FFF2-40B4-BE49-F238E27FC236}">
                <a16:creationId xmlns:a16="http://schemas.microsoft.com/office/drawing/2014/main" id="{B7B4C37D-70AE-4267-85B5-7D4B407DF0A7}"/>
              </a:ext>
            </a:extLst>
          </p:cNvPr>
          <p:cNvSpPr txBox="1"/>
          <p:nvPr/>
        </p:nvSpPr>
        <p:spPr>
          <a:xfrm>
            <a:off x="6717615" y="5337306"/>
            <a:ext cx="727131"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2010</a:t>
            </a:r>
          </a:p>
        </p:txBody>
      </p:sp>
      <p:sp>
        <p:nvSpPr>
          <p:cNvPr id="48" name="TextBox 47">
            <a:extLst>
              <a:ext uri="{FF2B5EF4-FFF2-40B4-BE49-F238E27FC236}">
                <a16:creationId xmlns:a16="http://schemas.microsoft.com/office/drawing/2014/main" id="{312467AC-D4A4-49C2-B57A-257FCAC940A2}"/>
              </a:ext>
            </a:extLst>
          </p:cNvPr>
          <p:cNvSpPr txBox="1"/>
          <p:nvPr/>
        </p:nvSpPr>
        <p:spPr>
          <a:xfrm>
            <a:off x="7358755" y="5335060"/>
            <a:ext cx="727131"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2015</a:t>
            </a:r>
          </a:p>
        </p:txBody>
      </p:sp>
      <p:cxnSp>
        <p:nvCxnSpPr>
          <p:cNvPr id="10" name="Straight Connector 9">
            <a:extLst>
              <a:ext uri="{FF2B5EF4-FFF2-40B4-BE49-F238E27FC236}">
                <a16:creationId xmlns:a16="http://schemas.microsoft.com/office/drawing/2014/main" id="{B8D85D98-318C-4121-A15A-57BA5B1E75DE}"/>
              </a:ext>
            </a:extLst>
          </p:cNvPr>
          <p:cNvCxnSpPr/>
          <p:nvPr/>
        </p:nvCxnSpPr>
        <p:spPr>
          <a:xfrm>
            <a:off x="2382106" y="712694"/>
            <a:ext cx="0" cy="453838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B55593B-4199-4131-AA9B-4ED333133C74}"/>
              </a:ext>
            </a:extLst>
          </p:cNvPr>
          <p:cNvCxnSpPr/>
          <p:nvPr/>
        </p:nvCxnSpPr>
        <p:spPr>
          <a:xfrm>
            <a:off x="3061791" y="713805"/>
            <a:ext cx="0" cy="453838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78A9BA-F466-43DF-AEB3-1C042C2F8EFC}"/>
              </a:ext>
            </a:extLst>
          </p:cNvPr>
          <p:cNvCxnSpPr/>
          <p:nvPr/>
        </p:nvCxnSpPr>
        <p:spPr>
          <a:xfrm>
            <a:off x="3730349" y="714916"/>
            <a:ext cx="0" cy="453838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56FD8F5-8BD7-4797-A9DF-F4B98A3D98E9}"/>
              </a:ext>
            </a:extLst>
          </p:cNvPr>
          <p:cNvCxnSpPr/>
          <p:nvPr/>
        </p:nvCxnSpPr>
        <p:spPr>
          <a:xfrm>
            <a:off x="4410026" y="711578"/>
            <a:ext cx="0" cy="453838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331CDDD-E8A9-4F45-97E6-0C0A272948A7}"/>
              </a:ext>
            </a:extLst>
          </p:cNvPr>
          <p:cNvCxnSpPr/>
          <p:nvPr/>
        </p:nvCxnSpPr>
        <p:spPr>
          <a:xfrm>
            <a:off x="5089709" y="706016"/>
            <a:ext cx="0" cy="453838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2CF79A7-62E2-415D-8F96-E3735C70C942}"/>
              </a:ext>
            </a:extLst>
          </p:cNvPr>
          <p:cNvCxnSpPr/>
          <p:nvPr/>
        </p:nvCxnSpPr>
        <p:spPr>
          <a:xfrm>
            <a:off x="5738242" y="709353"/>
            <a:ext cx="0" cy="453838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0E316D9-0145-4844-88FF-24FE48875F02}"/>
              </a:ext>
            </a:extLst>
          </p:cNvPr>
          <p:cNvCxnSpPr/>
          <p:nvPr/>
        </p:nvCxnSpPr>
        <p:spPr>
          <a:xfrm>
            <a:off x="6404575" y="706014"/>
            <a:ext cx="0" cy="453838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5CF0A06-000E-402F-9115-ACA4D133BCE2}"/>
              </a:ext>
            </a:extLst>
          </p:cNvPr>
          <p:cNvCxnSpPr/>
          <p:nvPr/>
        </p:nvCxnSpPr>
        <p:spPr>
          <a:xfrm>
            <a:off x="7082038" y="711575"/>
            <a:ext cx="0" cy="453838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67D3A9A-DC63-485A-A7E6-FE1A6234E294}"/>
              </a:ext>
            </a:extLst>
          </p:cNvPr>
          <p:cNvCxnSpPr/>
          <p:nvPr/>
        </p:nvCxnSpPr>
        <p:spPr>
          <a:xfrm>
            <a:off x="7719448" y="706014"/>
            <a:ext cx="0" cy="453838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3D1F8B4-8C59-45B4-BC9C-EBA5F3D67AFD}"/>
              </a:ext>
            </a:extLst>
          </p:cNvPr>
          <p:cNvSpPr txBox="1"/>
          <p:nvPr/>
        </p:nvSpPr>
        <p:spPr>
          <a:xfrm>
            <a:off x="3230435" y="4558624"/>
            <a:ext cx="3136992" cy="584775"/>
          </a:xfrm>
          <a:prstGeom prst="rect">
            <a:avLst/>
          </a:prstGeom>
          <a:solidFill>
            <a:schemeClr val="tx1"/>
          </a:solidFill>
          <a:effectLst>
            <a:softEdge rad="63500"/>
          </a:effectLst>
        </p:spPr>
        <p:txBody>
          <a:bodyPr wrap="square" rtlCol="0">
            <a:spAutoFit/>
            <a:scene3d>
              <a:camera prst="orthographicFront"/>
              <a:lightRig rig="threePt" dir="t"/>
            </a:scene3d>
            <a:sp3d extrusionH="57150">
              <a:bevelT w="38100" prst="relaxedInset"/>
            </a:sp3d>
          </a:bodyPr>
          <a:lstStyle/>
          <a:p>
            <a:r>
              <a:rPr lang="en-US" sz="3200" dirty="0">
                <a:solidFill>
                  <a:schemeClr val="bg2">
                    <a:lumMod val="90000"/>
                  </a:schemeClr>
                </a:solidFill>
                <a:latin typeface="Lushlife" panose="00000400000000000000" pitchFamily="2" charset="0"/>
              </a:rPr>
              <a:t>Guttmacher Institute</a:t>
            </a:r>
          </a:p>
        </p:txBody>
      </p:sp>
      <p:sp>
        <p:nvSpPr>
          <p:cNvPr id="59" name="TextBox 58">
            <a:extLst>
              <a:ext uri="{FF2B5EF4-FFF2-40B4-BE49-F238E27FC236}">
                <a16:creationId xmlns:a16="http://schemas.microsoft.com/office/drawing/2014/main" id="{8E807107-1D99-47BF-BB97-1B05F1875ED1}"/>
              </a:ext>
            </a:extLst>
          </p:cNvPr>
          <p:cNvSpPr txBox="1"/>
          <p:nvPr/>
        </p:nvSpPr>
        <p:spPr>
          <a:xfrm>
            <a:off x="3837260" y="2655308"/>
            <a:ext cx="1947825" cy="584775"/>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sp3d extrusionH="57150">
              <a:bevelT w="38100" h="101600" prst="relaxedInset"/>
            </a:sp3d>
          </a:bodyPr>
          <a:lstStyle/>
          <a:p>
            <a:pPr algn="ctr"/>
            <a:r>
              <a:rPr lang="en-US" sz="3200" dirty="0">
                <a:solidFill>
                  <a:schemeClr val="bg2">
                    <a:lumMod val="75000"/>
                  </a:schemeClr>
                </a:solidFill>
                <a:latin typeface="Lushlife" panose="00000400000000000000" pitchFamily="2" charset="0"/>
              </a:rPr>
              <a:t>60,000,000+</a:t>
            </a:r>
          </a:p>
        </p:txBody>
      </p:sp>
      <p:sp>
        <p:nvSpPr>
          <p:cNvPr id="60" name="TextBox 59">
            <a:extLst>
              <a:ext uri="{FF2B5EF4-FFF2-40B4-BE49-F238E27FC236}">
                <a16:creationId xmlns:a16="http://schemas.microsoft.com/office/drawing/2014/main" id="{BEC509C0-63EC-4574-82A9-F440F946ADDE}"/>
              </a:ext>
            </a:extLst>
          </p:cNvPr>
          <p:cNvSpPr txBox="1"/>
          <p:nvPr/>
        </p:nvSpPr>
        <p:spPr>
          <a:xfrm>
            <a:off x="544286" y="5733143"/>
            <a:ext cx="7039428"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Abortions by years since Roe v. Wade (1972)</a:t>
            </a:r>
          </a:p>
        </p:txBody>
      </p:sp>
    </p:spTree>
    <p:extLst>
      <p:ext uri="{BB962C8B-B14F-4D97-AF65-F5344CB8AC3E}">
        <p14:creationId xmlns:p14="http://schemas.microsoft.com/office/powerpoint/2010/main" val="2757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grpId="0" nodeType="withEffect">
                                  <p:stCondLst>
                                    <p:cond delay="60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120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120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grpId="0" nodeType="withEffect">
                                  <p:stCondLst>
                                    <p:cond delay="120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10" presetClass="entr" presetSubtype="0" fill="hold" grpId="0" nodeType="withEffect">
                                  <p:stCondLst>
                                    <p:cond delay="140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par>
                                <p:cTn id="84" presetID="10" presetClass="entr" presetSubtype="0" fill="hold" grpId="0" nodeType="withEffect">
                                  <p:stCondLst>
                                    <p:cond delay="140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10" presetClass="entr" presetSubtype="0" fill="hold" grpId="0" nodeType="withEffect">
                                  <p:stCondLst>
                                    <p:cond delay="160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par>
                                <p:cTn id="90" presetID="10" presetClass="entr" presetSubtype="0" fill="hold" grpId="0" nodeType="withEffect">
                                  <p:stCondLst>
                                    <p:cond delay="160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500"/>
                                        <p:tgtEl>
                                          <p:spTgt spid="60"/>
                                        </p:tgtEl>
                                      </p:cBhvr>
                                    </p:animEffect>
                                  </p:childTnLst>
                                </p:cTn>
                              </p:par>
                            </p:childTnLst>
                          </p:cTn>
                        </p:par>
                        <p:par>
                          <p:cTn id="93" fill="hold">
                            <p:stCondLst>
                              <p:cond delay="2600"/>
                            </p:stCondLst>
                            <p:childTnLst>
                              <p:par>
                                <p:cTn id="94" presetID="10" presetClass="entr" presetSubtype="0"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childTnLst>
                          </p:cTn>
                        </p:par>
                        <p:par>
                          <p:cTn id="97" fill="hold">
                            <p:stCondLst>
                              <p:cond delay="3100"/>
                            </p:stCondLst>
                            <p:childTnLst>
                              <p:par>
                                <p:cTn id="98" presetID="22" presetClass="entr" presetSubtype="8" fill="hold" grpId="0" nodeType="after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wipe(left)">
                                      <p:cBhvr>
                                        <p:cTn id="100" dur="500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2" grpId="0"/>
      <p:bldP spid="13" grpId="0"/>
      <p:bldP spid="32" grpId="0"/>
      <p:bldP spid="35" grpId="0"/>
      <p:bldP spid="37" grpId="0"/>
      <p:bldP spid="38" grpId="0"/>
      <p:bldP spid="39" grpId="0"/>
      <p:bldP spid="40" grpId="0"/>
      <p:bldP spid="41" grpId="0"/>
      <p:bldP spid="2" grpId="0" animBg="1"/>
      <p:bldP spid="23" grpId="0"/>
      <p:bldP spid="24" grpId="0"/>
      <p:bldP spid="42" grpId="0"/>
      <p:bldP spid="43" grpId="0"/>
      <p:bldP spid="44" grpId="0"/>
      <p:bldP spid="45" grpId="0"/>
      <p:bldP spid="46" grpId="0"/>
      <p:bldP spid="47" grpId="0"/>
      <p:bldP spid="48" grpId="0"/>
      <p:bldP spid="58" grpId="0" animBg="1"/>
      <p:bldP spid="59" grpId="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81827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“If we depart from God, our inward corruptions are sure to make a rebellion. Satan will assail us, the world will worry us, doubts will annoy us, and all through our own fault. Solomon’s departure from God raised up enemies against him, and it will be so with us, but if our ways please the Lord he will make even our enemies to be at peace with us.”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25411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29002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NIV ~ </a:t>
            </a:r>
            <a:r>
              <a:rPr lang="en-US" sz="3200" dirty="0">
                <a:solidFill>
                  <a:schemeClr val="accent4">
                    <a:lumMod val="40000"/>
                    <a:lumOff val="60000"/>
                  </a:schemeClr>
                </a:solidFill>
              </a:rPr>
              <a:t>Those who hate the Lord would cringe before him, and their punishment would last forever.</a:t>
            </a:r>
            <a:r>
              <a:rPr lang="en-US" sz="3200" i="1" dirty="0">
                <a:solidFill>
                  <a:schemeClr val="accent4">
                    <a:lumMod val="40000"/>
                    <a:lumOff val="60000"/>
                  </a:schemeClr>
                </a:solidFill>
              </a:rPr>
              <a:t> </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319351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415716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3457384" cy="584775"/>
          </a:xfrm>
          <a:prstGeom prst="rect">
            <a:avLst/>
          </a:prstGeom>
          <a:noFill/>
        </p:spPr>
        <p:txBody>
          <a:bodyPr wrap="square" rtlCol="0">
            <a:spAutoFit/>
          </a:bodyPr>
          <a:lstStyle/>
          <a:p>
            <a:r>
              <a:rPr lang="en-US" sz="3200" dirty="0">
                <a:solidFill>
                  <a:schemeClr val="accent4">
                    <a:lumMod val="40000"/>
                    <a:lumOff val="60000"/>
                  </a:schemeClr>
                </a:solidFill>
              </a:rPr>
              <a:t>Would</a:t>
            </a:r>
            <a:r>
              <a:rPr lang="en-US" sz="3200" dirty="0"/>
              <a:t> (vv. 14-16) 5x</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
        <p:nvSpPr>
          <p:cNvPr id="6" name="TextBox 5">
            <a:extLst>
              <a:ext uri="{FF2B5EF4-FFF2-40B4-BE49-F238E27FC236}">
                <a16:creationId xmlns:a16="http://schemas.microsoft.com/office/drawing/2014/main" id="{A599292C-6D93-4F7B-BC37-2B2A108C7509}"/>
              </a:ext>
            </a:extLst>
          </p:cNvPr>
          <p:cNvSpPr txBox="1"/>
          <p:nvPr/>
        </p:nvSpPr>
        <p:spPr>
          <a:xfrm>
            <a:off x="464587" y="1242713"/>
            <a:ext cx="2670499" cy="584775"/>
          </a:xfrm>
          <a:prstGeom prst="rect">
            <a:avLst/>
          </a:prstGeom>
          <a:noFill/>
        </p:spPr>
        <p:txBody>
          <a:bodyPr wrap="square" rtlCol="0">
            <a:spAutoFit/>
          </a:bodyPr>
          <a:lstStyle/>
          <a:p>
            <a:pPr marL="230188" indent="-230188">
              <a:buFont typeface="Arial" panose="020B0604020202020204" pitchFamily="34" charset="0"/>
              <a:buChar char="•"/>
            </a:pPr>
            <a:r>
              <a:rPr lang="en-US" sz="3200" dirty="0"/>
              <a:t> KJV ~ </a:t>
            </a:r>
            <a:r>
              <a:rPr lang="en-US" sz="3200" dirty="0">
                <a:solidFill>
                  <a:schemeClr val="accent4">
                    <a:lumMod val="40000"/>
                    <a:lumOff val="60000"/>
                  </a:schemeClr>
                </a:solidFill>
              </a:rPr>
              <a:t>should</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77D510D-CFA0-482D-B121-2EFAD0CAB687}"/>
              </a:ext>
            </a:extLst>
          </p:cNvPr>
          <p:cNvSpPr txBox="1"/>
          <p:nvPr/>
        </p:nvSpPr>
        <p:spPr>
          <a:xfrm>
            <a:off x="2873951" y="1235456"/>
            <a:ext cx="4045250" cy="584775"/>
          </a:xfrm>
          <a:prstGeom prst="rect">
            <a:avLst/>
          </a:prstGeom>
          <a:noFill/>
        </p:spPr>
        <p:txBody>
          <a:bodyPr wrap="square" rtlCol="0">
            <a:spAutoFit/>
          </a:bodyPr>
          <a:lstStyle/>
          <a:p>
            <a:r>
              <a:rPr lang="en-US" sz="3200" dirty="0">
                <a:solidFill>
                  <a:schemeClr val="bg1"/>
                </a:solidFill>
                <a:latin typeface="+mj-lt"/>
                <a:cs typeface="Times New Roman" panose="02020603050405020304" pitchFamily="18" charset="0"/>
              </a:rPr>
              <a:t>(express duty or obligation)</a:t>
            </a:r>
          </a:p>
        </p:txBody>
      </p:sp>
      <p:sp>
        <p:nvSpPr>
          <p:cNvPr id="11" name="TextBox 10">
            <a:extLst>
              <a:ext uri="{FF2B5EF4-FFF2-40B4-BE49-F238E27FC236}">
                <a16:creationId xmlns:a16="http://schemas.microsoft.com/office/drawing/2014/main" id="{90A475CB-6036-48C7-B95A-B10E2D9BFB89}"/>
              </a:ext>
            </a:extLst>
          </p:cNvPr>
          <p:cNvSpPr txBox="1"/>
          <p:nvPr/>
        </p:nvSpPr>
        <p:spPr>
          <a:xfrm>
            <a:off x="3360073" y="693633"/>
            <a:ext cx="3770327" cy="584775"/>
          </a:xfrm>
          <a:prstGeom prst="rect">
            <a:avLst/>
          </a:prstGeom>
          <a:noFill/>
        </p:spPr>
        <p:txBody>
          <a:bodyPr wrap="square" rtlCol="0">
            <a:spAutoFit/>
          </a:bodyPr>
          <a:lstStyle/>
          <a:p>
            <a:r>
              <a:rPr lang="en-US" sz="3200" dirty="0">
                <a:solidFill>
                  <a:schemeClr val="bg1"/>
                </a:solidFill>
                <a:latin typeface="+mj-lt"/>
                <a:cs typeface="Times New Roman" panose="02020603050405020304" pitchFamily="18" charset="0"/>
              </a:rPr>
              <a:t>(express desire or intent)</a:t>
            </a:r>
          </a:p>
        </p:txBody>
      </p:sp>
    </p:spTree>
    <p:extLst>
      <p:ext uri="{BB962C8B-B14F-4D97-AF65-F5344CB8AC3E}">
        <p14:creationId xmlns:p14="http://schemas.microsoft.com/office/powerpoint/2010/main" val="154480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389500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grpSp>
        <p:nvGrpSpPr>
          <p:cNvPr id="10" name="Group 4">
            <a:extLst>
              <a:ext uri="{FF2B5EF4-FFF2-40B4-BE49-F238E27FC236}">
                <a16:creationId xmlns:a16="http://schemas.microsoft.com/office/drawing/2014/main" id="{1786E76C-C31A-4C3E-9E25-572A5B35AEFC}"/>
              </a:ext>
            </a:extLst>
          </p:cNvPr>
          <p:cNvGrpSpPr>
            <a:grpSpLocks/>
          </p:cNvGrpSpPr>
          <p:nvPr/>
        </p:nvGrpSpPr>
        <p:grpSpPr bwMode="auto">
          <a:xfrm>
            <a:off x="406403" y="3422650"/>
            <a:ext cx="8326440" cy="769938"/>
            <a:chOff x="256" y="2092"/>
            <a:chExt cx="5245" cy="485"/>
          </a:xfrm>
        </p:grpSpPr>
        <p:grpSp>
          <p:nvGrpSpPr>
            <p:cNvPr id="11" name="Group 5">
              <a:extLst>
                <a:ext uri="{FF2B5EF4-FFF2-40B4-BE49-F238E27FC236}">
                  <a16:creationId xmlns:a16="http://schemas.microsoft.com/office/drawing/2014/main" id="{216ED938-FB9E-484C-B8AE-14CE4BE7F80D}"/>
                </a:ext>
              </a:extLst>
            </p:cNvPr>
            <p:cNvGrpSpPr>
              <a:grpSpLocks/>
            </p:cNvGrpSpPr>
            <p:nvPr/>
          </p:nvGrpSpPr>
          <p:grpSpPr bwMode="auto">
            <a:xfrm>
              <a:off x="256" y="2092"/>
              <a:ext cx="5216" cy="485"/>
              <a:chOff x="256" y="2092"/>
              <a:chExt cx="5216" cy="485"/>
            </a:xfrm>
          </p:grpSpPr>
          <p:grpSp>
            <p:nvGrpSpPr>
              <p:cNvPr id="21" name="Group 6">
                <a:extLst>
                  <a:ext uri="{FF2B5EF4-FFF2-40B4-BE49-F238E27FC236}">
                    <a16:creationId xmlns:a16="http://schemas.microsoft.com/office/drawing/2014/main" id="{D13AB33E-C051-4316-9327-40849A61DB96}"/>
                  </a:ext>
                </a:extLst>
              </p:cNvPr>
              <p:cNvGrpSpPr>
                <a:grpSpLocks/>
              </p:cNvGrpSpPr>
              <p:nvPr/>
            </p:nvGrpSpPr>
            <p:grpSpPr bwMode="auto">
              <a:xfrm>
                <a:off x="256" y="2092"/>
                <a:ext cx="5216" cy="485"/>
                <a:chOff x="256" y="2091"/>
                <a:chExt cx="5216" cy="485"/>
              </a:xfrm>
            </p:grpSpPr>
            <p:grpSp>
              <p:nvGrpSpPr>
                <p:cNvPr id="34" name="Group 7">
                  <a:extLst>
                    <a:ext uri="{FF2B5EF4-FFF2-40B4-BE49-F238E27FC236}">
                      <a16:creationId xmlns:a16="http://schemas.microsoft.com/office/drawing/2014/main" id="{A2FE878D-46A3-4F25-92AF-34F6B98B7CB7}"/>
                    </a:ext>
                  </a:extLst>
                </p:cNvPr>
                <p:cNvGrpSpPr>
                  <a:grpSpLocks/>
                </p:cNvGrpSpPr>
                <p:nvPr/>
              </p:nvGrpSpPr>
              <p:grpSpPr bwMode="auto">
                <a:xfrm>
                  <a:off x="288" y="2336"/>
                  <a:ext cx="5184" cy="240"/>
                  <a:chOff x="288" y="2160"/>
                  <a:chExt cx="5184" cy="240"/>
                </a:xfrm>
              </p:grpSpPr>
              <p:sp>
                <p:nvSpPr>
                  <p:cNvPr id="52" name="Rectangle 8">
                    <a:extLst>
                      <a:ext uri="{FF2B5EF4-FFF2-40B4-BE49-F238E27FC236}">
                        <a16:creationId xmlns:a16="http://schemas.microsoft.com/office/drawing/2014/main" id="{879FBD13-2A97-40F2-9199-3D2839113AE8}"/>
                      </a:ext>
                    </a:extLst>
                  </p:cNvPr>
                  <p:cNvSpPr>
                    <a:spLocks noChangeArrowheads="1"/>
                  </p:cNvSpPr>
                  <p:nvPr/>
                </p:nvSpPr>
                <p:spPr bwMode="auto">
                  <a:xfrm>
                    <a:off x="288" y="2160"/>
                    <a:ext cx="5184" cy="2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b="1">
                      <a:solidFill>
                        <a:schemeClr val="bg2">
                          <a:lumMod val="10000"/>
                        </a:schemeClr>
                      </a:solidFill>
                    </a:endParaRPr>
                  </a:p>
                </p:txBody>
              </p:sp>
              <p:sp>
                <p:nvSpPr>
                  <p:cNvPr id="53" name="Line 9">
                    <a:extLst>
                      <a:ext uri="{FF2B5EF4-FFF2-40B4-BE49-F238E27FC236}">
                        <a16:creationId xmlns:a16="http://schemas.microsoft.com/office/drawing/2014/main" id="{02F84494-B7AE-4B16-B8EA-91A01E071341}"/>
                      </a:ext>
                    </a:extLst>
                  </p:cNvPr>
                  <p:cNvSpPr>
                    <a:spLocks noChangeShapeType="1"/>
                  </p:cNvSpPr>
                  <p:nvPr/>
                </p:nvSpPr>
                <p:spPr bwMode="auto">
                  <a:xfrm>
                    <a:off x="72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54" name="Line 10">
                    <a:extLst>
                      <a:ext uri="{FF2B5EF4-FFF2-40B4-BE49-F238E27FC236}">
                        <a16:creationId xmlns:a16="http://schemas.microsoft.com/office/drawing/2014/main" id="{29FBE5B2-53C7-4ACF-A6AE-62B5975B8A1C}"/>
                      </a:ext>
                    </a:extLst>
                  </p:cNvPr>
                  <p:cNvSpPr>
                    <a:spLocks noChangeShapeType="1"/>
                  </p:cNvSpPr>
                  <p:nvPr/>
                </p:nvSpPr>
                <p:spPr bwMode="auto">
                  <a:xfrm>
                    <a:off x="115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55" name="Line 11">
                    <a:extLst>
                      <a:ext uri="{FF2B5EF4-FFF2-40B4-BE49-F238E27FC236}">
                        <a16:creationId xmlns:a16="http://schemas.microsoft.com/office/drawing/2014/main" id="{1BBADE22-984B-435F-BAE2-C3E5735DAFAD}"/>
                      </a:ext>
                    </a:extLst>
                  </p:cNvPr>
                  <p:cNvSpPr>
                    <a:spLocks noChangeShapeType="1"/>
                  </p:cNvSpPr>
                  <p:nvPr/>
                </p:nvSpPr>
                <p:spPr bwMode="auto">
                  <a:xfrm>
                    <a:off x="158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56" name="Line 12">
                    <a:extLst>
                      <a:ext uri="{FF2B5EF4-FFF2-40B4-BE49-F238E27FC236}">
                        <a16:creationId xmlns:a16="http://schemas.microsoft.com/office/drawing/2014/main" id="{2D5BF0D5-DA5A-4151-BC2D-7F192F4E7A6B}"/>
                      </a:ext>
                    </a:extLst>
                  </p:cNvPr>
                  <p:cNvSpPr>
                    <a:spLocks noChangeShapeType="1"/>
                  </p:cNvSpPr>
                  <p:nvPr/>
                </p:nvSpPr>
                <p:spPr bwMode="auto">
                  <a:xfrm>
                    <a:off x="201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57" name="Line 13">
                    <a:extLst>
                      <a:ext uri="{FF2B5EF4-FFF2-40B4-BE49-F238E27FC236}">
                        <a16:creationId xmlns:a16="http://schemas.microsoft.com/office/drawing/2014/main" id="{0BD01FAD-D7C7-4198-9EC1-9B3228C79E6C}"/>
                      </a:ext>
                    </a:extLst>
                  </p:cNvPr>
                  <p:cNvSpPr>
                    <a:spLocks noChangeShapeType="1"/>
                  </p:cNvSpPr>
                  <p:nvPr/>
                </p:nvSpPr>
                <p:spPr bwMode="auto">
                  <a:xfrm>
                    <a:off x="244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58" name="Line 14">
                    <a:extLst>
                      <a:ext uri="{FF2B5EF4-FFF2-40B4-BE49-F238E27FC236}">
                        <a16:creationId xmlns:a16="http://schemas.microsoft.com/office/drawing/2014/main" id="{54AEE7CB-132B-48A2-9CC3-109706A9A3A0}"/>
                      </a:ext>
                    </a:extLst>
                  </p:cNvPr>
                  <p:cNvSpPr>
                    <a:spLocks noChangeShapeType="1"/>
                  </p:cNvSpPr>
                  <p:nvPr/>
                </p:nvSpPr>
                <p:spPr bwMode="auto">
                  <a:xfrm>
                    <a:off x="288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59" name="Line 15">
                    <a:extLst>
                      <a:ext uri="{FF2B5EF4-FFF2-40B4-BE49-F238E27FC236}">
                        <a16:creationId xmlns:a16="http://schemas.microsoft.com/office/drawing/2014/main" id="{A57ADA18-D55D-44AA-8BE5-ECD23DBD08F4}"/>
                      </a:ext>
                    </a:extLst>
                  </p:cNvPr>
                  <p:cNvSpPr>
                    <a:spLocks noChangeShapeType="1"/>
                  </p:cNvSpPr>
                  <p:nvPr/>
                </p:nvSpPr>
                <p:spPr bwMode="auto">
                  <a:xfrm>
                    <a:off x="331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60" name="Line 16">
                    <a:extLst>
                      <a:ext uri="{FF2B5EF4-FFF2-40B4-BE49-F238E27FC236}">
                        <a16:creationId xmlns:a16="http://schemas.microsoft.com/office/drawing/2014/main" id="{7D2F5877-03A0-41E5-B09E-210ABC2B6039}"/>
                      </a:ext>
                    </a:extLst>
                  </p:cNvPr>
                  <p:cNvSpPr>
                    <a:spLocks noChangeShapeType="1"/>
                  </p:cNvSpPr>
                  <p:nvPr/>
                </p:nvSpPr>
                <p:spPr bwMode="auto">
                  <a:xfrm>
                    <a:off x="374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61" name="Line 17">
                    <a:extLst>
                      <a:ext uri="{FF2B5EF4-FFF2-40B4-BE49-F238E27FC236}">
                        <a16:creationId xmlns:a16="http://schemas.microsoft.com/office/drawing/2014/main" id="{E000CE05-CAC8-4FE5-8474-0C66E495F71D}"/>
                      </a:ext>
                    </a:extLst>
                  </p:cNvPr>
                  <p:cNvSpPr>
                    <a:spLocks noChangeShapeType="1"/>
                  </p:cNvSpPr>
                  <p:nvPr/>
                </p:nvSpPr>
                <p:spPr bwMode="auto">
                  <a:xfrm>
                    <a:off x="417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62" name="Line 18">
                    <a:extLst>
                      <a:ext uri="{FF2B5EF4-FFF2-40B4-BE49-F238E27FC236}">
                        <a16:creationId xmlns:a16="http://schemas.microsoft.com/office/drawing/2014/main" id="{041C566A-49C9-476E-8CA2-1A3AE97C0DDB}"/>
                      </a:ext>
                    </a:extLst>
                  </p:cNvPr>
                  <p:cNvSpPr>
                    <a:spLocks noChangeShapeType="1"/>
                  </p:cNvSpPr>
                  <p:nvPr/>
                </p:nvSpPr>
                <p:spPr bwMode="auto">
                  <a:xfrm>
                    <a:off x="504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63" name="Line 19">
                    <a:extLst>
                      <a:ext uri="{FF2B5EF4-FFF2-40B4-BE49-F238E27FC236}">
                        <a16:creationId xmlns:a16="http://schemas.microsoft.com/office/drawing/2014/main" id="{D027F7EE-2897-4C70-8C4C-C6EEE98E9B87}"/>
                      </a:ext>
                    </a:extLst>
                  </p:cNvPr>
                  <p:cNvSpPr>
                    <a:spLocks noChangeShapeType="1"/>
                  </p:cNvSpPr>
                  <p:nvPr/>
                </p:nvSpPr>
                <p:spPr bwMode="auto">
                  <a:xfrm>
                    <a:off x="460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grpSp>
            <p:sp>
              <p:nvSpPr>
                <p:cNvPr id="35" name="Rectangle 20">
                  <a:extLst>
                    <a:ext uri="{FF2B5EF4-FFF2-40B4-BE49-F238E27FC236}">
                      <a16:creationId xmlns:a16="http://schemas.microsoft.com/office/drawing/2014/main" id="{D2023D4E-3A6F-40F6-8B46-06E6201EC29A}"/>
                    </a:ext>
                  </a:extLst>
                </p:cNvPr>
                <p:cNvSpPr>
                  <a:spLocks noChangeArrowheads="1"/>
                </p:cNvSpPr>
                <p:nvPr/>
              </p:nvSpPr>
              <p:spPr bwMode="auto">
                <a:xfrm>
                  <a:off x="288" y="2096"/>
                  <a:ext cx="5184" cy="2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00" b="1">
                    <a:solidFill>
                      <a:schemeClr val="bg2">
                        <a:lumMod val="10000"/>
                      </a:schemeClr>
                    </a:solidFill>
                  </a:endParaRPr>
                </a:p>
              </p:txBody>
            </p:sp>
            <p:sp>
              <p:nvSpPr>
                <p:cNvPr id="36" name="Line 21">
                  <a:extLst>
                    <a:ext uri="{FF2B5EF4-FFF2-40B4-BE49-F238E27FC236}">
                      <a16:creationId xmlns:a16="http://schemas.microsoft.com/office/drawing/2014/main" id="{4D79D458-8A80-4810-9B08-F0CB83EB0816}"/>
                    </a:ext>
                  </a:extLst>
                </p:cNvPr>
                <p:cNvSpPr>
                  <a:spLocks noChangeShapeType="1"/>
                </p:cNvSpPr>
                <p:nvPr/>
              </p:nvSpPr>
              <p:spPr bwMode="auto">
                <a:xfrm>
                  <a:off x="52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37" name="Line 22">
                  <a:extLst>
                    <a:ext uri="{FF2B5EF4-FFF2-40B4-BE49-F238E27FC236}">
                      <a16:creationId xmlns:a16="http://schemas.microsoft.com/office/drawing/2014/main" id="{5510499D-1AAF-4AB4-AC26-87B097B92036}"/>
                    </a:ext>
                  </a:extLst>
                </p:cNvPr>
                <p:cNvSpPr>
                  <a:spLocks noChangeShapeType="1"/>
                </p:cNvSpPr>
                <p:nvPr/>
              </p:nvSpPr>
              <p:spPr bwMode="auto">
                <a:xfrm>
                  <a:off x="94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38" name="Line 23">
                  <a:extLst>
                    <a:ext uri="{FF2B5EF4-FFF2-40B4-BE49-F238E27FC236}">
                      <a16:creationId xmlns:a16="http://schemas.microsoft.com/office/drawing/2014/main" id="{F97702B6-A483-48D8-8847-EC1332FD02E8}"/>
                    </a:ext>
                  </a:extLst>
                </p:cNvPr>
                <p:cNvSpPr>
                  <a:spLocks noChangeShapeType="1"/>
                </p:cNvSpPr>
                <p:nvPr/>
              </p:nvSpPr>
              <p:spPr bwMode="auto">
                <a:xfrm>
                  <a:off x="1371"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39" name="Line 24">
                  <a:extLst>
                    <a:ext uri="{FF2B5EF4-FFF2-40B4-BE49-F238E27FC236}">
                      <a16:creationId xmlns:a16="http://schemas.microsoft.com/office/drawing/2014/main" id="{7E88E91D-2234-419B-8144-C01AA70B0534}"/>
                    </a:ext>
                  </a:extLst>
                </p:cNvPr>
                <p:cNvSpPr>
                  <a:spLocks noChangeShapeType="1"/>
                </p:cNvSpPr>
                <p:nvPr/>
              </p:nvSpPr>
              <p:spPr bwMode="auto">
                <a:xfrm>
                  <a:off x="180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40" name="Line 25">
                  <a:extLst>
                    <a:ext uri="{FF2B5EF4-FFF2-40B4-BE49-F238E27FC236}">
                      <a16:creationId xmlns:a16="http://schemas.microsoft.com/office/drawing/2014/main" id="{52845068-4AC4-43EB-91AD-ACBCF3BBACFE}"/>
                    </a:ext>
                  </a:extLst>
                </p:cNvPr>
                <p:cNvSpPr>
                  <a:spLocks noChangeShapeType="1"/>
                </p:cNvSpPr>
                <p:nvPr/>
              </p:nvSpPr>
              <p:spPr bwMode="auto">
                <a:xfrm>
                  <a:off x="223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41" name="Text Box 26">
                  <a:extLst>
                    <a:ext uri="{FF2B5EF4-FFF2-40B4-BE49-F238E27FC236}">
                      <a16:creationId xmlns:a16="http://schemas.microsoft.com/office/drawing/2014/main" id="{5BD0D912-5EF9-4911-975D-57B5CCB8BD39}"/>
                    </a:ext>
                  </a:extLst>
                </p:cNvPr>
                <p:cNvSpPr txBox="1">
                  <a:spLocks noChangeArrowheads="1"/>
                </p:cNvSpPr>
                <p:nvPr/>
              </p:nvSpPr>
              <p:spPr bwMode="auto">
                <a:xfrm>
                  <a:off x="256" y="2091"/>
                  <a:ext cx="310"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500" b="1" dirty="0">
                      <a:solidFill>
                        <a:schemeClr val="bg2">
                          <a:lumMod val="10000"/>
                        </a:schemeClr>
                      </a:solidFill>
                    </a:rPr>
                    <a:t>Mar</a:t>
                  </a:r>
                </a:p>
              </p:txBody>
            </p:sp>
            <p:sp>
              <p:nvSpPr>
                <p:cNvPr id="42" name="Text Box 27">
                  <a:extLst>
                    <a:ext uri="{FF2B5EF4-FFF2-40B4-BE49-F238E27FC236}">
                      <a16:creationId xmlns:a16="http://schemas.microsoft.com/office/drawing/2014/main" id="{1CBAB610-B653-48FC-BFDE-DD712BD7124B}"/>
                    </a:ext>
                  </a:extLst>
                </p:cNvPr>
                <p:cNvSpPr txBox="1">
                  <a:spLocks noChangeArrowheads="1"/>
                </p:cNvSpPr>
                <p:nvPr/>
              </p:nvSpPr>
              <p:spPr bwMode="auto">
                <a:xfrm>
                  <a:off x="528" y="2093"/>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Apr</a:t>
                  </a:r>
                </a:p>
              </p:txBody>
            </p:sp>
            <p:sp>
              <p:nvSpPr>
                <p:cNvPr id="43" name="Text Box 28">
                  <a:extLst>
                    <a:ext uri="{FF2B5EF4-FFF2-40B4-BE49-F238E27FC236}">
                      <a16:creationId xmlns:a16="http://schemas.microsoft.com/office/drawing/2014/main" id="{1F5208D3-E419-4C92-B0E4-16A10E97CF08}"/>
                    </a:ext>
                  </a:extLst>
                </p:cNvPr>
                <p:cNvSpPr txBox="1">
                  <a:spLocks noChangeArrowheads="1"/>
                </p:cNvSpPr>
                <p:nvPr/>
              </p:nvSpPr>
              <p:spPr bwMode="auto">
                <a:xfrm>
                  <a:off x="960" y="2091"/>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May</a:t>
                  </a:r>
                </a:p>
              </p:txBody>
            </p:sp>
            <p:sp>
              <p:nvSpPr>
                <p:cNvPr id="44" name="Text Box 29">
                  <a:extLst>
                    <a:ext uri="{FF2B5EF4-FFF2-40B4-BE49-F238E27FC236}">
                      <a16:creationId xmlns:a16="http://schemas.microsoft.com/office/drawing/2014/main" id="{2F70F085-D134-496E-B0C7-493A2641DAAD}"/>
                    </a:ext>
                  </a:extLst>
                </p:cNvPr>
                <p:cNvSpPr txBox="1">
                  <a:spLocks noChangeArrowheads="1"/>
                </p:cNvSpPr>
                <p:nvPr/>
              </p:nvSpPr>
              <p:spPr bwMode="auto">
                <a:xfrm>
                  <a:off x="1392" y="2096"/>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Jun</a:t>
                  </a:r>
                </a:p>
              </p:txBody>
            </p:sp>
            <p:sp>
              <p:nvSpPr>
                <p:cNvPr id="45" name="Text Box 30">
                  <a:extLst>
                    <a:ext uri="{FF2B5EF4-FFF2-40B4-BE49-F238E27FC236}">
                      <a16:creationId xmlns:a16="http://schemas.microsoft.com/office/drawing/2014/main" id="{F7543692-FA4C-46E8-974E-7D4B37EF91D3}"/>
                    </a:ext>
                  </a:extLst>
                </p:cNvPr>
                <p:cNvSpPr txBox="1">
                  <a:spLocks noChangeArrowheads="1"/>
                </p:cNvSpPr>
                <p:nvPr/>
              </p:nvSpPr>
              <p:spPr bwMode="auto">
                <a:xfrm>
                  <a:off x="1827" y="2097"/>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Jul</a:t>
                  </a:r>
                </a:p>
              </p:txBody>
            </p:sp>
            <p:sp>
              <p:nvSpPr>
                <p:cNvPr id="46" name="Text Box 31">
                  <a:extLst>
                    <a:ext uri="{FF2B5EF4-FFF2-40B4-BE49-F238E27FC236}">
                      <a16:creationId xmlns:a16="http://schemas.microsoft.com/office/drawing/2014/main" id="{BB85FF84-DF8A-4893-AF5E-40F4401EA536}"/>
                    </a:ext>
                  </a:extLst>
                </p:cNvPr>
                <p:cNvSpPr txBox="1">
                  <a:spLocks noChangeArrowheads="1"/>
                </p:cNvSpPr>
                <p:nvPr/>
              </p:nvSpPr>
              <p:spPr bwMode="auto">
                <a:xfrm>
                  <a:off x="2262" y="2097"/>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Aug</a:t>
                  </a:r>
                </a:p>
              </p:txBody>
            </p:sp>
            <p:sp>
              <p:nvSpPr>
                <p:cNvPr id="47" name="Text Box 32">
                  <a:extLst>
                    <a:ext uri="{FF2B5EF4-FFF2-40B4-BE49-F238E27FC236}">
                      <a16:creationId xmlns:a16="http://schemas.microsoft.com/office/drawing/2014/main" id="{A3107A7A-AE24-4AE2-B92D-B8D300DA7F8B}"/>
                    </a:ext>
                  </a:extLst>
                </p:cNvPr>
                <p:cNvSpPr txBox="1">
                  <a:spLocks noChangeArrowheads="1"/>
                </p:cNvSpPr>
                <p:nvPr/>
              </p:nvSpPr>
              <p:spPr bwMode="auto">
                <a:xfrm>
                  <a:off x="312" y="2348"/>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Nisan</a:t>
                  </a:r>
                </a:p>
              </p:txBody>
            </p:sp>
            <p:sp>
              <p:nvSpPr>
                <p:cNvPr id="48" name="Text Box 33">
                  <a:extLst>
                    <a:ext uri="{FF2B5EF4-FFF2-40B4-BE49-F238E27FC236}">
                      <a16:creationId xmlns:a16="http://schemas.microsoft.com/office/drawing/2014/main" id="{0589F29A-B43D-4E9E-9B69-01E0EDD7834C}"/>
                    </a:ext>
                  </a:extLst>
                </p:cNvPr>
                <p:cNvSpPr txBox="1">
                  <a:spLocks noChangeArrowheads="1"/>
                </p:cNvSpPr>
                <p:nvPr/>
              </p:nvSpPr>
              <p:spPr bwMode="auto">
                <a:xfrm>
                  <a:off x="738" y="2354"/>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Iyar</a:t>
                  </a:r>
                </a:p>
              </p:txBody>
            </p:sp>
            <p:sp>
              <p:nvSpPr>
                <p:cNvPr id="49" name="Text Box 34">
                  <a:extLst>
                    <a:ext uri="{FF2B5EF4-FFF2-40B4-BE49-F238E27FC236}">
                      <a16:creationId xmlns:a16="http://schemas.microsoft.com/office/drawing/2014/main" id="{E5B256BC-84B7-407B-8CC0-790265F473B3}"/>
                    </a:ext>
                  </a:extLst>
                </p:cNvPr>
                <p:cNvSpPr txBox="1">
                  <a:spLocks noChangeArrowheads="1"/>
                </p:cNvSpPr>
                <p:nvPr/>
              </p:nvSpPr>
              <p:spPr bwMode="auto">
                <a:xfrm>
                  <a:off x="1176" y="2354"/>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Sivan</a:t>
                  </a:r>
                </a:p>
              </p:txBody>
            </p:sp>
            <p:sp>
              <p:nvSpPr>
                <p:cNvPr id="50" name="Text Box 35">
                  <a:extLst>
                    <a:ext uri="{FF2B5EF4-FFF2-40B4-BE49-F238E27FC236}">
                      <a16:creationId xmlns:a16="http://schemas.microsoft.com/office/drawing/2014/main" id="{AB7F6B15-7093-4A44-AF6C-DB0B2852B392}"/>
                    </a:ext>
                  </a:extLst>
                </p:cNvPr>
                <p:cNvSpPr txBox="1">
                  <a:spLocks noChangeArrowheads="1"/>
                </p:cNvSpPr>
                <p:nvPr/>
              </p:nvSpPr>
              <p:spPr bwMode="auto">
                <a:xfrm>
                  <a:off x="1541" y="2354"/>
                  <a:ext cx="51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b="1" dirty="0">
                      <a:solidFill>
                        <a:schemeClr val="bg2">
                          <a:lumMod val="10000"/>
                        </a:schemeClr>
                      </a:solidFill>
                    </a:rPr>
                    <a:t>Tammuz</a:t>
                  </a:r>
                </a:p>
              </p:txBody>
            </p:sp>
            <p:sp>
              <p:nvSpPr>
                <p:cNvPr id="51" name="Text Box 36">
                  <a:extLst>
                    <a:ext uri="{FF2B5EF4-FFF2-40B4-BE49-F238E27FC236}">
                      <a16:creationId xmlns:a16="http://schemas.microsoft.com/office/drawing/2014/main" id="{78A389B8-EE2D-415A-9918-3439EB78DFAB}"/>
                    </a:ext>
                  </a:extLst>
                </p:cNvPr>
                <p:cNvSpPr txBox="1">
                  <a:spLocks noChangeArrowheads="1"/>
                </p:cNvSpPr>
                <p:nvPr/>
              </p:nvSpPr>
              <p:spPr bwMode="auto">
                <a:xfrm>
                  <a:off x="2043" y="2354"/>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dirty="0">
                      <a:solidFill>
                        <a:schemeClr val="bg2">
                          <a:lumMod val="10000"/>
                        </a:schemeClr>
                      </a:solidFill>
                    </a:rPr>
                    <a:t>Av</a:t>
                  </a:r>
                </a:p>
              </p:txBody>
            </p:sp>
          </p:grpSp>
          <p:sp>
            <p:nvSpPr>
              <p:cNvPr id="22" name="Line 37">
                <a:extLst>
                  <a:ext uri="{FF2B5EF4-FFF2-40B4-BE49-F238E27FC236}">
                    <a16:creationId xmlns:a16="http://schemas.microsoft.com/office/drawing/2014/main" id="{90F32705-BF5B-4B39-970B-44F5DC7C026F}"/>
                  </a:ext>
                </a:extLst>
              </p:cNvPr>
              <p:cNvSpPr>
                <a:spLocks noChangeShapeType="1"/>
              </p:cNvSpPr>
              <p:nvPr/>
            </p:nvSpPr>
            <p:spPr bwMode="auto">
              <a:xfrm>
                <a:off x="267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23" name="Line 38">
                <a:extLst>
                  <a:ext uri="{FF2B5EF4-FFF2-40B4-BE49-F238E27FC236}">
                    <a16:creationId xmlns:a16="http://schemas.microsoft.com/office/drawing/2014/main" id="{BFC7DB7D-8F2D-4882-98B6-2F5D773980BB}"/>
                  </a:ext>
                </a:extLst>
              </p:cNvPr>
              <p:cNvSpPr>
                <a:spLocks noChangeShapeType="1"/>
              </p:cNvSpPr>
              <p:nvPr/>
            </p:nvSpPr>
            <p:spPr bwMode="auto">
              <a:xfrm>
                <a:off x="310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24" name="Line 39">
                <a:extLst>
                  <a:ext uri="{FF2B5EF4-FFF2-40B4-BE49-F238E27FC236}">
                    <a16:creationId xmlns:a16="http://schemas.microsoft.com/office/drawing/2014/main" id="{38509503-CA2D-456B-9353-9407255A7F4C}"/>
                  </a:ext>
                </a:extLst>
              </p:cNvPr>
              <p:cNvSpPr>
                <a:spLocks noChangeShapeType="1"/>
              </p:cNvSpPr>
              <p:nvPr/>
            </p:nvSpPr>
            <p:spPr bwMode="auto">
              <a:xfrm>
                <a:off x="3534"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25" name="Line 40">
                <a:extLst>
                  <a:ext uri="{FF2B5EF4-FFF2-40B4-BE49-F238E27FC236}">
                    <a16:creationId xmlns:a16="http://schemas.microsoft.com/office/drawing/2014/main" id="{917EC782-D7CB-4D5B-AB55-EE3411BAC862}"/>
                  </a:ext>
                </a:extLst>
              </p:cNvPr>
              <p:cNvSpPr>
                <a:spLocks noChangeShapeType="1"/>
              </p:cNvSpPr>
              <p:nvPr/>
            </p:nvSpPr>
            <p:spPr bwMode="auto">
              <a:xfrm>
                <a:off x="396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26" name="Text Box 41">
                <a:extLst>
                  <a:ext uri="{FF2B5EF4-FFF2-40B4-BE49-F238E27FC236}">
                    <a16:creationId xmlns:a16="http://schemas.microsoft.com/office/drawing/2014/main" id="{29B20824-A210-4AF8-9FEB-9787D4C3997C}"/>
                  </a:ext>
                </a:extLst>
              </p:cNvPr>
              <p:cNvSpPr txBox="1">
                <a:spLocks noChangeArrowheads="1"/>
              </p:cNvSpPr>
              <p:nvPr/>
            </p:nvSpPr>
            <p:spPr bwMode="auto">
              <a:xfrm>
                <a:off x="2691" y="2100"/>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Sep</a:t>
                </a:r>
              </a:p>
            </p:txBody>
          </p:sp>
          <p:sp>
            <p:nvSpPr>
              <p:cNvPr id="27" name="Text Box 42">
                <a:extLst>
                  <a:ext uri="{FF2B5EF4-FFF2-40B4-BE49-F238E27FC236}">
                    <a16:creationId xmlns:a16="http://schemas.microsoft.com/office/drawing/2014/main" id="{C47DC561-72C4-417C-A7C7-DAB54C13C85C}"/>
                  </a:ext>
                </a:extLst>
              </p:cNvPr>
              <p:cNvSpPr txBox="1">
                <a:spLocks noChangeArrowheads="1"/>
              </p:cNvSpPr>
              <p:nvPr/>
            </p:nvSpPr>
            <p:spPr bwMode="auto">
              <a:xfrm>
                <a:off x="3123" y="2103"/>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Oct</a:t>
                </a:r>
              </a:p>
            </p:txBody>
          </p:sp>
          <p:sp>
            <p:nvSpPr>
              <p:cNvPr id="28" name="Text Box 43">
                <a:extLst>
                  <a:ext uri="{FF2B5EF4-FFF2-40B4-BE49-F238E27FC236}">
                    <a16:creationId xmlns:a16="http://schemas.microsoft.com/office/drawing/2014/main" id="{20C1F439-EE3E-47BC-A65B-7925231C4248}"/>
                  </a:ext>
                </a:extLst>
              </p:cNvPr>
              <p:cNvSpPr txBox="1">
                <a:spLocks noChangeArrowheads="1"/>
              </p:cNvSpPr>
              <p:nvPr/>
            </p:nvSpPr>
            <p:spPr bwMode="auto">
              <a:xfrm>
                <a:off x="3558" y="2103"/>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Nov</a:t>
                </a:r>
              </a:p>
            </p:txBody>
          </p:sp>
          <p:sp>
            <p:nvSpPr>
              <p:cNvPr id="29" name="Text Box 44">
                <a:extLst>
                  <a:ext uri="{FF2B5EF4-FFF2-40B4-BE49-F238E27FC236}">
                    <a16:creationId xmlns:a16="http://schemas.microsoft.com/office/drawing/2014/main" id="{BA158EB4-1353-4672-BE6D-F095D21A945C}"/>
                  </a:ext>
                </a:extLst>
              </p:cNvPr>
              <p:cNvSpPr txBox="1">
                <a:spLocks noChangeArrowheads="1"/>
              </p:cNvSpPr>
              <p:nvPr/>
            </p:nvSpPr>
            <p:spPr bwMode="auto">
              <a:xfrm>
                <a:off x="3990" y="2103"/>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Dec</a:t>
                </a:r>
              </a:p>
            </p:txBody>
          </p:sp>
          <p:sp>
            <p:nvSpPr>
              <p:cNvPr id="30" name="Text Box 45">
                <a:extLst>
                  <a:ext uri="{FF2B5EF4-FFF2-40B4-BE49-F238E27FC236}">
                    <a16:creationId xmlns:a16="http://schemas.microsoft.com/office/drawing/2014/main" id="{31A27DB9-52DA-4D34-9FC4-3718AE81D5C3}"/>
                  </a:ext>
                </a:extLst>
              </p:cNvPr>
              <p:cNvSpPr txBox="1">
                <a:spLocks noChangeArrowheads="1"/>
              </p:cNvSpPr>
              <p:nvPr/>
            </p:nvSpPr>
            <p:spPr bwMode="auto">
              <a:xfrm>
                <a:off x="2469" y="2354"/>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Elul</a:t>
                </a:r>
              </a:p>
            </p:txBody>
          </p:sp>
          <p:sp>
            <p:nvSpPr>
              <p:cNvPr id="31" name="Text Box 46">
                <a:extLst>
                  <a:ext uri="{FF2B5EF4-FFF2-40B4-BE49-F238E27FC236}">
                    <a16:creationId xmlns:a16="http://schemas.microsoft.com/office/drawing/2014/main" id="{9A561E0B-5CB1-4850-9717-7865A9ACF004}"/>
                  </a:ext>
                </a:extLst>
              </p:cNvPr>
              <p:cNvSpPr txBox="1">
                <a:spLocks noChangeArrowheads="1"/>
              </p:cNvSpPr>
              <p:nvPr/>
            </p:nvSpPr>
            <p:spPr bwMode="auto">
              <a:xfrm>
                <a:off x="2901" y="2354"/>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Tishri</a:t>
                </a:r>
              </a:p>
            </p:txBody>
          </p:sp>
          <p:sp>
            <p:nvSpPr>
              <p:cNvPr id="32" name="Text Box 47">
                <a:extLst>
                  <a:ext uri="{FF2B5EF4-FFF2-40B4-BE49-F238E27FC236}">
                    <a16:creationId xmlns:a16="http://schemas.microsoft.com/office/drawing/2014/main" id="{19F973D6-12D4-4043-9DE5-C5A6DD12DD83}"/>
                  </a:ext>
                </a:extLst>
              </p:cNvPr>
              <p:cNvSpPr txBox="1">
                <a:spLocks noChangeArrowheads="1"/>
              </p:cNvSpPr>
              <p:nvPr/>
            </p:nvSpPr>
            <p:spPr bwMode="auto">
              <a:xfrm>
                <a:off x="3266" y="2354"/>
                <a:ext cx="528"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dirty="0">
                    <a:solidFill>
                      <a:schemeClr val="bg2">
                        <a:lumMod val="10000"/>
                      </a:schemeClr>
                    </a:solidFill>
                  </a:rPr>
                  <a:t>Heshvan</a:t>
                </a:r>
              </a:p>
            </p:txBody>
          </p:sp>
          <p:sp>
            <p:nvSpPr>
              <p:cNvPr id="33" name="Text Box 48">
                <a:extLst>
                  <a:ext uri="{FF2B5EF4-FFF2-40B4-BE49-F238E27FC236}">
                    <a16:creationId xmlns:a16="http://schemas.microsoft.com/office/drawing/2014/main" id="{0623652D-9A36-4DCF-8E94-617C0096EA69}"/>
                  </a:ext>
                </a:extLst>
              </p:cNvPr>
              <p:cNvSpPr txBox="1">
                <a:spLocks noChangeArrowheads="1"/>
              </p:cNvSpPr>
              <p:nvPr/>
            </p:nvSpPr>
            <p:spPr bwMode="auto">
              <a:xfrm>
                <a:off x="3729" y="2354"/>
                <a:ext cx="462"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Chislev</a:t>
                </a:r>
              </a:p>
            </p:txBody>
          </p:sp>
        </p:grpSp>
        <p:sp>
          <p:nvSpPr>
            <p:cNvPr id="12" name="Line 49">
              <a:extLst>
                <a:ext uri="{FF2B5EF4-FFF2-40B4-BE49-F238E27FC236}">
                  <a16:creationId xmlns:a16="http://schemas.microsoft.com/office/drawing/2014/main" id="{9FCF905C-F65F-4FC2-B5FA-B5157521E414}"/>
                </a:ext>
              </a:extLst>
            </p:cNvPr>
            <p:cNvSpPr>
              <a:spLocks noChangeShapeType="1"/>
            </p:cNvSpPr>
            <p:nvPr/>
          </p:nvSpPr>
          <p:spPr bwMode="auto">
            <a:xfrm>
              <a:off x="483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13" name="Line 50">
              <a:extLst>
                <a:ext uri="{FF2B5EF4-FFF2-40B4-BE49-F238E27FC236}">
                  <a16:creationId xmlns:a16="http://schemas.microsoft.com/office/drawing/2014/main" id="{BBAA7E39-EE52-4C4F-8F00-E0A7B4E24066}"/>
                </a:ext>
              </a:extLst>
            </p:cNvPr>
            <p:cNvSpPr>
              <a:spLocks noChangeShapeType="1"/>
            </p:cNvSpPr>
            <p:nvPr/>
          </p:nvSpPr>
          <p:spPr bwMode="auto">
            <a:xfrm>
              <a:off x="4398"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14" name="Line 51">
              <a:extLst>
                <a:ext uri="{FF2B5EF4-FFF2-40B4-BE49-F238E27FC236}">
                  <a16:creationId xmlns:a16="http://schemas.microsoft.com/office/drawing/2014/main" id="{6099F4FE-E663-4050-A0D7-00D2EA91F0F4}"/>
                </a:ext>
              </a:extLst>
            </p:cNvPr>
            <p:cNvSpPr>
              <a:spLocks noChangeShapeType="1"/>
            </p:cNvSpPr>
            <p:nvPr/>
          </p:nvSpPr>
          <p:spPr bwMode="auto">
            <a:xfrm>
              <a:off x="523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b="1">
                <a:solidFill>
                  <a:schemeClr val="bg2">
                    <a:lumMod val="10000"/>
                  </a:schemeClr>
                </a:solidFill>
              </a:endParaRPr>
            </a:p>
          </p:txBody>
        </p:sp>
        <p:sp>
          <p:nvSpPr>
            <p:cNvPr id="15" name="Text Box 52">
              <a:extLst>
                <a:ext uri="{FF2B5EF4-FFF2-40B4-BE49-F238E27FC236}">
                  <a16:creationId xmlns:a16="http://schemas.microsoft.com/office/drawing/2014/main" id="{731FD085-FCCA-4804-AA88-481DE50CE399}"/>
                </a:ext>
              </a:extLst>
            </p:cNvPr>
            <p:cNvSpPr txBox="1">
              <a:spLocks noChangeArrowheads="1"/>
            </p:cNvSpPr>
            <p:nvPr/>
          </p:nvSpPr>
          <p:spPr bwMode="auto">
            <a:xfrm>
              <a:off x="4422" y="2103"/>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Jan</a:t>
              </a:r>
            </a:p>
          </p:txBody>
        </p:sp>
        <p:sp>
          <p:nvSpPr>
            <p:cNvPr id="16" name="Text Box 53">
              <a:extLst>
                <a:ext uri="{FF2B5EF4-FFF2-40B4-BE49-F238E27FC236}">
                  <a16:creationId xmlns:a16="http://schemas.microsoft.com/office/drawing/2014/main" id="{2CDE3BB0-412C-4053-94E3-D469F2214DC3}"/>
                </a:ext>
              </a:extLst>
            </p:cNvPr>
            <p:cNvSpPr txBox="1">
              <a:spLocks noChangeArrowheads="1"/>
            </p:cNvSpPr>
            <p:nvPr/>
          </p:nvSpPr>
          <p:spPr bwMode="auto">
            <a:xfrm>
              <a:off x="4854" y="2103"/>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Feb</a:t>
              </a:r>
            </a:p>
          </p:txBody>
        </p:sp>
        <p:sp>
          <p:nvSpPr>
            <p:cNvPr id="17" name="Text Box 54">
              <a:extLst>
                <a:ext uri="{FF2B5EF4-FFF2-40B4-BE49-F238E27FC236}">
                  <a16:creationId xmlns:a16="http://schemas.microsoft.com/office/drawing/2014/main" id="{717A58C3-8493-41F1-A4F5-644BD84D8EFC}"/>
                </a:ext>
              </a:extLst>
            </p:cNvPr>
            <p:cNvSpPr txBox="1">
              <a:spLocks noChangeArrowheads="1"/>
            </p:cNvSpPr>
            <p:nvPr/>
          </p:nvSpPr>
          <p:spPr bwMode="auto">
            <a:xfrm>
              <a:off x="5184" y="2100"/>
              <a:ext cx="317"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dirty="0">
                  <a:solidFill>
                    <a:schemeClr val="bg2">
                      <a:lumMod val="10000"/>
                    </a:schemeClr>
                  </a:solidFill>
                </a:rPr>
                <a:t>Mar</a:t>
              </a:r>
            </a:p>
          </p:txBody>
        </p:sp>
        <p:sp>
          <p:nvSpPr>
            <p:cNvPr id="18" name="Text Box 55">
              <a:extLst>
                <a:ext uri="{FF2B5EF4-FFF2-40B4-BE49-F238E27FC236}">
                  <a16:creationId xmlns:a16="http://schemas.microsoft.com/office/drawing/2014/main" id="{AEFA039E-4076-4A0F-A2F8-6DEA2EEFB19C}"/>
                </a:ext>
              </a:extLst>
            </p:cNvPr>
            <p:cNvSpPr txBox="1">
              <a:spLocks noChangeArrowheads="1"/>
            </p:cNvSpPr>
            <p:nvPr/>
          </p:nvSpPr>
          <p:spPr bwMode="auto">
            <a:xfrm>
              <a:off x="4197" y="2354"/>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solidFill>
                    <a:schemeClr val="bg2">
                      <a:lumMod val="10000"/>
                    </a:schemeClr>
                  </a:solidFill>
                </a:rPr>
                <a:t>Tevet</a:t>
              </a:r>
            </a:p>
          </p:txBody>
        </p:sp>
        <p:sp>
          <p:nvSpPr>
            <p:cNvPr id="19" name="Text Box 56">
              <a:extLst>
                <a:ext uri="{FF2B5EF4-FFF2-40B4-BE49-F238E27FC236}">
                  <a16:creationId xmlns:a16="http://schemas.microsoft.com/office/drawing/2014/main" id="{312C1ACF-7FB7-457F-87B9-39A5C8102F64}"/>
                </a:ext>
              </a:extLst>
            </p:cNvPr>
            <p:cNvSpPr txBox="1">
              <a:spLocks noChangeArrowheads="1"/>
            </p:cNvSpPr>
            <p:nvPr/>
          </p:nvSpPr>
          <p:spPr bwMode="auto">
            <a:xfrm>
              <a:off x="4623" y="2354"/>
              <a:ext cx="420"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b="1" dirty="0">
                  <a:solidFill>
                    <a:schemeClr val="bg2">
                      <a:lumMod val="10000"/>
                    </a:schemeClr>
                  </a:solidFill>
                </a:rPr>
                <a:t>Shevat</a:t>
              </a:r>
            </a:p>
          </p:txBody>
        </p:sp>
        <p:sp>
          <p:nvSpPr>
            <p:cNvPr id="20" name="Text Box 57">
              <a:extLst>
                <a:ext uri="{FF2B5EF4-FFF2-40B4-BE49-F238E27FC236}">
                  <a16:creationId xmlns:a16="http://schemas.microsoft.com/office/drawing/2014/main" id="{AE5C0ACE-C002-460E-946D-57AF837330AF}"/>
                </a:ext>
              </a:extLst>
            </p:cNvPr>
            <p:cNvSpPr txBox="1">
              <a:spLocks noChangeArrowheads="1"/>
            </p:cNvSpPr>
            <p:nvPr/>
          </p:nvSpPr>
          <p:spPr bwMode="auto">
            <a:xfrm>
              <a:off x="5064" y="2354"/>
              <a:ext cx="384" cy="20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dirty="0">
                  <a:solidFill>
                    <a:schemeClr val="bg2">
                      <a:lumMod val="10000"/>
                    </a:schemeClr>
                  </a:solidFill>
                </a:rPr>
                <a:t>Adar</a:t>
              </a:r>
            </a:p>
          </p:txBody>
        </p:sp>
      </p:grpSp>
      <p:sp>
        <p:nvSpPr>
          <p:cNvPr id="64" name="Star: 6 Points 63">
            <a:extLst>
              <a:ext uri="{FF2B5EF4-FFF2-40B4-BE49-F238E27FC236}">
                <a16:creationId xmlns:a16="http://schemas.microsoft.com/office/drawing/2014/main" id="{8C7F5720-EE7F-49BE-B4C9-1FC5C41DF0A5}"/>
              </a:ext>
            </a:extLst>
          </p:cNvPr>
          <p:cNvSpPr/>
          <p:nvPr/>
        </p:nvSpPr>
        <p:spPr>
          <a:xfrm>
            <a:off x="4467975" y="3675152"/>
            <a:ext cx="208183" cy="260228"/>
          </a:xfrm>
          <a:prstGeom prst="star6">
            <a:avLst/>
          </a:prstGeom>
          <a:solidFill>
            <a:schemeClr val="accent1">
              <a:lumMod val="75000"/>
            </a:schemeClr>
          </a:solidFill>
          <a:ln w="28575">
            <a:solidFill>
              <a:schemeClr val="bg1"/>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5" name="Star: 6 Points 64">
            <a:extLst>
              <a:ext uri="{FF2B5EF4-FFF2-40B4-BE49-F238E27FC236}">
                <a16:creationId xmlns:a16="http://schemas.microsoft.com/office/drawing/2014/main" id="{93A02285-F1C2-4FB0-B2DB-A61BE06490E3}"/>
              </a:ext>
            </a:extLst>
          </p:cNvPr>
          <p:cNvSpPr/>
          <p:nvPr/>
        </p:nvSpPr>
        <p:spPr>
          <a:xfrm>
            <a:off x="4651617" y="3675447"/>
            <a:ext cx="208183" cy="260228"/>
          </a:xfrm>
          <a:prstGeom prst="star6">
            <a:avLst/>
          </a:prstGeom>
          <a:solidFill>
            <a:schemeClr val="accent1">
              <a:lumMod val="75000"/>
            </a:schemeClr>
          </a:solidFill>
          <a:ln w="28575">
            <a:solidFill>
              <a:schemeClr val="bg1"/>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6" name="Star: 6 Points 65">
            <a:extLst>
              <a:ext uri="{FF2B5EF4-FFF2-40B4-BE49-F238E27FC236}">
                <a16:creationId xmlns:a16="http://schemas.microsoft.com/office/drawing/2014/main" id="{1A836EE9-187B-46EB-BB19-AAE93E8F9FCF}"/>
              </a:ext>
            </a:extLst>
          </p:cNvPr>
          <p:cNvSpPr/>
          <p:nvPr/>
        </p:nvSpPr>
        <p:spPr>
          <a:xfrm>
            <a:off x="4823672" y="3674250"/>
            <a:ext cx="208183" cy="260228"/>
          </a:xfrm>
          <a:prstGeom prst="star6">
            <a:avLst/>
          </a:prstGeom>
          <a:solidFill>
            <a:schemeClr val="accent1">
              <a:lumMod val="75000"/>
            </a:schemeClr>
          </a:solidFill>
          <a:ln w="28575">
            <a:solidFill>
              <a:schemeClr val="bg1"/>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7" name="TextBox 66">
            <a:extLst>
              <a:ext uri="{FF2B5EF4-FFF2-40B4-BE49-F238E27FC236}">
                <a16:creationId xmlns:a16="http://schemas.microsoft.com/office/drawing/2014/main" id="{0FBF44DA-A3F3-4171-8426-5FBA64742B06}"/>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Feast of Trumpets (Rosh Hashanah) Tishri 1</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067C003C-17F4-4985-9123-AF5118BA633C}"/>
              </a:ext>
            </a:extLst>
          </p:cNvPr>
          <p:cNvSpPr txBox="1"/>
          <p:nvPr/>
        </p:nvSpPr>
        <p:spPr>
          <a:xfrm>
            <a:off x="468733" y="1200211"/>
            <a:ext cx="8229600"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Day of Atonement (Yom Kippur) Tishri 10</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F9B613DF-1143-45D4-920E-86C19D414C5A}"/>
              </a:ext>
            </a:extLst>
          </p:cNvPr>
          <p:cNvSpPr txBox="1"/>
          <p:nvPr/>
        </p:nvSpPr>
        <p:spPr>
          <a:xfrm>
            <a:off x="468736" y="1715466"/>
            <a:ext cx="8229600"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Feast of </a:t>
            </a:r>
            <a:r>
              <a:rPr lang="en-US" sz="3200" dirty="0" err="1">
                <a:solidFill>
                  <a:schemeClr val="bg1"/>
                </a:solidFill>
                <a:latin typeface="Lushlife" panose="00000400000000000000" pitchFamily="2" charset="0"/>
              </a:rPr>
              <a:t>Tabernales</a:t>
            </a:r>
            <a:r>
              <a:rPr lang="en-US" sz="3200" dirty="0">
                <a:solidFill>
                  <a:schemeClr val="bg1"/>
                </a:solidFill>
                <a:latin typeface="Lushlife" panose="00000400000000000000" pitchFamily="2" charset="0"/>
              </a:rPr>
              <a:t> (</a:t>
            </a:r>
            <a:r>
              <a:rPr lang="en-US" sz="3200" dirty="0" err="1">
                <a:solidFill>
                  <a:schemeClr val="bg1"/>
                </a:solidFill>
                <a:latin typeface="Lushlife" panose="00000400000000000000" pitchFamily="2" charset="0"/>
              </a:rPr>
              <a:t>Kukkot</a:t>
            </a:r>
            <a:r>
              <a:rPr lang="en-US" sz="3200" dirty="0">
                <a:solidFill>
                  <a:schemeClr val="bg1"/>
                </a:solidFill>
                <a:latin typeface="Lushlife" panose="00000400000000000000" pitchFamily="2" charset="0"/>
              </a:rPr>
              <a:t>) Tishri 15</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p:cTn id="15" dur="500" fill="hold"/>
                                        <p:tgtEl>
                                          <p:spTgt spid="64"/>
                                        </p:tgtEl>
                                        <p:attrNameLst>
                                          <p:attrName>ppt_w</p:attrName>
                                        </p:attrNameLst>
                                      </p:cBhvr>
                                      <p:tavLst>
                                        <p:tav tm="0">
                                          <p:val>
                                            <p:fltVal val="0"/>
                                          </p:val>
                                        </p:tav>
                                        <p:tav tm="100000">
                                          <p:val>
                                            <p:strVal val="#ppt_w"/>
                                          </p:val>
                                        </p:tav>
                                      </p:tavLst>
                                    </p:anim>
                                    <p:anim calcmode="lin" valueType="num">
                                      <p:cBhvr>
                                        <p:cTn id="16" dur="500" fill="hold"/>
                                        <p:tgtEl>
                                          <p:spTgt spid="64"/>
                                        </p:tgtEl>
                                        <p:attrNameLst>
                                          <p:attrName>ppt_h</p:attrName>
                                        </p:attrNameLst>
                                      </p:cBhvr>
                                      <p:tavLst>
                                        <p:tav tm="0">
                                          <p:val>
                                            <p:fltVal val="0"/>
                                          </p:val>
                                        </p:tav>
                                        <p:tav tm="100000">
                                          <p:val>
                                            <p:strVal val="#ppt_h"/>
                                          </p:val>
                                        </p:tav>
                                      </p:tavLst>
                                    </p:anim>
                                    <p:animEffect transition="in" filter="fade">
                                      <p:cBhvr>
                                        <p:cTn id="17" dur="500"/>
                                        <p:tgtEl>
                                          <p:spTgt spid="64"/>
                                        </p:tgtEl>
                                      </p:cBhvr>
                                    </p:animEffect>
                                  </p:childTnLst>
                                </p:cTn>
                              </p:par>
                            </p:childTnLst>
                          </p:cTn>
                        </p:par>
                        <p:par>
                          <p:cTn id="18" fill="hold">
                            <p:stCondLst>
                              <p:cond delay="1500"/>
                            </p:stCondLst>
                            <p:childTnLst>
                              <p:par>
                                <p:cTn id="19" presetID="6" presetClass="emph" presetSubtype="0" fill="hold" grpId="1" nodeType="afterEffect">
                                  <p:stCondLst>
                                    <p:cond delay="0"/>
                                  </p:stCondLst>
                                  <p:childTnLst>
                                    <p:animScale>
                                      <p:cBhvr>
                                        <p:cTn id="20" dur="500" fill="hold"/>
                                        <p:tgtEl>
                                          <p:spTgt spid="64"/>
                                        </p:tgtEl>
                                      </p:cBhvr>
                                      <p:by x="150000" y="150000"/>
                                    </p:animScale>
                                  </p:childTnLst>
                                </p:cTn>
                              </p:par>
                            </p:childTnLst>
                          </p:cTn>
                        </p:par>
                        <p:par>
                          <p:cTn id="21" fill="hold">
                            <p:stCondLst>
                              <p:cond delay="2000"/>
                            </p:stCondLst>
                            <p:childTnLst>
                              <p:par>
                                <p:cTn id="22" presetID="6" presetClass="emph" presetSubtype="0" fill="hold" grpId="2" nodeType="afterEffect">
                                  <p:stCondLst>
                                    <p:cond delay="0"/>
                                  </p:stCondLst>
                                  <p:childTnLst>
                                    <p:animScale>
                                      <p:cBhvr>
                                        <p:cTn id="23" dur="500" fill="hold"/>
                                        <p:tgtEl>
                                          <p:spTgt spid="64"/>
                                        </p:tgtEl>
                                      </p:cBhvr>
                                      <p:by x="50000" y="50000"/>
                                    </p:animScale>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fltVal val="0"/>
                                          </p:val>
                                        </p:tav>
                                        <p:tav tm="100000">
                                          <p:val>
                                            <p:strVal val="#ppt_w"/>
                                          </p:val>
                                        </p:tav>
                                      </p:tavLst>
                                    </p:anim>
                                    <p:anim calcmode="lin" valueType="num">
                                      <p:cBhvr>
                                        <p:cTn id="32" dur="500" fill="hold"/>
                                        <p:tgtEl>
                                          <p:spTgt spid="65"/>
                                        </p:tgtEl>
                                        <p:attrNameLst>
                                          <p:attrName>ppt_h</p:attrName>
                                        </p:attrNameLst>
                                      </p:cBhvr>
                                      <p:tavLst>
                                        <p:tav tm="0">
                                          <p:val>
                                            <p:fltVal val="0"/>
                                          </p:val>
                                        </p:tav>
                                        <p:tav tm="100000">
                                          <p:val>
                                            <p:strVal val="#ppt_h"/>
                                          </p:val>
                                        </p:tav>
                                      </p:tavLst>
                                    </p:anim>
                                    <p:animEffect transition="in" filter="fade">
                                      <p:cBhvr>
                                        <p:cTn id="33" dur="500"/>
                                        <p:tgtEl>
                                          <p:spTgt spid="65"/>
                                        </p:tgtEl>
                                      </p:cBhvr>
                                    </p:animEffect>
                                  </p:childTnLst>
                                </p:cTn>
                              </p:par>
                            </p:childTnLst>
                          </p:cTn>
                        </p:par>
                        <p:par>
                          <p:cTn id="34" fill="hold">
                            <p:stCondLst>
                              <p:cond delay="3500"/>
                            </p:stCondLst>
                            <p:childTnLst>
                              <p:par>
                                <p:cTn id="35" presetID="6" presetClass="emph" presetSubtype="0" fill="hold" grpId="1" nodeType="afterEffect">
                                  <p:stCondLst>
                                    <p:cond delay="0"/>
                                  </p:stCondLst>
                                  <p:childTnLst>
                                    <p:animScale>
                                      <p:cBhvr>
                                        <p:cTn id="36" dur="500" fill="hold"/>
                                        <p:tgtEl>
                                          <p:spTgt spid="65"/>
                                        </p:tgtEl>
                                      </p:cBhvr>
                                      <p:by x="150000" y="150000"/>
                                    </p:animScale>
                                  </p:childTnLst>
                                </p:cTn>
                              </p:par>
                            </p:childTnLst>
                          </p:cTn>
                        </p:par>
                        <p:par>
                          <p:cTn id="37" fill="hold">
                            <p:stCondLst>
                              <p:cond delay="4000"/>
                            </p:stCondLst>
                            <p:childTnLst>
                              <p:par>
                                <p:cTn id="38" presetID="6" presetClass="emph" presetSubtype="0" fill="hold" grpId="2" nodeType="afterEffect">
                                  <p:stCondLst>
                                    <p:cond delay="0"/>
                                  </p:stCondLst>
                                  <p:childTnLst>
                                    <p:animScale>
                                      <p:cBhvr>
                                        <p:cTn id="39" dur="500" fill="hold"/>
                                        <p:tgtEl>
                                          <p:spTgt spid="65"/>
                                        </p:tgtEl>
                                      </p:cBhvr>
                                      <p:by x="50000" y="50000"/>
                                    </p:animScale>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5500"/>
                            </p:stCondLst>
                            <p:childTnLst>
                              <p:par>
                                <p:cTn id="51" presetID="6" presetClass="emph" presetSubtype="0" fill="hold" grpId="1" nodeType="afterEffect">
                                  <p:stCondLst>
                                    <p:cond delay="0"/>
                                  </p:stCondLst>
                                  <p:childTnLst>
                                    <p:animScale>
                                      <p:cBhvr>
                                        <p:cTn id="52" dur="500" fill="hold"/>
                                        <p:tgtEl>
                                          <p:spTgt spid="66"/>
                                        </p:tgtEl>
                                      </p:cBhvr>
                                      <p:by x="150000" y="150000"/>
                                    </p:animScale>
                                  </p:childTnLst>
                                </p:cTn>
                              </p:par>
                            </p:childTnLst>
                          </p:cTn>
                        </p:par>
                        <p:par>
                          <p:cTn id="53" fill="hold">
                            <p:stCondLst>
                              <p:cond delay="6000"/>
                            </p:stCondLst>
                            <p:childTnLst>
                              <p:par>
                                <p:cTn id="54" presetID="6" presetClass="emph" presetSubtype="0" fill="hold" grpId="2" nodeType="afterEffect">
                                  <p:stCondLst>
                                    <p:cond delay="0"/>
                                  </p:stCondLst>
                                  <p:childTnLst>
                                    <p:animScale>
                                      <p:cBhvr>
                                        <p:cTn id="55" dur="500" fill="hold"/>
                                        <p:tgtEl>
                                          <p:spTgt spid="6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4" grpId="2" animBg="1"/>
      <p:bldP spid="65" grpId="0" animBg="1"/>
      <p:bldP spid="65" grpId="1" animBg="1"/>
      <p:bldP spid="65" grpId="2" animBg="1"/>
      <p:bldP spid="66" grpId="0" animBg="1"/>
      <p:bldP spid="66" grpId="1" animBg="1"/>
      <p:bldP spid="66" grpId="2" animBg="1"/>
      <p:bldP spid="67" grpId="0"/>
      <p:bldP spid="68" grpId="0"/>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C4E3300-2F02-4F73-9BB8-36306027061F}"/>
              </a:ext>
            </a:extLst>
          </p:cNvPr>
          <p:cNvSpPr/>
          <p:nvPr/>
        </p:nvSpPr>
        <p:spPr>
          <a:xfrm>
            <a:off x="3330558" y="4075435"/>
            <a:ext cx="1294495"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4990334" y="1615264"/>
            <a:ext cx="1216906"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Gods</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elohim</a:t>
            </a:r>
            <a:endParaRPr lang="en-US" sz="48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
        <p:nvSpPr>
          <p:cNvPr id="12" name="Rectangle: Rounded Corners 11">
            <a:extLst>
              <a:ext uri="{FF2B5EF4-FFF2-40B4-BE49-F238E27FC236}">
                <a16:creationId xmlns:a16="http://schemas.microsoft.com/office/drawing/2014/main" id="{6C858BE6-034F-4A43-9ACF-708812902EF6}"/>
              </a:ext>
            </a:extLst>
          </p:cNvPr>
          <p:cNvSpPr/>
          <p:nvPr/>
        </p:nvSpPr>
        <p:spPr>
          <a:xfrm>
            <a:off x="6988151" y="4056775"/>
            <a:ext cx="1294495"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94130D2-F19D-451C-AF56-775D919EF892}"/>
              </a:ext>
            </a:extLst>
          </p:cNvPr>
          <p:cNvSpPr txBox="1"/>
          <p:nvPr/>
        </p:nvSpPr>
        <p:spPr>
          <a:xfrm>
            <a:off x="464587" y="1224053"/>
            <a:ext cx="8229600" cy="4031873"/>
          </a:xfrm>
          <a:prstGeom prst="rect">
            <a:avLst/>
          </a:prstGeom>
          <a:noFill/>
        </p:spPr>
        <p:txBody>
          <a:bodyPr wrap="square" rtlCol="0">
            <a:spAutoFit/>
          </a:bodyPr>
          <a:lstStyle/>
          <a:p>
            <a:r>
              <a:rPr lang="en-US" sz="3200" dirty="0"/>
              <a:t> Ex. 22:8-9 ~ </a:t>
            </a:r>
            <a:r>
              <a:rPr lang="en-US" sz="3200" baseline="30000" dirty="0"/>
              <a:t>8</a:t>
            </a:r>
            <a:r>
              <a:rPr lang="en-US" sz="3200" dirty="0"/>
              <a:t> </a:t>
            </a:r>
            <a:r>
              <a:rPr lang="en-US" sz="3200" dirty="0">
                <a:solidFill>
                  <a:schemeClr val="accent4">
                    <a:lumMod val="40000"/>
                    <a:lumOff val="60000"/>
                  </a:schemeClr>
                </a:solidFill>
              </a:rPr>
              <a:t>If the thief is not found, then the master of the house shall be brought to the judges to see whether he has put his hand into his neighbor’s goods. </a:t>
            </a:r>
          </a:p>
          <a:p>
            <a:r>
              <a:rPr lang="en-US" sz="3200" baseline="30000" dirty="0"/>
              <a:t>9</a:t>
            </a:r>
            <a:r>
              <a:rPr lang="en-US" sz="3200" dirty="0"/>
              <a:t> </a:t>
            </a:r>
            <a:r>
              <a:rPr lang="en-US" sz="3200" dirty="0">
                <a:solidFill>
                  <a:schemeClr val="accent4">
                    <a:lumMod val="40000"/>
                    <a:lumOff val="60000"/>
                  </a:schemeClr>
                </a:solidFill>
              </a:rPr>
              <a:t>For any kind of trespass, whether it concerns an ox, a donkey, a sheep, or clothing, or for any kind of lost thing which another claims to be his, the cause of both parties shall come before the judges; and whomever the judges condemn shall pay double to his neighbor. </a:t>
            </a:r>
          </a:p>
        </p:txBody>
      </p:sp>
    </p:spTree>
    <p:extLst>
      <p:ext uri="{BB962C8B-B14F-4D97-AF65-F5344CB8AC3E}">
        <p14:creationId xmlns:p14="http://schemas.microsoft.com/office/powerpoint/2010/main" val="55066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5" grpId="0"/>
      <p:bldP spid="12"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28038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pic>
        <p:nvPicPr>
          <p:cNvPr id="13" name="Picture 2" descr="http://www.ellisoneducation.com/images/images/3branches_gov_fb_lg.jpg">
            <a:extLst>
              <a:ext uri="{FF2B5EF4-FFF2-40B4-BE49-F238E27FC236}">
                <a16:creationId xmlns:a16="http://schemas.microsoft.com/office/drawing/2014/main" id="{8BD0C114-B482-4714-B761-64CC92E8EE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91" t="5623" r="11040" b="5998"/>
          <a:stretch/>
        </p:blipFill>
        <p:spPr bwMode="auto">
          <a:xfrm rot="399357">
            <a:off x="3812598" y="740282"/>
            <a:ext cx="4434598" cy="4840288"/>
          </a:xfrm>
          <a:prstGeom prst="rect">
            <a:avLst/>
          </a:prstGeom>
          <a:noFill/>
          <a:effectLst>
            <a:outerShdw blurRad="127000" dist="304800" dir="8100000" algn="tr" rotWithShape="0">
              <a:schemeClr val="bg1">
                <a:alpha val="4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D117E4B-4382-43D3-BA47-4FDB1CBEBF21}"/>
              </a:ext>
            </a:extLst>
          </p:cNvPr>
          <p:cNvSpPr txBox="1"/>
          <p:nvPr/>
        </p:nvSpPr>
        <p:spPr>
          <a:xfrm rot="646028">
            <a:off x="4398852" y="2841661"/>
            <a:ext cx="1317812" cy="523220"/>
          </a:xfrm>
          <a:prstGeom prst="rect">
            <a:avLst/>
          </a:prstGeom>
          <a:noFill/>
        </p:spPr>
        <p:txBody>
          <a:bodyPr wrap="square" rtlCol="0">
            <a:spAutoFit/>
          </a:bodyPr>
          <a:lstStyle/>
          <a:p>
            <a:r>
              <a:rPr lang="en-US" sz="2800" dirty="0">
                <a:solidFill>
                  <a:schemeClr val="bg2">
                    <a:lumMod val="10000"/>
                  </a:schemeClr>
                </a:solidFill>
              </a:rPr>
              <a:t>Judicial</a:t>
            </a:r>
          </a:p>
        </p:txBody>
      </p:sp>
      <p:sp>
        <p:nvSpPr>
          <p:cNvPr id="15" name="TextBox 14">
            <a:extLst>
              <a:ext uri="{FF2B5EF4-FFF2-40B4-BE49-F238E27FC236}">
                <a16:creationId xmlns:a16="http://schemas.microsoft.com/office/drawing/2014/main" id="{71C73F72-B51C-40A8-BC9B-635D7CB91E88}"/>
              </a:ext>
            </a:extLst>
          </p:cNvPr>
          <p:cNvSpPr txBox="1"/>
          <p:nvPr/>
        </p:nvSpPr>
        <p:spPr>
          <a:xfrm rot="823612">
            <a:off x="6091036" y="3435679"/>
            <a:ext cx="1487180" cy="523220"/>
          </a:xfrm>
          <a:prstGeom prst="rect">
            <a:avLst/>
          </a:prstGeom>
          <a:noFill/>
        </p:spPr>
        <p:txBody>
          <a:bodyPr wrap="square" rtlCol="0">
            <a:spAutoFit/>
          </a:bodyPr>
          <a:lstStyle/>
          <a:p>
            <a:r>
              <a:rPr lang="en-US" sz="2800" dirty="0">
                <a:solidFill>
                  <a:schemeClr val="bg2">
                    <a:lumMod val="10000"/>
                  </a:schemeClr>
                </a:solidFill>
              </a:rPr>
              <a:t>Executive</a:t>
            </a:r>
          </a:p>
        </p:txBody>
      </p:sp>
      <p:sp>
        <p:nvSpPr>
          <p:cNvPr id="16" name="TextBox 15">
            <a:extLst>
              <a:ext uri="{FF2B5EF4-FFF2-40B4-BE49-F238E27FC236}">
                <a16:creationId xmlns:a16="http://schemas.microsoft.com/office/drawing/2014/main" id="{025DF399-68F9-4240-8357-C41298DF471E}"/>
              </a:ext>
            </a:extLst>
          </p:cNvPr>
          <p:cNvSpPr txBox="1"/>
          <p:nvPr/>
        </p:nvSpPr>
        <p:spPr>
          <a:xfrm>
            <a:off x="6061178" y="2035425"/>
            <a:ext cx="1671312" cy="523220"/>
          </a:xfrm>
          <a:prstGeom prst="rect">
            <a:avLst/>
          </a:prstGeom>
          <a:noFill/>
        </p:spPr>
        <p:txBody>
          <a:bodyPr wrap="square" rtlCol="0">
            <a:spAutoFit/>
          </a:bodyPr>
          <a:lstStyle/>
          <a:p>
            <a:r>
              <a:rPr lang="en-US" sz="2800" dirty="0">
                <a:solidFill>
                  <a:schemeClr val="bg2">
                    <a:lumMod val="10000"/>
                  </a:schemeClr>
                </a:solidFill>
              </a:rPr>
              <a:t>Legislative</a:t>
            </a:r>
          </a:p>
        </p:txBody>
      </p:sp>
      <p:sp>
        <p:nvSpPr>
          <p:cNvPr id="17" name="TextBox 16">
            <a:extLst>
              <a:ext uri="{FF2B5EF4-FFF2-40B4-BE49-F238E27FC236}">
                <a16:creationId xmlns:a16="http://schemas.microsoft.com/office/drawing/2014/main" id="{15BDE32E-A8A9-4460-ADA6-D30F3969BCC0}"/>
              </a:ext>
            </a:extLst>
          </p:cNvPr>
          <p:cNvSpPr txBox="1"/>
          <p:nvPr/>
        </p:nvSpPr>
        <p:spPr>
          <a:xfrm>
            <a:off x="766541" y="689807"/>
            <a:ext cx="3798785"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 33:22 ~ </a:t>
            </a:r>
            <a:r>
              <a:rPr lang="en-US" sz="3200" dirty="0">
                <a:solidFill>
                  <a:schemeClr val="accent4">
                    <a:lumMod val="40000"/>
                    <a:lumOff val="60000"/>
                  </a:schemeClr>
                </a:solidFill>
                <a:effectLst>
                  <a:outerShdw blurRad="38100" dist="38100" dir="2700000" algn="tl">
                    <a:srgbClr val="000000">
                      <a:alpha val="43137"/>
                    </a:srgbClr>
                  </a:outerShdw>
                </a:effectLst>
              </a:rPr>
              <a:t>(For the Lord </a:t>
            </a:r>
            <a:r>
              <a:rPr lang="en-US" sz="3200" i="1" dirty="0">
                <a:solidFill>
                  <a:schemeClr val="accent4">
                    <a:lumMod val="40000"/>
                    <a:lumOff val="60000"/>
                  </a:schemeClr>
                </a:solidFill>
                <a:effectLst>
                  <a:outerShdw blurRad="38100" dist="38100" dir="2700000" algn="tl">
                    <a:srgbClr val="000000">
                      <a:alpha val="43137"/>
                    </a:srgbClr>
                  </a:outerShdw>
                </a:effectLst>
              </a:rPr>
              <a:t>is</a:t>
            </a:r>
            <a:r>
              <a:rPr lang="en-US" sz="3200" dirty="0">
                <a:solidFill>
                  <a:schemeClr val="accent4">
                    <a:lumMod val="40000"/>
                    <a:lumOff val="60000"/>
                  </a:schemeClr>
                </a:solidFill>
                <a:effectLst>
                  <a:outerShdw blurRad="38100" dist="38100" dir="2700000" algn="tl">
                    <a:srgbClr val="000000">
                      <a:alpha val="43137"/>
                    </a:srgbClr>
                  </a:outerShdw>
                </a:effectLst>
              </a:rPr>
              <a:t> our Judge,</a:t>
            </a:r>
          </a:p>
          <a:p>
            <a:r>
              <a:rPr lang="en-US" sz="3200" dirty="0">
                <a:solidFill>
                  <a:schemeClr val="accent4">
                    <a:lumMod val="40000"/>
                    <a:lumOff val="60000"/>
                  </a:schemeClr>
                </a:solidFill>
                <a:effectLst>
                  <a:outerShdw blurRad="38100" dist="38100" dir="2700000" algn="tl">
                    <a:srgbClr val="000000">
                      <a:alpha val="43137"/>
                    </a:srgbClr>
                  </a:outerShdw>
                </a:effectLst>
              </a:rPr>
              <a:t>The Lord </a:t>
            </a:r>
            <a:r>
              <a:rPr lang="en-US" sz="3200" i="1" dirty="0">
                <a:solidFill>
                  <a:schemeClr val="accent4">
                    <a:lumMod val="40000"/>
                    <a:lumOff val="60000"/>
                  </a:schemeClr>
                </a:solidFill>
                <a:effectLst>
                  <a:outerShdw blurRad="38100" dist="38100" dir="2700000" algn="tl">
                    <a:srgbClr val="000000">
                      <a:alpha val="43137"/>
                    </a:srgbClr>
                  </a:outerShdw>
                </a:effectLst>
              </a:rPr>
              <a:t>is</a:t>
            </a:r>
            <a:r>
              <a:rPr lang="en-US" sz="3200" dirty="0">
                <a:solidFill>
                  <a:schemeClr val="accent4">
                    <a:lumMod val="40000"/>
                    <a:lumOff val="60000"/>
                  </a:schemeClr>
                </a:solidFill>
                <a:effectLst>
                  <a:outerShdw blurRad="38100" dist="38100" dir="2700000" algn="tl">
                    <a:srgbClr val="000000">
                      <a:alpha val="43137"/>
                    </a:srgbClr>
                  </a:outerShdw>
                </a:effectLst>
              </a:rPr>
              <a:t> our Lawgiver,</a:t>
            </a:r>
          </a:p>
          <a:p>
            <a:r>
              <a:rPr lang="en-US" sz="3200" dirty="0">
                <a:solidFill>
                  <a:schemeClr val="accent4">
                    <a:lumMod val="40000"/>
                    <a:lumOff val="60000"/>
                  </a:schemeClr>
                </a:solidFill>
                <a:effectLst>
                  <a:outerShdw blurRad="38100" dist="38100" dir="2700000" algn="tl">
                    <a:srgbClr val="000000">
                      <a:alpha val="43137"/>
                    </a:srgbClr>
                  </a:outerShdw>
                </a:effectLst>
              </a:rPr>
              <a:t>The Lord </a:t>
            </a:r>
            <a:r>
              <a:rPr lang="en-US" sz="3200" i="1" dirty="0">
                <a:solidFill>
                  <a:schemeClr val="accent4">
                    <a:lumMod val="40000"/>
                    <a:lumOff val="60000"/>
                  </a:schemeClr>
                </a:solidFill>
                <a:effectLst>
                  <a:outerShdw blurRad="38100" dist="38100" dir="2700000" algn="tl">
                    <a:srgbClr val="000000">
                      <a:alpha val="43137"/>
                    </a:srgbClr>
                  </a:outerShdw>
                </a:effectLst>
              </a:rPr>
              <a:t>is</a:t>
            </a:r>
            <a:r>
              <a:rPr lang="en-US" sz="3200" dirty="0">
                <a:solidFill>
                  <a:schemeClr val="accent4">
                    <a:lumMod val="40000"/>
                    <a:lumOff val="60000"/>
                  </a:schemeClr>
                </a:solidFill>
                <a:effectLst>
                  <a:outerShdw blurRad="38100" dist="38100" dir="2700000" algn="tl">
                    <a:srgbClr val="000000">
                      <a:alpha val="43137"/>
                    </a:srgbClr>
                  </a:outerShdw>
                </a:effectLst>
              </a:rPr>
              <a:t> our King;</a:t>
            </a:r>
          </a:p>
          <a:p>
            <a:r>
              <a:rPr lang="en-US" sz="3200" dirty="0">
                <a:solidFill>
                  <a:schemeClr val="accent4">
                    <a:lumMod val="40000"/>
                    <a:lumOff val="60000"/>
                  </a:schemeClr>
                </a:solidFill>
                <a:effectLst>
                  <a:outerShdw blurRad="38100" dist="38100" dir="2700000" algn="tl">
                    <a:srgbClr val="000000">
                      <a:alpha val="43137"/>
                    </a:srgbClr>
                  </a:outerShdw>
                </a:effectLst>
              </a:rPr>
              <a:t>He will save us);</a:t>
            </a:r>
          </a:p>
        </p:txBody>
      </p:sp>
      <p:sp>
        <p:nvSpPr>
          <p:cNvPr id="18" name="TextBox 17">
            <a:extLst>
              <a:ext uri="{FF2B5EF4-FFF2-40B4-BE49-F238E27FC236}">
                <a16:creationId xmlns:a16="http://schemas.microsoft.com/office/drawing/2014/main" id="{DFA80C07-E8E7-466A-8D41-438B96C296A5}"/>
              </a:ext>
            </a:extLst>
          </p:cNvPr>
          <p:cNvSpPr txBox="1"/>
          <p:nvPr/>
        </p:nvSpPr>
        <p:spPr>
          <a:xfrm>
            <a:off x="3799570" y="4529235"/>
            <a:ext cx="4117972"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The 3 Branches of </a:t>
            </a:r>
            <a:r>
              <a:rPr lang="en-US" sz="3200" dirty="0" err="1">
                <a:effectLst>
                  <a:outerShdw blurRad="38100" dist="38100" dir="2700000" algn="tl">
                    <a:srgbClr val="000000">
                      <a:alpha val="43137"/>
                    </a:srgbClr>
                  </a:outerShdw>
                </a:effectLst>
              </a:rPr>
              <a:t>Gummint</a:t>
            </a:r>
            <a:endParaRPr lang="en-US" sz="3200" dirty="0">
              <a:effectLst>
                <a:outerShdw blurRad="38100" dist="38100" dir="2700000" algn="tl">
                  <a:srgbClr val="000000">
                    <a:alpha val="43137"/>
                  </a:srgbClr>
                </a:outerShdw>
              </a:effectLst>
            </a:endParaRPr>
          </a:p>
        </p:txBody>
      </p:sp>
      <p:sp>
        <p:nvSpPr>
          <p:cNvPr id="19" name="Oval 18">
            <a:extLst>
              <a:ext uri="{FF2B5EF4-FFF2-40B4-BE49-F238E27FC236}">
                <a16:creationId xmlns:a16="http://schemas.microsoft.com/office/drawing/2014/main" id="{C2EEBCDE-2843-423C-B306-912A6C597030}"/>
              </a:ext>
            </a:extLst>
          </p:cNvPr>
          <p:cNvSpPr/>
          <p:nvPr/>
        </p:nvSpPr>
        <p:spPr>
          <a:xfrm>
            <a:off x="5967463" y="1831168"/>
            <a:ext cx="1804215" cy="94858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5037D00-46CB-44DA-816F-BCD8D3242DA1}"/>
              </a:ext>
            </a:extLst>
          </p:cNvPr>
          <p:cNvSpPr/>
          <p:nvPr/>
        </p:nvSpPr>
        <p:spPr>
          <a:xfrm rot="672750">
            <a:off x="4255131" y="2648902"/>
            <a:ext cx="1491086" cy="94858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7B357C-A89D-4442-BBD6-10AAEB85957F}"/>
              </a:ext>
            </a:extLst>
          </p:cNvPr>
          <p:cNvSpPr/>
          <p:nvPr/>
        </p:nvSpPr>
        <p:spPr>
          <a:xfrm rot="850334">
            <a:off x="6025668" y="3222355"/>
            <a:ext cx="1640195" cy="94858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99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39506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13199" y="692209"/>
            <a:ext cx="4677873" cy="1077218"/>
          </a:xfrm>
          <a:prstGeom prst="rect">
            <a:avLst/>
          </a:prstGeom>
          <a:noFill/>
        </p:spPr>
        <p:txBody>
          <a:bodyPr wrap="square" rtlCol="0">
            <a:spAutoFit/>
          </a:bodyPr>
          <a:lstStyle/>
          <a:p>
            <a:r>
              <a:rPr lang="en-US" sz="3200" dirty="0"/>
              <a:t>“As man now is, God once was: As God now is, man may be.”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pic>
        <p:nvPicPr>
          <p:cNvPr id="1026" name="Picture 2" descr="Lorenzosnow.jpg">
            <a:extLst>
              <a:ext uri="{FF2B5EF4-FFF2-40B4-BE49-F238E27FC236}">
                <a16:creationId xmlns:a16="http://schemas.microsoft.com/office/drawing/2014/main" id="{0A0D91A4-C1D0-4327-BFBD-D0AF94E8F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6380">
            <a:off x="1018746" y="781472"/>
            <a:ext cx="2933494" cy="4375097"/>
          </a:xfrm>
          <a:prstGeom prst="rect">
            <a:avLst/>
          </a:prstGeom>
          <a:noFill/>
          <a:effectLst>
            <a:outerShdw blurRad="127000" dist="317500" dir="2700000" algn="tl" rotWithShape="0">
              <a:schemeClr val="bg1">
                <a:alpha val="40000"/>
              </a:schemeClr>
            </a:outerShdw>
          </a:effectLst>
          <a:scene3d>
            <a:camera prst="orthographicFront"/>
            <a:lightRig rig="threePt" dir="t"/>
          </a:scene3d>
          <a:sp3d>
            <a:bevelT w="254000"/>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49A624-0CB4-456F-AA5F-B21BFC8EBF7B}"/>
              </a:ext>
            </a:extLst>
          </p:cNvPr>
          <p:cNvSpPr txBox="1"/>
          <p:nvPr/>
        </p:nvSpPr>
        <p:spPr>
          <a:xfrm>
            <a:off x="587351" y="4590614"/>
            <a:ext cx="3764391" cy="1077218"/>
          </a:xfrm>
          <a:prstGeom prst="rect">
            <a:avLst/>
          </a:prstGeom>
          <a:noFill/>
        </p:spPr>
        <p:txBody>
          <a:bodyPr wrap="square" rtlCol="0">
            <a:spAutoFit/>
          </a:bodyPr>
          <a:lstStyle/>
          <a:p>
            <a:pPr algn="ctr"/>
            <a:r>
              <a:rPr lang="en-US" sz="3200" dirty="0">
                <a:solidFill>
                  <a:schemeClr val="accent4">
                    <a:lumMod val="40000"/>
                    <a:lumOff val="60000"/>
                  </a:schemeClr>
                </a:solidFill>
                <a:latin typeface="Lushlife" panose="00000400000000000000" pitchFamily="2" charset="0"/>
              </a:rPr>
              <a:t>Lorenzo Snow</a:t>
            </a:r>
          </a:p>
          <a:p>
            <a:pPr algn="ctr"/>
            <a:r>
              <a:rPr lang="en-US" sz="3200" dirty="0">
                <a:solidFill>
                  <a:schemeClr val="accent4">
                    <a:lumMod val="40000"/>
                    <a:lumOff val="60000"/>
                  </a:schemeClr>
                </a:solidFill>
                <a:latin typeface="Lushlife" panose="00000400000000000000" pitchFamily="2" charset="0"/>
              </a:rPr>
              <a:t>(5</a:t>
            </a:r>
            <a:r>
              <a:rPr lang="en-US" sz="3200" baseline="30000" dirty="0">
                <a:solidFill>
                  <a:schemeClr val="accent4">
                    <a:lumMod val="40000"/>
                    <a:lumOff val="60000"/>
                  </a:schemeClr>
                </a:solidFill>
                <a:latin typeface="Lushlife" panose="00000400000000000000" pitchFamily="2" charset="0"/>
              </a:rPr>
              <a:t>th</a:t>
            </a:r>
            <a:r>
              <a:rPr lang="en-US" sz="3200" dirty="0">
                <a:solidFill>
                  <a:schemeClr val="accent4">
                    <a:lumMod val="40000"/>
                    <a:lumOff val="60000"/>
                  </a:schemeClr>
                </a:solidFill>
                <a:latin typeface="Lushlife" panose="00000400000000000000" pitchFamily="2" charset="0"/>
              </a:rPr>
              <a:t> president of the LDS)</a:t>
            </a:r>
          </a:p>
        </p:txBody>
      </p:sp>
    </p:spTree>
    <p:extLst>
      <p:ext uri="{BB962C8B-B14F-4D97-AF65-F5344CB8AC3E}">
        <p14:creationId xmlns:p14="http://schemas.microsoft.com/office/powerpoint/2010/main" val="9992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41000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The last psalm of Asaph</a:t>
            </a:r>
            <a:endParaRPr lang="en-US" sz="7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42884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396581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Children of Lot </a:t>
            </a:r>
            <a:r>
              <a:rPr lang="en-US" sz="3200" dirty="0"/>
              <a:t>~ Ammon and Moab</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
        <p:nvSpPr>
          <p:cNvPr id="6" name="TextBox 5">
            <a:extLst>
              <a:ext uri="{FF2B5EF4-FFF2-40B4-BE49-F238E27FC236}">
                <a16:creationId xmlns:a16="http://schemas.microsoft.com/office/drawing/2014/main" id="{171BECD6-D4CA-4695-952D-F681D553D15F}"/>
              </a:ext>
            </a:extLst>
          </p:cNvPr>
          <p:cNvSpPr txBox="1"/>
          <p:nvPr/>
        </p:nvSpPr>
        <p:spPr>
          <a:xfrm>
            <a:off x="461473" y="1258261"/>
            <a:ext cx="8229600" cy="584775"/>
          </a:xfrm>
          <a:prstGeom prst="rect">
            <a:avLst/>
          </a:prstGeom>
          <a:noFill/>
        </p:spPr>
        <p:txBody>
          <a:bodyPr wrap="square" rtlCol="0">
            <a:spAutoFit/>
          </a:bodyPr>
          <a:lstStyle/>
          <a:p>
            <a:r>
              <a:rPr lang="en-US" sz="3200" dirty="0">
                <a:solidFill>
                  <a:schemeClr val="accent4">
                    <a:lumMod val="40000"/>
                    <a:lumOff val="60000"/>
                  </a:schemeClr>
                </a:solidFill>
              </a:rPr>
              <a:t>Midian </a:t>
            </a:r>
            <a:r>
              <a:rPr lang="en-US" sz="3200" dirty="0"/>
              <a:t>~ Gideon</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D90865E-4EC0-45FD-A688-C5130882A2E6}"/>
              </a:ext>
            </a:extLst>
          </p:cNvPr>
          <p:cNvSpPr txBox="1"/>
          <p:nvPr/>
        </p:nvSpPr>
        <p:spPr>
          <a:xfrm>
            <a:off x="459225" y="1861143"/>
            <a:ext cx="8229600" cy="584775"/>
          </a:xfrm>
          <a:prstGeom prst="rect">
            <a:avLst/>
          </a:prstGeom>
          <a:noFill/>
        </p:spPr>
        <p:txBody>
          <a:bodyPr wrap="square" rtlCol="0">
            <a:spAutoFit/>
          </a:bodyPr>
          <a:lstStyle/>
          <a:p>
            <a:r>
              <a:rPr lang="en-US" sz="3200" dirty="0">
                <a:solidFill>
                  <a:schemeClr val="accent4">
                    <a:lumMod val="40000"/>
                    <a:lumOff val="60000"/>
                  </a:schemeClr>
                </a:solidFill>
              </a:rPr>
              <a:t>Sisera </a:t>
            </a:r>
            <a:r>
              <a:rPr lang="en-US" sz="3200" dirty="0"/>
              <a:t>~ Deborah</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151F00A-9526-4528-87EA-D1B2A10ABAE1}"/>
              </a:ext>
            </a:extLst>
          </p:cNvPr>
          <p:cNvSpPr txBox="1"/>
          <p:nvPr/>
        </p:nvSpPr>
        <p:spPr>
          <a:xfrm>
            <a:off x="486229" y="2383118"/>
            <a:ext cx="8357244" cy="584775"/>
          </a:xfrm>
          <a:prstGeom prst="rect">
            <a:avLst/>
          </a:prstGeom>
          <a:noFill/>
        </p:spPr>
        <p:txBody>
          <a:bodyPr wrap="square" rtlCol="0">
            <a:spAutoFit/>
          </a:bodyPr>
          <a:lstStyle/>
          <a:p>
            <a:r>
              <a:rPr lang="en-US" sz="3200" dirty="0">
                <a:solidFill>
                  <a:schemeClr val="accent4">
                    <a:lumMod val="40000"/>
                    <a:lumOff val="60000"/>
                  </a:schemeClr>
                </a:solidFill>
              </a:rPr>
              <a:t>Jabin</a:t>
            </a:r>
            <a:r>
              <a:rPr lang="en-US" sz="3200" dirty="0"/>
              <a:t> ~ king of Hazor</a:t>
            </a:r>
            <a:endParaRPr lang="en-US" sz="48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45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6"/>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P spid="10" grpId="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330098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C890A-79AB-4EE7-B4D3-27BC7DFDC6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77" b="92769" l="4691" r="93177">
                        <a14:foregroundMark x1="30917" y1="30308" x2="30917" y2="30308"/>
                        <a14:foregroundMark x1="21535" y1="29538" x2="21535" y2="29538"/>
                        <a14:foregroundMark x1="44350" y1="54000" x2="44350" y2="54000"/>
                        <a14:foregroundMark x1="51812" y1="58769" x2="51812" y2="58769"/>
                        <a14:foregroundMark x1="54371" y1="39846" x2="51386" y2="26769"/>
                        <a14:foregroundMark x1="51386" y1="26769" x2="41365" y2="20615"/>
                        <a14:foregroundMark x1="4264" y1="9385" x2="21748" y2="4154"/>
                        <a14:foregroundMark x1="21748" y1="4154" x2="89765" y2="5538"/>
                        <a14:foregroundMark x1="89765" y1="5538" x2="96588" y2="18000"/>
                        <a14:foregroundMark x1="96588" y1="18000" x2="94670" y2="84923"/>
                        <a14:foregroundMark x1="94670" y1="84923" x2="63326" y2="92923"/>
                        <a14:foregroundMark x1="63326" y1="92923" x2="14286" y2="94769"/>
                        <a14:foregroundMark x1="14286" y1="94769" x2="5117" y2="84462"/>
                        <a14:foregroundMark x1="5117" y1="84462" x2="5544" y2="9692"/>
                        <a14:foregroundMark x1="12793" y1="10154" x2="30277" y2="3077"/>
                        <a14:foregroundMark x1="30277" y1="3077" x2="46695" y2="5077"/>
                        <a14:foregroundMark x1="46695" y1="5077" x2="93177" y2="6615"/>
                        <a14:foregroundMark x1="4691" y1="16769" x2="4691" y2="16769"/>
                        <a14:foregroundMark x1="34755" y1="24000" x2="34755" y2="24000"/>
                        <a14:foregroundMark x1="44136" y1="33231" x2="44136" y2="33231"/>
                        <a14:foregroundMark x1="49254" y1="33385" x2="49254" y2="33385"/>
                        <a14:foregroundMark x1="61407" y1="30923" x2="61407" y2="30923"/>
                        <a14:foregroundMark x1="71642" y1="32769" x2="71642" y2="32769"/>
                        <a14:foregroundMark x1="84222" y1="31692" x2="84222" y2="31692"/>
                        <a14:foregroundMark x1="41151" y1="34154" x2="41151" y2="34154"/>
                        <a14:foregroundMark x1="51173" y1="32462" x2="51173" y2="32462"/>
                        <a14:foregroundMark x1="49893" y1="31385" x2="49893" y2="31385"/>
                        <a14:foregroundMark x1="44136" y1="29846" x2="44136" y2="29846"/>
                        <a14:foregroundMark x1="80810" y1="31231" x2="80810" y2="31231"/>
                        <a14:foregroundMark x1="29211" y1="84154" x2="29211" y2="84154"/>
                        <a14:foregroundMark x1="27292" y1="80462" x2="27292" y2="80462"/>
                        <a14:foregroundMark x1="15778" y1="83077" x2="15778" y2="83077"/>
                        <a14:foregroundMark x1="14286" y1="90308" x2="14286" y2="90308"/>
                        <a14:foregroundMark x1="15139" y1="86308" x2="15139" y2="86308"/>
                        <a14:foregroundMark x1="25373" y1="89846" x2="25373" y2="89846"/>
                        <a14:foregroundMark x1="38806" y1="89231" x2="38806" y2="89231"/>
                        <a14:foregroundMark x1="39659" y1="92769" x2="39659" y2="92769"/>
                        <a14:foregroundMark x1="27505" y1="75846" x2="27505" y2="75846"/>
                        <a14:foregroundMark x1="31130" y1="65231" x2="31130" y2="65231"/>
                        <a14:foregroundMark x1="61194" y1="14769" x2="61194" y2="14769"/>
                        <a14:foregroundMark x1="57143" y1="14615" x2="57143" y2="14615"/>
                        <a14:foregroundMark x1="13433" y1="65077" x2="13433" y2="65077"/>
                        <a14:foregroundMark x1="13433" y1="69846" x2="13433" y2="69846"/>
                        <a14:foregroundMark x1="13433" y1="71231" x2="13433" y2="71231"/>
                        <a14:foregroundMark x1="18977" y1="63077" x2="18977" y2="63077"/>
                        <a14:foregroundMark x1="26866" y1="62462" x2="26866" y2="62462"/>
                        <a14:foregroundMark x1="36887" y1="37077" x2="36887" y2="37077"/>
                        <a14:foregroundMark x1="28571" y1="77231" x2="28571" y2="77231"/>
                        <a14:backgroundMark x1="5544" y1="2615" x2="5544" y2="2615"/>
                        <a14:backgroundMark x1="4691" y1="3231" x2="4691" y2="3231"/>
                      </a14:backgroundRemoval>
                    </a14:imgEffect>
                  </a14:imgLayer>
                </a14:imgProps>
              </a:ext>
              <a:ext uri="{28A0092B-C50C-407E-A947-70E740481C1C}">
                <a14:useLocalDpi xmlns:a14="http://schemas.microsoft.com/office/drawing/2010/main" val="0"/>
              </a:ext>
            </a:extLst>
          </a:blip>
          <a:stretch>
            <a:fillRect/>
          </a:stretch>
        </p:blipFill>
        <p:spPr>
          <a:xfrm rot="21066652">
            <a:off x="3992377" y="1492406"/>
            <a:ext cx="3373863" cy="4675932"/>
          </a:xfrm>
          <a:prstGeom prst="rect">
            <a:avLst/>
          </a:prstGeom>
          <a:effectLst>
            <a:outerShdw blurRad="127000" dist="317500" dir="8100000" algn="tr" rotWithShape="0">
              <a:schemeClr val="bg1">
                <a:alpha val="40000"/>
              </a:schemeClr>
            </a:outerShdw>
          </a:effectLst>
        </p:spPr>
      </p:pic>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“Shame has often weaned men from their idols, and set them upon seeking the Lord.”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81-83</a:t>
            </a:r>
          </a:p>
        </p:txBody>
      </p:sp>
      <p:sp>
        <p:nvSpPr>
          <p:cNvPr id="6" name="TextBox 5">
            <a:extLst>
              <a:ext uri="{FF2B5EF4-FFF2-40B4-BE49-F238E27FC236}">
                <a16:creationId xmlns:a16="http://schemas.microsoft.com/office/drawing/2014/main" id="{9A1068F7-70D9-4EE1-8950-0C7282183DDB}"/>
              </a:ext>
            </a:extLst>
          </p:cNvPr>
          <p:cNvSpPr txBox="1"/>
          <p:nvPr/>
        </p:nvSpPr>
        <p:spPr>
          <a:xfrm>
            <a:off x="486229" y="2699652"/>
            <a:ext cx="2982686" cy="1569660"/>
          </a:xfrm>
          <a:prstGeom prst="rect">
            <a:avLst/>
          </a:prstGeom>
          <a:noFill/>
        </p:spPr>
        <p:txBody>
          <a:bodyPr wrap="square" rtlCol="0">
            <a:spAutoFit/>
          </a:bodyPr>
          <a:lstStyle/>
          <a:p>
            <a:pPr algn="r"/>
            <a:r>
              <a:rPr lang="en-US" sz="3200" dirty="0">
                <a:solidFill>
                  <a:schemeClr val="bg1"/>
                </a:solidFill>
                <a:latin typeface="Lushlife" panose="00000400000000000000" pitchFamily="2" charset="0"/>
              </a:rPr>
              <a:t>Available for free in E-sword</a:t>
            </a:r>
          </a:p>
          <a:p>
            <a:pPr algn="r"/>
            <a:r>
              <a:rPr lang="en-US" sz="3200" dirty="0">
                <a:solidFill>
                  <a:schemeClr val="bg1"/>
                </a:solidFill>
                <a:latin typeface="Lushlife" panose="00000400000000000000" pitchFamily="2" charset="0"/>
              </a:rPr>
              <a:t>(www.e-sword.net)</a:t>
            </a:r>
          </a:p>
        </p:txBody>
      </p:sp>
    </p:spTree>
    <p:extLst>
      <p:ext uri="{BB962C8B-B14F-4D97-AF65-F5344CB8AC3E}">
        <p14:creationId xmlns:p14="http://schemas.microsoft.com/office/powerpoint/2010/main" val="10940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149465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Gath</a:t>
            </a:r>
            <a:r>
              <a:rPr lang="en-US" sz="3200" dirty="0"/>
              <a:t> ~ </a:t>
            </a:r>
            <a:r>
              <a:rPr lang="en-US" sz="3200" i="1" dirty="0"/>
              <a:t>winepress</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
        <p:nvSpPr>
          <p:cNvPr id="10" name="TextBox 9">
            <a:extLst>
              <a:ext uri="{FF2B5EF4-FFF2-40B4-BE49-F238E27FC236}">
                <a16:creationId xmlns:a16="http://schemas.microsoft.com/office/drawing/2014/main" id="{AE924D5B-C6FF-4CA1-9908-F21CE7A1B996}"/>
              </a:ext>
            </a:extLst>
          </p:cNvPr>
          <p:cNvSpPr txBox="1"/>
          <p:nvPr/>
        </p:nvSpPr>
        <p:spPr>
          <a:xfrm>
            <a:off x="464587" y="1242713"/>
            <a:ext cx="8229600" cy="584775"/>
          </a:xfrm>
          <a:prstGeom prst="rect">
            <a:avLst/>
          </a:prstGeom>
          <a:noFill/>
        </p:spPr>
        <p:txBody>
          <a:bodyPr wrap="square" rtlCol="0">
            <a:spAutoFit/>
          </a:bodyPr>
          <a:lstStyle/>
          <a:p>
            <a:pPr marL="230188" indent="-230188">
              <a:buFont typeface="Arial" panose="020B0604020202020204" pitchFamily="34" charset="0"/>
              <a:buChar char="•"/>
            </a:pPr>
            <a:r>
              <a:rPr lang="en-US" sz="3200"/>
              <a:t> KJV, NASB, NIV, ESV ~ </a:t>
            </a:r>
            <a:r>
              <a:rPr lang="en-US" sz="3200">
                <a:solidFill>
                  <a:schemeClr val="accent4">
                    <a:lumMod val="40000"/>
                    <a:lumOff val="60000"/>
                  </a:schemeClr>
                </a:solidFill>
              </a:rPr>
              <a:t>Gittith</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58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210801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Blow</a:t>
            </a:r>
            <a:r>
              <a:rPr lang="en-US" sz="3200" dirty="0"/>
              <a:t> ~ KJV, </a:t>
            </a:r>
            <a:r>
              <a:rPr lang="en-US" sz="3200" dirty="0">
                <a:solidFill>
                  <a:schemeClr val="accent4">
                    <a:lumMod val="40000"/>
                    <a:lumOff val="60000"/>
                  </a:schemeClr>
                </a:solidFill>
              </a:rPr>
              <a:t>blow up</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pic>
        <p:nvPicPr>
          <p:cNvPr id="1026" name="Picture 2" descr="http://2.bp.blogspot.com/_EN0mH56HJsI/TOMkhCPx82I/AAAAAAAAAAQ/nSfIUb-k24Y/s1600/Louis_Armstrong_1.jpg">
            <a:extLst>
              <a:ext uri="{FF2B5EF4-FFF2-40B4-BE49-F238E27FC236}">
                <a16:creationId xmlns:a16="http://schemas.microsoft.com/office/drawing/2014/main" id="{1080B123-F270-425C-A7CF-54EE03B06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0098">
            <a:off x="1449263" y="1232088"/>
            <a:ext cx="6245475" cy="4684105"/>
          </a:xfrm>
          <a:prstGeom prst="rect">
            <a:avLst/>
          </a:prstGeom>
          <a:noFill/>
          <a:effectLst>
            <a:outerShdw blurRad="127000" dist="317500" dir="8100000" algn="tr" rotWithShape="0">
              <a:schemeClr val="bg1">
                <a:alpha val="40000"/>
              </a:schemeClr>
            </a:outerShdw>
          </a:effectLst>
          <a:scene3d>
            <a:camera prst="orthographicFront"/>
            <a:lightRig rig="threePt" dir="t"/>
          </a:scene3d>
          <a:sp3d>
            <a:bevelT w="2540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20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76812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“Hurried reading is of little benefit; to sit down a while and meditate is very profitable.”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352757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81-83</a:t>
            </a:r>
          </a:p>
        </p:txBody>
      </p:sp>
    </p:spTree>
    <p:extLst>
      <p:ext uri="{BB962C8B-B14F-4D97-AF65-F5344CB8AC3E}">
        <p14:creationId xmlns:p14="http://schemas.microsoft.com/office/powerpoint/2010/main" val="209071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1866</TotalTime>
  <Words>688</Words>
  <Application>Microsoft Office PowerPoint</Application>
  <PresentationFormat>On-screen Show (4:3)</PresentationFormat>
  <Paragraphs>192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8</cp:revision>
  <dcterms:created xsi:type="dcterms:W3CDTF">2017-12-19T00:21:19Z</dcterms:created>
  <dcterms:modified xsi:type="dcterms:W3CDTF">2017-12-27T21:35:53Z</dcterms:modified>
</cp:coreProperties>
</file>