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74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9" r:id="rId15"/>
    <p:sldId id="280" r:id="rId16"/>
    <p:sldId id="267" r:id="rId17"/>
    <p:sldId id="272" r:id="rId18"/>
    <p:sldId id="273" r:id="rId19"/>
    <p:sldId id="268" r:id="rId20"/>
    <p:sldId id="269" r:id="rId21"/>
    <p:sldId id="270" r:id="rId22"/>
    <p:sldId id="277" r:id="rId23"/>
    <p:sldId id="278" r:id="rId24"/>
    <p:sldId id="275" r:id="rId25"/>
    <p:sldId id="276" r:id="rId26"/>
  </p:sldIdLst>
  <p:sldSz cx="9144000" cy="6858000" type="screen4x3"/>
  <p:notesSz cx="6858000" cy="9144000"/>
  <p:embeddedFontLst>
    <p:embeddedFont>
      <p:font typeface="Lushlife" panose="00000400000000000000" pitchFamily="2" charset="0"/>
      <p:regular r:id="rId27"/>
    </p:embeddedFont>
    <p:embeddedFont>
      <p:font typeface="Arial Rounded MT Bold" panose="020F0704030504030204" pitchFamily="34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75" d="100"/>
          <a:sy n="75" d="100"/>
        </p:scale>
        <p:origin x="885" y="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79975719-E1DB-4349-ABC4-80EBF21FD284}"/>
    <pc:docChg chg="undo custSel addSld delSld modSld sldOrd">
      <pc:chgData name="Ken Merrihew" userId="bcb7a1e886d99f07" providerId="LiveId" clId="{79975719-E1DB-4349-ABC4-80EBF21FD284}" dt="2017-11-29T22:37:12.187" v="839"/>
      <pc:docMkLst>
        <pc:docMk/>
      </pc:docMkLst>
      <pc:sldChg chg="addSp delSp modSp">
        <pc:chgData name="Ken Merrihew" userId="bcb7a1e886d99f07" providerId="LiveId" clId="{79975719-E1DB-4349-ABC4-80EBF21FD284}" dt="2017-11-29T17:26:35.156" v="109" actId="20577"/>
        <pc:sldMkLst>
          <pc:docMk/>
          <pc:sldMk cId="1702900190" sldId="256"/>
        </pc:sldMkLst>
        <pc:spChg chg="mod">
          <ac:chgData name="Ken Merrihew" userId="bcb7a1e886d99f07" providerId="LiveId" clId="{79975719-E1DB-4349-ABC4-80EBF21FD284}" dt="2017-11-29T17:26:35.156" v="109" actId="20577"/>
          <ac:spMkLst>
            <pc:docMk/>
            <pc:sldMk cId="1702900190" sldId="256"/>
            <ac:spMk id="5" creationId="{00000000-0000-0000-0000-000000000000}"/>
          </ac:spMkLst>
        </pc:spChg>
        <pc:graphicFrameChg chg="add del mod">
          <ac:chgData name="Ken Merrihew" userId="bcb7a1e886d99f07" providerId="LiveId" clId="{79975719-E1DB-4349-ABC4-80EBF21FD284}" dt="2017-11-27T18:09:25.887" v="10" actId="478"/>
          <ac:graphicFrameMkLst>
            <pc:docMk/>
            <pc:sldMk cId="1702900190" sldId="256"/>
            <ac:graphicFrameMk id="7" creationId="{BF6AC7B2-605E-4902-B7DC-E0F384817E05}"/>
          </ac:graphicFrameMkLst>
        </pc:graphicFrameChg>
        <pc:picChg chg="add del mod">
          <ac:chgData name="Ken Merrihew" userId="bcb7a1e886d99f07" providerId="LiveId" clId="{79975719-E1DB-4349-ABC4-80EBF21FD284}" dt="2017-11-27T18:09:25.887" v="10" actId="478"/>
          <ac:picMkLst>
            <pc:docMk/>
            <pc:sldMk cId="1702900190" sldId="256"/>
            <ac:picMk id="3" creationId="{8A5F611E-1B8D-4632-A0F6-821BD312F917}"/>
          </ac:picMkLst>
        </pc:picChg>
      </pc:sldChg>
      <pc:sldChg chg="modSp">
        <pc:chgData name="Ken Merrihew" userId="bcb7a1e886d99f07" providerId="LiveId" clId="{79975719-E1DB-4349-ABC4-80EBF21FD284}" dt="2017-11-29T17:27:05.985" v="117" actId="20577"/>
        <pc:sldMkLst>
          <pc:docMk/>
          <pc:sldMk cId="2526491091" sldId="257"/>
        </pc:sldMkLst>
        <pc:spChg chg="mod">
          <ac:chgData name="Ken Merrihew" userId="bcb7a1e886d99f07" providerId="LiveId" clId="{79975719-E1DB-4349-ABC4-80EBF21FD284}" dt="2017-11-29T17:27:05.985" v="117" actId="20577"/>
          <ac:spMkLst>
            <pc:docMk/>
            <pc:sldMk cId="2526491091" sldId="257"/>
            <ac:spMk id="9" creationId="{00000000-0000-0000-0000-000000000000}"/>
          </ac:spMkLst>
        </pc:spChg>
      </pc:sldChg>
      <pc:sldChg chg="addSp delSp modSp">
        <pc:chgData name="Ken Merrihew" userId="bcb7a1e886d99f07" providerId="LiveId" clId="{79975719-E1DB-4349-ABC4-80EBF21FD284}" dt="2017-11-29T17:27:11.618" v="119" actId="20577"/>
        <pc:sldMkLst>
          <pc:docMk/>
          <pc:sldMk cId="522468264" sldId="258"/>
        </pc:sldMkLst>
        <pc:spChg chg="del">
          <ac:chgData name="Ken Merrihew" userId="bcb7a1e886d99f07" providerId="LiveId" clId="{79975719-E1DB-4349-ABC4-80EBF21FD284}" dt="2017-11-29T17:27:10.930" v="118" actId="478"/>
          <ac:spMkLst>
            <pc:docMk/>
            <pc:sldMk cId="522468264" sldId="258"/>
            <ac:spMk id="4" creationId="{00000000-0000-0000-0000-000000000000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5" creationId="{CEADD8E4-C5BE-48A0-8D12-807DF1D1F10D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6" creationId="{4EFDDA03-C3A9-4713-9FED-A47A157AD3C0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7" creationId="{112306DE-A4B2-41F5-9C6E-175206387599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8" creationId="{A7EB256D-72F4-4A51-9884-5C5F06AA32CB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9" creationId="{F83181B2-50C7-45A6-9BF4-5397CB3959EF}"/>
          </ac:spMkLst>
        </pc:spChg>
        <pc:spChg chg="add mod">
          <ac:chgData name="Ken Merrihew" userId="bcb7a1e886d99f07" providerId="LiveId" clId="{79975719-E1DB-4349-ABC4-80EBF21FD284}" dt="2017-11-27T18:26:27.463" v="72" actId="164"/>
          <ac:spMkLst>
            <pc:docMk/>
            <pc:sldMk cId="522468264" sldId="258"/>
            <ac:spMk id="10" creationId="{B4327447-43D8-4427-ADBF-D91C774CA3B8}"/>
          </ac:spMkLst>
        </pc:spChg>
        <pc:spChg chg="add">
          <ac:chgData name="Ken Merrihew" userId="bcb7a1e886d99f07" providerId="LiveId" clId="{79975719-E1DB-4349-ABC4-80EBF21FD284}" dt="2017-11-29T17:27:11.618" v="119" actId="20577"/>
          <ac:spMkLst>
            <pc:docMk/>
            <pc:sldMk cId="522468264" sldId="258"/>
            <ac:spMk id="12" creationId="{772315F0-B7DC-41B2-9DAA-DFBD1821FDF5}"/>
          </ac:spMkLst>
        </pc:spChg>
        <pc:grpChg chg="add del mod">
          <ac:chgData name="Ken Merrihew" userId="bcb7a1e886d99f07" providerId="LiveId" clId="{79975719-E1DB-4349-ABC4-80EBF21FD284}" dt="2017-11-27T18:27:57.826" v="74" actId="478"/>
          <ac:grpSpMkLst>
            <pc:docMk/>
            <pc:sldMk cId="522468264" sldId="258"/>
            <ac:grpSpMk id="11" creationId="{437B151C-E35C-47BC-8C94-CAE8F4DF25F6}"/>
          </ac:grpSpMkLst>
        </pc:grpChg>
      </pc:sldChg>
      <pc:sldChg chg="addSp delSp modSp modAnim">
        <pc:chgData name="Ken Merrihew" userId="bcb7a1e886d99f07" providerId="LiveId" clId="{79975719-E1DB-4349-ABC4-80EBF21FD284}" dt="2017-11-29T17:27:15.862" v="121" actId="20577"/>
        <pc:sldMkLst>
          <pc:docMk/>
          <pc:sldMk cId="3815578729" sldId="259"/>
        </pc:sldMkLst>
        <pc:spChg chg="del">
          <ac:chgData name="Ken Merrihew" userId="bcb7a1e886d99f07" providerId="LiveId" clId="{79975719-E1DB-4349-ABC4-80EBF21FD284}" dt="2017-11-29T17:27:15.237" v="120" actId="478"/>
          <ac:spMkLst>
            <pc:docMk/>
            <pc:sldMk cId="3815578729" sldId="259"/>
            <ac:spMk id="9" creationId="{00000000-0000-0000-0000-000000000000}"/>
          </ac:spMkLst>
        </pc:spChg>
        <pc:spChg chg="add mod ord">
          <ac:chgData name="Ken Merrihew" userId="bcb7a1e886d99f07" providerId="LiveId" clId="{79975719-E1DB-4349-ABC4-80EBF21FD284}" dt="2017-11-29T17:07:09.802" v="92" actId="167"/>
          <ac:spMkLst>
            <pc:docMk/>
            <pc:sldMk cId="3815578729" sldId="259"/>
            <ac:spMk id="28" creationId="{BD01086C-2CBD-4445-8FB2-BC86CD6DCF85}"/>
          </ac:spMkLst>
        </pc:spChg>
        <pc:spChg chg="add">
          <ac:chgData name="Ken Merrihew" userId="bcb7a1e886d99f07" providerId="LiveId" clId="{79975719-E1DB-4349-ABC4-80EBF21FD284}" dt="2017-11-29T17:27:15.862" v="121" actId="20577"/>
          <ac:spMkLst>
            <pc:docMk/>
            <pc:sldMk cId="3815578729" sldId="259"/>
            <ac:spMk id="29" creationId="{B4BE42F9-2DFC-459A-B1DE-CE5F92BC2467}"/>
          </ac:spMkLst>
        </pc:spChg>
        <pc:graphicFrameChg chg="add del mod">
          <ac:chgData name="Ken Merrihew" userId="bcb7a1e886d99f07" providerId="LiveId" clId="{79975719-E1DB-4349-ABC4-80EBF21FD284}" dt="2017-11-27T18:12:38.398" v="18" actId="478"/>
          <ac:graphicFrameMkLst>
            <pc:docMk/>
            <pc:sldMk cId="3815578729" sldId="259"/>
            <ac:graphicFrameMk id="4" creationId="{3A82F1F0-4471-45DB-86A6-831E6D72FB31}"/>
          </ac:graphicFrameMkLst>
        </pc:graphicFrameChg>
        <pc:picChg chg="add del mod">
          <ac:chgData name="Ken Merrihew" userId="bcb7a1e886d99f07" providerId="LiveId" clId="{79975719-E1DB-4349-ABC4-80EBF21FD284}" dt="2017-11-27T18:12:38.398" v="18" actId="478"/>
          <ac:picMkLst>
            <pc:docMk/>
            <pc:sldMk cId="3815578729" sldId="259"/>
            <ac:picMk id="3" creationId="{A6B21427-27CE-414A-997A-8A655EE73C5F}"/>
          </ac:picMkLst>
        </pc:picChg>
      </pc:sldChg>
      <pc:sldChg chg="addSp delSp">
        <pc:chgData name="Ken Merrihew" userId="bcb7a1e886d99f07" providerId="LiveId" clId="{79975719-E1DB-4349-ABC4-80EBF21FD284}" dt="2017-11-29T17:27:19.243" v="123" actId="20577"/>
        <pc:sldMkLst>
          <pc:docMk/>
          <pc:sldMk cId="1315445086" sldId="260"/>
        </pc:sldMkLst>
        <pc:spChg chg="del">
          <ac:chgData name="Ken Merrihew" userId="bcb7a1e886d99f07" providerId="LiveId" clId="{79975719-E1DB-4349-ABC4-80EBF21FD284}" dt="2017-11-29T17:27:18.698" v="122" actId="478"/>
          <ac:spMkLst>
            <pc:docMk/>
            <pc:sldMk cId="1315445086" sldId="260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27:19.243" v="123" actId="20577"/>
          <ac:spMkLst>
            <pc:docMk/>
            <pc:sldMk cId="1315445086" sldId="260"/>
            <ac:spMk id="5" creationId="{5D2EB819-0D30-4633-86D7-B57620E9FF38}"/>
          </ac:spMkLst>
        </pc:spChg>
      </pc:sldChg>
      <pc:sldChg chg="addSp delSp modSp">
        <pc:chgData name="Ken Merrihew" userId="bcb7a1e886d99f07" providerId="LiveId" clId="{79975719-E1DB-4349-ABC4-80EBF21FD284}" dt="2017-11-29T17:51:40.386" v="231" actId="20577"/>
        <pc:sldMkLst>
          <pc:docMk/>
          <pc:sldMk cId="3393613661" sldId="261"/>
        </pc:sldMkLst>
        <pc:spChg chg="mod">
          <ac:chgData name="Ken Merrihew" userId="bcb7a1e886d99f07" providerId="LiveId" clId="{79975719-E1DB-4349-ABC4-80EBF21FD284}" dt="2017-11-29T17:51:40.386" v="231" actId="20577"/>
          <ac:spMkLst>
            <pc:docMk/>
            <pc:sldMk cId="3393613661" sldId="261"/>
            <ac:spMk id="5" creationId="{00000000-0000-0000-0000-000000000000}"/>
          </ac:spMkLst>
        </pc:spChg>
        <pc:spChg chg="del">
          <ac:chgData name="Ken Merrihew" userId="bcb7a1e886d99f07" providerId="LiveId" clId="{79975719-E1DB-4349-ABC4-80EBF21FD284}" dt="2017-11-29T17:27:23.614" v="124" actId="478"/>
          <ac:spMkLst>
            <pc:docMk/>
            <pc:sldMk cId="3393613661" sldId="261"/>
            <ac:spMk id="9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27:24.149" v="125" actId="20577"/>
          <ac:spMkLst>
            <pc:docMk/>
            <pc:sldMk cId="3393613661" sldId="261"/>
            <ac:spMk id="10" creationId="{F9E33628-49ED-4BD0-8F85-4F4CC600B331}"/>
          </ac:spMkLst>
        </pc:spChg>
      </pc:sldChg>
      <pc:sldChg chg="addSp delSp">
        <pc:chgData name="Ken Merrihew" userId="bcb7a1e886d99f07" providerId="LiveId" clId="{79975719-E1DB-4349-ABC4-80EBF21FD284}" dt="2017-11-29T17:27:27.763" v="127" actId="20577"/>
        <pc:sldMkLst>
          <pc:docMk/>
          <pc:sldMk cId="4206074768" sldId="262"/>
        </pc:sldMkLst>
        <pc:spChg chg="del">
          <ac:chgData name="Ken Merrihew" userId="bcb7a1e886d99f07" providerId="LiveId" clId="{79975719-E1DB-4349-ABC4-80EBF21FD284}" dt="2017-11-29T17:27:27.263" v="126" actId="478"/>
          <ac:spMkLst>
            <pc:docMk/>
            <pc:sldMk cId="4206074768" sldId="262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27:27.763" v="127" actId="20577"/>
          <ac:spMkLst>
            <pc:docMk/>
            <pc:sldMk cId="4206074768" sldId="262"/>
            <ac:spMk id="5" creationId="{38B727BB-3C85-46F9-9C46-BFB723F20D57}"/>
          </ac:spMkLst>
        </pc:spChg>
      </pc:sldChg>
      <pc:sldChg chg="addSp delSp">
        <pc:chgData name="Ken Merrihew" userId="bcb7a1e886d99f07" providerId="LiveId" clId="{79975719-E1DB-4349-ABC4-80EBF21FD284}" dt="2017-11-29T17:27:31.336" v="129" actId="20577"/>
        <pc:sldMkLst>
          <pc:docMk/>
          <pc:sldMk cId="348972446" sldId="263"/>
        </pc:sldMkLst>
        <pc:spChg chg="del">
          <ac:chgData name="Ken Merrihew" userId="bcb7a1e886d99f07" providerId="LiveId" clId="{79975719-E1DB-4349-ABC4-80EBF21FD284}" dt="2017-11-29T17:27:30.827" v="128" actId="478"/>
          <ac:spMkLst>
            <pc:docMk/>
            <pc:sldMk cId="348972446" sldId="263"/>
            <ac:spMk id="9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27:31.336" v="129" actId="20577"/>
          <ac:spMkLst>
            <pc:docMk/>
            <pc:sldMk cId="348972446" sldId="263"/>
            <ac:spMk id="11" creationId="{C0DE3614-AEB8-49F3-BC92-388A5BEFDB83}"/>
          </ac:spMkLst>
        </pc:spChg>
      </pc:sldChg>
      <pc:sldChg chg="addSp delSp">
        <pc:chgData name="Ken Merrihew" userId="bcb7a1e886d99f07" providerId="LiveId" clId="{79975719-E1DB-4349-ABC4-80EBF21FD284}" dt="2017-11-29T17:27:34.856" v="131" actId="20577"/>
        <pc:sldMkLst>
          <pc:docMk/>
          <pc:sldMk cId="1931689171" sldId="264"/>
        </pc:sldMkLst>
        <pc:spChg chg="del">
          <ac:chgData name="Ken Merrihew" userId="bcb7a1e886d99f07" providerId="LiveId" clId="{79975719-E1DB-4349-ABC4-80EBF21FD284}" dt="2017-11-29T17:27:34.417" v="130" actId="478"/>
          <ac:spMkLst>
            <pc:docMk/>
            <pc:sldMk cId="1931689171" sldId="264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27:34.856" v="131" actId="20577"/>
          <ac:spMkLst>
            <pc:docMk/>
            <pc:sldMk cId="1931689171" sldId="264"/>
            <ac:spMk id="5" creationId="{7B9B529C-39E7-4143-B2BC-BC2DA33619BD}"/>
          </ac:spMkLst>
        </pc:spChg>
      </pc:sldChg>
      <pc:sldChg chg="addSp delSp">
        <pc:chgData name="Ken Merrihew" userId="bcb7a1e886d99f07" providerId="LiveId" clId="{79975719-E1DB-4349-ABC4-80EBF21FD284}" dt="2017-11-29T17:27:38.381" v="133" actId="20577"/>
        <pc:sldMkLst>
          <pc:docMk/>
          <pc:sldMk cId="3551112867" sldId="265"/>
        </pc:sldMkLst>
        <pc:spChg chg="add">
          <ac:chgData name="Ken Merrihew" userId="bcb7a1e886d99f07" providerId="LiveId" clId="{79975719-E1DB-4349-ABC4-80EBF21FD284}" dt="2017-11-29T17:27:38.381" v="133" actId="20577"/>
          <ac:spMkLst>
            <pc:docMk/>
            <pc:sldMk cId="3551112867" sldId="265"/>
            <ac:spMk id="6" creationId="{CD3B0423-C189-473C-ABF3-F3CAD5469D4F}"/>
          </ac:spMkLst>
        </pc:spChg>
        <pc:spChg chg="del">
          <ac:chgData name="Ken Merrihew" userId="bcb7a1e886d99f07" providerId="LiveId" clId="{79975719-E1DB-4349-ABC4-80EBF21FD284}" dt="2017-11-29T17:27:37.947" v="132" actId="478"/>
          <ac:spMkLst>
            <pc:docMk/>
            <pc:sldMk cId="3551112867" sldId="265"/>
            <ac:spMk id="9" creationId="{00000000-0000-0000-0000-000000000000}"/>
          </ac:spMkLst>
        </pc:spChg>
      </pc:sldChg>
      <pc:sldChg chg="addSp delSp">
        <pc:chgData name="Ken Merrihew" userId="bcb7a1e886d99f07" providerId="LiveId" clId="{79975719-E1DB-4349-ABC4-80EBF21FD284}" dt="2017-11-29T17:30:02.582" v="135" actId="20577"/>
        <pc:sldMkLst>
          <pc:docMk/>
          <pc:sldMk cId="1442036780" sldId="266"/>
        </pc:sldMkLst>
        <pc:spChg chg="del">
          <ac:chgData name="Ken Merrihew" userId="bcb7a1e886d99f07" providerId="LiveId" clId="{79975719-E1DB-4349-ABC4-80EBF21FD284}" dt="2017-11-29T17:30:02.021" v="134" actId="478"/>
          <ac:spMkLst>
            <pc:docMk/>
            <pc:sldMk cId="1442036780" sldId="266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30:02.582" v="135" actId="20577"/>
          <ac:spMkLst>
            <pc:docMk/>
            <pc:sldMk cId="1442036780" sldId="266"/>
            <ac:spMk id="5" creationId="{04887B2A-F3F5-4A0D-BC1F-A971A968572F}"/>
          </ac:spMkLst>
        </pc:spChg>
      </pc:sldChg>
      <pc:sldChg chg="addSp delSp ord">
        <pc:chgData name="Ken Merrihew" userId="bcb7a1e886d99f07" providerId="LiveId" clId="{79975719-E1DB-4349-ABC4-80EBF21FD284}" dt="2017-11-29T21:27:09.996" v="580"/>
        <pc:sldMkLst>
          <pc:docMk/>
          <pc:sldMk cId="4224589304" sldId="267"/>
        </pc:sldMkLst>
        <pc:spChg chg="add">
          <ac:chgData name="Ken Merrihew" userId="bcb7a1e886d99f07" providerId="LiveId" clId="{79975719-E1DB-4349-ABC4-80EBF21FD284}" dt="2017-11-29T17:30:06.315" v="137" actId="20577"/>
          <ac:spMkLst>
            <pc:docMk/>
            <pc:sldMk cId="4224589304" sldId="267"/>
            <ac:spMk id="6" creationId="{438A6857-8636-4B97-BB31-04FA552AE7DF}"/>
          </ac:spMkLst>
        </pc:spChg>
        <pc:spChg chg="del">
          <ac:chgData name="Ken Merrihew" userId="bcb7a1e886d99f07" providerId="LiveId" clId="{79975719-E1DB-4349-ABC4-80EBF21FD284}" dt="2017-11-29T17:30:05.912" v="136" actId="478"/>
          <ac:spMkLst>
            <pc:docMk/>
            <pc:sldMk cId="4224589304" sldId="267"/>
            <ac:spMk id="9" creationId="{00000000-0000-0000-0000-000000000000}"/>
          </ac:spMkLst>
        </pc:spChg>
      </pc:sldChg>
      <pc:sldChg chg="addSp delSp">
        <pc:chgData name="Ken Merrihew" userId="bcb7a1e886d99f07" providerId="LiveId" clId="{79975719-E1DB-4349-ABC4-80EBF21FD284}" dt="2017-11-29T17:30:09.280" v="139" actId="20577"/>
        <pc:sldMkLst>
          <pc:docMk/>
          <pc:sldMk cId="2889298016" sldId="268"/>
        </pc:sldMkLst>
        <pc:spChg chg="del">
          <ac:chgData name="Ken Merrihew" userId="bcb7a1e886d99f07" providerId="LiveId" clId="{79975719-E1DB-4349-ABC4-80EBF21FD284}" dt="2017-11-29T17:30:08.756" v="138" actId="478"/>
          <ac:spMkLst>
            <pc:docMk/>
            <pc:sldMk cId="2889298016" sldId="268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30:09.280" v="139" actId="20577"/>
          <ac:spMkLst>
            <pc:docMk/>
            <pc:sldMk cId="2889298016" sldId="268"/>
            <ac:spMk id="5" creationId="{EBF575CC-B027-43CE-8D78-72A16829739C}"/>
          </ac:spMkLst>
        </pc:spChg>
      </pc:sldChg>
      <pc:sldChg chg="addSp delSp modSp modAnim">
        <pc:chgData name="Ken Merrihew" userId="bcb7a1e886d99f07" providerId="LiveId" clId="{79975719-E1DB-4349-ABC4-80EBF21FD284}" dt="2017-11-29T17:34:18.529" v="197" actId="114"/>
        <pc:sldMkLst>
          <pc:docMk/>
          <pc:sldMk cId="3365046482" sldId="269"/>
        </pc:sldMkLst>
        <pc:spChg chg="add">
          <ac:chgData name="Ken Merrihew" userId="bcb7a1e886d99f07" providerId="LiveId" clId="{79975719-E1DB-4349-ABC4-80EBF21FD284}" dt="2017-11-29T17:30:13.190" v="141" actId="114"/>
          <ac:spMkLst>
            <pc:docMk/>
            <pc:sldMk cId="3365046482" sldId="269"/>
            <ac:spMk id="6" creationId="{6E9F8951-7BD4-4A4A-A7E0-3524E56DD69C}"/>
          </ac:spMkLst>
        </pc:spChg>
        <pc:spChg chg="del">
          <ac:chgData name="Ken Merrihew" userId="bcb7a1e886d99f07" providerId="LiveId" clId="{79975719-E1DB-4349-ABC4-80EBF21FD284}" dt="2017-11-29T17:30:12.629" v="140" actId="478"/>
          <ac:spMkLst>
            <pc:docMk/>
            <pc:sldMk cId="3365046482" sldId="269"/>
            <ac:spMk id="9" creationId="{00000000-0000-0000-0000-000000000000}"/>
          </ac:spMkLst>
        </pc:spChg>
        <pc:spChg chg="add mod">
          <ac:chgData name="Ken Merrihew" userId="bcb7a1e886d99f07" providerId="LiveId" clId="{79975719-E1DB-4349-ABC4-80EBF21FD284}" dt="2017-11-29T17:34:18.529" v="197" actId="114"/>
          <ac:spMkLst>
            <pc:docMk/>
            <pc:sldMk cId="3365046482" sldId="269"/>
            <ac:spMk id="10" creationId="{FD6B3EA0-EB2D-4473-AA79-0AA4828B1DF3}"/>
          </ac:spMkLst>
        </pc:spChg>
        <pc:spChg chg="add del">
          <ac:chgData name="Ken Merrihew" userId="bcb7a1e886d99f07" providerId="LiveId" clId="{79975719-E1DB-4349-ABC4-80EBF21FD284}" dt="2017-11-29T17:33:52.683" v="151" actId="114"/>
          <ac:spMkLst>
            <pc:docMk/>
            <pc:sldMk cId="3365046482" sldId="269"/>
            <ac:spMk id="11" creationId="{F21BD225-C407-4123-8786-C19307B77C5B}"/>
          </ac:spMkLst>
        </pc:spChg>
      </pc:sldChg>
      <pc:sldChg chg="addSp delSp">
        <pc:chgData name="Ken Merrihew" userId="bcb7a1e886d99f07" providerId="LiveId" clId="{79975719-E1DB-4349-ABC4-80EBF21FD284}" dt="2017-11-29T17:30:16.676" v="143" actId="20577"/>
        <pc:sldMkLst>
          <pc:docMk/>
          <pc:sldMk cId="3537302554" sldId="270"/>
        </pc:sldMkLst>
        <pc:spChg chg="del">
          <ac:chgData name="Ken Merrihew" userId="bcb7a1e886d99f07" providerId="LiveId" clId="{79975719-E1DB-4349-ABC4-80EBF21FD284}" dt="2017-11-29T17:30:16.121" v="142" actId="478"/>
          <ac:spMkLst>
            <pc:docMk/>
            <pc:sldMk cId="3537302554" sldId="270"/>
            <ac:spMk id="4" creationId="{00000000-0000-0000-0000-000000000000}"/>
          </ac:spMkLst>
        </pc:spChg>
        <pc:spChg chg="add">
          <ac:chgData name="Ken Merrihew" userId="bcb7a1e886d99f07" providerId="LiveId" clId="{79975719-E1DB-4349-ABC4-80EBF21FD284}" dt="2017-11-29T17:30:16.676" v="143" actId="20577"/>
          <ac:spMkLst>
            <pc:docMk/>
            <pc:sldMk cId="3537302554" sldId="270"/>
            <ac:spMk id="5" creationId="{0792ED9B-8485-45E0-B90E-AA3CD15FFB74}"/>
          </ac:spMkLst>
        </pc:spChg>
      </pc:sldChg>
      <pc:sldChg chg="addSp delSp modSp add ord addAnim delAnim modAnim">
        <pc:chgData name="Ken Merrihew" userId="bcb7a1e886d99f07" providerId="LiveId" clId="{79975719-E1DB-4349-ABC4-80EBF21FD284}" dt="2017-11-29T21:29:33.285" v="594" actId="122"/>
        <pc:sldMkLst>
          <pc:docMk/>
          <pc:sldMk cId="2877078580" sldId="271"/>
        </pc:sldMkLst>
        <pc:spChg chg="add mod">
          <ac:chgData name="Ken Merrihew" userId="bcb7a1e886d99f07" providerId="LiveId" clId="{79975719-E1DB-4349-ABC4-80EBF21FD284}" dt="2017-11-29T21:29:28.796" v="592" actId="122"/>
          <ac:spMkLst>
            <pc:docMk/>
            <pc:sldMk cId="2877078580" sldId="271"/>
            <ac:spMk id="3" creationId="{2CEB06B8-E27B-418F-A8C0-12043691E7CD}"/>
          </ac:spMkLst>
        </pc:spChg>
        <pc:spChg chg="del">
          <ac:chgData name="Ken Merrihew" userId="bcb7a1e886d99f07" providerId="LiveId" clId="{79975719-E1DB-4349-ABC4-80EBF21FD284}" dt="2017-11-29T18:16:16.314" v="233" actId="478"/>
          <ac:spMkLst>
            <pc:docMk/>
            <pc:sldMk cId="2877078580" sldId="271"/>
            <ac:spMk id="5" creationId="{00000000-0000-0000-0000-000000000000}"/>
          </ac:spMkLst>
        </pc:spChg>
        <pc:spChg chg="add mod">
          <ac:chgData name="Ken Merrihew" userId="bcb7a1e886d99f07" providerId="LiveId" clId="{79975719-E1DB-4349-ABC4-80EBF21FD284}" dt="2017-11-29T19:28:01.904" v="314" actId="20577"/>
          <ac:spMkLst>
            <pc:docMk/>
            <pc:sldMk cId="2877078580" sldId="271"/>
            <ac:spMk id="9" creationId="{04BA6C6B-B150-461A-B227-60AC54CAAC7E}"/>
          </ac:spMkLst>
        </pc:spChg>
        <pc:spChg chg="add mod">
          <ac:chgData name="Ken Merrihew" userId="bcb7a1e886d99f07" providerId="LiveId" clId="{79975719-E1DB-4349-ABC4-80EBF21FD284}" dt="2017-11-29T21:29:33.285" v="594" actId="122"/>
          <ac:spMkLst>
            <pc:docMk/>
            <pc:sldMk cId="2877078580" sldId="271"/>
            <ac:spMk id="10" creationId="{49222715-77EB-4E99-963D-E8086F760588}"/>
          </ac:spMkLst>
        </pc:spChg>
        <pc:spChg chg="add mod">
          <ac:chgData name="Ken Merrihew" userId="bcb7a1e886d99f07" providerId="LiveId" clId="{79975719-E1DB-4349-ABC4-80EBF21FD284}" dt="2017-11-29T21:29:30.320" v="593" actId="122"/>
          <ac:spMkLst>
            <pc:docMk/>
            <pc:sldMk cId="2877078580" sldId="271"/>
            <ac:spMk id="11" creationId="{4FA0CFA3-F4DB-47C9-85E6-B717A0761D45}"/>
          </ac:spMkLst>
        </pc:spChg>
        <pc:spChg chg="add mod">
          <ac:chgData name="Ken Merrihew" userId="bcb7a1e886d99f07" providerId="LiveId" clId="{79975719-E1DB-4349-ABC4-80EBF21FD284}" dt="2017-11-29T19:28:29.874" v="327" actId="1076"/>
          <ac:spMkLst>
            <pc:docMk/>
            <pc:sldMk cId="2877078580" sldId="271"/>
            <ac:spMk id="20" creationId="{5DB9F50D-6400-49CD-9AFF-9C731D906730}"/>
          </ac:spMkLst>
        </pc:spChg>
        <pc:picChg chg="add mod modCrop">
          <ac:chgData name="Ken Merrihew" userId="bcb7a1e886d99f07" providerId="LiveId" clId="{79975719-E1DB-4349-ABC4-80EBF21FD284}" dt="2017-11-29T18:16:57.122" v="237" actId="1076"/>
          <ac:picMkLst>
            <pc:docMk/>
            <pc:sldMk cId="2877078580" sldId="271"/>
            <ac:picMk id="2" creationId="{D5A876DC-43DE-4C98-8DC6-595465EEDDB6}"/>
          </ac:picMkLst>
        </pc:picChg>
        <pc:cxnChg chg="add mod">
          <ac:chgData name="Ken Merrihew" userId="bcb7a1e886d99f07" providerId="LiveId" clId="{79975719-E1DB-4349-ABC4-80EBF21FD284}" dt="2017-11-29T19:27:51.064" v="309" actId="14100"/>
          <ac:cxnSpMkLst>
            <pc:docMk/>
            <pc:sldMk cId="2877078580" sldId="271"/>
            <ac:cxnSpMk id="12" creationId="{AC6CB80C-7E79-415D-B88E-3CF6E1143650}"/>
          </ac:cxnSpMkLst>
        </pc:cxnChg>
        <pc:cxnChg chg="add mod">
          <ac:chgData name="Ken Merrihew" userId="bcb7a1e886d99f07" providerId="LiveId" clId="{79975719-E1DB-4349-ABC4-80EBF21FD284}" dt="2017-11-29T18:20:17.771" v="285" actId="14100"/>
          <ac:cxnSpMkLst>
            <pc:docMk/>
            <pc:sldMk cId="2877078580" sldId="271"/>
            <ac:cxnSpMk id="13" creationId="{300328B4-DBA2-4F21-A88C-A3AE879A328F}"/>
          </ac:cxnSpMkLst>
        </pc:cxnChg>
        <pc:cxnChg chg="add mod">
          <ac:chgData name="Ken Merrihew" userId="bcb7a1e886d99f07" providerId="LiveId" clId="{79975719-E1DB-4349-ABC4-80EBF21FD284}" dt="2017-11-29T18:20:29.354" v="288" actId="14100"/>
          <ac:cxnSpMkLst>
            <pc:docMk/>
            <pc:sldMk cId="2877078580" sldId="271"/>
            <ac:cxnSpMk id="15" creationId="{509EA429-E1E1-4A83-A5C7-7B04BE46DD81}"/>
          </ac:cxnSpMkLst>
        </pc:cxnChg>
        <pc:cxnChg chg="add mod">
          <ac:chgData name="Ken Merrihew" userId="bcb7a1e886d99f07" providerId="LiveId" clId="{79975719-E1DB-4349-ABC4-80EBF21FD284}" dt="2017-11-29T18:20:39.141" v="291" actId="14100"/>
          <ac:cxnSpMkLst>
            <pc:docMk/>
            <pc:sldMk cId="2877078580" sldId="271"/>
            <ac:cxnSpMk id="17" creationId="{A101D4C3-8D9A-4C61-A4B4-978033AF8678}"/>
          </ac:cxnSpMkLst>
        </pc:cxnChg>
        <pc:cxnChg chg="add mod">
          <ac:chgData name="Ken Merrihew" userId="bcb7a1e886d99f07" providerId="LiveId" clId="{79975719-E1DB-4349-ABC4-80EBF21FD284}" dt="2017-11-29T19:28:27.358" v="326" actId="14100"/>
          <ac:cxnSpMkLst>
            <pc:docMk/>
            <pc:sldMk cId="2877078580" sldId="271"/>
            <ac:cxnSpMk id="21" creationId="{D929B274-65A0-444B-9A59-286F01D960E5}"/>
          </ac:cxnSpMkLst>
        </pc:cxnChg>
        <pc:cxnChg chg="add mod">
          <ac:chgData name="Ken Merrihew" userId="bcb7a1e886d99f07" providerId="LiveId" clId="{79975719-E1DB-4349-ABC4-80EBF21FD284}" dt="2017-11-29T19:28:52.260" v="352" actId="1037"/>
          <ac:cxnSpMkLst>
            <pc:docMk/>
            <pc:sldMk cId="2877078580" sldId="271"/>
            <ac:cxnSpMk id="24" creationId="{FF3FE169-6F3A-4718-8D8E-AF187D073AAA}"/>
          </ac:cxnSpMkLst>
        </pc:cxnChg>
      </pc:sldChg>
      <pc:sldChg chg="delSp del">
        <pc:chgData name="Ken Merrihew" userId="bcb7a1e886d99f07" providerId="LiveId" clId="{79975719-E1DB-4349-ABC4-80EBF21FD284}" dt="2017-11-29T17:30:31.785" v="145" actId="2696"/>
        <pc:sldMkLst>
          <pc:docMk/>
          <pc:sldMk cId="2991540072" sldId="271"/>
        </pc:sldMkLst>
        <pc:spChg chg="del">
          <ac:chgData name="Ken Merrihew" userId="bcb7a1e886d99f07" providerId="LiveId" clId="{79975719-E1DB-4349-ABC4-80EBF21FD284}" dt="2017-11-29T17:30:19.701" v="144" actId="478"/>
          <ac:spMkLst>
            <pc:docMk/>
            <pc:sldMk cId="2991540072" sldId="271"/>
            <ac:spMk id="9" creationId="{00000000-0000-0000-0000-000000000000}"/>
          </ac:spMkLst>
        </pc:spChg>
      </pc:sldChg>
      <pc:sldChg chg="add">
        <pc:chgData name="Ken Merrihew" userId="bcb7a1e886d99f07" providerId="LiveId" clId="{79975719-E1DB-4349-ABC4-80EBF21FD284}" dt="2017-11-29T18:16:12.820" v="232"/>
        <pc:sldMkLst>
          <pc:docMk/>
          <pc:sldMk cId="1997043628" sldId="272"/>
        </pc:sldMkLst>
      </pc:sldChg>
      <pc:sldChg chg="del">
        <pc:chgData name="Ken Merrihew" userId="bcb7a1e886d99f07" providerId="LiveId" clId="{79975719-E1DB-4349-ABC4-80EBF21FD284}" dt="2017-11-29T17:30:31.805" v="146" actId="2696"/>
        <pc:sldMkLst>
          <pc:docMk/>
          <pc:sldMk cId="2279905844" sldId="272"/>
        </pc:sldMkLst>
      </pc:sldChg>
      <pc:sldChg chg="modSp add ord">
        <pc:chgData name="Ken Merrihew" userId="bcb7a1e886d99f07" providerId="LiveId" clId="{79975719-E1DB-4349-ABC4-80EBF21FD284}" dt="2017-11-29T21:27:12.492" v="581"/>
        <pc:sldMkLst>
          <pc:docMk/>
          <pc:sldMk cId="1362028574" sldId="273"/>
        </pc:sldMkLst>
        <pc:spChg chg="mod">
          <ac:chgData name="Ken Merrihew" userId="bcb7a1e886d99f07" providerId="LiveId" clId="{79975719-E1DB-4349-ABC4-80EBF21FD284}" dt="2017-11-29T19:48:13.120" v="362"/>
          <ac:spMkLst>
            <pc:docMk/>
            <pc:sldMk cId="1362028574" sldId="273"/>
            <ac:spMk id="5" creationId="{00000000-0000-0000-0000-000000000000}"/>
          </ac:spMkLst>
        </pc:spChg>
      </pc:sldChg>
      <pc:sldChg chg="del">
        <pc:chgData name="Ken Merrihew" userId="bcb7a1e886d99f07" providerId="LiveId" clId="{79975719-E1DB-4349-ABC4-80EBF21FD284}" dt="2017-11-29T17:30:31.820" v="147" actId="2696"/>
        <pc:sldMkLst>
          <pc:docMk/>
          <pc:sldMk cId="3066602104" sldId="273"/>
        </pc:sldMkLst>
      </pc:sldChg>
      <pc:sldChg chg="del">
        <pc:chgData name="Ken Merrihew" userId="bcb7a1e886d99f07" providerId="LiveId" clId="{79975719-E1DB-4349-ABC4-80EBF21FD284}" dt="2017-11-29T17:30:31.835" v="148" actId="2696"/>
        <pc:sldMkLst>
          <pc:docMk/>
          <pc:sldMk cId="1181911999" sldId="274"/>
        </pc:sldMkLst>
      </pc:sldChg>
      <pc:sldChg chg="add ord">
        <pc:chgData name="Ken Merrihew" userId="bcb7a1e886d99f07" providerId="LiveId" clId="{79975719-E1DB-4349-ABC4-80EBF21FD284}" dt="2017-11-29T21:24:55.812" v="578"/>
        <pc:sldMkLst>
          <pc:docMk/>
          <pc:sldMk cId="3160443855" sldId="274"/>
        </pc:sldMkLst>
      </pc:sldChg>
      <pc:sldChg chg="delSp modSp add delAnim">
        <pc:chgData name="Ken Merrihew" userId="bcb7a1e886d99f07" providerId="LiveId" clId="{79975719-E1DB-4349-ABC4-80EBF21FD284}" dt="2017-11-29T21:28:25.828" v="591" actId="2711"/>
        <pc:sldMkLst>
          <pc:docMk/>
          <pc:sldMk cId="3872341362" sldId="275"/>
        </pc:sldMkLst>
        <pc:spChg chg="mod">
          <ac:chgData name="Ken Merrihew" userId="bcb7a1e886d99f07" providerId="LiveId" clId="{79975719-E1DB-4349-ABC4-80EBF21FD284}" dt="2017-11-29T21:28:25.828" v="591" actId="2711"/>
          <ac:spMkLst>
            <pc:docMk/>
            <pc:sldMk cId="3872341362" sldId="275"/>
            <ac:spMk id="5" creationId="{00000000-0000-0000-0000-000000000000}"/>
          </ac:spMkLst>
        </pc:spChg>
        <pc:spChg chg="del">
          <ac:chgData name="Ken Merrihew" userId="bcb7a1e886d99f07" providerId="LiveId" clId="{79975719-E1DB-4349-ABC4-80EBF21FD284}" dt="2017-11-29T21:28:05.151" v="582" actId="478"/>
          <ac:spMkLst>
            <pc:docMk/>
            <pc:sldMk cId="3872341362" sldId="275"/>
            <ac:spMk id="10" creationId="{FD6B3EA0-EB2D-4473-AA79-0AA4828B1DF3}"/>
          </ac:spMkLst>
        </pc:spChg>
      </pc:sldChg>
      <pc:sldChg chg="add">
        <pc:chgData name="Ken Merrihew" userId="bcb7a1e886d99f07" providerId="LiveId" clId="{79975719-E1DB-4349-ABC4-80EBF21FD284}" dt="2017-11-29T20:56:53.290" v="363"/>
        <pc:sldMkLst>
          <pc:docMk/>
          <pc:sldMk cId="754947075" sldId="276"/>
        </pc:sldMkLst>
      </pc:sldChg>
      <pc:sldChg chg="addSp delSp modSp add delAnim modAnim">
        <pc:chgData name="Ken Merrihew" userId="bcb7a1e886d99f07" providerId="LiveId" clId="{79975719-E1DB-4349-ABC4-80EBF21FD284}" dt="2017-11-29T21:39:07.001" v="829"/>
        <pc:sldMkLst>
          <pc:docMk/>
          <pc:sldMk cId="2335470109" sldId="277"/>
        </pc:sldMkLst>
        <pc:spChg chg="add del">
          <ac:chgData name="Ken Merrihew" userId="bcb7a1e886d99f07" providerId="LiveId" clId="{79975719-E1DB-4349-ABC4-80EBF21FD284}" dt="2017-11-29T20:57:09.268" v="367" actId="478"/>
          <ac:spMkLst>
            <pc:docMk/>
            <pc:sldMk cId="2335470109" sldId="277"/>
            <ac:spMk id="2" creationId="{5B11CA65-A99F-4003-9159-02DBF8D174DA}"/>
          </ac:spMkLst>
        </pc:spChg>
        <pc:spChg chg="del">
          <ac:chgData name="Ken Merrihew" userId="bcb7a1e886d99f07" providerId="LiveId" clId="{79975719-E1DB-4349-ABC4-80EBF21FD284}" dt="2017-11-29T20:57:04.280" v="365" actId="478"/>
          <ac:spMkLst>
            <pc:docMk/>
            <pc:sldMk cId="2335470109" sldId="277"/>
            <ac:spMk id="5" creationId="{00000000-0000-0000-0000-000000000000}"/>
          </ac:spMkLst>
        </pc:spChg>
        <pc:spChg chg="add mod">
          <ac:chgData name="Ken Merrihew" userId="bcb7a1e886d99f07" providerId="LiveId" clId="{79975719-E1DB-4349-ABC4-80EBF21FD284}" dt="2017-11-29T21:02:33.365" v="521" actId="339"/>
          <ac:spMkLst>
            <pc:docMk/>
            <pc:sldMk cId="2335470109" sldId="277"/>
            <ac:spMk id="9" creationId="{808F7173-C7C0-4251-A735-4C70B7A9920D}"/>
          </ac:spMkLst>
        </pc:spChg>
        <pc:spChg chg="del">
          <ac:chgData name="Ken Merrihew" userId="bcb7a1e886d99f07" providerId="LiveId" clId="{79975719-E1DB-4349-ABC4-80EBF21FD284}" dt="2017-11-29T20:57:04.280" v="365" actId="478"/>
          <ac:spMkLst>
            <pc:docMk/>
            <pc:sldMk cId="2335470109" sldId="277"/>
            <ac:spMk id="10" creationId="{FD6B3EA0-EB2D-4473-AA79-0AA4828B1DF3}"/>
          </ac:spMkLst>
        </pc:spChg>
        <pc:spChg chg="add mod">
          <ac:chgData name="Ken Merrihew" userId="bcb7a1e886d99f07" providerId="LiveId" clId="{79975719-E1DB-4349-ABC4-80EBF21FD284}" dt="2017-11-29T20:57:42.508" v="484" actId="1036"/>
          <ac:spMkLst>
            <pc:docMk/>
            <pc:sldMk cId="2335470109" sldId="277"/>
            <ac:spMk id="11" creationId="{7722E47D-BAC0-4182-8044-81476C03AC07}"/>
          </ac:spMkLst>
        </pc:spChg>
        <pc:spChg chg="add mod">
          <ac:chgData name="Ken Merrihew" userId="bcb7a1e886d99f07" providerId="LiveId" clId="{79975719-E1DB-4349-ABC4-80EBF21FD284}" dt="2017-11-29T20:59:11.553" v="494" actId="1076"/>
          <ac:spMkLst>
            <pc:docMk/>
            <pc:sldMk cId="2335470109" sldId="277"/>
            <ac:spMk id="12" creationId="{97D9E166-0380-4A3B-AD03-31547867A0BC}"/>
          </ac:spMkLst>
        </pc:spChg>
        <pc:spChg chg="add mod">
          <ac:chgData name="Ken Merrihew" userId="bcb7a1e886d99f07" providerId="LiveId" clId="{79975719-E1DB-4349-ABC4-80EBF21FD284}" dt="2017-11-29T20:59:04.336" v="492" actId="1076"/>
          <ac:spMkLst>
            <pc:docMk/>
            <pc:sldMk cId="2335470109" sldId="277"/>
            <ac:spMk id="13" creationId="{B68707A0-2FD8-4B77-BC41-6FF0B7F5BF53}"/>
          </ac:spMkLst>
        </pc:spChg>
        <pc:spChg chg="add mod">
          <ac:chgData name="Ken Merrihew" userId="bcb7a1e886d99f07" providerId="LiveId" clId="{79975719-E1DB-4349-ABC4-80EBF21FD284}" dt="2017-11-29T21:00:56.152" v="517" actId="1037"/>
          <ac:spMkLst>
            <pc:docMk/>
            <pc:sldMk cId="2335470109" sldId="277"/>
            <ac:spMk id="14" creationId="{6F6978AC-74F7-4A4C-A051-95AB8B9F32EE}"/>
          </ac:spMkLst>
        </pc:spChg>
        <pc:spChg chg="add mod">
          <ac:chgData name="Ken Merrihew" userId="bcb7a1e886d99f07" providerId="LiveId" clId="{79975719-E1DB-4349-ABC4-80EBF21FD284}" dt="2017-11-29T21:00:50.682" v="510" actId="1038"/>
          <ac:spMkLst>
            <pc:docMk/>
            <pc:sldMk cId="2335470109" sldId="277"/>
            <ac:spMk id="15" creationId="{0A67D307-C356-4A5A-B16F-CC9034A0E714}"/>
          </ac:spMkLst>
        </pc:spChg>
        <pc:spChg chg="add mod">
          <ac:chgData name="Ken Merrihew" userId="bcb7a1e886d99f07" providerId="LiveId" clId="{79975719-E1DB-4349-ABC4-80EBF21FD284}" dt="2017-11-29T21:32:35.162" v="632" actId="1036"/>
          <ac:spMkLst>
            <pc:docMk/>
            <pc:sldMk cId="2335470109" sldId="277"/>
            <ac:spMk id="20" creationId="{02000DB6-8DAB-4911-B9FD-B72C7779DFDC}"/>
          </ac:spMkLst>
        </pc:spChg>
        <pc:spChg chg="add mod">
          <ac:chgData name="Ken Merrihew" userId="bcb7a1e886d99f07" providerId="LiveId" clId="{79975719-E1DB-4349-ABC4-80EBF21FD284}" dt="2017-11-29T20:58:18.564" v="486" actId="2711"/>
          <ac:spMkLst>
            <pc:docMk/>
            <pc:sldMk cId="2335470109" sldId="277"/>
            <ac:spMk id="21" creationId="{A6F948E0-2AB0-4CA9-9A27-46C2ABE24674}"/>
          </ac:spMkLst>
        </pc:spChg>
        <pc:spChg chg="add mod">
          <ac:chgData name="Ken Merrihew" userId="bcb7a1e886d99f07" providerId="LiveId" clId="{79975719-E1DB-4349-ABC4-80EBF21FD284}" dt="2017-11-29T21:34:14.851" v="687" actId="122"/>
          <ac:spMkLst>
            <pc:docMk/>
            <pc:sldMk cId="2335470109" sldId="277"/>
            <ac:spMk id="22" creationId="{8C449983-A7FE-472F-9999-D3A6DB30C38A}"/>
          </ac:spMkLst>
        </pc:spChg>
        <pc:spChg chg="add mod">
          <ac:chgData name="Ken Merrihew" userId="bcb7a1e886d99f07" providerId="LiveId" clId="{79975719-E1DB-4349-ABC4-80EBF21FD284}" dt="2017-11-29T21:37:12.440" v="765" actId="1036"/>
          <ac:spMkLst>
            <pc:docMk/>
            <pc:sldMk cId="2335470109" sldId="277"/>
            <ac:spMk id="24" creationId="{D2EE3B5F-8D98-4C2B-8D69-91898891D20A}"/>
          </ac:spMkLst>
        </pc:spChg>
        <pc:spChg chg="add mod">
          <ac:chgData name="Ken Merrihew" userId="bcb7a1e886d99f07" providerId="LiveId" clId="{79975719-E1DB-4349-ABC4-80EBF21FD284}" dt="2017-11-29T21:04:59.900" v="559" actId="339"/>
          <ac:spMkLst>
            <pc:docMk/>
            <pc:sldMk cId="2335470109" sldId="277"/>
            <ac:spMk id="26" creationId="{356C2BE0-B448-4BC3-93E1-FDD6514E9429}"/>
          </ac:spMkLst>
        </pc:spChg>
        <pc:spChg chg="add mod">
          <ac:chgData name="Ken Merrihew" userId="bcb7a1e886d99f07" providerId="LiveId" clId="{79975719-E1DB-4349-ABC4-80EBF21FD284}" dt="2017-11-29T21:34:27.646" v="730" actId="1037"/>
          <ac:spMkLst>
            <pc:docMk/>
            <pc:sldMk cId="2335470109" sldId="277"/>
            <ac:spMk id="27" creationId="{779204AF-94D4-4D38-A400-26385ECC546F}"/>
          </ac:spMkLst>
        </pc:spChg>
        <pc:spChg chg="add mod">
          <ac:chgData name="Ken Merrihew" userId="bcb7a1e886d99f07" providerId="LiveId" clId="{79975719-E1DB-4349-ABC4-80EBF21FD284}" dt="2017-11-29T21:38:39.594" v="828" actId="1035"/>
          <ac:spMkLst>
            <pc:docMk/>
            <pc:sldMk cId="2335470109" sldId="277"/>
            <ac:spMk id="28" creationId="{B3F74CCA-B901-4CE8-83D9-4A4A287DCE12}"/>
          </ac:spMkLst>
        </pc:spChg>
        <pc:grpChg chg="add mod">
          <ac:chgData name="Ken Merrihew" userId="bcb7a1e886d99f07" providerId="LiveId" clId="{79975719-E1DB-4349-ABC4-80EBF21FD284}" dt="2017-11-29T21:05:08.762" v="577" actId="339"/>
          <ac:grpSpMkLst>
            <pc:docMk/>
            <pc:sldMk cId="2335470109" sldId="277"/>
            <ac:grpSpMk id="16" creationId="{E232CEDC-174E-4D89-9F1B-96ACC9F11D5F}"/>
          </ac:grpSpMkLst>
        </pc:grpChg>
        <pc:cxnChg chg="add mod">
          <ac:chgData name="Ken Merrihew" userId="bcb7a1e886d99f07" providerId="LiveId" clId="{79975719-E1DB-4349-ABC4-80EBF21FD284}" dt="2017-11-29T21:03:10.146" v="524" actId="339"/>
          <ac:cxnSpMkLst>
            <pc:docMk/>
            <pc:sldMk cId="2335470109" sldId="277"/>
            <ac:cxnSpMk id="19" creationId="{E96DA44B-481A-47F5-979F-1A50C180D56D}"/>
          </ac:cxnSpMkLst>
        </pc:cxnChg>
        <pc:cxnChg chg="add mod">
          <ac:chgData name="Ken Merrihew" userId="bcb7a1e886d99f07" providerId="LiveId" clId="{79975719-E1DB-4349-ABC4-80EBF21FD284}" dt="2017-11-29T20:57:51.350" v="485" actId="14100"/>
          <ac:cxnSpMkLst>
            <pc:docMk/>
            <pc:sldMk cId="2335470109" sldId="277"/>
            <ac:cxnSpMk id="23" creationId="{3C885D85-89BD-44FD-A92A-480F10AE4880}"/>
          </ac:cxnSpMkLst>
        </pc:cxnChg>
        <pc:cxnChg chg="add mod">
          <ac:chgData name="Ken Merrihew" userId="bcb7a1e886d99f07" providerId="LiveId" clId="{79975719-E1DB-4349-ABC4-80EBF21FD284}" dt="2017-11-29T20:57:42.508" v="484" actId="1036"/>
          <ac:cxnSpMkLst>
            <pc:docMk/>
            <pc:sldMk cId="2335470109" sldId="277"/>
            <ac:cxnSpMk id="25" creationId="{7C2B3DD5-F1E6-445F-8B6F-E25747DEDA47}"/>
          </ac:cxnSpMkLst>
        </pc:cxnChg>
      </pc:sldChg>
      <pc:sldChg chg="add">
        <pc:chgData name="Ken Merrihew" userId="bcb7a1e886d99f07" providerId="LiveId" clId="{79975719-E1DB-4349-ABC4-80EBF21FD284}" dt="2017-11-29T20:56:58.677" v="364"/>
        <pc:sldMkLst>
          <pc:docMk/>
          <pc:sldMk cId="1958974775" sldId="278"/>
        </pc:sldMkLst>
      </pc:sldChg>
      <pc:sldChg chg="modSp add">
        <pc:chgData name="Ken Merrihew" userId="bcb7a1e886d99f07" providerId="LiveId" clId="{79975719-E1DB-4349-ABC4-80EBF21FD284}" dt="2017-11-29T22:37:12.187" v="839"/>
        <pc:sldMkLst>
          <pc:docMk/>
          <pc:sldMk cId="2996789332" sldId="279"/>
        </pc:sldMkLst>
        <pc:spChg chg="mod">
          <ac:chgData name="Ken Merrihew" userId="bcb7a1e886d99f07" providerId="LiveId" clId="{79975719-E1DB-4349-ABC4-80EBF21FD284}" dt="2017-11-29T22:37:12.187" v="839"/>
          <ac:spMkLst>
            <pc:docMk/>
            <pc:sldMk cId="2996789332" sldId="279"/>
            <ac:spMk id="5" creationId="{00000000-0000-0000-0000-000000000000}"/>
          </ac:spMkLst>
        </pc:spChg>
      </pc:sldChg>
      <pc:sldChg chg="add">
        <pc:chgData name="Ken Merrihew" userId="bcb7a1e886d99f07" providerId="LiveId" clId="{79975719-E1DB-4349-ABC4-80EBF21FD284}" dt="2017-11-29T22:34:36.045" v="830"/>
        <pc:sldMkLst>
          <pc:docMk/>
          <pc:sldMk cId="2941541247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20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9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30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1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8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77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839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CA25F-7022-4AB2-96A5-67CFED966382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5391B8-9D34-4B71-9B82-EEEEE637F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9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2548" y="617621"/>
            <a:ext cx="6617368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99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42022" y="2513366"/>
            <a:ext cx="3735332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138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203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4940" y="1306990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762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</p:spTree>
    <p:extLst>
      <p:ext uri="{BB962C8B-B14F-4D97-AF65-F5344CB8AC3E}">
        <p14:creationId xmlns:p14="http://schemas.microsoft.com/office/powerpoint/2010/main" val="170290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Truly</a:t>
            </a:r>
            <a:r>
              <a:rPr lang="en-US" sz="3200" dirty="0"/>
              <a:t> ~ could be translated </a:t>
            </a:r>
            <a:r>
              <a:rPr lang="en-US" sz="3200" i="1" dirty="0"/>
              <a:t>only</a:t>
            </a:r>
            <a:endParaRPr lang="en-US" sz="115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D2ABB-7728-47BB-B4C2-7FA5AAF6C348}"/>
              </a:ext>
            </a:extLst>
          </p:cNvPr>
          <p:cNvSpPr txBox="1"/>
          <p:nvPr/>
        </p:nvSpPr>
        <p:spPr>
          <a:xfrm>
            <a:off x="674914" y="1233716"/>
            <a:ext cx="7997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>
                <a:solidFill>
                  <a:schemeClr val="bg1"/>
                </a:solidFill>
              </a:rPr>
              <a:t>“He is only good, nothing else but good to his own covenanted ones. He cannot act unjustly or unkindly to them; his goodness to them is beyond dispute, and without mixture.” </a:t>
            </a:r>
            <a:endParaRPr lang="en-US" sz="4800" dirty="0">
              <a:solidFill>
                <a:schemeClr val="bg1"/>
              </a:solidFill>
              <a:latin typeface="Lushlife" panose="000004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F9CF0E-11D4-4078-A6F1-F0E503B09322}"/>
              </a:ext>
            </a:extLst>
          </p:cNvPr>
          <p:cNvSpPr txBox="1"/>
          <p:nvPr/>
        </p:nvSpPr>
        <p:spPr>
          <a:xfrm>
            <a:off x="682172" y="3193137"/>
            <a:ext cx="7997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C. H. Spurgeon ~ </a:t>
            </a:r>
            <a:r>
              <a:rPr lang="en-US" sz="3200" dirty="0">
                <a:solidFill>
                  <a:schemeClr val="bg1"/>
                </a:solidFill>
              </a:rPr>
              <a:t>“Here begins the narrative of a great soul-battle, a spiritual Marathon, a hard and well-fought field, in which the half-defeated became in the end wholly victorious.”</a:t>
            </a:r>
            <a:endParaRPr lang="en-US" sz="3200" dirty="0">
              <a:solidFill>
                <a:schemeClr val="bg1"/>
              </a:solidFill>
              <a:latin typeface="Lushlife" panose="000004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DE3614-AEB8-49F3-BC92-388A5BEFDB83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4897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9B529C-39E7-4143-B2BC-BC2DA33619BD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93168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my feet were almost gone</a:t>
            </a:r>
            <a:endParaRPr lang="en-US" sz="115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B0423-C189-473C-ABF3-F3CAD5469D4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55111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87B2A-F3F5-4A0D-BC1F-A971A968572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442036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9466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Marilyn Manson ~ </a:t>
            </a:r>
            <a:r>
              <a:rPr lang="en-US" sz="3200" dirty="0"/>
              <a:t>“I’m sick and tired of people calling me a devil worshiper.  If there really was a devil, he would worship me.”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B0423-C189-473C-ABF3-F3CAD5469D4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29967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87B2A-F3F5-4A0D-BC1F-A971A968572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294154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 was pricked in my reins.</a:t>
            </a:r>
            <a:endParaRPr lang="en-US" sz="239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8A6857-8636-4B97-BB31-04FA552AE7D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4224589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87B2A-F3F5-4A0D-BC1F-A971A968572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997043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Prov. 14:12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There is a way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that seems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right to a man, </a:t>
            </a:r>
          </a:p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But its end </a:t>
            </a:r>
            <a:r>
              <a:rPr lang="en-US" sz="3200" i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is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the way of death.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B0423-C189-473C-ABF3-F3CAD5469D4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36202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F575CC-B027-43CE-8D78-72A16829739C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28892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/>
          <p:cNvSpPr/>
          <p:nvPr/>
        </p:nvSpPr>
        <p:spPr>
          <a:xfrm>
            <a:off x="2617147" y="619998"/>
            <a:ext cx="906888" cy="836633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KJV ~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 Psalm for Solomon</a:t>
            </a:r>
            <a:endParaRPr lang="en-US" sz="4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252649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Meeting places </a:t>
            </a:r>
            <a:r>
              <a:rPr lang="en-US" sz="3200" dirty="0"/>
              <a:t>~ KJV, </a:t>
            </a:r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synagogues</a:t>
            </a:r>
            <a:endParaRPr lang="en-US" sz="496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F8951-7BD4-4A4A-A7E0-3524E56DD69C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6B3EA0-EB2D-4473-AA79-0AA4828B1DF3}"/>
              </a:ext>
            </a:extLst>
          </p:cNvPr>
          <p:cNvSpPr txBox="1"/>
          <p:nvPr/>
        </p:nvSpPr>
        <p:spPr>
          <a:xfrm>
            <a:off x="682172" y="1219058"/>
            <a:ext cx="7997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Literally, </a:t>
            </a:r>
            <a:r>
              <a:rPr lang="en-US" sz="3200" i="1" dirty="0"/>
              <a:t>festival places</a:t>
            </a:r>
            <a:endParaRPr lang="en-US" sz="3200" i="1" dirty="0">
              <a:solidFill>
                <a:schemeClr val="bg1"/>
              </a:solidFill>
              <a:latin typeface="Lushlif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4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2ED9B-8485-45E0-B90E-AA3CD15FFB7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53730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F8951-7BD4-4A4A-A7E0-3524E56DD69C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  <p:sp>
        <p:nvSpPr>
          <p:cNvPr id="9" name="Pie 13">
            <a:extLst>
              <a:ext uri="{FF2B5EF4-FFF2-40B4-BE49-F238E27FC236}">
                <a16:creationId xmlns:a16="http://schemas.microsoft.com/office/drawing/2014/main" id="{808F7173-C7C0-4251-A735-4C70B7A9920D}"/>
              </a:ext>
            </a:extLst>
          </p:cNvPr>
          <p:cNvSpPr/>
          <p:nvPr/>
        </p:nvSpPr>
        <p:spPr>
          <a:xfrm rot="5400000">
            <a:off x="1541836" y="2083441"/>
            <a:ext cx="4576950" cy="4576950"/>
          </a:xfrm>
          <a:prstGeom prst="pie">
            <a:avLst>
              <a:gd name="adj1" fmla="val 5380502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Pie 12">
            <a:extLst>
              <a:ext uri="{FF2B5EF4-FFF2-40B4-BE49-F238E27FC236}">
                <a16:creationId xmlns:a16="http://schemas.microsoft.com/office/drawing/2014/main" id="{7722E47D-BAC0-4182-8044-81476C03AC07}"/>
              </a:ext>
            </a:extLst>
          </p:cNvPr>
          <p:cNvSpPr/>
          <p:nvPr/>
        </p:nvSpPr>
        <p:spPr>
          <a:xfrm rot="5400000">
            <a:off x="1699186" y="2217041"/>
            <a:ext cx="4267200" cy="4267200"/>
          </a:xfrm>
          <a:prstGeom prst="pie">
            <a:avLst>
              <a:gd name="adj1" fmla="val 5381977"/>
              <a:gd name="adj2" fmla="val 1620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Pie 19">
            <a:extLst>
              <a:ext uri="{FF2B5EF4-FFF2-40B4-BE49-F238E27FC236}">
                <a16:creationId xmlns:a16="http://schemas.microsoft.com/office/drawing/2014/main" id="{97D9E166-0380-4A3B-AD03-31547867A0BC}"/>
              </a:ext>
            </a:extLst>
          </p:cNvPr>
          <p:cNvSpPr/>
          <p:nvPr/>
        </p:nvSpPr>
        <p:spPr>
          <a:xfrm rot="5400000">
            <a:off x="1722327" y="2193168"/>
            <a:ext cx="4235765" cy="4294733"/>
          </a:xfrm>
          <a:prstGeom prst="pie">
            <a:avLst>
              <a:gd name="adj1" fmla="val 5404235"/>
              <a:gd name="adj2" fmla="val 16200000"/>
            </a:avLst>
          </a:prstGeom>
          <a:gradFill>
            <a:gsLst>
              <a:gs pos="0">
                <a:srgbClr val="FF0000"/>
              </a:gs>
              <a:gs pos="62000">
                <a:schemeClr val="accent1">
                  <a:tint val="44500"/>
                  <a:satMod val="160000"/>
                  <a:lumMod val="0"/>
                  <a:lumOff val="100000"/>
                </a:schemeClr>
              </a:gs>
              <a:gs pos="100000">
                <a:schemeClr val="bg1"/>
              </a:gs>
            </a:gsLst>
            <a:lin ang="5400000" scaled="1"/>
          </a:gradFill>
          <a:ln w="215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Pie 25">
            <a:extLst>
              <a:ext uri="{FF2B5EF4-FFF2-40B4-BE49-F238E27FC236}">
                <a16:creationId xmlns:a16="http://schemas.microsoft.com/office/drawing/2014/main" id="{B68707A0-2FD8-4B77-BC41-6FF0B7F5BF53}"/>
              </a:ext>
            </a:extLst>
          </p:cNvPr>
          <p:cNvSpPr/>
          <p:nvPr/>
        </p:nvSpPr>
        <p:spPr>
          <a:xfrm rot="5400000">
            <a:off x="1917461" y="2499266"/>
            <a:ext cx="3882462" cy="3781937"/>
          </a:xfrm>
          <a:prstGeom prst="pie">
            <a:avLst>
              <a:gd name="adj1" fmla="val 5428414"/>
              <a:gd name="adj2" fmla="val 16200000"/>
            </a:avLst>
          </a:prstGeom>
          <a:solidFill>
            <a:schemeClr val="bg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6978AC-74F7-4A4C-A051-95AB8B9F32EE}"/>
              </a:ext>
            </a:extLst>
          </p:cNvPr>
          <p:cNvSpPr txBox="1"/>
          <p:nvPr/>
        </p:nvSpPr>
        <p:spPr>
          <a:xfrm rot="17820000">
            <a:off x="1638525" y="3318162"/>
            <a:ext cx="16002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452105"/>
              </a:avLst>
            </a:prstTxWarp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GOOD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A67D307-C356-4A5A-B16F-CC9034A0E714}"/>
              </a:ext>
            </a:extLst>
          </p:cNvPr>
          <p:cNvSpPr txBox="1"/>
          <p:nvPr/>
        </p:nvSpPr>
        <p:spPr>
          <a:xfrm rot="4980000">
            <a:off x="4592019" y="3810032"/>
            <a:ext cx="1600200" cy="584775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452105"/>
              </a:avLst>
            </a:prstTxWarp>
            <a:spAutoFit/>
          </a:bodyPr>
          <a:lstStyle/>
          <a:p>
            <a:r>
              <a:rPr lang="en-US" sz="3200" dirty="0">
                <a:solidFill>
                  <a:sysClr val="windowText" lastClr="000000"/>
                </a:solidFill>
                <a:latin typeface="Arial Rounded MT Bold" panose="020F0704030504030204" pitchFamily="34" charset="0"/>
              </a:rPr>
              <a:t>BAD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232CEDC-174E-4D89-9F1B-96ACC9F11D5F}"/>
              </a:ext>
            </a:extLst>
          </p:cNvPr>
          <p:cNvGrpSpPr/>
          <p:nvPr/>
        </p:nvGrpSpPr>
        <p:grpSpPr>
          <a:xfrm rot="16615333">
            <a:off x="3659078" y="2525053"/>
            <a:ext cx="347276" cy="3535685"/>
            <a:chOff x="-2209800" y="939463"/>
            <a:chExt cx="304800" cy="3175337"/>
          </a:xfrm>
        </p:grpSpPr>
        <p:sp>
          <p:nvSpPr>
            <p:cNvPr id="17" name="Up Arrow 3">
              <a:extLst>
                <a:ext uri="{FF2B5EF4-FFF2-40B4-BE49-F238E27FC236}">
                  <a16:creationId xmlns:a16="http://schemas.microsoft.com/office/drawing/2014/main" id="{A2FD400F-9BE7-4F15-B3BB-1A5BE2170CBA}"/>
                </a:ext>
              </a:extLst>
            </p:cNvPr>
            <p:cNvSpPr/>
            <p:nvPr/>
          </p:nvSpPr>
          <p:spPr>
            <a:xfrm>
              <a:off x="-2209800" y="939463"/>
              <a:ext cx="304800" cy="1575137"/>
            </a:xfrm>
            <a:prstGeom prst="upArrow">
              <a:avLst>
                <a:gd name="adj1" fmla="val 50000"/>
                <a:gd name="adj2" fmla="val 77273"/>
              </a:avLst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Up Arrow 9">
              <a:extLst>
                <a:ext uri="{FF2B5EF4-FFF2-40B4-BE49-F238E27FC236}">
                  <a16:creationId xmlns:a16="http://schemas.microsoft.com/office/drawing/2014/main" id="{DE25097E-AD68-45E1-A44E-F620F774419E}"/>
                </a:ext>
              </a:extLst>
            </p:cNvPr>
            <p:cNvSpPr/>
            <p:nvPr/>
          </p:nvSpPr>
          <p:spPr>
            <a:xfrm flipV="1">
              <a:off x="-2209800" y="2539663"/>
              <a:ext cx="304800" cy="1575137"/>
            </a:xfrm>
            <a:prstGeom prst="upArrow">
              <a:avLst>
                <a:gd name="adj1" fmla="val 50000"/>
                <a:gd name="adj2" fmla="val 77273"/>
              </a:avLst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96DA44B-481A-47F5-979F-1A50C180D56D}"/>
              </a:ext>
            </a:extLst>
          </p:cNvPr>
          <p:cNvCxnSpPr>
            <a:cxnSpLocks/>
            <a:stCxn id="9" idx="1"/>
            <a:endCxn id="9" idx="3"/>
          </p:cNvCxnSpPr>
          <p:nvPr/>
        </p:nvCxnSpPr>
        <p:spPr>
          <a:xfrm>
            <a:off x="1541836" y="4371916"/>
            <a:ext cx="4576950" cy="0"/>
          </a:xfrm>
          <a:prstGeom prst="line">
            <a:avLst/>
          </a:prstGeom>
          <a:ln w="2540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e 16">
            <a:extLst>
              <a:ext uri="{FF2B5EF4-FFF2-40B4-BE49-F238E27FC236}">
                <a16:creationId xmlns:a16="http://schemas.microsoft.com/office/drawing/2014/main" id="{02000DB6-8DAB-4911-B9FD-B72C7779DFDC}"/>
              </a:ext>
            </a:extLst>
          </p:cNvPr>
          <p:cNvSpPr/>
          <p:nvPr/>
        </p:nvSpPr>
        <p:spPr>
          <a:xfrm rot="5400000">
            <a:off x="3497615" y="4242893"/>
            <a:ext cx="718475" cy="502920"/>
          </a:xfrm>
          <a:prstGeom prst="pie">
            <a:avLst>
              <a:gd name="adj1" fmla="val 5346286"/>
              <a:gd name="adj2" fmla="val 16200000"/>
            </a:avLst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F948E0-2AB0-4CA9-9A27-46C2ABE24674}"/>
              </a:ext>
            </a:extLst>
          </p:cNvPr>
          <p:cNvSpPr txBox="1"/>
          <p:nvPr/>
        </p:nvSpPr>
        <p:spPr>
          <a:xfrm>
            <a:off x="1428991" y="4466459"/>
            <a:ext cx="46897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Bad-o-meter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449983-A7FE-472F-9999-D3A6DB30C38A}"/>
              </a:ext>
            </a:extLst>
          </p:cNvPr>
          <p:cNvSpPr txBox="1"/>
          <p:nvPr/>
        </p:nvSpPr>
        <p:spPr>
          <a:xfrm>
            <a:off x="4902361" y="559551"/>
            <a:ext cx="11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Judah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C885D85-89BD-44FD-A92A-480F10AE4880}"/>
              </a:ext>
            </a:extLst>
          </p:cNvPr>
          <p:cNvCxnSpPr>
            <a:cxnSpLocks/>
          </p:cNvCxnSpPr>
          <p:nvPr/>
        </p:nvCxnSpPr>
        <p:spPr>
          <a:xfrm flipH="1">
            <a:off x="4497882" y="1161143"/>
            <a:ext cx="1032061" cy="979088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D2EE3B5F-8D98-4C2B-8D69-91898891D20A}"/>
              </a:ext>
            </a:extLst>
          </p:cNvPr>
          <p:cNvSpPr txBox="1"/>
          <p:nvPr/>
        </p:nvSpPr>
        <p:spPr>
          <a:xfrm>
            <a:off x="6409419" y="2467267"/>
            <a:ext cx="1468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Babylon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C2B3DD5-F1E6-445F-8B6F-E25747DEDA47}"/>
              </a:ext>
            </a:extLst>
          </p:cNvPr>
          <p:cNvCxnSpPr/>
          <p:nvPr/>
        </p:nvCxnSpPr>
        <p:spPr>
          <a:xfrm flipH="1">
            <a:off x="6127160" y="3132686"/>
            <a:ext cx="1032541" cy="1043010"/>
          </a:xfrm>
          <a:prstGeom prst="straightConnector1">
            <a:avLst/>
          </a:prstGeom>
          <a:ln w="57150">
            <a:solidFill>
              <a:srgbClr val="FFFF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xplosion 2 30">
            <a:extLst>
              <a:ext uri="{FF2B5EF4-FFF2-40B4-BE49-F238E27FC236}">
                <a16:creationId xmlns:a16="http://schemas.microsoft.com/office/drawing/2014/main" id="{356C2BE0-B448-4BC3-93E1-FDD6514E9429}"/>
              </a:ext>
            </a:extLst>
          </p:cNvPr>
          <p:cNvSpPr/>
          <p:nvPr/>
        </p:nvSpPr>
        <p:spPr>
          <a:xfrm>
            <a:off x="5292511" y="3654191"/>
            <a:ext cx="1300639" cy="1135433"/>
          </a:xfrm>
          <a:prstGeom prst="irregularSeal2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2032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204AF-94D4-4D38-A400-26385ECC546F}"/>
              </a:ext>
            </a:extLst>
          </p:cNvPr>
          <p:cNvSpPr txBox="1"/>
          <p:nvPr/>
        </p:nvSpPr>
        <p:spPr>
          <a:xfrm>
            <a:off x="4900222" y="550965"/>
            <a:ext cx="11726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F74CCA-B901-4CE8-83D9-4A4A287DCE12}"/>
              </a:ext>
            </a:extLst>
          </p:cNvPr>
          <p:cNvSpPr txBox="1"/>
          <p:nvPr/>
        </p:nvSpPr>
        <p:spPr>
          <a:xfrm>
            <a:off x="6368639" y="2452247"/>
            <a:ext cx="1558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 Korea</a:t>
            </a:r>
          </a:p>
        </p:txBody>
      </p:sp>
    </p:spTree>
    <p:extLst>
      <p:ext uri="{BB962C8B-B14F-4D97-AF65-F5344CB8AC3E}">
        <p14:creationId xmlns:p14="http://schemas.microsoft.com/office/powerpoint/2010/main" val="233547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000000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200000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7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37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5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/>
      <p:bldP spid="15" grpId="0"/>
      <p:bldP spid="20" grpId="0" animBg="1"/>
      <p:bldP spid="21" grpId="0"/>
      <p:bldP spid="22" grpId="0"/>
      <p:bldP spid="22" grpId="1"/>
      <p:bldP spid="24" grpId="0"/>
      <p:bldP spid="24" grpId="1"/>
      <p:bldP spid="26" grpId="0" animBg="1"/>
      <p:bldP spid="26" grpId="1" animBg="1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2ED9B-8485-45E0-B90E-AA3CD15FFB7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9589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sea serpents </a:t>
            </a:r>
            <a:r>
              <a:rPr lang="en-US" sz="3200" dirty="0"/>
              <a:t>~ </a:t>
            </a:r>
            <a:r>
              <a:rPr lang="en-US" sz="3200" b="1" i="1" dirty="0">
                <a:solidFill>
                  <a:schemeClr val="accent4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tannin</a:t>
            </a:r>
            <a:r>
              <a:rPr lang="en-US" sz="3200" dirty="0"/>
              <a:t> – any water dwelling predator</a:t>
            </a:r>
            <a:endParaRPr lang="en-US" sz="1028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9F8951-7BD4-4A4A-A7E0-3524E56DD69C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87234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92ED9B-8485-45E0-B90E-AA3CD15FFB74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75494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887B2A-F3F5-4A0D-BC1F-A971A968572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16044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B0423-C189-473C-ABF3-F3CAD5469D4F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A876DC-43DE-4C98-8DC6-595465EEDD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000" t="8718" r="9841" b="13272"/>
          <a:stretch/>
        </p:blipFill>
        <p:spPr>
          <a:xfrm>
            <a:off x="689429" y="870857"/>
            <a:ext cx="7329714" cy="472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EB06B8-E27B-418F-A8C0-12043691E7CD}"/>
              </a:ext>
            </a:extLst>
          </p:cNvPr>
          <p:cNvSpPr txBox="1"/>
          <p:nvPr/>
        </p:nvSpPr>
        <p:spPr>
          <a:xfrm>
            <a:off x="442686" y="2510971"/>
            <a:ext cx="153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Tarshish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BA6C6B-B150-461A-B227-60AC54CAAC7E}"/>
              </a:ext>
            </a:extLst>
          </p:cNvPr>
          <p:cNvSpPr txBox="1"/>
          <p:nvPr/>
        </p:nvSpPr>
        <p:spPr>
          <a:xfrm>
            <a:off x="5481760" y="2286000"/>
            <a:ext cx="11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Israel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222715-77EB-4E99-963D-E8086F760588}"/>
              </a:ext>
            </a:extLst>
          </p:cNvPr>
          <p:cNvSpPr txBox="1"/>
          <p:nvPr/>
        </p:nvSpPr>
        <p:spPr>
          <a:xfrm>
            <a:off x="6550303" y="3737429"/>
            <a:ext cx="105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Sheba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A0CFA3-F4DB-47C9-85E6-B717A0761D45}"/>
              </a:ext>
            </a:extLst>
          </p:cNvPr>
          <p:cNvSpPr txBox="1"/>
          <p:nvPr/>
        </p:nvSpPr>
        <p:spPr>
          <a:xfrm>
            <a:off x="3521177" y="2852058"/>
            <a:ext cx="105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Seba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shlife" panose="00000400000000000000" pitchFamily="2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C6CB80C-7E79-415D-B88E-3CF6E1143650}"/>
              </a:ext>
            </a:extLst>
          </p:cNvPr>
          <p:cNvCxnSpPr>
            <a:cxnSpLocks/>
          </p:cNvCxnSpPr>
          <p:nvPr/>
        </p:nvCxnSpPr>
        <p:spPr>
          <a:xfrm flipV="1">
            <a:off x="1306286" y="2394857"/>
            <a:ext cx="805543" cy="265461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328B4-DBA2-4F21-A88C-A3AE879A328F}"/>
              </a:ext>
            </a:extLst>
          </p:cNvPr>
          <p:cNvCxnSpPr>
            <a:cxnSpLocks/>
          </p:cNvCxnSpPr>
          <p:nvPr/>
        </p:nvCxnSpPr>
        <p:spPr>
          <a:xfrm>
            <a:off x="4078515" y="3444089"/>
            <a:ext cx="674914" cy="64894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09EA429-E1E1-4A83-A5C7-7B04BE46DD81}"/>
              </a:ext>
            </a:extLst>
          </p:cNvPr>
          <p:cNvCxnSpPr>
            <a:cxnSpLocks/>
          </p:cNvCxnSpPr>
          <p:nvPr/>
        </p:nvCxnSpPr>
        <p:spPr>
          <a:xfrm flipH="1">
            <a:off x="5188857" y="2870774"/>
            <a:ext cx="863601" cy="46751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101D4C3-8D9A-4C61-A4B4-978033AF8678}"/>
              </a:ext>
            </a:extLst>
          </p:cNvPr>
          <p:cNvCxnSpPr>
            <a:cxnSpLocks/>
          </p:cNvCxnSpPr>
          <p:nvPr/>
        </p:nvCxnSpPr>
        <p:spPr>
          <a:xfrm flipH="1">
            <a:off x="5871028" y="4368800"/>
            <a:ext cx="1117601" cy="616857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5DB9F50D-6400-49CD-9AFF-9C731D906730}"/>
              </a:ext>
            </a:extLst>
          </p:cNvPr>
          <p:cNvSpPr txBox="1"/>
          <p:nvPr/>
        </p:nvSpPr>
        <p:spPr>
          <a:xfrm>
            <a:off x="3471533" y="1836057"/>
            <a:ext cx="1155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shlife" panose="00000400000000000000" pitchFamily="2" charset="0"/>
              </a:rPr>
              <a:t>Isles?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D929B274-65A0-444B-9A59-286F01D960E5}"/>
              </a:ext>
            </a:extLst>
          </p:cNvPr>
          <p:cNvCxnSpPr>
            <a:cxnSpLocks/>
          </p:cNvCxnSpPr>
          <p:nvPr/>
        </p:nvCxnSpPr>
        <p:spPr>
          <a:xfrm flipH="1" flipV="1">
            <a:off x="1734458" y="1719943"/>
            <a:ext cx="1719942" cy="29754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F3FE169-6F3A-4718-8D8E-AF187D073AAA}"/>
              </a:ext>
            </a:extLst>
          </p:cNvPr>
          <p:cNvCxnSpPr>
            <a:cxnSpLocks/>
          </p:cNvCxnSpPr>
          <p:nvPr/>
        </p:nvCxnSpPr>
        <p:spPr>
          <a:xfrm flipH="1" flipV="1">
            <a:off x="3197217" y="1428867"/>
            <a:ext cx="246743" cy="580573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707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2315F0-B7DC-41B2-9DAA-DFBD1821FDF5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5224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D01086C-2CBD-4445-8FB2-BC86CD6DCF85}"/>
              </a:ext>
            </a:extLst>
          </p:cNvPr>
          <p:cNvSpPr/>
          <p:nvPr/>
        </p:nvSpPr>
        <p:spPr>
          <a:xfrm>
            <a:off x="608884" y="2670987"/>
            <a:ext cx="7859997" cy="96952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EB49322-C683-4ECF-9859-38E4EB331623}"/>
              </a:ext>
            </a:extLst>
          </p:cNvPr>
          <p:cNvSpPr/>
          <p:nvPr/>
        </p:nvSpPr>
        <p:spPr>
          <a:xfrm>
            <a:off x="585147" y="1908629"/>
            <a:ext cx="7869424" cy="99422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C851E5E8-FFFB-445C-BCF7-F5BB685D9B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5969915"/>
              </p:ext>
            </p:extLst>
          </p:nvPr>
        </p:nvGraphicFramePr>
        <p:xfrm>
          <a:off x="705688" y="1300110"/>
          <a:ext cx="7735864" cy="373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914">
                  <a:extLst>
                    <a:ext uri="{9D8B030D-6E8A-4147-A177-3AD203B41FA5}">
                      <a16:colId xmlns:a16="http://schemas.microsoft.com/office/drawing/2014/main" val="2750337856"/>
                    </a:ext>
                  </a:extLst>
                </a:gridCol>
                <a:gridCol w="1230167">
                  <a:extLst>
                    <a:ext uri="{9D8B030D-6E8A-4147-A177-3AD203B41FA5}">
                      <a16:colId xmlns:a16="http://schemas.microsoft.com/office/drawing/2014/main" val="2865104623"/>
                    </a:ext>
                  </a:extLst>
                </a:gridCol>
                <a:gridCol w="2284598">
                  <a:extLst>
                    <a:ext uri="{9D8B030D-6E8A-4147-A177-3AD203B41FA5}">
                      <a16:colId xmlns:a16="http://schemas.microsoft.com/office/drawing/2014/main" val="798415879"/>
                    </a:ext>
                  </a:extLst>
                </a:gridCol>
                <a:gridCol w="2794185">
                  <a:extLst>
                    <a:ext uri="{9D8B030D-6E8A-4147-A177-3AD203B41FA5}">
                      <a16:colId xmlns:a16="http://schemas.microsoft.com/office/drawing/2014/main" val="3521388164"/>
                    </a:ext>
                  </a:extLst>
                </a:gridCol>
              </a:tblGrid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n>
                            <a:noFill/>
                          </a:ln>
                        </a:rPr>
                        <a:t>Book 1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2462407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n>
                            <a:noFill/>
                          </a:ln>
                        </a:rPr>
                        <a:t>Book 2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519972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>
                          <a:ln>
                            <a:noFill/>
                          </a:ln>
                        </a:rPr>
                        <a:t>Book 3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8803013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</a:rPr>
                        <a:t>Book 4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80494338"/>
                  </a:ext>
                </a:extLst>
              </a:tr>
              <a:tr h="74642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n>
                            <a:noFill/>
                          </a:ln>
                        </a:rPr>
                        <a:t>Book 5</a:t>
                      </a:r>
                    </a:p>
                  </a:txBody>
                  <a:tcPr anchor="ctr"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n>
                          <a:noFill/>
                        </a:ln>
                      </a:endParaRPr>
                    </a:p>
                  </a:txBody>
                  <a:tcPr>
                    <a:lnL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/>
                      <a:lightRig rig="flood" dir="t"/>
                    </a:cell3D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838023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B78E25C-7294-4D93-A5C9-6867A8A6FA1D}"/>
              </a:ext>
            </a:extLst>
          </p:cNvPr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Divided into 5 books</a:t>
            </a:r>
            <a:endParaRPr lang="en-US" sz="3200" i="1" dirty="0">
              <a:solidFill>
                <a:schemeClr val="accent4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9853AA-0605-4129-87D2-C5D7F3623AF4}"/>
              </a:ext>
            </a:extLst>
          </p:cNvPr>
          <p:cNvSpPr txBox="1"/>
          <p:nvPr/>
        </p:nvSpPr>
        <p:spPr>
          <a:xfrm>
            <a:off x="2270877" y="1392785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1-41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E4671A3-E3E8-4FEF-B10F-A966AA87B770}"/>
              </a:ext>
            </a:extLst>
          </p:cNvPr>
          <p:cNvSpPr txBox="1"/>
          <p:nvPr/>
        </p:nvSpPr>
        <p:spPr>
          <a:xfrm>
            <a:off x="2271884" y="2126524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42-72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EE0C64A-20CB-4DD8-8058-18D4928FD2FB}"/>
              </a:ext>
            </a:extLst>
          </p:cNvPr>
          <p:cNvSpPr txBox="1"/>
          <p:nvPr/>
        </p:nvSpPr>
        <p:spPr>
          <a:xfrm>
            <a:off x="2272891" y="2884487"/>
            <a:ext cx="962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73-89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2904B4-EC3C-4C17-AEE5-FE46F946C39A}"/>
              </a:ext>
            </a:extLst>
          </p:cNvPr>
          <p:cNvSpPr txBox="1"/>
          <p:nvPr/>
        </p:nvSpPr>
        <p:spPr>
          <a:xfrm>
            <a:off x="2158834" y="3618226"/>
            <a:ext cx="120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90-106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A60F92-516E-4313-A5E0-B9A2DDF10024}"/>
              </a:ext>
            </a:extLst>
          </p:cNvPr>
          <p:cNvSpPr txBox="1"/>
          <p:nvPr/>
        </p:nvSpPr>
        <p:spPr>
          <a:xfrm>
            <a:off x="2153785" y="4370133"/>
            <a:ext cx="120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107-150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9977884-6A32-44EB-9563-87CFFD48218E}"/>
              </a:ext>
            </a:extLst>
          </p:cNvPr>
          <p:cNvSpPr txBox="1"/>
          <p:nvPr/>
        </p:nvSpPr>
        <p:spPr>
          <a:xfrm>
            <a:off x="3633955" y="1392787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Genesis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5A067-9CF0-4F63-940F-587872B22BE5}"/>
              </a:ext>
            </a:extLst>
          </p:cNvPr>
          <p:cNvSpPr txBox="1"/>
          <p:nvPr/>
        </p:nvSpPr>
        <p:spPr>
          <a:xfrm>
            <a:off x="3634962" y="2138640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Exodus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B16603-9653-406D-87FE-D9E490DC983A}"/>
              </a:ext>
            </a:extLst>
          </p:cNvPr>
          <p:cNvSpPr txBox="1"/>
          <p:nvPr/>
        </p:nvSpPr>
        <p:spPr>
          <a:xfrm>
            <a:off x="3635967" y="2884490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Leviticus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3BDAEFA-3480-42F3-BF05-3F6C28752065}"/>
              </a:ext>
            </a:extLst>
          </p:cNvPr>
          <p:cNvSpPr txBox="1"/>
          <p:nvPr/>
        </p:nvSpPr>
        <p:spPr>
          <a:xfrm>
            <a:off x="3636972" y="3606116"/>
            <a:ext cx="170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Numbers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1FE78FF-6F3B-4F3A-8517-50A6B001C965}"/>
              </a:ext>
            </a:extLst>
          </p:cNvPr>
          <p:cNvSpPr txBox="1"/>
          <p:nvPr/>
        </p:nvSpPr>
        <p:spPr>
          <a:xfrm>
            <a:off x="3471254" y="4351966"/>
            <a:ext cx="2005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Deuteronomy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1BE4FF-0F2F-4331-B3B4-BE05A7B659E6}"/>
              </a:ext>
            </a:extLst>
          </p:cNvPr>
          <p:cNvSpPr txBox="1"/>
          <p:nvPr/>
        </p:nvSpPr>
        <p:spPr>
          <a:xfrm>
            <a:off x="6008718" y="1393792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Foundations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881DFB-9441-4379-9E81-99FB07AD1767}"/>
              </a:ext>
            </a:extLst>
          </p:cNvPr>
          <p:cNvSpPr txBox="1"/>
          <p:nvPr/>
        </p:nvSpPr>
        <p:spPr>
          <a:xfrm>
            <a:off x="6009725" y="2139644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Redemption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B82518E-456B-4862-8C05-F039B3449543}"/>
              </a:ext>
            </a:extLst>
          </p:cNvPr>
          <p:cNvSpPr txBox="1"/>
          <p:nvPr/>
        </p:nvSpPr>
        <p:spPr>
          <a:xfrm>
            <a:off x="6010730" y="2867326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Worship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491723-5260-4598-B714-F560EACACF39}"/>
              </a:ext>
            </a:extLst>
          </p:cNvPr>
          <p:cNvSpPr txBox="1"/>
          <p:nvPr/>
        </p:nvSpPr>
        <p:spPr>
          <a:xfrm>
            <a:off x="6011735" y="3613176"/>
            <a:ext cx="2081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Wanderings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7C244A-CA2C-4C24-909B-3B75CFFCB793}"/>
              </a:ext>
            </a:extLst>
          </p:cNvPr>
          <p:cNvSpPr txBox="1"/>
          <p:nvPr/>
        </p:nvSpPr>
        <p:spPr>
          <a:xfrm>
            <a:off x="5913927" y="4359026"/>
            <a:ext cx="2223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Lushlife" panose="00000400000000000000" pitchFamily="2" charset="0"/>
              </a:rPr>
              <a:t>Promised Life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4BE42F9-2DFC-459A-B1DE-CE5F92BC246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81557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6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mph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22" presetClass="exit" presetSubtype="8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7" grpId="1" animBg="1"/>
      <p:bldP spid="10" grpId="0"/>
      <p:bldP spid="12" grpId="0"/>
      <p:bldP spid="12" grpId="1"/>
      <p:bldP spid="13" grpId="0"/>
      <p:bldP spid="13" grpId="1"/>
      <p:bldP spid="14" grpId="0"/>
      <p:bldP spid="14" grpId="1"/>
      <p:bldP spid="14" grpId="2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19" grpId="2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4" grpId="2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EB819-0D30-4633-86D7-B57620E9FF38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131544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1473" y="69220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Asaph</a:t>
            </a:r>
            <a:r>
              <a:rPr lang="en-US" sz="3200" dirty="0"/>
              <a:t> ~ </a:t>
            </a:r>
            <a:r>
              <a:rPr lang="en-US" sz="3200"/>
              <a:t>authored Psalm 50, 73-83</a:t>
            </a:r>
            <a:endParaRPr lang="en-US" sz="7200" i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E33628-49ED-4BD0-8F85-4F4CC600B331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339361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9281" y="-40409"/>
            <a:ext cx="1882323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0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Psalms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255128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36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the book of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B727BB-3C85-46F9-9C46-BFB723F20D57}"/>
              </a:ext>
            </a:extLst>
          </p:cNvPr>
          <p:cNvSpPr txBox="1"/>
          <p:nvPr/>
        </p:nvSpPr>
        <p:spPr>
          <a:xfrm>
            <a:off x="3323684" y="-85978"/>
            <a:ext cx="255128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101600" h="38100" prst="slope"/>
            </a:sp3d>
          </a:bodyPr>
          <a:lstStyle/>
          <a:p>
            <a:r>
              <a:rPr lang="en-US" sz="4400" dirty="0">
                <a:blipFill dpi="0" rotWithShape="1">
                  <a:blip r:embed="rId3"/>
                  <a:srcRect/>
                  <a:stretch>
                    <a:fillRect/>
                  </a:stretch>
                </a:blipFill>
                <a:effectLst>
                  <a:glow rad="127000">
                    <a:schemeClr val="bg2">
                      <a:lumMod val="10000"/>
                      <a:alpha val="60000"/>
                    </a:schemeClr>
                  </a:glow>
                </a:effectLst>
                <a:latin typeface="Lushlife" panose="00000400000000000000" pitchFamily="2" charset="0"/>
              </a:rPr>
              <a:t>72-74</a:t>
            </a:r>
          </a:p>
        </p:txBody>
      </p:sp>
    </p:spTree>
    <p:extLst>
      <p:ext uri="{BB962C8B-B14F-4D97-AF65-F5344CB8AC3E}">
        <p14:creationId xmlns:p14="http://schemas.microsoft.com/office/powerpoint/2010/main" val="420607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salm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salms">
      <a:majorFont>
        <a:latin typeface="Lushlife"/>
        <a:ea typeface=""/>
        <a:cs typeface=""/>
      </a:majorFont>
      <a:minorFont>
        <a:latin typeface="Lushlif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Lushlife" panose="000004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7" id="{AA0A4C66-1EE3-4F2D-A793-1E22421EE34F}" vid="{4CC75E1C-A16D-435B-A087-B3D2F2DBC54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Psalms</Template>
  <TotalTime>3162</TotalTime>
  <Words>359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Lushlife</vt:lpstr>
      <vt:lpstr>Times New Roman</vt:lpstr>
      <vt:lpstr>Arial Rounded MT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5</cp:revision>
  <dcterms:created xsi:type="dcterms:W3CDTF">2017-11-27T16:57:52Z</dcterms:created>
  <dcterms:modified xsi:type="dcterms:W3CDTF">2017-11-29T22:37:21Z</dcterms:modified>
</cp:coreProperties>
</file>