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81" r:id="rId5"/>
    <p:sldId id="286" r:id="rId6"/>
    <p:sldId id="282" r:id="rId7"/>
    <p:sldId id="283" r:id="rId8"/>
    <p:sldId id="279" r:id="rId9"/>
    <p:sldId id="280" r:id="rId10"/>
    <p:sldId id="261" r:id="rId11"/>
    <p:sldId id="262" r:id="rId12"/>
    <p:sldId id="257" r:id="rId13"/>
    <p:sldId id="260" r:id="rId14"/>
    <p:sldId id="284" r:id="rId15"/>
    <p:sldId id="285" r:id="rId16"/>
    <p:sldId id="265" r:id="rId17"/>
    <p:sldId id="266" r:id="rId18"/>
    <p:sldId id="267" r:id="rId19"/>
    <p:sldId id="270" r:id="rId20"/>
    <p:sldId id="269" r:id="rId21"/>
    <p:sldId id="268" r:id="rId22"/>
    <p:sldId id="271" r:id="rId23"/>
    <p:sldId id="272" r:id="rId24"/>
    <p:sldId id="273" r:id="rId25"/>
    <p:sldId id="274" r:id="rId26"/>
    <p:sldId id="263" r:id="rId27"/>
    <p:sldId id="264" r:id="rId28"/>
    <p:sldId id="277" r:id="rId29"/>
    <p:sldId id="278" r:id="rId30"/>
  </p:sldIdLst>
  <p:sldSz cx="9144000" cy="6858000" type="screen4x3"/>
  <p:notesSz cx="6858000" cy="9144000"/>
  <p:embeddedFontLst>
    <p:embeddedFont>
      <p:font typeface="Lushlife" panose="00000400000000000000"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65" autoAdjust="0"/>
    <p:restoredTop sz="94660"/>
  </p:normalViewPr>
  <p:slideViewPr>
    <p:cSldViewPr snapToGrid="0">
      <p:cViewPr>
        <p:scale>
          <a:sx n="52" d="100"/>
          <a:sy n="52" d="100"/>
        </p:scale>
        <p:origin x="1042" y="5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3F7A7AD-D8AD-4C54-8D86-3CCFE83B30A3}"/>
    <pc:docChg chg="undo redo custSel addSld delSld modSld sldOrd">
      <pc:chgData name="Ken Merrihew" userId="bcb7a1e886d99f07" providerId="LiveId" clId="{63F7A7AD-D8AD-4C54-8D86-3CCFE83B30A3}" dt="2017-10-25T18:53:46.834" v="445" actId="20577"/>
      <pc:docMkLst>
        <pc:docMk/>
      </pc:docMkLst>
      <pc:sldChg chg="addSp modSp modAnim">
        <pc:chgData name="Ken Merrihew" userId="bcb7a1e886d99f07" providerId="LiveId" clId="{63F7A7AD-D8AD-4C54-8D86-3CCFE83B30A3}" dt="2017-10-25T15:20:46.129" v="95"/>
        <pc:sldMkLst>
          <pc:docMk/>
          <pc:sldMk cId="3280192949" sldId="259"/>
        </pc:sldMkLst>
        <pc:spChg chg="mod">
          <ac:chgData name="Ken Merrihew" userId="bcb7a1e886d99f07" providerId="LiveId" clId="{63F7A7AD-D8AD-4C54-8D86-3CCFE83B30A3}" dt="2017-10-25T15:20:03.565" v="56" actId="403"/>
          <ac:spMkLst>
            <pc:docMk/>
            <pc:sldMk cId="3280192949" sldId="259"/>
            <ac:spMk id="5" creationId="{00000000-0000-0000-0000-000000000000}"/>
          </ac:spMkLst>
        </pc:spChg>
        <pc:spChg chg="add mod ord">
          <ac:chgData name="Ken Merrihew" userId="bcb7a1e886d99f07" providerId="LiveId" clId="{63F7A7AD-D8AD-4C54-8D86-3CCFE83B30A3}" dt="2017-10-25T15:20:40.011" v="94" actId="167"/>
          <ac:spMkLst>
            <pc:docMk/>
            <pc:sldMk cId="3280192949" sldId="259"/>
            <ac:spMk id="10" creationId="{7CE69DBE-9FAF-4B97-82A8-3AE75EC39779}"/>
          </ac:spMkLst>
        </pc:spChg>
      </pc:sldChg>
      <pc:sldChg chg="del">
        <pc:chgData name="Ken Merrihew" userId="bcb7a1e886d99f07" providerId="LiveId" clId="{63F7A7AD-D8AD-4C54-8D86-3CCFE83B30A3}" dt="2017-10-25T15:20:12.765" v="57" actId="2696"/>
        <pc:sldMkLst>
          <pc:docMk/>
          <pc:sldMk cId="190643507" sldId="275"/>
        </pc:sldMkLst>
      </pc:sldChg>
      <pc:sldChg chg="del">
        <pc:chgData name="Ken Merrihew" userId="bcb7a1e886d99f07" providerId="LiveId" clId="{63F7A7AD-D8AD-4C54-8D86-3CCFE83B30A3}" dt="2017-10-25T15:20:13.504" v="58" actId="2696"/>
        <pc:sldMkLst>
          <pc:docMk/>
          <pc:sldMk cId="1511179152" sldId="276"/>
        </pc:sldMkLst>
      </pc:sldChg>
      <pc:sldChg chg="modSp add">
        <pc:chgData name="Ken Merrihew" userId="bcb7a1e886d99f07" providerId="LiveId" clId="{63F7A7AD-D8AD-4C54-8D86-3CCFE83B30A3}" dt="2017-10-25T18:53:46.834" v="445" actId="20577"/>
        <pc:sldMkLst>
          <pc:docMk/>
          <pc:sldMk cId="1645059538" sldId="279"/>
        </pc:sldMkLst>
        <pc:spChg chg="mod">
          <ac:chgData name="Ken Merrihew" userId="bcb7a1e886d99f07" providerId="LiveId" clId="{63F7A7AD-D8AD-4C54-8D86-3CCFE83B30A3}" dt="2017-10-25T18:53:46.834" v="445" actId="20577"/>
          <ac:spMkLst>
            <pc:docMk/>
            <pc:sldMk cId="1645059538" sldId="279"/>
            <ac:spMk id="5" creationId="{00000000-0000-0000-0000-000000000000}"/>
          </ac:spMkLst>
        </pc:spChg>
      </pc:sldChg>
      <pc:sldChg chg="add">
        <pc:chgData name="Ken Merrihew" userId="bcb7a1e886d99f07" providerId="LiveId" clId="{63F7A7AD-D8AD-4C54-8D86-3CCFE83B30A3}" dt="2017-10-25T13:55:23.543" v="0"/>
        <pc:sldMkLst>
          <pc:docMk/>
          <pc:sldMk cId="555478064" sldId="280"/>
        </pc:sldMkLst>
      </pc:sldChg>
      <pc:sldChg chg="add ord">
        <pc:chgData name="Ken Merrihew" userId="bcb7a1e886d99f07" providerId="LiveId" clId="{63F7A7AD-D8AD-4C54-8D86-3CCFE83B30A3}" dt="2017-10-25T18:50:35.167" v="441"/>
        <pc:sldMkLst>
          <pc:docMk/>
          <pc:sldMk cId="4059931551" sldId="281"/>
        </pc:sldMkLst>
      </pc:sldChg>
      <pc:sldChg chg="addSp modSp add modAnim">
        <pc:chgData name="Ken Merrihew" userId="bcb7a1e886d99f07" providerId="LiveId" clId="{63F7A7AD-D8AD-4C54-8D86-3CCFE83B30A3}" dt="2017-10-25T15:38:35.706" v="132" actId="114"/>
        <pc:sldMkLst>
          <pc:docMk/>
          <pc:sldMk cId="1404499962" sldId="282"/>
        </pc:sldMkLst>
        <pc:spChg chg="mod">
          <ac:chgData name="Ken Merrihew" userId="bcb7a1e886d99f07" providerId="LiveId" clId="{63F7A7AD-D8AD-4C54-8D86-3CCFE83B30A3}" dt="2017-10-25T15:37:58.098" v="103"/>
          <ac:spMkLst>
            <pc:docMk/>
            <pc:sldMk cId="1404499962" sldId="282"/>
            <ac:spMk id="5" creationId="{00000000-0000-0000-0000-000000000000}"/>
          </ac:spMkLst>
        </pc:spChg>
        <pc:spChg chg="add mod">
          <ac:chgData name="Ken Merrihew" userId="bcb7a1e886d99f07" providerId="LiveId" clId="{63F7A7AD-D8AD-4C54-8D86-3CCFE83B30A3}" dt="2017-10-25T15:38:35.706" v="132" actId="114"/>
          <ac:spMkLst>
            <pc:docMk/>
            <pc:sldMk cId="1404499962" sldId="282"/>
            <ac:spMk id="6" creationId="{20EBDCAA-CCB7-40B8-B270-10E807FC72A0}"/>
          </ac:spMkLst>
        </pc:spChg>
      </pc:sldChg>
      <pc:sldChg chg="add">
        <pc:chgData name="Ken Merrihew" userId="bcb7a1e886d99f07" providerId="LiveId" clId="{63F7A7AD-D8AD-4C54-8D86-3CCFE83B30A3}" dt="2017-10-25T15:37:47.381" v="96"/>
        <pc:sldMkLst>
          <pc:docMk/>
          <pc:sldMk cId="2632763976" sldId="283"/>
        </pc:sldMkLst>
      </pc:sldChg>
      <pc:sldChg chg="addSp delSp modSp add delAnim modAnim">
        <pc:chgData name="Ken Merrihew" userId="bcb7a1e886d99f07" providerId="LiveId" clId="{63F7A7AD-D8AD-4C54-8D86-3CCFE83B30A3}" dt="2017-10-25T16:22:11.622" v="227"/>
        <pc:sldMkLst>
          <pc:docMk/>
          <pc:sldMk cId="4071433684" sldId="284"/>
        </pc:sldMkLst>
        <pc:spChg chg="add del">
          <ac:chgData name="Ken Merrihew" userId="bcb7a1e886d99f07" providerId="LiveId" clId="{63F7A7AD-D8AD-4C54-8D86-3CCFE83B30A3}" dt="2017-10-25T16:15:05.966" v="137"/>
          <ac:spMkLst>
            <pc:docMk/>
            <pc:sldMk cId="4071433684" sldId="284"/>
            <ac:spMk id="2" creationId="{BAE03923-AA5B-457C-B7C8-39533845E0D9}"/>
          </ac:spMkLst>
        </pc:spChg>
        <pc:spChg chg="add mod">
          <ac:chgData name="Ken Merrihew" userId="bcb7a1e886d99f07" providerId="LiveId" clId="{63F7A7AD-D8AD-4C54-8D86-3CCFE83B30A3}" dt="2017-10-25T16:20:13.867" v="199" actId="14100"/>
          <ac:spMkLst>
            <pc:docMk/>
            <pc:sldMk cId="4071433684" sldId="284"/>
            <ac:spMk id="3" creationId="{4A1F12C2-7692-4AD9-B7AF-7544958A2644}"/>
          </ac:spMkLst>
        </pc:spChg>
        <pc:spChg chg="add mod">
          <ac:chgData name="Ken Merrihew" userId="bcb7a1e886d99f07" providerId="LiveId" clId="{63F7A7AD-D8AD-4C54-8D86-3CCFE83B30A3}" dt="2017-10-25T16:20:00.186" v="197" actId="122"/>
          <ac:spMkLst>
            <pc:docMk/>
            <pc:sldMk cId="4071433684" sldId="284"/>
            <ac:spMk id="4" creationId="{2F52D103-BCF9-44CD-A5F0-61D9D73B90FE}"/>
          </ac:spMkLst>
        </pc:spChg>
        <pc:spChg chg="del">
          <ac:chgData name="Ken Merrihew" userId="bcb7a1e886d99f07" providerId="LiveId" clId="{63F7A7AD-D8AD-4C54-8D86-3CCFE83B30A3}" dt="2017-10-25T16:14:59.750" v="134" actId="478"/>
          <ac:spMkLst>
            <pc:docMk/>
            <pc:sldMk cId="4071433684" sldId="284"/>
            <ac:spMk id="5" creationId="{00000000-0000-0000-0000-000000000000}"/>
          </ac:spMkLst>
        </pc:spChg>
        <pc:spChg chg="add mod">
          <ac:chgData name="Ken Merrihew" userId="bcb7a1e886d99f07" providerId="LiveId" clId="{63F7A7AD-D8AD-4C54-8D86-3CCFE83B30A3}" dt="2017-10-25T16:21:58.320" v="224" actId="20577"/>
          <ac:spMkLst>
            <pc:docMk/>
            <pc:sldMk cId="4071433684" sldId="284"/>
            <ac:spMk id="6" creationId="{056BB524-D2DC-4183-B87C-5496691D4880}"/>
          </ac:spMkLst>
        </pc:spChg>
        <pc:spChg chg="del">
          <ac:chgData name="Ken Merrihew" userId="bcb7a1e886d99f07" providerId="LiveId" clId="{63F7A7AD-D8AD-4C54-8D86-3CCFE83B30A3}" dt="2017-10-25T16:15:00.428" v="135" actId="478"/>
          <ac:spMkLst>
            <pc:docMk/>
            <pc:sldMk cId="4071433684" sldId="284"/>
            <ac:spMk id="10" creationId="{38B4D05E-0EC7-4C71-8B45-BC0FFD71F647}"/>
          </ac:spMkLst>
        </pc:spChg>
        <pc:picChg chg="add mod">
          <ac:chgData name="Ken Merrihew" userId="bcb7a1e886d99f07" providerId="LiveId" clId="{63F7A7AD-D8AD-4C54-8D86-3CCFE83B30A3}" dt="2017-10-25T16:19:12.619" v="160" actId="1076"/>
          <ac:picMkLst>
            <pc:docMk/>
            <pc:sldMk cId="4071433684" sldId="284"/>
            <ac:picMk id="2050" creationId="{90D17AEE-F997-4B0A-91F2-63704F01806D}"/>
          </ac:picMkLst>
        </pc:picChg>
      </pc:sldChg>
      <pc:sldChg chg="add">
        <pc:chgData name="Ken Merrihew" userId="bcb7a1e886d99f07" providerId="LiveId" clId="{63F7A7AD-D8AD-4C54-8D86-3CCFE83B30A3}" dt="2017-10-25T16:14:54.908" v="133"/>
        <pc:sldMkLst>
          <pc:docMk/>
          <pc:sldMk cId="3532746411" sldId="285"/>
        </pc:sldMkLst>
      </pc:sldChg>
      <pc:sldChg chg="add">
        <pc:chgData name="Ken Merrihew" userId="bcb7a1e886d99f07" providerId="LiveId" clId="{63F7A7AD-D8AD-4C54-8D86-3CCFE83B30A3}" dt="2017-10-25T18:50:31.572" v="440"/>
        <pc:sldMkLst>
          <pc:docMk/>
          <pc:sldMk cId="816869459" sldId="286"/>
        </pc:sldMkLst>
      </pc:sldChg>
      <pc:sldChg chg="addSp delSp modSp add del delAnim modAnim">
        <pc:chgData name="Ken Merrihew" userId="bcb7a1e886d99f07" providerId="LiveId" clId="{63F7A7AD-D8AD-4C54-8D86-3CCFE83B30A3}" dt="2017-10-25T18:39:12.317" v="437" actId="2696"/>
        <pc:sldMkLst>
          <pc:docMk/>
          <pc:sldMk cId="1855880821" sldId="286"/>
        </pc:sldMkLst>
        <pc:spChg chg="del">
          <ac:chgData name="Ken Merrihew" userId="bcb7a1e886d99f07" providerId="LiveId" clId="{63F7A7AD-D8AD-4C54-8D86-3CCFE83B30A3}" dt="2017-10-25T18:18:51.950" v="230" actId="478"/>
          <ac:spMkLst>
            <pc:docMk/>
            <pc:sldMk cId="1855880821" sldId="286"/>
            <ac:spMk id="2" creationId="{E3161872-D635-4393-B826-7DE855DEDC0A}"/>
          </ac:spMkLst>
        </pc:spChg>
        <pc:spChg chg="del">
          <ac:chgData name="Ken Merrihew" userId="bcb7a1e886d99f07" providerId="LiveId" clId="{63F7A7AD-D8AD-4C54-8D86-3CCFE83B30A3}" dt="2017-10-25T18:18:50.985" v="229" actId="478"/>
          <ac:spMkLst>
            <pc:docMk/>
            <pc:sldMk cId="1855880821" sldId="286"/>
            <ac:spMk id="5" creationId="{00000000-0000-0000-0000-000000000000}"/>
          </ac:spMkLst>
        </pc:spChg>
        <pc:spChg chg="del">
          <ac:chgData name="Ken Merrihew" userId="bcb7a1e886d99f07" providerId="LiveId" clId="{63F7A7AD-D8AD-4C54-8D86-3CCFE83B30A3}" dt="2017-10-25T18:18:50.985" v="229" actId="478"/>
          <ac:spMkLst>
            <pc:docMk/>
            <pc:sldMk cId="1855880821" sldId="286"/>
            <ac:spMk id="10" creationId="{BF2A4043-9F1B-4C48-B3A4-9F74644DE921}"/>
          </ac:spMkLst>
        </pc:spChg>
        <pc:spChg chg="add mod">
          <ac:chgData name="Ken Merrihew" userId="bcb7a1e886d99f07" providerId="LiveId" clId="{63F7A7AD-D8AD-4C54-8D86-3CCFE83B30A3}" dt="2017-10-25T18:20:18.163" v="253" actId="14100"/>
          <ac:spMkLst>
            <pc:docMk/>
            <pc:sldMk cId="1855880821" sldId="286"/>
            <ac:spMk id="18" creationId="{A3277318-EEBB-43D7-ADFE-A2090AEEBAAF}"/>
          </ac:spMkLst>
        </pc:spChg>
        <pc:spChg chg="add mod">
          <ac:chgData name="Ken Merrihew" userId="bcb7a1e886d99f07" providerId="LiveId" clId="{63F7A7AD-D8AD-4C54-8D86-3CCFE83B30A3}" dt="2017-10-25T18:20:18.163" v="253" actId="14100"/>
          <ac:spMkLst>
            <pc:docMk/>
            <pc:sldMk cId="1855880821" sldId="286"/>
            <ac:spMk id="19" creationId="{BD9B740B-D4CE-48F6-8AF0-65F0F01D7575}"/>
          </ac:spMkLst>
        </pc:spChg>
        <pc:spChg chg="add mod">
          <ac:chgData name="Ken Merrihew" userId="bcb7a1e886d99f07" providerId="LiveId" clId="{63F7A7AD-D8AD-4C54-8D86-3CCFE83B30A3}" dt="2017-10-25T18:20:18.163" v="253" actId="14100"/>
          <ac:spMkLst>
            <pc:docMk/>
            <pc:sldMk cId="1855880821" sldId="286"/>
            <ac:spMk id="25" creationId="{655D322C-3265-4E77-900C-A1B19A1F3823}"/>
          </ac:spMkLst>
        </pc:spChg>
        <pc:spChg chg="add mod">
          <ac:chgData name="Ken Merrihew" userId="bcb7a1e886d99f07" providerId="LiveId" clId="{63F7A7AD-D8AD-4C54-8D86-3CCFE83B30A3}" dt="2017-10-25T18:20:18.163" v="253" actId="14100"/>
          <ac:spMkLst>
            <pc:docMk/>
            <pc:sldMk cId="1855880821" sldId="286"/>
            <ac:spMk id="26" creationId="{B930E5DF-9CA4-44F2-8078-14A8986960FE}"/>
          </ac:spMkLst>
        </pc:spChg>
        <pc:spChg chg="mod">
          <ac:chgData name="Ken Merrihew" userId="bcb7a1e886d99f07" providerId="LiveId" clId="{63F7A7AD-D8AD-4C54-8D86-3CCFE83B30A3}" dt="2017-10-25T18:24:16.689" v="275" actId="1035"/>
          <ac:spMkLst>
            <pc:docMk/>
            <pc:sldMk cId="1855880821" sldId="286"/>
            <ac:spMk id="28" creationId="{2B0ED09B-A806-4586-9314-646913588E47}"/>
          </ac:spMkLst>
        </pc:spChg>
        <pc:grpChg chg="add mod">
          <ac:chgData name="Ken Merrihew" userId="bcb7a1e886d99f07" providerId="LiveId" clId="{63F7A7AD-D8AD-4C54-8D86-3CCFE83B30A3}" dt="2017-10-25T18:38:07.894" v="429" actId="1076"/>
          <ac:grpSpMkLst>
            <pc:docMk/>
            <pc:sldMk cId="1855880821" sldId="286"/>
            <ac:grpSpMk id="27" creationId="{507D8515-4773-4CF9-B797-EFCFBF236C02}"/>
          </ac:grpSpMkLst>
        </pc:grpChg>
        <pc:grpChg chg="add mod">
          <ac:chgData name="Ken Merrihew" userId="bcb7a1e886d99f07" providerId="LiveId" clId="{63F7A7AD-D8AD-4C54-8D86-3CCFE83B30A3}" dt="2017-10-25T18:20:18.163" v="253" actId="14100"/>
          <ac:grpSpMkLst>
            <pc:docMk/>
            <pc:sldMk cId="1855880821" sldId="286"/>
            <ac:grpSpMk id="32" creationId="{8223AF8F-75A9-4A9A-8354-6DCF16AF93BE}"/>
          </ac:grpSpMkLst>
        </pc:grpChg>
        <pc:picChg chg="add mod">
          <ac:chgData name="Ken Merrihew" userId="bcb7a1e886d99f07" providerId="LiveId" clId="{63F7A7AD-D8AD-4C54-8D86-3CCFE83B30A3}" dt="2017-10-25T18:25:13.017" v="276" actId="14861"/>
          <ac:picMkLst>
            <pc:docMk/>
            <pc:sldMk cId="1855880821" sldId="286"/>
            <ac:picMk id="11" creationId="{CFD19E15-9A26-4AC9-996A-31E5AD07816D}"/>
          </ac:picMkLst>
        </pc:picChg>
        <pc:picChg chg="add mod">
          <ac:chgData name="Ken Merrihew" userId="bcb7a1e886d99f07" providerId="LiveId" clId="{63F7A7AD-D8AD-4C54-8D86-3CCFE83B30A3}" dt="2017-10-25T18:25:13.017" v="276" actId="14861"/>
          <ac:picMkLst>
            <pc:docMk/>
            <pc:sldMk cId="1855880821" sldId="286"/>
            <ac:picMk id="12" creationId="{CB607B17-273C-40BF-A3AF-D498C8B48724}"/>
          </ac:picMkLst>
        </pc:picChg>
        <pc:picChg chg="add mod">
          <ac:chgData name="Ken Merrihew" userId="bcb7a1e886d99f07" providerId="LiveId" clId="{63F7A7AD-D8AD-4C54-8D86-3CCFE83B30A3}" dt="2017-10-25T18:25:13.017" v="276" actId="14861"/>
          <ac:picMkLst>
            <pc:docMk/>
            <pc:sldMk cId="1855880821" sldId="286"/>
            <ac:picMk id="13" creationId="{440A1C72-BE6F-4160-8A80-C99A1F0EB4D9}"/>
          </ac:picMkLst>
        </pc:picChg>
        <pc:picChg chg="add mod">
          <ac:chgData name="Ken Merrihew" userId="bcb7a1e886d99f07" providerId="LiveId" clId="{63F7A7AD-D8AD-4C54-8D86-3CCFE83B30A3}" dt="2017-10-25T18:25:13.017" v="276" actId="14861"/>
          <ac:picMkLst>
            <pc:docMk/>
            <pc:sldMk cId="1855880821" sldId="286"/>
            <ac:picMk id="14" creationId="{D846DBAA-7310-4C0A-A6E8-7F43CF40D670}"/>
          </ac:picMkLst>
        </pc:picChg>
        <pc:picChg chg="add mod">
          <ac:chgData name="Ken Merrihew" userId="bcb7a1e886d99f07" providerId="LiveId" clId="{63F7A7AD-D8AD-4C54-8D86-3CCFE83B30A3}" dt="2017-10-25T18:25:13.017" v="276" actId="14861"/>
          <ac:picMkLst>
            <pc:docMk/>
            <pc:sldMk cId="1855880821" sldId="286"/>
            <ac:picMk id="15" creationId="{4E2A9E84-C8F7-4105-BD7F-6915D449284A}"/>
          </ac:picMkLst>
        </pc:picChg>
        <pc:picChg chg="add mod">
          <ac:chgData name="Ken Merrihew" userId="bcb7a1e886d99f07" providerId="LiveId" clId="{63F7A7AD-D8AD-4C54-8D86-3CCFE83B30A3}" dt="2017-10-25T18:25:13.017" v="276" actId="14861"/>
          <ac:picMkLst>
            <pc:docMk/>
            <pc:sldMk cId="1855880821" sldId="286"/>
            <ac:picMk id="16" creationId="{1D7A9B7E-9401-453D-A148-A5D53143675D}"/>
          </ac:picMkLst>
        </pc:picChg>
        <pc:picChg chg="add mod">
          <ac:chgData name="Ken Merrihew" userId="bcb7a1e886d99f07" providerId="LiveId" clId="{63F7A7AD-D8AD-4C54-8D86-3CCFE83B30A3}" dt="2017-10-25T18:25:13.017" v="276" actId="14861"/>
          <ac:picMkLst>
            <pc:docMk/>
            <pc:sldMk cId="1855880821" sldId="286"/>
            <ac:picMk id="17" creationId="{9C343065-7F09-4E51-AB4E-9AF09ACDEFB9}"/>
          </ac:picMkLst>
        </pc:picChg>
        <pc:picChg chg="add mod">
          <ac:chgData name="Ken Merrihew" userId="bcb7a1e886d99f07" providerId="LiveId" clId="{63F7A7AD-D8AD-4C54-8D86-3CCFE83B30A3}" dt="2017-10-25T18:22:05.971" v="256" actId="14861"/>
          <ac:picMkLst>
            <pc:docMk/>
            <pc:sldMk cId="1855880821" sldId="286"/>
            <ac:picMk id="20" creationId="{29712E1B-ECB9-437C-9291-C49F53076C26}"/>
          </ac:picMkLst>
        </pc:picChg>
        <pc:picChg chg="add mod">
          <ac:chgData name="Ken Merrihew" userId="bcb7a1e886d99f07" providerId="LiveId" clId="{63F7A7AD-D8AD-4C54-8D86-3CCFE83B30A3}" dt="2017-10-25T18:23:19.695" v="260" actId="14861"/>
          <ac:picMkLst>
            <pc:docMk/>
            <pc:sldMk cId="1855880821" sldId="286"/>
            <ac:picMk id="21" creationId="{AB437621-1A8C-4187-A67E-CB7258524808}"/>
          </ac:picMkLst>
        </pc:picChg>
        <pc:picChg chg="add mod">
          <ac:chgData name="Ken Merrihew" userId="bcb7a1e886d99f07" providerId="LiveId" clId="{63F7A7AD-D8AD-4C54-8D86-3CCFE83B30A3}" dt="2017-10-25T18:22:56.845" v="257" actId="14861"/>
          <ac:picMkLst>
            <pc:docMk/>
            <pc:sldMk cId="1855880821" sldId="286"/>
            <ac:picMk id="22" creationId="{7E41BF84-3E36-45F1-ABEF-A3D4EA3C661E}"/>
          </ac:picMkLst>
        </pc:picChg>
        <pc:picChg chg="add mod">
          <ac:chgData name="Ken Merrihew" userId="bcb7a1e886d99f07" providerId="LiveId" clId="{63F7A7AD-D8AD-4C54-8D86-3CCFE83B30A3}" dt="2017-10-25T18:22:05.971" v="256" actId="14861"/>
          <ac:picMkLst>
            <pc:docMk/>
            <pc:sldMk cId="1855880821" sldId="286"/>
            <ac:picMk id="23" creationId="{4E40D4CF-1D1B-4101-AB4E-90C77AF65D61}"/>
          </ac:picMkLst>
        </pc:picChg>
        <pc:picChg chg="add mod">
          <ac:chgData name="Ken Merrihew" userId="bcb7a1e886d99f07" providerId="LiveId" clId="{63F7A7AD-D8AD-4C54-8D86-3CCFE83B30A3}" dt="2017-10-25T18:22:05.971" v="256" actId="14861"/>
          <ac:picMkLst>
            <pc:docMk/>
            <pc:sldMk cId="1855880821" sldId="286"/>
            <ac:picMk id="24" creationId="{8566EA04-94A1-4F9C-ADD2-16E9A7D7E855}"/>
          </ac:picMkLst>
        </pc:picChg>
        <pc:picChg chg="add mod">
          <ac:chgData name="Ken Merrihew" userId="bcb7a1e886d99f07" providerId="LiveId" clId="{63F7A7AD-D8AD-4C54-8D86-3CCFE83B30A3}" dt="2017-10-25T18:23:22.918" v="261" actId="1076"/>
          <ac:picMkLst>
            <pc:docMk/>
            <pc:sldMk cId="1855880821" sldId="286"/>
            <ac:picMk id="39" creationId="{A8F37DEE-8EB1-43D7-9F7B-28C7429715B1}"/>
          </ac:picMkLst>
        </pc:picChg>
        <pc:picChg chg="add mod">
          <ac:chgData name="Ken Merrihew" userId="bcb7a1e886d99f07" providerId="LiveId" clId="{63F7A7AD-D8AD-4C54-8D86-3CCFE83B30A3}" dt="2017-10-25T18:21:18.657" v="255" actId="14861"/>
          <ac:picMkLst>
            <pc:docMk/>
            <pc:sldMk cId="1855880821" sldId="286"/>
            <ac:picMk id="40" creationId="{1BB1FDB8-AE97-4A00-BF96-C5B5911D1143}"/>
          </ac:picMkLst>
        </pc:picChg>
      </pc:sldChg>
      <pc:sldChg chg="add del">
        <pc:chgData name="Ken Merrihew" userId="bcb7a1e886d99f07" providerId="LiveId" clId="{63F7A7AD-D8AD-4C54-8D86-3CCFE83B30A3}" dt="2017-10-25T18:39:17.344" v="439" actId="2696"/>
        <pc:sldMkLst>
          <pc:docMk/>
          <pc:sldMk cId="3428242398" sldId="287"/>
        </pc:sldMkLst>
      </pc:sldChg>
      <pc:sldChg chg="addSp delSp modSp add del addAnim delAnim">
        <pc:chgData name="Ken Merrihew" userId="bcb7a1e886d99f07" providerId="LiveId" clId="{63F7A7AD-D8AD-4C54-8D86-3CCFE83B30A3}" dt="2017-10-25T18:39:15.428" v="438" actId="2696"/>
        <pc:sldMkLst>
          <pc:docMk/>
          <pc:sldMk cId="1137033150" sldId="288"/>
        </pc:sldMkLst>
        <pc:spChg chg="add mod">
          <ac:chgData name="Ken Merrihew" userId="bcb7a1e886d99f07" providerId="LiveId" clId="{63F7A7AD-D8AD-4C54-8D86-3CCFE83B30A3}" dt="2017-10-25T18:35:27.282" v="391" actId="164"/>
          <ac:spMkLst>
            <pc:docMk/>
            <pc:sldMk cId="1137033150" sldId="288"/>
            <ac:spMk id="2" creationId="{BCD8A9E4-2E7F-4AC9-84C9-CC711A52D950}"/>
          </ac:spMkLst>
        </pc:spChg>
        <pc:spChg chg="mod">
          <ac:chgData name="Ken Merrihew" userId="bcb7a1e886d99f07" providerId="LiveId" clId="{63F7A7AD-D8AD-4C54-8D86-3CCFE83B30A3}" dt="2017-10-25T18:30:30.053" v="289" actId="14100"/>
          <ac:spMkLst>
            <pc:docMk/>
            <pc:sldMk cId="1137033150" sldId="288"/>
            <ac:spMk id="18" creationId="{A3277318-EEBB-43D7-ADFE-A2090AEEBAAF}"/>
          </ac:spMkLst>
        </pc:spChg>
        <pc:spChg chg="mod">
          <ac:chgData name="Ken Merrihew" userId="bcb7a1e886d99f07" providerId="LiveId" clId="{63F7A7AD-D8AD-4C54-8D86-3CCFE83B30A3}" dt="2017-10-25T18:30:30.053" v="289" actId="14100"/>
          <ac:spMkLst>
            <pc:docMk/>
            <pc:sldMk cId="1137033150" sldId="288"/>
            <ac:spMk id="19" creationId="{BD9B740B-D4CE-48F6-8AF0-65F0F01D7575}"/>
          </ac:spMkLst>
        </pc:spChg>
        <pc:spChg chg="mod ord">
          <ac:chgData name="Ken Merrihew" userId="bcb7a1e886d99f07" providerId="LiveId" clId="{63F7A7AD-D8AD-4C54-8D86-3CCFE83B30A3}" dt="2017-10-25T18:38:49.355" v="435" actId="166"/>
          <ac:spMkLst>
            <pc:docMk/>
            <pc:sldMk cId="1137033150" sldId="288"/>
            <ac:spMk id="25" creationId="{655D322C-3265-4E77-900C-A1B19A1F3823}"/>
          </ac:spMkLst>
        </pc:spChg>
        <pc:spChg chg="mod">
          <ac:chgData name="Ken Merrihew" userId="bcb7a1e886d99f07" providerId="LiveId" clId="{63F7A7AD-D8AD-4C54-8D86-3CCFE83B30A3}" dt="2017-10-25T18:30:30.053" v="289" actId="14100"/>
          <ac:spMkLst>
            <pc:docMk/>
            <pc:sldMk cId="1137033150" sldId="288"/>
            <ac:spMk id="26" creationId="{B930E5DF-9CA4-44F2-8078-14A8986960FE}"/>
          </ac:spMkLst>
        </pc:spChg>
        <pc:spChg chg="mod">
          <ac:chgData name="Ken Merrihew" userId="bcb7a1e886d99f07" providerId="LiveId" clId="{63F7A7AD-D8AD-4C54-8D86-3CCFE83B30A3}" dt="2017-10-25T18:33:08.830" v="302" actId="1076"/>
          <ac:spMkLst>
            <pc:docMk/>
            <pc:sldMk cId="1137033150" sldId="288"/>
            <ac:spMk id="28" creationId="{2B0ED09B-A806-4586-9314-646913588E47}"/>
          </ac:spMkLst>
        </pc:spChg>
        <pc:spChg chg="mod ord">
          <ac:chgData name="Ken Merrihew" userId="bcb7a1e886d99f07" providerId="LiveId" clId="{63F7A7AD-D8AD-4C54-8D86-3CCFE83B30A3}" dt="2017-10-25T18:38:44.139" v="434" actId="166"/>
          <ac:spMkLst>
            <pc:docMk/>
            <pc:sldMk cId="1137033150" sldId="288"/>
            <ac:spMk id="29" creationId="{39996C5E-10DC-4F67-B668-4E266B384D75}"/>
          </ac:spMkLst>
        </pc:spChg>
        <pc:spChg chg="mod">
          <ac:chgData name="Ken Merrihew" userId="bcb7a1e886d99f07" providerId="LiveId" clId="{63F7A7AD-D8AD-4C54-8D86-3CCFE83B30A3}" dt="2017-10-25T18:33:08.830" v="302" actId="1076"/>
          <ac:spMkLst>
            <pc:docMk/>
            <pc:sldMk cId="1137033150" sldId="288"/>
            <ac:spMk id="30" creationId="{264FF14C-7EA1-4423-A32F-9CD32DBE9E48}"/>
          </ac:spMkLst>
        </pc:spChg>
        <pc:spChg chg="mod">
          <ac:chgData name="Ken Merrihew" userId="bcb7a1e886d99f07" providerId="LiveId" clId="{63F7A7AD-D8AD-4C54-8D86-3CCFE83B30A3}" dt="2017-10-25T18:33:08.830" v="302" actId="1076"/>
          <ac:spMkLst>
            <pc:docMk/>
            <pc:sldMk cId="1137033150" sldId="288"/>
            <ac:spMk id="31" creationId="{558E72CC-7936-4F28-A68C-DB5C25159D00}"/>
          </ac:spMkLst>
        </pc:spChg>
        <pc:spChg chg="mod">
          <ac:chgData name="Ken Merrihew" userId="bcb7a1e886d99f07" providerId="LiveId" clId="{63F7A7AD-D8AD-4C54-8D86-3CCFE83B30A3}" dt="2017-10-25T18:31:38.167" v="298" actId="14100"/>
          <ac:spMkLst>
            <pc:docMk/>
            <pc:sldMk cId="1137033150" sldId="288"/>
            <ac:spMk id="38" creationId="{6BD64849-1604-4649-9D6D-5B82E44E251B}"/>
          </ac:spMkLst>
        </pc:spChg>
        <pc:spChg chg="mod topLvl">
          <ac:chgData name="Ken Merrihew" userId="bcb7a1e886d99f07" providerId="LiveId" clId="{63F7A7AD-D8AD-4C54-8D86-3CCFE83B30A3}" dt="2017-10-25T18:36:55.849" v="414" actId="164"/>
          <ac:spMkLst>
            <pc:docMk/>
            <pc:sldMk cId="1137033150" sldId="288"/>
            <ac:spMk id="48" creationId="{AE83550C-03CC-4F8E-BF02-E17A72AB1D53}"/>
          </ac:spMkLst>
        </pc:spChg>
        <pc:spChg chg="add mod">
          <ac:chgData name="Ken Merrihew" userId="bcb7a1e886d99f07" providerId="LiveId" clId="{63F7A7AD-D8AD-4C54-8D86-3CCFE83B30A3}" dt="2017-10-25T18:36:55.849" v="414" actId="164"/>
          <ac:spMkLst>
            <pc:docMk/>
            <pc:sldMk cId="1137033150" sldId="288"/>
            <ac:spMk id="75" creationId="{06BA4697-40BD-4B75-90BE-180A36241CB6}"/>
          </ac:spMkLst>
        </pc:spChg>
        <pc:grpChg chg="mod">
          <ac:chgData name="Ken Merrihew" userId="bcb7a1e886d99f07" providerId="LiveId" clId="{63F7A7AD-D8AD-4C54-8D86-3CCFE83B30A3}" dt="2017-10-25T18:37:50.496" v="425" actId="1076"/>
          <ac:grpSpMkLst>
            <pc:docMk/>
            <pc:sldMk cId="1137033150" sldId="288"/>
            <ac:grpSpMk id="27" creationId="{507D8515-4773-4CF9-B797-EFCFBF236C02}"/>
          </ac:grpSpMkLst>
        </pc:grpChg>
        <pc:grpChg chg="mod">
          <ac:chgData name="Ken Merrihew" userId="bcb7a1e886d99f07" providerId="LiveId" clId="{63F7A7AD-D8AD-4C54-8D86-3CCFE83B30A3}" dt="2017-10-25T18:31:11.357" v="296" actId="1076"/>
          <ac:grpSpMkLst>
            <pc:docMk/>
            <pc:sldMk cId="1137033150" sldId="288"/>
            <ac:grpSpMk id="32" creationId="{8223AF8F-75A9-4A9A-8354-6DCF16AF93BE}"/>
          </ac:grpSpMkLst>
        </pc:grpChg>
        <pc:grpChg chg="add mod">
          <ac:chgData name="Ken Merrihew" userId="bcb7a1e886d99f07" providerId="LiveId" clId="{63F7A7AD-D8AD-4C54-8D86-3CCFE83B30A3}" dt="2017-10-25T18:35:27.282" v="391" actId="164"/>
          <ac:grpSpMkLst>
            <pc:docMk/>
            <pc:sldMk cId="1137033150" sldId="288"/>
            <ac:grpSpMk id="46" creationId="{226CB902-FC93-4002-934A-5AF30B89D130}"/>
          </ac:grpSpMkLst>
        </pc:grpChg>
        <pc:grpChg chg="add del mod">
          <ac:chgData name="Ken Merrihew" userId="bcb7a1e886d99f07" providerId="LiveId" clId="{63F7A7AD-D8AD-4C54-8D86-3CCFE83B30A3}" dt="2017-10-25T18:35:43.694" v="400" actId="165"/>
          <ac:grpSpMkLst>
            <pc:docMk/>
            <pc:sldMk cId="1137033150" sldId="288"/>
            <ac:grpSpMk id="47" creationId="{E5ED24DC-67C3-4B26-A109-6EF7DB40BF0C}"/>
          </ac:grpSpMkLst>
        </pc:grpChg>
        <pc:grpChg chg="add mod">
          <ac:chgData name="Ken Merrihew" userId="bcb7a1e886d99f07" providerId="LiveId" clId="{63F7A7AD-D8AD-4C54-8D86-3CCFE83B30A3}" dt="2017-10-25T18:35:36.004" v="398" actId="1076"/>
          <ac:grpSpMkLst>
            <pc:docMk/>
            <pc:sldMk cId="1137033150" sldId="288"/>
            <ac:grpSpMk id="54" creationId="{8B4E79E3-A787-48F6-B3AC-190317F79031}"/>
          </ac:grpSpMkLst>
        </pc:grpChg>
        <pc:grpChg chg="add mod">
          <ac:chgData name="Ken Merrihew" userId="bcb7a1e886d99f07" providerId="LiveId" clId="{63F7A7AD-D8AD-4C54-8D86-3CCFE83B30A3}" dt="2017-10-25T18:35:34.762" v="397" actId="1076"/>
          <ac:grpSpMkLst>
            <pc:docMk/>
            <pc:sldMk cId="1137033150" sldId="288"/>
            <ac:grpSpMk id="61" creationId="{9865E281-ACCD-4B70-8BCF-4C41CCCEF811}"/>
          </ac:grpSpMkLst>
        </pc:grpChg>
        <pc:grpChg chg="add mod">
          <ac:chgData name="Ken Merrihew" userId="bcb7a1e886d99f07" providerId="LiveId" clId="{63F7A7AD-D8AD-4C54-8D86-3CCFE83B30A3}" dt="2017-10-25T18:35:33.690" v="396" actId="1076"/>
          <ac:grpSpMkLst>
            <pc:docMk/>
            <pc:sldMk cId="1137033150" sldId="288"/>
            <ac:grpSpMk id="68" creationId="{B5A31730-69C3-4015-80CC-A30F3EFC9A4C}"/>
          </ac:grpSpMkLst>
        </pc:grpChg>
        <pc:grpChg chg="add mod">
          <ac:chgData name="Ken Merrihew" userId="bcb7a1e886d99f07" providerId="LiveId" clId="{63F7A7AD-D8AD-4C54-8D86-3CCFE83B30A3}" dt="2017-10-25T18:36:55.849" v="414" actId="164"/>
          <ac:grpSpMkLst>
            <pc:docMk/>
            <pc:sldMk cId="1137033150" sldId="288"/>
            <ac:grpSpMk id="76" creationId="{E5BE0188-AE94-44C6-8B3A-E604D1EA1FBA}"/>
          </ac:grpSpMkLst>
        </pc:grpChg>
        <pc:grpChg chg="add mod">
          <ac:chgData name="Ken Merrihew" userId="bcb7a1e886d99f07" providerId="LiveId" clId="{63F7A7AD-D8AD-4C54-8D86-3CCFE83B30A3}" dt="2017-10-25T18:37:12.224" v="423" actId="1076"/>
          <ac:grpSpMkLst>
            <pc:docMk/>
            <pc:sldMk cId="1137033150" sldId="288"/>
            <ac:grpSpMk id="77" creationId="{D604E234-618D-4AF8-8418-6EA59A912E1D}"/>
          </ac:grpSpMkLst>
        </pc:grpChg>
        <pc:grpChg chg="add mod">
          <ac:chgData name="Ken Merrihew" userId="bcb7a1e886d99f07" providerId="LiveId" clId="{63F7A7AD-D8AD-4C54-8D86-3CCFE83B30A3}" dt="2017-10-25T18:37:07.637" v="422" actId="1076"/>
          <ac:grpSpMkLst>
            <pc:docMk/>
            <pc:sldMk cId="1137033150" sldId="288"/>
            <ac:grpSpMk id="85" creationId="{8F5D5808-C99C-443B-B8F1-38A3B9308454}"/>
          </ac:grpSpMkLst>
        </pc:grpChg>
        <pc:grpChg chg="add mod">
          <ac:chgData name="Ken Merrihew" userId="bcb7a1e886d99f07" providerId="LiveId" clId="{63F7A7AD-D8AD-4C54-8D86-3CCFE83B30A3}" dt="2017-10-25T18:38:55.771" v="436" actId="1076"/>
          <ac:grpSpMkLst>
            <pc:docMk/>
            <pc:sldMk cId="1137033150" sldId="288"/>
            <ac:grpSpMk id="93" creationId="{676BA13F-6437-4E7A-BDA5-05D2046792A4}"/>
          </ac:grpSpMkLst>
        </pc:grpChg>
        <pc:grpChg chg="add mod">
          <ac:chgData name="Ken Merrihew" userId="bcb7a1e886d99f07" providerId="LiveId" clId="{63F7A7AD-D8AD-4C54-8D86-3CCFE83B30A3}" dt="2017-10-25T18:37:02.841" v="419" actId="1076"/>
          <ac:grpSpMkLst>
            <pc:docMk/>
            <pc:sldMk cId="1137033150" sldId="288"/>
            <ac:grpSpMk id="101" creationId="{143F53AC-E3D8-4498-BA90-5A338DD25215}"/>
          </ac:grpSpMkLst>
        </pc:grpChg>
        <pc:picChg chg="del">
          <ac:chgData name="Ken Merrihew" userId="bcb7a1e886d99f07" providerId="LiveId" clId="{63F7A7AD-D8AD-4C54-8D86-3CCFE83B30A3}" dt="2017-10-25T18:27:32.074" v="282" actId="478"/>
          <ac:picMkLst>
            <pc:docMk/>
            <pc:sldMk cId="1137033150" sldId="288"/>
            <ac:picMk id="11" creationId="{CFD19E15-9A26-4AC9-996A-31E5AD07816D}"/>
          </ac:picMkLst>
        </pc:picChg>
        <pc:picChg chg="del">
          <ac:chgData name="Ken Merrihew" userId="bcb7a1e886d99f07" providerId="LiveId" clId="{63F7A7AD-D8AD-4C54-8D86-3CCFE83B30A3}" dt="2017-10-25T18:27:32.074" v="282" actId="478"/>
          <ac:picMkLst>
            <pc:docMk/>
            <pc:sldMk cId="1137033150" sldId="288"/>
            <ac:picMk id="12" creationId="{CB607B17-273C-40BF-A3AF-D498C8B48724}"/>
          </ac:picMkLst>
        </pc:picChg>
        <pc:picChg chg="del">
          <ac:chgData name="Ken Merrihew" userId="bcb7a1e886d99f07" providerId="LiveId" clId="{63F7A7AD-D8AD-4C54-8D86-3CCFE83B30A3}" dt="2017-10-25T18:27:32.074" v="282" actId="478"/>
          <ac:picMkLst>
            <pc:docMk/>
            <pc:sldMk cId="1137033150" sldId="288"/>
            <ac:picMk id="13" creationId="{440A1C72-BE6F-4160-8A80-C99A1F0EB4D9}"/>
          </ac:picMkLst>
        </pc:picChg>
        <pc:picChg chg="del">
          <ac:chgData name="Ken Merrihew" userId="bcb7a1e886d99f07" providerId="LiveId" clId="{63F7A7AD-D8AD-4C54-8D86-3CCFE83B30A3}" dt="2017-10-25T18:27:32.074" v="282" actId="478"/>
          <ac:picMkLst>
            <pc:docMk/>
            <pc:sldMk cId="1137033150" sldId="288"/>
            <ac:picMk id="14" creationId="{D846DBAA-7310-4C0A-A6E8-7F43CF40D670}"/>
          </ac:picMkLst>
        </pc:picChg>
        <pc:picChg chg="del">
          <ac:chgData name="Ken Merrihew" userId="bcb7a1e886d99f07" providerId="LiveId" clId="{63F7A7AD-D8AD-4C54-8D86-3CCFE83B30A3}" dt="2017-10-25T18:27:32.074" v="282" actId="478"/>
          <ac:picMkLst>
            <pc:docMk/>
            <pc:sldMk cId="1137033150" sldId="288"/>
            <ac:picMk id="15" creationId="{4E2A9E84-C8F7-4105-BD7F-6915D449284A}"/>
          </ac:picMkLst>
        </pc:picChg>
        <pc:picChg chg="del">
          <ac:chgData name="Ken Merrihew" userId="bcb7a1e886d99f07" providerId="LiveId" clId="{63F7A7AD-D8AD-4C54-8D86-3CCFE83B30A3}" dt="2017-10-25T18:27:32.074" v="282" actId="478"/>
          <ac:picMkLst>
            <pc:docMk/>
            <pc:sldMk cId="1137033150" sldId="288"/>
            <ac:picMk id="16" creationId="{1D7A9B7E-9401-453D-A148-A5D53143675D}"/>
          </ac:picMkLst>
        </pc:picChg>
        <pc:picChg chg="add del">
          <ac:chgData name="Ken Merrihew" userId="bcb7a1e886d99f07" providerId="LiveId" clId="{63F7A7AD-D8AD-4C54-8D86-3CCFE83B30A3}" dt="2017-10-25T18:30:06.621" v="285" actId="478"/>
          <ac:picMkLst>
            <pc:docMk/>
            <pc:sldMk cId="1137033150" sldId="288"/>
            <ac:picMk id="17" creationId="{9C343065-7F09-4E51-AB4E-9AF09ACDEFB9}"/>
          </ac:picMkLst>
        </pc:picChg>
        <pc:picChg chg="del">
          <ac:chgData name="Ken Merrihew" userId="bcb7a1e886d99f07" providerId="LiveId" clId="{63F7A7AD-D8AD-4C54-8D86-3CCFE83B30A3}" dt="2017-10-25T18:27:13.889" v="281" actId="478"/>
          <ac:picMkLst>
            <pc:docMk/>
            <pc:sldMk cId="1137033150" sldId="288"/>
            <ac:picMk id="20" creationId="{29712E1B-ECB9-437C-9291-C49F53076C26}"/>
          </ac:picMkLst>
        </pc:picChg>
        <pc:picChg chg="del">
          <ac:chgData name="Ken Merrihew" userId="bcb7a1e886d99f07" providerId="LiveId" clId="{63F7A7AD-D8AD-4C54-8D86-3CCFE83B30A3}" dt="2017-10-25T18:27:07.297" v="280" actId="478"/>
          <ac:picMkLst>
            <pc:docMk/>
            <pc:sldMk cId="1137033150" sldId="288"/>
            <ac:picMk id="21" creationId="{AB437621-1A8C-4187-A67E-CB7258524808}"/>
          </ac:picMkLst>
        </pc:picChg>
        <pc:picChg chg="del">
          <ac:chgData name="Ken Merrihew" userId="bcb7a1e886d99f07" providerId="LiveId" clId="{63F7A7AD-D8AD-4C54-8D86-3CCFE83B30A3}" dt="2017-10-25T18:27:07.297" v="280" actId="478"/>
          <ac:picMkLst>
            <pc:docMk/>
            <pc:sldMk cId="1137033150" sldId="288"/>
            <ac:picMk id="22" creationId="{7E41BF84-3E36-45F1-ABEF-A3D4EA3C661E}"/>
          </ac:picMkLst>
        </pc:picChg>
        <pc:picChg chg="del">
          <ac:chgData name="Ken Merrihew" userId="bcb7a1e886d99f07" providerId="LiveId" clId="{63F7A7AD-D8AD-4C54-8D86-3CCFE83B30A3}" dt="2017-10-25T18:27:07.297" v="280" actId="478"/>
          <ac:picMkLst>
            <pc:docMk/>
            <pc:sldMk cId="1137033150" sldId="288"/>
            <ac:picMk id="23" creationId="{4E40D4CF-1D1B-4101-AB4E-90C77AF65D61}"/>
          </ac:picMkLst>
        </pc:picChg>
        <pc:picChg chg="del">
          <ac:chgData name="Ken Merrihew" userId="bcb7a1e886d99f07" providerId="LiveId" clId="{63F7A7AD-D8AD-4C54-8D86-3CCFE83B30A3}" dt="2017-10-25T18:27:07.297" v="280" actId="478"/>
          <ac:picMkLst>
            <pc:docMk/>
            <pc:sldMk cId="1137033150" sldId="288"/>
            <ac:picMk id="24" creationId="{8566EA04-94A1-4F9C-ADD2-16E9A7D7E855}"/>
          </ac:picMkLst>
        </pc:picChg>
        <pc:picChg chg="del">
          <ac:chgData name="Ken Merrihew" userId="bcb7a1e886d99f07" providerId="LiveId" clId="{63F7A7AD-D8AD-4C54-8D86-3CCFE83B30A3}" dt="2017-10-25T18:26:57.905" v="278" actId="478"/>
          <ac:picMkLst>
            <pc:docMk/>
            <pc:sldMk cId="1137033150" sldId="288"/>
            <ac:picMk id="39" creationId="{A8F37DEE-8EB1-43D7-9F7B-28C7429715B1}"/>
          </ac:picMkLst>
        </pc:picChg>
        <pc:picChg chg="del">
          <ac:chgData name="Ken Merrihew" userId="bcb7a1e886d99f07" providerId="LiveId" clId="{63F7A7AD-D8AD-4C54-8D86-3CCFE83B30A3}" dt="2017-10-25T18:26:58.948" v="279" actId="478"/>
          <ac:picMkLst>
            <pc:docMk/>
            <pc:sldMk cId="1137033150" sldId="288"/>
            <ac:picMk id="40" creationId="{1BB1FDB8-AE97-4A00-BF96-C5B5911D1143}"/>
          </ac:picMkLst>
        </pc:picChg>
        <pc:cxnChg chg="add mod">
          <ac:chgData name="Ken Merrihew" userId="bcb7a1e886d99f07" providerId="LiveId" clId="{63F7A7AD-D8AD-4C54-8D86-3CCFE83B30A3}" dt="2017-10-25T18:35:27.282" v="391" actId="164"/>
          <ac:cxnSpMkLst>
            <pc:docMk/>
            <pc:sldMk cId="1137033150" sldId="288"/>
            <ac:cxnSpMk id="4" creationId="{326B72EE-0382-4893-A66D-52D8FC9B834E}"/>
          </ac:cxnSpMkLst>
        </pc:cxnChg>
        <pc:cxnChg chg="add mod">
          <ac:chgData name="Ken Merrihew" userId="bcb7a1e886d99f07" providerId="LiveId" clId="{63F7A7AD-D8AD-4C54-8D86-3CCFE83B30A3}" dt="2017-10-25T18:35:27.282" v="391" actId="164"/>
          <ac:cxnSpMkLst>
            <pc:docMk/>
            <pc:sldMk cId="1137033150" sldId="288"/>
            <ac:cxnSpMk id="6" creationId="{AA88E761-FF61-4C1B-95FB-85F65D7BE699}"/>
          </ac:cxnSpMkLst>
        </pc:cxnChg>
        <pc:cxnChg chg="add mod">
          <ac:chgData name="Ken Merrihew" userId="bcb7a1e886d99f07" providerId="LiveId" clId="{63F7A7AD-D8AD-4C54-8D86-3CCFE83B30A3}" dt="2017-10-25T18:35:27.282" v="391" actId="164"/>
          <ac:cxnSpMkLst>
            <pc:docMk/>
            <pc:sldMk cId="1137033150" sldId="288"/>
            <ac:cxnSpMk id="41" creationId="{EFAA5EC3-CDFA-4D7E-B3E9-6F6CE0815BBB}"/>
          </ac:cxnSpMkLst>
        </pc:cxnChg>
        <pc:cxnChg chg="add mod">
          <ac:chgData name="Ken Merrihew" userId="bcb7a1e886d99f07" providerId="LiveId" clId="{63F7A7AD-D8AD-4C54-8D86-3CCFE83B30A3}" dt="2017-10-25T18:35:27.282" v="391" actId="164"/>
          <ac:cxnSpMkLst>
            <pc:docMk/>
            <pc:sldMk cId="1137033150" sldId="288"/>
            <ac:cxnSpMk id="43" creationId="{A6172E31-A3A0-4554-A71C-C8C265EB7AF0}"/>
          </ac:cxnSpMkLst>
        </pc:cxnChg>
        <pc:cxnChg chg="add mod">
          <ac:chgData name="Ken Merrihew" userId="bcb7a1e886d99f07" providerId="LiveId" clId="{63F7A7AD-D8AD-4C54-8D86-3CCFE83B30A3}" dt="2017-10-25T18:35:27.282" v="391" actId="164"/>
          <ac:cxnSpMkLst>
            <pc:docMk/>
            <pc:sldMk cId="1137033150" sldId="288"/>
            <ac:cxnSpMk id="44" creationId="{46E3729C-F42A-4685-9238-A171D4FC5CCC}"/>
          </ac:cxnSpMkLst>
        </pc:cxnChg>
        <pc:cxnChg chg="mod topLvl">
          <ac:chgData name="Ken Merrihew" userId="bcb7a1e886d99f07" providerId="LiveId" clId="{63F7A7AD-D8AD-4C54-8D86-3CCFE83B30A3}" dt="2017-10-25T18:36:55.849" v="414" actId="164"/>
          <ac:cxnSpMkLst>
            <pc:docMk/>
            <pc:sldMk cId="1137033150" sldId="288"/>
            <ac:cxnSpMk id="49" creationId="{B3AFFA52-CBA1-4672-BDB5-08E077CC3954}"/>
          </ac:cxnSpMkLst>
        </pc:cxnChg>
        <pc:cxnChg chg="mod topLvl">
          <ac:chgData name="Ken Merrihew" userId="bcb7a1e886d99f07" providerId="LiveId" clId="{63F7A7AD-D8AD-4C54-8D86-3CCFE83B30A3}" dt="2017-10-25T18:36:55.849" v="414" actId="164"/>
          <ac:cxnSpMkLst>
            <pc:docMk/>
            <pc:sldMk cId="1137033150" sldId="288"/>
            <ac:cxnSpMk id="50" creationId="{E285CBD3-9750-4D34-BE90-D792D46A0090}"/>
          </ac:cxnSpMkLst>
        </pc:cxnChg>
        <pc:cxnChg chg="mod topLvl">
          <ac:chgData name="Ken Merrihew" userId="bcb7a1e886d99f07" providerId="LiveId" clId="{63F7A7AD-D8AD-4C54-8D86-3CCFE83B30A3}" dt="2017-10-25T18:36:55.849" v="414" actId="164"/>
          <ac:cxnSpMkLst>
            <pc:docMk/>
            <pc:sldMk cId="1137033150" sldId="288"/>
            <ac:cxnSpMk id="51" creationId="{B3230BD9-033E-4C61-91F8-F5D7F11BCCA2}"/>
          </ac:cxnSpMkLst>
        </pc:cxnChg>
        <pc:cxnChg chg="mod topLvl">
          <ac:chgData name="Ken Merrihew" userId="bcb7a1e886d99f07" providerId="LiveId" clId="{63F7A7AD-D8AD-4C54-8D86-3CCFE83B30A3}" dt="2017-10-25T18:36:55.849" v="414" actId="164"/>
          <ac:cxnSpMkLst>
            <pc:docMk/>
            <pc:sldMk cId="1137033150" sldId="288"/>
            <ac:cxnSpMk id="52" creationId="{58F6D2E8-E2FC-4F7F-B929-359FE239504A}"/>
          </ac:cxnSpMkLst>
        </pc:cxnChg>
        <pc:cxnChg chg="mod topLvl">
          <ac:chgData name="Ken Merrihew" userId="bcb7a1e886d99f07" providerId="LiveId" clId="{63F7A7AD-D8AD-4C54-8D86-3CCFE83B30A3}" dt="2017-10-25T18:36:55.849" v="414" actId="164"/>
          <ac:cxnSpMkLst>
            <pc:docMk/>
            <pc:sldMk cId="1137033150" sldId="288"/>
            <ac:cxnSpMk id="53" creationId="{FC122DD2-972D-47C3-A268-57F46C5774F4}"/>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10/24/2017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62-65</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pic>
        <p:nvPicPr>
          <p:cNvPr id="6" name="Picture 5" descr="PICT0822Qumran03.JPG">
            <a:extLst>
              <a:ext uri="{FF2B5EF4-FFF2-40B4-BE49-F238E27FC236}">
                <a16:creationId xmlns:a16="http://schemas.microsoft.com/office/drawing/2014/main" id="{8611B26F-C1E9-490A-9FCE-94B2E9C41637}"/>
              </a:ext>
            </a:extLst>
          </p:cNvPr>
          <p:cNvPicPr>
            <a:picLocks noChangeAspect="1"/>
          </p:cNvPicPr>
          <p:nvPr/>
        </p:nvPicPr>
        <p:blipFill>
          <a:blip r:embed="rId4">
            <a:lum contrast="20000"/>
          </a:blip>
          <a:stretch>
            <a:fillRect/>
          </a:stretch>
        </p:blipFill>
        <p:spPr>
          <a:xfrm rot="21420421">
            <a:off x="1470663" y="764903"/>
            <a:ext cx="6177280" cy="4632960"/>
          </a:xfrm>
          <a:prstGeom prst="rect">
            <a:avLst/>
          </a:prstGeom>
          <a:effectLst>
            <a:outerShdw blurRad="127000" dist="317500" dir="8100000" algn="tr" rotWithShape="0">
              <a:schemeClr val="bg1">
                <a:alpha val="40000"/>
              </a:schemeClr>
            </a:outerShdw>
          </a:effectLst>
        </p:spPr>
      </p:pic>
      <p:sp>
        <p:nvSpPr>
          <p:cNvPr id="2" name="TextBox 1">
            <a:extLst>
              <a:ext uri="{FF2B5EF4-FFF2-40B4-BE49-F238E27FC236}">
                <a16:creationId xmlns:a16="http://schemas.microsoft.com/office/drawing/2014/main" id="{619A6E17-B9B3-48A6-ACBF-631981EA1A17}"/>
              </a:ext>
            </a:extLst>
          </p:cNvPr>
          <p:cNvSpPr txBox="1"/>
          <p:nvPr/>
        </p:nvSpPr>
        <p:spPr>
          <a:xfrm>
            <a:off x="2631563" y="5145314"/>
            <a:ext cx="3365616"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Judean Wilderness</a:t>
            </a:r>
          </a:p>
        </p:txBody>
      </p:sp>
    </p:spTree>
    <p:extLst>
      <p:ext uri="{BB962C8B-B14F-4D97-AF65-F5344CB8AC3E}">
        <p14:creationId xmlns:p14="http://schemas.microsoft.com/office/powerpoint/2010/main" val="23720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3664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“Communion with God is so sweet that the chill of the morning is forgotten, and the luxury of the couch is despised. The morning is the time for dew and freshness, and the Psalmist consecrates it to prayer and devout fellowship.”</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
        <p:nvSpPr>
          <p:cNvPr id="10" name="TextBox 9">
            <a:extLst>
              <a:ext uri="{FF2B5EF4-FFF2-40B4-BE49-F238E27FC236}">
                <a16:creationId xmlns:a16="http://schemas.microsoft.com/office/drawing/2014/main" id="{38B4D05E-0EC7-4C71-8B45-BC0FFD71F647}"/>
              </a:ext>
            </a:extLst>
          </p:cNvPr>
          <p:cNvSpPr txBox="1"/>
          <p:nvPr/>
        </p:nvSpPr>
        <p:spPr>
          <a:xfrm>
            <a:off x="461474" y="3145114"/>
            <a:ext cx="8229600" cy="1569660"/>
          </a:xfrm>
          <a:prstGeom prst="rect">
            <a:avLst/>
          </a:prstGeom>
          <a:noFill/>
        </p:spPr>
        <p:txBody>
          <a:bodyPr wrap="square" rtlCol="0">
            <a:spAutoFit/>
          </a:bodyPr>
          <a:lstStyle/>
          <a:p>
            <a:r>
              <a:rPr lang="en-US" sz="3200" dirty="0">
                <a:solidFill>
                  <a:schemeClr val="accent4">
                    <a:lumMod val="40000"/>
                    <a:lumOff val="60000"/>
                  </a:schemeClr>
                </a:solidFill>
              </a:rPr>
              <a:t>Henry Drummond (1851-1897) ~ </a:t>
            </a:r>
            <a:r>
              <a:rPr lang="en-US" sz="3200" dirty="0"/>
              <a:t>“There is within the very protoplasm of man those little tentacles that are reaching out for God.”</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372645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pic>
        <p:nvPicPr>
          <p:cNvPr id="2050" name="Picture 2" descr="Image result for captain obvious">
            <a:extLst>
              <a:ext uri="{FF2B5EF4-FFF2-40B4-BE49-F238E27FC236}">
                <a16:creationId xmlns:a16="http://schemas.microsoft.com/office/drawing/2014/main" id="{90D17AEE-F997-4B0A-91F2-63704F018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592" y="1769119"/>
            <a:ext cx="3278875" cy="468410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A1F12C2-7692-4AD9-B7AF-7544958A2644}"/>
              </a:ext>
            </a:extLst>
          </p:cNvPr>
          <p:cNvSpPr/>
          <p:nvPr/>
        </p:nvSpPr>
        <p:spPr>
          <a:xfrm>
            <a:off x="1219200" y="899886"/>
            <a:ext cx="2801257" cy="1807028"/>
          </a:xfrm>
          <a:prstGeom prst="wedgeEllipseCallout">
            <a:avLst>
              <a:gd name="adj1" fmla="val 58581"/>
              <a:gd name="adj2" fmla="val 25835"/>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52D103-BCF9-44CD-A5F0-61D9D73B90FE}"/>
              </a:ext>
            </a:extLst>
          </p:cNvPr>
          <p:cNvSpPr txBox="1"/>
          <p:nvPr/>
        </p:nvSpPr>
        <p:spPr>
          <a:xfrm>
            <a:off x="1306286" y="994229"/>
            <a:ext cx="2510971" cy="1384995"/>
          </a:xfrm>
          <a:prstGeom prst="rect">
            <a:avLst/>
          </a:prstGeom>
          <a:noFill/>
        </p:spPr>
        <p:txBody>
          <a:bodyPr wrap="square" rtlCol="0">
            <a:spAutoFit/>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Worship should be about God.</a:t>
            </a:r>
          </a:p>
        </p:txBody>
      </p:sp>
      <p:sp>
        <p:nvSpPr>
          <p:cNvPr id="6" name="TextBox 5">
            <a:extLst>
              <a:ext uri="{FF2B5EF4-FFF2-40B4-BE49-F238E27FC236}">
                <a16:creationId xmlns:a16="http://schemas.microsoft.com/office/drawing/2014/main" id="{056BB524-D2DC-4183-B87C-5496691D4880}"/>
              </a:ext>
            </a:extLst>
          </p:cNvPr>
          <p:cNvSpPr txBox="1"/>
          <p:nvPr/>
        </p:nvSpPr>
        <p:spPr>
          <a:xfrm>
            <a:off x="5014686" y="1175657"/>
            <a:ext cx="308428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Captain Obvious</a:t>
            </a:r>
          </a:p>
        </p:txBody>
      </p:sp>
    </p:spTree>
    <p:extLst>
      <p:ext uri="{BB962C8B-B14F-4D97-AF65-F5344CB8AC3E}">
        <p14:creationId xmlns:p14="http://schemas.microsoft.com/office/powerpoint/2010/main" val="407143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353274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“To dwell with God is better than life at its best; life at ease, in a palace, in health, in honor, in wealth, in pleasure; yea, a thousand lives are not equal to the eternal life which abides in Jehovah’s smile.”</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347585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320385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Meditation</a:t>
            </a:r>
            <a:r>
              <a:rPr lang="en-US" sz="3200" i="1" dirty="0"/>
              <a:t> ~ </a:t>
            </a:r>
            <a:r>
              <a:rPr lang="en-US" sz="3200" dirty="0"/>
              <a:t>KJV,</a:t>
            </a:r>
            <a:r>
              <a:rPr lang="en-US" sz="3200" i="1" dirty="0"/>
              <a:t> </a:t>
            </a:r>
            <a:r>
              <a:rPr lang="en-US" sz="3200" dirty="0">
                <a:solidFill>
                  <a:schemeClr val="accent4">
                    <a:lumMod val="40000"/>
                    <a:lumOff val="60000"/>
                  </a:schemeClr>
                </a:solidFill>
              </a:rPr>
              <a:t>prayer</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
        <p:nvSpPr>
          <p:cNvPr id="2" name="TextBox 1">
            <a:extLst>
              <a:ext uri="{FF2B5EF4-FFF2-40B4-BE49-F238E27FC236}">
                <a16:creationId xmlns:a16="http://schemas.microsoft.com/office/drawing/2014/main" id="{F37E2842-570A-4465-BE7B-E523C0936600}"/>
              </a:ext>
            </a:extLst>
          </p:cNvPr>
          <p:cNvSpPr txBox="1"/>
          <p:nvPr/>
        </p:nvSpPr>
        <p:spPr>
          <a:xfrm>
            <a:off x="711200" y="1233717"/>
            <a:ext cx="7982857"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 NIV, NASB ~ </a:t>
            </a:r>
            <a:r>
              <a:rPr lang="en-US" sz="3200" dirty="0">
                <a:solidFill>
                  <a:schemeClr val="accent4">
                    <a:lumMod val="40000"/>
                    <a:lumOff val="60000"/>
                  </a:schemeClr>
                </a:solidFill>
              </a:rPr>
              <a:t>complaint</a:t>
            </a:r>
            <a:r>
              <a:rPr lang="en-US" sz="3200" i="1" dirty="0">
                <a:solidFill>
                  <a:schemeClr val="accent4">
                    <a:lumMod val="40000"/>
                    <a:lumOff val="60000"/>
                  </a:schemeClr>
                </a:solidFill>
              </a:rPr>
              <a:t> </a:t>
            </a:r>
            <a:endParaRPr lang="en-US" sz="48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31196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726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CE69DBE-9FAF-4B97-82A8-3AE75EC39779}"/>
              </a:ext>
            </a:extLst>
          </p:cNvPr>
          <p:cNvSpPr/>
          <p:nvPr/>
        </p:nvSpPr>
        <p:spPr>
          <a:xfrm>
            <a:off x="3126626" y="619998"/>
            <a:ext cx="3443911"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1200329"/>
          </a:xfrm>
          <a:prstGeom prst="rect">
            <a:avLst/>
          </a:prstGeom>
          <a:noFill/>
        </p:spPr>
        <p:txBody>
          <a:bodyPr wrap="square" rtlCol="0">
            <a:spAutoFit/>
          </a:bodyPr>
          <a:lstStyle/>
          <a:p>
            <a:r>
              <a:rPr lang="en-US" sz="3600" dirty="0"/>
              <a:t>Acts 20:24 ~ But most of these things do not move me.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32801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Blameless</a:t>
            </a:r>
            <a:r>
              <a:rPr lang="en-US" sz="3200" dirty="0"/>
              <a:t> ~ KJV, </a:t>
            </a:r>
            <a:r>
              <a:rPr lang="en-US" sz="3200" dirty="0">
                <a:solidFill>
                  <a:schemeClr val="accent4">
                    <a:lumMod val="40000"/>
                    <a:lumOff val="60000"/>
                  </a:schemeClr>
                </a:solidFill>
              </a:rPr>
              <a:t>perfect</a:t>
            </a:r>
            <a:r>
              <a:rPr lang="en-US" sz="3200" dirty="0"/>
              <a:t>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
        <p:nvSpPr>
          <p:cNvPr id="10" name="TextBox 9">
            <a:extLst>
              <a:ext uri="{FF2B5EF4-FFF2-40B4-BE49-F238E27FC236}">
                <a16:creationId xmlns:a16="http://schemas.microsoft.com/office/drawing/2014/main" id="{38B4D05E-0EC7-4C71-8B45-BC0FFD71F647}"/>
              </a:ext>
            </a:extLst>
          </p:cNvPr>
          <p:cNvSpPr txBox="1"/>
          <p:nvPr/>
        </p:nvSpPr>
        <p:spPr>
          <a:xfrm>
            <a:off x="461474" y="1207462"/>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“Is it possible for justice to invent a punishment sufficiently severe to meet the case of the dastard who defiles my good name, and remains himself in concealment? An open liar is an angel compared with this demon. Vipers and cobras are harmless and amiable creatures compared with such a reptile. The devil himself might blush at being the father of so base an offspring.”</a:t>
            </a:r>
            <a:endParaRPr lang="en-US" sz="4800" dirty="0"/>
          </a:p>
        </p:txBody>
      </p:sp>
    </p:spTree>
    <p:extLst>
      <p:ext uri="{BB962C8B-B14F-4D97-AF65-F5344CB8AC3E}">
        <p14:creationId xmlns:p14="http://schemas.microsoft.com/office/powerpoint/2010/main" val="412621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571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pic>
        <p:nvPicPr>
          <p:cNvPr id="11" name="Picture 2">
            <a:extLst>
              <a:ext uri="{FF2B5EF4-FFF2-40B4-BE49-F238E27FC236}">
                <a16:creationId xmlns:a16="http://schemas.microsoft.com/office/drawing/2014/main" id="{4CCF309C-0306-46A3-882C-DB533C28E1D9}"/>
              </a:ext>
            </a:extLst>
          </p:cNvPr>
          <p:cNvPicPr>
            <a:picLocks noChangeAspect="1" noChangeArrowheads="1"/>
          </p:cNvPicPr>
          <p:nvPr/>
        </p:nvPicPr>
        <p:blipFill>
          <a:blip r:embed="rId4"/>
          <a:srcRect/>
          <a:stretch>
            <a:fillRect/>
          </a:stretch>
        </p:blipFill>
        <p:spPr bwMode="auto">
          <a:xfrm rot="21298354">
            <a:off x="2159986" y="907919"/>
            <a:ext cx="4505753" cy="5160509"/>
          </a:xfrm>
          <a:prstGeom prst="rect">
            <a:avLst/>
          </a:prstGeom>
          <a:noFill/>
          <a:ln w="9525">
            <a:noFill/>
            <a:miter lim="800000"/>
            <a:headEnd/>
            <a:tailEnd/>
          </a:ln>
          <a:effectLst>
            <a:outerShdw blurRad="127000" dist="317500" dir="8100000" algn="tr" rotWithShape="0">
              <a:schemeClr val="bg1">
                <a:alpha val="40000"/>
              </a:schemeClr>
            </a:outerShdw>
          </a:effectLst>
        </p:spPr>
      </p:pic>
    </p:spTree>
    <p:extLst>
      <p:ext uri="{BB962C8B-B14F-4D97-AF65-F5344CB8AC3E}">
        <p14:creationId xmlns:p14="http://schemas.microsoft.com/office/powerpoint/2010/main" val="40368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478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Heb. 2:8-9a ~ </a:t>
            </a:r>
            <a:r>
              <a:rPr lang="en-US" sz="3200" baseline="30000" dirty="0"/>
              <a:t>8</a:t>
            </a:r>
            <a:r>
              <a:rPr lang="en-US" sz="3200" dirty="0"/>
              <a:t> </a:t>
            </a:r>
            <a:r>
              <a:rPr lang="en-US" sz="3200" dirty="0">
                <a:solidFill>
                  <a:schemeClr val="accent4">
                    <a:lumMod val="40000"/>
                    <a:lumOff val="60000"/>
                  </a:schemeClr>
                </a:solidFill>
              </a:rPr>
              <a:t>You have put all things in subjection under his feet.”</a:t>
            </a:r>
          </a:p>
          <a:p>
            <a:r>
              <a:rPr lang="en-US" sz="3200" dirty="0">
                <a:solidFill>
                  <a:schemeClr val="accent4">
                    <a:lumMod val="40000"/>
                    <a:lumOff val="60000"/>
                  </a:schemeClr>
                </a:solidFill>
              </a:rPr>
              <a:t>For in that He put all in subjection under him, He left nothing that is not put under him. </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
        <p:nvSpPr>
          <p:cNvPr id="2" name="TextBox 1">
            <a:extLst>
              <a:ext uri="{FF2B5EF4-FFF2-40B4-BE49-F238E27FC236}">
                <a16:creationId xmlns:a16="http://schemas.microsoft.com/office/drawing/2014/main" id="{E3161872-D635-4393-B826-7DE855DEDC0A}"/>
              </a:ext>
            </a:extLst>
          </p:cNvPr>
          <p:cNvSpPr txBox="1"/>
          <p:nvPr/>
        </p:nvSpPr>
        <p:spPr>
          <a:xfrm>
            <a:off x="444617" y="2155970"/>
            <a:ext cx="8229600" cy="1077218"/>
          </a:xfrm>
          <a:prstGeom prst="rect">
            <a:avLst/>
          </a:prstGeom>
          <a:noFill/>
        </p:spPr>
        <p:txBody>
          <a:bodyPr wrap="square" rtlCol="0">
            <a:spAutoFit/>
          </a:bodyPr>
          <a:lstStyle/>
          <a:p>
            <a:r>
              <a:rPr lang="en-US" sz="3200" dirty="0">
                <a:solidFill>
                  <a:schemeClr val="accent4">
                    <a:lumMod val="40000"/>
                    <a:lumOff val="60000"/>
                  </a:schemeClr>
                </a:solidFill>
              </a:rPr>
              <a:t>                                                  But now we do not yet see all things put under him.</a:t>
            </a:r>
            <a:endParaRPr lang="en-US" sz="4800" dirty="0">
              <a:solidFill>
                <a:schemeClr val="accent4">
                  <a:lumMod val="40000"/>
                  <a:lumOff val="60000"/>
                </a:schemeClr>
              </a:solidFill>
              <a:latin typeface="Lushlife" panose="00000400000000000000" pitchFamily="2" charset="0"/>
            </a:endParaRPr>
          </a:p>
        </p:txBody>
      </p:sp>
      <p:sp>
        <p:nvSpPr>
          <p:cNvPr id="10" name="TextBox 9">
            <a:extLst>
              <a:ext uri="{FF2B5EF4-FFF2-40B4-BE49-F238E27FC236}">
                <a16:creationId xmlns:a16="http://schemas.microsoft.com/office/drawing/2014/main" id="{BF2A4043-9F1B-4C48-B3A4-9F74644DE921}"/>
              </a:ext>
            </a:extLst>
          </p:cNvPr>
          <p:cNvSpPr txBox="1"/>
          <p:nvPr/>
        </p:nvSpPr>
        <p:spPr>
          <a:xfrm>
            <a:off x="454404" y="2638606"/>
            <a:ext cx="8229600" cy="584775"/>
          </a:xfrm>
          <a:prstGeom prst="rect">
            <a:avLst/>
          </a:prstGeom>
          <a:noFill/>
        </p:spPr>
        <p:txBody>
          <a:bodyPr wrap="square" rtlCol="0">
            <a:spAutoFit/>
          </a:bodyPr>
          <a:lstStyle/>
          <a:p>
            <a:r>
              <a:rPr lang="en-US" sz="3200" dirty="0">
                <a:solidFill>
                  <a:schemeClr val="accent4">
                    <a:lumMod val="40000"/>
                    <a:lumOff val="60000"/>
                  </a:schemeClr>
                </a:solidFill>
              </a:rPr>
              <a:t>                                          </a:t>
            </a:r>
            <a:r>
              <a:rPr lang="en-US" sz="3200" baseline="30000" dirty="0">
                <a:solidFill>
                  <a:schemeClr val="bg1"/>
                </a:solidFill>
              </a:rPr>
              <a:t>9a </a:t>
            </a:r>
            <a:r>
              <a:rPr lang="en-US" sz="3200" dirty="0">
                <a:solidFill>
                  <a:schemeClr val="accent4">
                    <a:lumMod val="40000"/>
                    <a:lumOff val="60000"/>
                  </a:schemeClr>
                </a:solidFill>
              </a:rPr>
              <a:t>But we see Jesus … </a:t>
            </a:r>
          </a:p>
        </p:txBody>
      </p:sp>
    </p:spTree>
    <p:extLst>
      <p:ext uri="{BB962C8B-B14F-4D97-AF65-F5344CB8AC3E}">
        <p14:creationId xmlns:p14="http://schemas.microsoft.com/office/powerpoint/2010/main" val="7364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1085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23220"/>
          </a:xfrm>
          <a:prstGeom prst="rect">
            <a:avLst/>
          </a:prstGeom>
          <a:noFill/>
        </p:spPr>
        <p:txBody>
          <a:bodyPr wrap="square" rtlCol="0">
            <a:spAutoFit/>
          </a:bodyPr>
          <a:lstStyle/>
          <a:p>
            <a:r>
              <a:rPr lang="en-US" sz="2800" dirty="0">
                <a:solidFill>
                  <a:schemeClr val="accent4">
                    <a:lumMod val="40000"/>
                    <a:lumOff val="60000"/>
                  </a:schemeClr>
                </a:solidFill>
              </a:rPr>
              <a:t>Awesome</a:t>
            </a:r>
            <a:r>
              <a:rPr lang="en-US" sz="2800" dirty="0"/>
              <a:t> ~ KJV, </a:t>
            </a:r>
            <a:r>
              <a:rPr lang="en-US" sz="2800" dirty="0">
                <a:solidFill>
                  <a:schemeClr val="accent4">
                    <a:lumMod val="40000"/>
                    <a:lumOff val="60000"/>
                  </a:schemeClr>
                </a:solidFill>
              </a:rPr>
              <a:t>terrible</a:t>
            </a:r>
            <a:endParaRPr lang="en-US" sz="44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438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15997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“Philosophers of the forget-God school are too much engrossed with their laws of upheaval to think of the </a:t>
            </a:r>
            <a:r>
              <a:rPr lang="en-US" sz="3200" dirty="0" err="1"/>
              <a:t>Upheaver</a:t>
            </a:r>
            <a:r>
              <a:rPr lang="en-US" sz="3200" dirty="0"/>
              <a:t>. Their theories of volcanic action and glacier action, etc., etc., are frequently used as bolts and bars to shut the Lord out of his own world. Our poet is of another mind, and sees God’s hand settling Alps and Andes on their bases, and therefore he sings in his praise.”</a:t>
            </a:r>
            <a:endParaRPr lang="en-US" sz="6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10386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864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Moved</a:t>
            </a:r>
            <a:r>
              <a:rPr lang="en-US" sz="3200" dirty="0"/>
              <a:t> ~ cf. v. 2 – </a:t>
            </a:r>
            <a:r>
              <a:rPr lang="en-US" sz="3200" dirty="0">
                <a:solidFill>
                  <a:schemeClr val="accent4">
                    <a:lumMod val="40000"/>
                    <a:lumOff val="60000"/>
                  </a:schemeClr>
                </a:solidFill>
              </a:rPr>
              <a:t>greatly moved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40599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8168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646331"/>
          </a:xfrm>
          <a:prstGeom prst="rect">
            <a:avLst/>
          </a:prstGeom>
          <a:noFill/>
        </p:spPr>
        <p:txBody>
          <a:bodyPr wrap="square" rtlCol="0">
            <a:spAutoFit/>
          </a:bodyPr>
          <a:lstStyle/>
          <a:p>
            <a:r>
              <a:rPr lang="en-US" sz="3600" dirty="0">
                <a:solidFill>
                  <a:schemeClr val="accent4">
                    <a:lumMod val="40000"/>
                    <a:lumOff val="60000"/>
                  </a:schemeClr>
                </a:solidFill>
              </a:rPr>
              <a:t>Pour</a:t>
            </a:r>
            <a:r>
              <a:rPr lang="en-US" sz="3600" dirty="0"/>
              <a:t> ~ literally, </a:t>
            </a:r>
            <a:r>
              <a:rPr lang="en-US" sz="3600" i="1" dirty="0"/>
              <a:t>to spill out</a:t>
            </a:r>
            <a:endParaRPr lang="en-US" sz="80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
        <p:nvSpPr>
          <p:cNvPr id="6" name="TextBox 5">
            <a:extLst>
              <a:ext uri="{FF2B5EF4-FFF2-40B4-BE49-F238E27FC236}">
                <a16:creationId xmlns:a16="http://schemas.microsoft.com/office/drawing/2014/main" id="{20EBDCAA-CCB7-40B8-B270-10E807FC72A0}"/>
              </a:ext>
            </a:extLst>
          </p:cNvPr>
          <p:cNvSpPr txBox="1"/>
          <p:nvPr/>
        </p:nvSpPr>
        <p:spPr>
          <a:xfrm>
            <a:off x="711200" y="1233717"/>
            <a:ext cx="7982857"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 Figuratively, </a:t>
            </a:r>
            <a:r>
              <a:rPr lang="en-US" sz="3200" i="1" dirty="0"/>
              <a:t>to expend</a:t>
            </a:r>
            <a:endParaRPr lang="en-US" sz="4800" i="1"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140449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263276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MSV ~ </a:t>
            </a:r>
            <a:r>
              <a:rPr lang="en-US" sz="3200" dirty="0">
                <a:solidFill>
                  <a:schemeClr val="accent4">
                    <a:lumMod val="40000"/>
                    <a:lumOff val="60000"/>
                  </a:schemeClr>
                </a:solidFill>
              </a:rPr>
              <a:t>Common people, within themselves,</a:t>
            </a:r>
          </a:p>
          <a:p>
            <a:r>
              <a:rPr lang="en-US" sz="3200" dirty="0">
                <a:solidFill>
                  <a:schemeClr val="accent4">
                    <a:lumMod val="40000"/>
                    <a:lumOff val="60000"/>
                  </a:schemeClr>
                </a:solidFill>
              </a:rPr>
              <a:t>Are </a:t>
            </a:r>
            <a:r>
              <a:rPr lang="en-US" sz="3200">
                <a:solidFill>
                  <a:schemeClr val="accent4">
                    <a:lumMod val="40000"/>
                    <a:lumOff val="60000"/>
                  </a:schemeClr>
                </a:solidFill>
              </a:rPr>
              <a:t>lacking any substance</a:t>
            </a:r>
            <a:r>
              <a:rPr lang="en-US" sz="3200" dirty="0">
                <a:solidFill>
                  <a:schemeClr val="accent4">
                    <a:lumMod val="40000"/>
                    <a:lumOff val="60000"/>
                  </a:schemeClr>
                </a:solidFill>
              </a:rPr>
              <a:t>.</a:t>
            </a:r>
          </a:p>
          <a:p>
            <a:r>
              <a:rPr lang="en-US" sz="3200" dirty="0">
                <a:solidFill>
                  <a:schemeClr val="accent4">
                    <a:lumMod val="40000"/>
                    <a:lumOff val="60000"/>
                  </a:schemeClr>
                </a:solidFill>
              </a:rPr>
              <a:t>The blue bloods are less than that.</a:t>
            </a:r>
          </a:p>
          <a:p>
            <a:r>
              <a:rPr lang="en-US" sz="3200" dirty="0">
                <a:solidFill>
                  <a:schemeClr val="accent4">
                    <a:lumMod val="40000"/>
                    <a:lumOff val="60000"/>
                  </a:schemeClr>
                </a:solidFill>
              </a:rPr>
              <a:t>If you put them together, you’ve still got nothing.</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16450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62-65</a:t>
            </a:r>
          </a:p>
        </p:txBody>
      </p:sp>
    </p:spTree>
    <p:extLst>
      <p:ext uri="{BB962C8B-B14F-4D97-AF65-F5344CB8AC3E}">
        <p14:creationId xmlns:p14="http://schemas.microsoft.com/office/powerpoint/2010/main" val="5554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1273</TotalTime>
  <Words>596</Words>
  <Application>Microsoft Office PowerPoint</Application>
  <PresentationFormat>On-screen Show (4:3)</PresentationFormat>
  <Paragraphs>111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Lushlife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2017-10-24T21:40:24Z</dcterms:created>
  <dcterms:modified xsi:type="dcterms:W3CDTF">2017-10-25T18:53:53Z</dcterms:modified>
</cp:coreProperties>
</file>