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57" r:id="rId3"/>
    <p:sldId id="283" r:id="rId4"/>
    <p:sldId id="258" r:id="rId5"/>
    <p:sldId id="261" r:id="rId6"/>
    <p:sldId id="262" r:id="rId7"/>
    <p:sldId id="284" r:id="rId8"/>
    <p:sldId id="285" r:id="rId9"/>
    <p:sldId id="263" r:id="rId10"/>
    <p:sldId id="264" r:id="rId11"/>
    <p:sldId id="265" r:id="rId12"/>
    <p:sldId id="266" r:id="rId13"/>
    <p:sldId id="267" r:id="rId14"/>
    <p:sldId id="268" r:id="rId15"/>
    <p:sldId id="269" r:id="rId16"/>
    <p:sldId id="270" r:id="rId17"/>
    <p:sldId id="271" r:id="rId18"/>
    <p:sldId id="272" r:id="rId19"/>
    <p:sldId id="286" r:id="rId20"/>
    <p:sldId id="287" r:id="rId21"/>
    <p:sldId id="273" r:id="rId22"/>
    <p:sldId id="274" r:id="rId23"/>
    <p:sldId id="275" r:id="rId24"/>
    <p:sldId id="276" r:id="rId25"/>
    <p:sldId id="277" r:id="rId26"/>
    <p:sldId id="278" r:id="rId27"/>
    <p:sldId id="279" r:id="rId28"/>
    <p:sldId id="280" r:id="rId29"/>
    <p:sldId id="259" r:id="rId30"/>
    <p:sldId id="260" r:id="rId31"/>
  </p:sldIdLst>
  <p:sldSz cx="9144000" cy="6858000" type="screen4x3"/>
  <p:notesSz cx="6858000" cy="9144000"/>
  <p:embeddedFontLst>
    <p:embeddedFont>
      <p:font typeface="Abadi" panose="020B0604020104020204" pitchFamily="34" charset="0"/>
      <p:regular r:id="rId32"/>
    </p:embeddedFont>
    <p:embeddedFont>
      <p:font typeface="Lushlife" panose="00000400000000000000" pitchFamily="2" charset="0"/>
      <p:regular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p:cViewPr>
        <p:scale>
          <a:sx n="65" d="100"/>
          <a:sy n="65" d="100"/>
        </p:scale>
        <p:origin x="1176" y="26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93E19F86-877E-4A8B-BFC6-06BE97A90AC3}"/>
    <pc:docChg chg="undo custSel addSld delSld modSld">
      <pc:chgData name="Ken Merrihew" userId="bcb7a1e886d99f07" providerId="LiveId" clId="{93E19F86-877E-4A8B-BFC6-06BE97A90AC3}" dt="2017-10-11T20:16:10.288" v="1489" actId="2696"/>
      <pc:docMkLst>
        <pc:docMk/>
      </pc:docMkLst>
      <pc:sldChg chg="modSp">
        <pc:chgData name="Ken Merrihew" userId="bcb7a1e886d99f07" providerId="LiveId" clId="{93E19F86-877E-4A8B-BFC6-06BE97A90AC3}" dt="2017-10-10T16:23:45.316" v="1" actId="478"/>
        <pc:sldMkLst>
          <pc:docMk/>
          <pc:sldMk cId="1217307337" sldId="267"/>
        </pc:sldMkLst>
        <pc:spChg chg="mod">
          <ac:chgData name="Ken Merrihew" userId="bcb7a1e886d99f07" providerId="LiveId" clId="{93E19F86-877E-4A8B-BFC6-06BE97A90AC3}" dt="2017-10-10T16:23:45.316" v="1" actId="478"/>
          <ac:spMkLst>
            <pc:docMk/>
            <pc:sldMk cId="1217307337" sldId="267"/>
            <ac:spMk id="5" creationId="{00000000-0000-0000-0000-000000000000}"/>
          </ac:spMkLst>
        </pc:spChg>
      </pc:sldChg>
      <pc:sldChg chg="addSp modSp modAnim">
        <pc:chgData name="Ken Merrihew" userId="bcb7a1e886d99f07" providerId="LiveId" clId="{93E19F86-877E-4A8B-BFC6-06BE97A90AC3}" dt="2017-10-10T16:26:09.535" v="10" actId="478"/>
        <pc:sldMkLst>
          <pc:docMk/>
          <pc:sldMk cId="3172407171" sldId="275"/>
        </pc:sldMkLst>
        <pc:cxnChg chg="add mod">
          <ac:chgData name="Ken Merrihew" userId="bcb7a1e886d99f07" providerId="LiveId" clId="{93E19F86-877E-4A8B-BFC6-06BE97A90AC3}" dt="2017-10-10T16:25:27.131" v="6" actId="1036"/>
          <ac:cxnSpMkLst>
            <pc:docMk/>
            <pc:sldMk cId="3172407171" sldId="275"/>
            <ac:cxnSpMk id="3" creationId="{CF2F063E-CACC-4C5A-8F7A-B0C38F2561B0}"/>
          </ac:cxnSpMkLst>
        </pc:cxnChg>
      </pc:sldChg>
      <pc:sldChg chg="addSp delSp modSp delAnim modAnim">
        <pc:chgData name="Ken Merrihew" userId="bcb7a1e886d99f07" providerId="LiveId" clId="{93E19F86-877E-4A8B-BFC6-06BE97A90AC3}" dt="2017-10-11T20:15:23.247" v="1487" actId="14100"/>
        <pc:sldMkLst>
          <pc:docMk/>
          <pc:sldMk cId="2187895409" sldId="279"/>
        </pc:sldMkLst>
        <pc:spChg chg="mod">
          <ac:chgData name="Ken Merrihew" userId="bcb7a1e886d99f07" providerId="LiveId" clId="{93E19F86-877E-4A8B-BFC6-06BE97A90AC3}" dt="2017-10-11T20:15:23.247" v="1487" actId="14100"/>
          <ac:spMkLst>
            <pc:docMk/>
            <pc:sldMk cId="2187895409" sldId="279"/>
            <ac:spMk id="6" creationId="{56E2C90E-44AF-4284-B836-27AC78279244}"/>
          </ac:spMkLst>
        </pc:spChg>
        <pc:grpChg chg="del">
          <ac:chgData name="Ken Merrihew" userId="bcb7a1e886d99f07" providerId="LiveId" clId="{93E19F86-877E-4A8B-BFC6-06BE97A90AC3}" dt="2017-10-10T16:30:49.317" v="13" actId="478"/>
          <ac:grpSpMkLst>
            <pc:docMk/>
            <pc:sldMk cId="2187895409" sldId="279"/>
            <ac:grpSpMk id="3" creationId="{68B93C95-EE10-4624-AA0D-C0118AD4B3B5}"/>
          </ac:grpSpMkLst>
        </pc:grpChg>
        <pc:picChg chg="add mod ord">
          <ac:chgData name="Ken Merrihew" userId="bcb7a1e886d99f07" providerId="LiveId" clId="{93E19F86-877E-4A8B-BFC6-06BE97A90AC3}" dt="2017-10-10T16:31:06.330" v="75" actId="1036"/>
          <ac:picMkLst>
            <pc:docMk/>
            <pc:sldMk cId="2187895409" sldId="279"/>
            <ac:picMk id="12" creationId="{3FD21D6B-5F14-4C5C-8DA1-19D70C6B362A}"/>
          </ac:picMkLst>
        </pc:picChg>
        <pc:picChg chg="add del mod">
          <ac:chgData name="Ken Merrihew" userId="bcb7a1e886d99f07" providerId="LiveId" clId="{93E19F86-877E-4A8B-BFC6-06BE97A90AC3}" dt="2017-10-10T16:34:40.098" v="85" actId="478"/>
          <ac:picMkLst>
            <pc:docMk/>
            <pc:sldMk cId="2187895409" sldId="279"/>
            <ac:picMk id="1030" creationId="{96A8C1BA-3C51-477A-9C80-A0090541F32B}"/>
          </ac:picMkLst>
        </pc:picChg>
      </pc:sldChg>
      <pc:sldChg chg="del">
        <pc:chgData name="Ken Merrihew" userId="bcb7a1e886d99f07" providerId="LiveId" clId="{93E19F86-877E-4A8B-BFC6-06BE97A90AC3}" dt="2017-10-11T20:16:10.288" v="1489" actId="2696"/>
        <pc:sldMkLst>
          <pc:docMk/>
          <pc:sldMk cId="1694629406" sldId="281"/>
        </pc:sldMkLst>
      </pc:sldChg>
      <pc:sldChg chg="del">
        <pc:chgData name="Ken Merrihew" userId="bcb7a1e886d99f07" providerId="LiveId" clId="{93E19F86-877E-4A8B-BFC6-06BE97A90AC3}" dt="2017-10-11T20:16:10.271" v="1488" actId="2696"/>
        <pc:sldMkLst>
          <pc:docMk/>
          <pc:sldMk cId="623170346" sldId="282"/>
        </pc:sldMkLst>
      </pc:sldChg>
      <pc:sldChg chg="addSp delSp modSp add delAnim modAnim">
        <pc:chgData name="Ken Merrihew" userId="bcb7a1e886d99f07" providerId="LiveId" clId="{93E19F86-877E-4A8B-BFC6-06BE97A90AC3}" dt="2017-10-11T15:08:27.268" v="277"/>
        <pc:sldMkLst>
          <pc:docMk/>
          <pc:sldMk cId="3010294441" sldId="283"/>
        </pc:sldMkLst>
        <pc:spChg chg="add mod">
          <ac:chgData name="Ken Merrihew" userId="bcb7a1e886d99f07" providerId="LiveId" clId="{93E19F86-877E-4A8B-BFC6-06BE97A90AC3}" dt="2017-10-11T15:08:00.901" v="274"/>
          <ac:spMkLst>
            <pc:docMk/>
            <pc:sldMk cId="3010294441" sldId="283"/>
            <ac:spMk id="3" creationId="{5DF86A47-E5CD-4CF7-8D81-DF0E0974B16C}"/>
          </ac:spMkLst>
        </pc:spChg>
        <pc:spChg chg="add mod">
          <ac:chgData name="Ken Merrihew" userId="bcb7a1e886d99f07" providerId="LiveId" clId="{93E19F86-877E-4A8B-BFC6-06BE97A90AC3}" dt="2017-10-11T15:08:00.901" v="274"/>
          <ac:spMkLst>
            <pc:docMk/>
            <pc:sldMk cId="3010294441" sldId="283"/>
            <ac:spMk id="4" creationId="{8BA23DEA-758B-469A-9400-BE05045F8303}"/>
          </ac:spMkLst>
        </pc:spChg>
        <pc:spChg chg="del">
          <ac:chgData name="Ken Merrihew" userId="bcb7a1e886d99f07" providerId="LiveId" clId="{93E19F86-877E-4A8B-BFC6-06BE97A90AC3}" dt="2017-10-11T15:04:50.110" v="87" actId="478"/>
          <ac:spMkLst>
            <pc:docMk/>
            <pc:sldMk cId="3010294441" sldId="283"/>
            <ac:spMk id="5" creationId="{00000000-0000-0000-0000-000000000000}"/>
          </ac:spMkLst>
        </pc:spChg>
        <pc:spChg chg="add mod">
          <ac:chgData name="Ken Merrihew" userId="bcb7a1e886d99f07" providerId="LiveId" clId="{93E19F86-877E-4A8B-BFC6-06BE97A90AC3}" dt="2017-10-11T15:08:07.490" v="275"/>
          <ac:spMkLst>
            <pc:docMk/>
            <pc:sldMk cId="3010294441" sldId="283"/>
            <ac:spMk id="10" creationId="{BC88501D-9D61-4A60-B159-1E42BC60B457}"/>
          </ac:spMkLst>
        </pc:spChg>
        <pc:spChg chg="add mod">
          <ac:chgData name="Ken Merrihew" userId="bcb7a1e886d99f07" providerId="LiveId" clId="{93E19F86-877E-4A8B-BFC6-06BE97A90AC3}" dt="2017-10-11T15:08:07.490" v="275"/>
          <ac:spMkLst>
            <pc:docMk/>
            <pc:sldMk cId="3010294441" sldId="283"/>
            <ac:spMk id="11" creationId="{12478BE4-AF06-4EBB-97B7-470A587684CA}"/>
          </ac:spMkLst>
        </pc:spChg>
        <pc:grpChg chg="add mod">
          <ac:chgData name="Ken Merrihew" userId="bcb7a1e886d99f07" providerId="LiveId" clId="{93E19F86-877E-4A8B-BFC6-06BE97A90AC3}" dt="2017-10-11T15:08:00.901" v="274"/>
          <ac:grpSpMkLst>
            <pc:docMk/>
            <pc:sldMk cId="3010294441" sldId="283"/>
            <ac:grpSpMk id="6" creationId="{61DCB700-B661-4F39-B0DF-146B8780317D}"/>
          </ac:grpSpMkLst>
        </pc:grpChg>
        <pc:grpChg chg="add mod">
          <ac:chgData name="Ken Merrihew" userId="bcb7a1e886d99f07" providerId="LiveId" clId="{93E19F86-877E-4A8B-BFC6-06BE97A90AC3}" dt="2017-10-11T15:08:07.490" v="275"/>
          <ac:grpSpMkLst>
            <pc:docMk/>
            <pc:sldMk cId="3010294441" sldId="283"/>
            <ac:grpSpMk id="12" creationId="{B1AC4679-2330-4D94-999F-BD769A300E1C}"/>
          </ac:grpSpMkLst>
        </pc:grpChg>
        <pc:picChg chg="add mod modCrop">
          <ac:chgData name="Ken Merrihew" userId="bcb7a1e886d99f07" providerId="LiveId" clId="{93E19F86-877E-4A8B-BFC6-06BE97A90AC3}" dt="2017-10-11T15:05:43.136" v="94" actId="14100"/>
          <ac:picMkLst>
            <pc:docMk/>
            <pc:sldMk cId="3010294441" sldId="283"/>
            <ac:picMk id="2" creationId="{77081ABB-8715-4717-BFF2-05D2116287EA}"/>
          </ac:picMkLst>
        </pc:picChg>
      </pc:sldChg>
      <pc:sldChg chg="addSp delSp modSp add addAnim delAnim modAnim">
        <pc:chgData name="Ken Merrihew" userId="bcb7a1e886d99f07" providerId="LiveId" clId="{93E19F86-877E-4A8B-BFC6-06BE97A90AC3}" dt="2017-10-11T19:45:25.877" v="1483" actId="20577"/>
        <pc:sldMkLst>
          <pc:docMk/>
          <pc:sldMk cId="3158931644" sldId="284"/>
        </pc:sldMkLst>
        <pc:spChg chg="del">
          <ac:chgData name="Ken Merrihew" userId="bcb7a1e886d99f07" providerId="LiveId" clId="{93E19F86-877E-4A8B-BFC6-06BE97A90AC3}" dt="2017-10-11T15:22:15.114" v="279" actId="478"/>
          <ac:spMkLst>
            <pc:docMk/>
            <pc:sldMk cId="3158931644" sldId="284"/>
            <ac:spMk id="5" creationId="{00000000-0000-0000-0000-000000000000}"/>
          </ac:spMkLst>
        </pc:spChg>
        <pc:spChg chg="add mod ord topLvl">
          <ac:chgData name="Ken Merrihew" userId="bcb7a1e886d99f07" providerId="LiveId" clId="{93E19F86-877E-4A8B-BFC6-06BE97A90AC3}" dt="2017-10-11T19:30:38.784" v="1307" actId="167"/>
          <ac:spMkLst>
            <pc:docMk/>
            <pc:sldMk cId="3158931644" sldId="284"/>
            <ac:spMk id="6" creationId="{A02726A4-9879-4E1C-A7FA-5CC72A537828}"/>
          </ac:spMkLst>
        </pc:spChg>
        <pc:spChg chg="add del mod">
          <ac:chgData name="Ken Merrihew" userId="bcb7a1e886d99f07" providerId="LiveId" clId="{93E19F86-877E-4A8B-BFC6-06BE97A90AC3}" dt="2017-10-11T15:41:18.046" v="941" actId="478"/>
          <ac:spMkLst>
            <pc:docMk/>
            <pc:sldMk cId="3158931644" sldId="284"/>
            <ac:spMk id="10" creationId="{BD007C13-48C8-4FBF-9082-D94026AB06DA}"/>
          </ac:spMkLst>
        </pc:spChg>
        <pc:spChg chg="add del mod">
          <ac:chgData name="Ken Merrihew" userId="bcb7a1e886d99f07" providerId="LiveId" clId="{93E19F86-877E-4A8B-BFC6-06BE97A90AC3}" dt="2017-10-11T15:41:22.981" v="942" actId="478"/>
          <ac:spMkLst>
            <pc:docMk/>
            <pc:sldMk cId="3158931644" sldId="284"/>
            <ac:spMk id="11" creationId="{669AD3EA-9C3A-48A6-AE7B-E9D523261E06}"/>
          </ac:spMkLst>
        </pc:spChg>
        <pc:spChg chg="add del mod">
          <ac:chgData name="Ken Merrihew" userId="bcb7a1e886d99f07" providerId="LiveId" clId="{93E19F86-877E-4A8B-BFC6-06BE97A90AC3}" dt="2017-10-11T15:29:37.340" v="381" actId="478"/>
          <ac:spMkLst>
            <pc:docMk/>
            <pc:sldMk cId="3158931644" sldId="284"/>
            <ac:spMk id="12" creationId="{C042C8CB-F31E-4B69-9396-3F778D1392E5}"/>
          </ac:spMkLst>
        </pc:spChg>
        <pc:spChg chg="add del mod">
          <ac:chgData name="Ken Merrihew" userId="bcb7a1e886d99f07" providerId="LiveId" clId="{93E19F86-877E-4A8B-BFC6-06BE97A90AC3}" dt="2017-10-11T15:32:07.459" v="564" actId="478"/>
          <ac:spMkLst>
            <pc:docMk/>
            <pc:sldMk cId="3158931644" sldId="284"/>
            <ac:spMk id="17" creationId="{2481C5F6-52B1-405F-A4C2-B3E4A90E91AF}"/>
          </ac:spMkLst>
        </pc:spChg>
        <pc:spChg chg="add del mod">
          <ac:chgData name="Ken Merrihew" userId="bcb7a1e886d99f07" providerId="LiveId" clId="{93E19F86-877E-4A8B-BFC6-06BE97A90AC3}" dt="2017-10-11T15:31:26.041" v="502" actId="478"/>
          <ac:spMkLst>
            <pc:docMk/>
            <pc:sldMk cId="3158931644" sldId="284"/>
            <ac:spMk id="18" creationId="{9EE44715-CF4D-4C08-8010-7C9D40954045}"/>
          </ac:spMkLst>
        </pc:spChg>
        <pc:spChg chg="add del mod">
          <ac:chgData name="Ken Merrihew" userId="bcb7a1e886d99f07" providerId="LiveId" clId="{93E19F86-877E-4A8B-BFC6-06BE97A90AC3}" dt="2017-10-11T15:30:51.424" v="464" actId="478"/>
          <ac:spMkLst>
            <pc:docMk/>
            <pc:sldMk cId="3158931644" sldId="284"/>
            <ac:spMk id="19" creationId="{BBDB505F-DAF3-42E3-8E44-7D479FA4EC33}"/>
          </ac:spMkLst>
        </pc:spChg>
        <pc:spChg chg="add mod">
          <ac:chgData name="Ken Merrihew" userId="bcb7a1e886d99f07" providerId="LiveId" clId="{93E19F86-877E-4A8B-BFC6-06BE97A90AC3}" dt="2017-10-11T19:30:06.346" v="1233" actId="1038"/>
          <ac:spMkLst>
            <pc:docMk/>
            <pc:sldMk cId="3158931644" sldId="284"/>
            <ac:spMk id="20" creationId="{DB3CB3CA-3207-43F5-BAA7-A153029CFC98}"/>
          </ac:spMkLst>
        </pc:spChg>
        <pc:spChg chg="add mod">
          <ac:chgData name="Ken Merrihew" userId="bcb7a1e886d99f07" providerId="LiveId" clId="{93E19F86-877E-4A8B-BFC6-06BE97A90AC3}" dt="2017-10-11T16:28:31.027" v="1082" actId="20577"/>
          <ac:spMkLst>
            <pc:docMk/>
            <pc:sldMk cId="3158931644" sldId="284"/>
            <ac:spMk id="34" creationId="{4A80039E-50D8-44AA-960D-A41DBB1C91EC}"/>
          </ac:spMkLst>
        </pc:spChg>
        <pc:spChg chg="add mod">
          <ac:chgData name="Ken Merrihew" userId="bcb7a1e886d99f07" providerId="LiveId" clId="{93E19F86-877E-4A8B-BFC6-06BE97A90AC3}" dt="2017-10-11T19:31:43.774" v="1359" actId="1037"/>
          <ac:spMkLst>
            <pc:docMk/>
            <pc:sldMk cId="3158931644" sldId="284"/>
            <ac:spMk id="35" creationId="{FE905EBB-888B-4346-B7E7-3DC0ED2050CA}"/>
          </ac:spMkLst>
        </pc:spChg>
        <pc:spChg chg="add mod">
          <ac:chgData name="Ken Merrihew" userId="bcb7a1e886d99f07" providerId="LiveId" clId="{93E19F86-877E-4A8B-BFC6-06BE97A90AC3}" dt="2017-10-11T19:31:55.259" v="1369" actId="1037"/>
          <ac:spMkLst>
            <pc:docMk/>
            <pc:sldMk cId="3158931644" sldId="284"/>
            <ac:spMk id="36" creationId="{65A55988-607E-4E94-A522-EB57810D190E}"/>
          </ac:spMkLst>
        </pc:spChg>
        <pc:spChg chg="add del mod">
          <ac:chgData name="Ken Merrihew" userId="bcb7a1e886d99f07" providerId="LiveId" clId="{93E19F86-877E-4A8B-BFC6-06BE97A90AC3}" dt="2017-10-11T15:32:31.106" v="589" actId="478"/>
          <ac:spMkLst>
            <pc:docMk/>
            <pc:sldMk cId="3158931644" sldId="284"/>
            <ac:spMk id="41" creationId="{B8DA0628-79AC-40E8-BD97-C21F5607DFB7}"/>
          </ac:spMkLst>
        </pc:spChg>
        <pc:spChg chg="add mod">
          <ac:chgData name="Ken Merrihew" userId="bcb7a1e886d99f07" providerId="LiveId" clId="{93E19F86-877E-4A8B-BFC6-06BE97A90AC3}" dt="2017-10-11T19:30:13.854" v="1250" actId="1038"/>
          <ac:spMkLst>
            <pc:docMk/>
            <pc:sldMk cId="3158931644" sldId="284"/>
            <ac:spMk id="44" creationId="{C22304BC-4AE0-4523-A604-F107F2C5F77C}"/>
          </ac:spMkLst>
        </pc:spChg>
        <pc:spChg chg="add mod">
          <ac:chgData name="Ken Merrihew" userId="bcb7a1e886d99f07" providerId="LiveId" clId="{93E19F86-877E-4A8B-BFC6-06BE97A90AC3}" dt="2017-10-11T19:30:31.335" v="1306" actId="1037"/>
          <ac:spMkLst>
            <pc:docMk/>
            <pc:sldMk cId="3158931644" sldId="284"/>
            <ac:spMk id="45" creationId="{F52D6B9E-9ACE-49B2-92F3-0C650011B99B}"/>
          </ac:spMkLst>
        </pc:spChg>
        <pc:spChg chg="add del mod">
          <ac:chgData name="Ken Merrihew" userId="bcb7a1e886d99f07" providerId="LiveId" clId="{93E19F86-877E-4A8B-BFC6-06BE97A90AC3}" dt="2017-10-11T19:45:25.877" v="1483" actId="20577"/>
          <ac:spMkLst>
            <pc:docMk/>
            <pc:sldMk cId="3158931644" sldId="284"/>
            <ac:spMk id="46" creationId="{5ED7CE84-0902-46DC-89E4-6B755F91B5BF}"/>
          </ac:spMkLst>
        </pc:spChg>
        <pc:spChg chg="add del mod">
          <ac:chgData name="Ken Merrihew" userId="bcb7a1e886d99f07" providerId="LiveId" clId="{93E19F86-877E-4A8B-BFC6-06BE97A90AC3}" dt="2017-10-11T19:23:55.281" v="1182" actId="478"/>
          <ac:spMkLst>
            <pc:docMk/>
            <pc:sldMk cId="3158931644" sldId="284"/>
            <ac:spMk id="47" creationId="{C6D1BD3A-FD9E-4C7F-B54D-A8258C528637}"/>
          </ac:spMkLst>
        </pc:spChg>
        <pc:spChg chg="add del mod">
          <ac:chgData name="Ken Merrihew" userId="bcb7a1e886d99f07" providerId="LiveId" clId="{93E19F86-877E-4A8B-BFC6-06BE97A90AC3}" dt="2017-10-11T19:23:55.281" v="1182" actId="478"/>
          <ac:spMkLst>
            <pc:docMk/>
            <pc:sldMk cId="3158931644" sldId="284"/>
            <ac:spMk id="48" creationId="{801538F2-3CEE-43CE-B712-D3BFD6538AB6}"/>
          </ac:spMkLst>
        </pc:spChg>
        <pc:spChg chg="add del mod">
          <ac:chgData name="Ken Merrihew" userId="bcb7a1e886d99f07" providerId="LiveId" clId="{93E19F86-877E-4A8B-BFC6-06BE97A90AC3}" dt="2017-10-11T15:46:54.590" v="1068" actId="478"/>
          <ac:spMkLst>
            <pc:docMk/>
            <pc:sldMk cId="3158931644" sldId="284"/>
            <ac:spMk id="49" creationId="{57E78CAE-99B2-4C2B-AF6F-93225E9E5CF3}"/>
          </ac:spMkLst>
        </pc:spChg>
        <pc:spChg chg="add mod">
          <ac:chgData name="Ken Merrihew" userId="bcb7a1e886d99f07" providerId="LiveId" clId="{93E19F86-877E-4A8B-BFC6-06BE97A90AC3}" dt="2017-10-11T19:32:21.261" v="1386" actId="1037"/>
          <ac:spMkLst>
            <pc:docMk/>
            <pc:sldMk cId="3158931644" sldId="284"/>
            <ac:spMk id="50" creationId="{6DAB6C90-3554-4CB8-9A81-BB4D3AB08142}"/>
          </ac:spMkLst>
        </pc:spChg>
        <pc:spChg chg="add mod">
          <ac:chgData name="Ken Merrihew" userId="bcb7a1e886d99f07" providerId="LiveId" clId="{93E19F86-877E-4A8B-BFC6-06BE97A90AC3}" dt="2017-10-11T19:39:26.970" v="1447" actId="1038"/>
          <ac:spMkLst>
            <pc:docMk/>
            <pc:sldMk cId="3158931644" sldId="284"/>
            <ac:spMk id="51" creationId="{E23A343E-9A9B-4218-847B-96D9ECDBD5D0}"/>
          </ac:spMkLst>
        </pc:spChg>
        <pc:spChg chg="add mod ord topLvl">
          <ac:chgData name="Ken Merrihew" userId="bcb7a1e886d99f07" providerId="LiveId" clId="{93E19F86-877E-4A8B-BFC6-06BE97A90AC3}" dt="2017-10-11T19:39:14.173" v="1437" actId="14100"/>
          <ac:spMkLst>
            <pc:docMk/>
            <pc:sldMk cId="3158931644" sldId="284"/>
            <ac:spMk id="61" creationId="{3A85871F-351A-42E2-AB93-9FD7F3D3DB4E}"/>
          </ac:spMkLst>
        </pc:spChg>
        <pc:spChg chg="add mod ord">
          <ac:chgData name="Ken Merrihew" userId="bcb7a1e886d99f07" providerId="LiveId" clId="{93E19F86-877E-4A8B-BFC6-06BE97A90AC3}" dt="2017-10-11T19:39:14.173" v="1437" actId="14100"/>
          <ac:spMkLst>
            <pc:docMk/>
            <pc:sldMk cId="3158931644" sldId="284"/>
            <ac:spMk id="62" creationId="{2AE21AA0-B112-4895-B4A7-1236332C5BF4}"/>
          </ac:spMkLst>
        </pc:spChg>
        <pc:spChg chg="add mod">
          <ac:chgData name="Ken Merrihew" userId="bcb7a1e886d99f07" providerId="LiveId" clId="{93E19F86-877E-4A8B-BFC6-06BE97A90AC3}" dt="2017-10-11T19:40:02.924" v="1475" actId="1035"/>
          <ac:spMkLst>
            <pc:docMk/>
            <pc:sldMk cId="3158931644" sldId="284"/>
            <ac:spMk id="74" creationId="{1F999BAC-E4AE-47D3-83EC-0C1CA0B922AF}"/>
          </ac:spMkLst>
        </pc:spChg>
        <pc:grpChg chg="add del mod">
          <ac:chgData name="Ken Merrihew" userId="bcb7a1e886d99f07" providerId="LiveId" clId="{93E19F86-877E-4A8B-BFC6-06BE97A90AC3}" dt="2017-10-11T19:25:44.526" v="1194"/>
          <ac:grpSpMkLst>
            <pc:docMk/>
            <pc:sldMk cId="3158931644" sldId="284"/>
            <ac:grpSpMk id="64" creationId="{CCB4143B-48E7-494E-961B-194572B9CC15}"/>
          </ac:grpSpMkLst>
        </pc:grpChg>
        <pc:grpChg chg="add del mod">
          <ac:chgData name="Ken Merrihew" userId="bcb7a1e886d99f07" providerId="LiveId" clId="{93E19F86-877E-4A8B-BFC6-06BE97A90AC3}" dt="2017-10-11T19:28:22.848" v="1204"/>
          <ac:grpSpMkLst>
            <pc:docMk/>
            <pc:sldMk cId="3158931644" sldId="284"/>
            <ac:grpSpMk id="65" creationId="{A9FFC522-ABD6-4EE1-956D-E46F49FE799D}"/>
          </ac:grpSpMkLst>
        </pc:grpChg>
        <pc:grpChg chg="add mod">
          <ac:chgData name="Ken Merrihew" userId="bcb7a1e886d99f07" providerId="LiveId" clId="{93E19F86-877E-4A8B-BFC6-06BE97A90AC3}" dt="2017-10-11T19:28:15.266" v="1202"/>
          <ac:grpSpMkLst>
            <pc:docMk/>
            <pc:sldMk cId="3158931644" sldId="284"/>
            <ac:grpSpMk id="66" creationId="{2EB6A377-EBB3-45D8-8760-15537D049212}"/>
          </ac:grpSpMkLst>
        </pc:grpChg>
        <pc:grpChg chg="add del mod ord">
          <ac:chgData name="Ken Merrihew" userId="bcb7a1e886d99f07" providerId="LiveId" clId="{93E19F86-877E-4A8B-BFC6-06BE97A90AC3}" dt="2017-10-11T19:29:35.962" v="1222"/>
          <ac:grpSpMkLst>
            <pc:docMk/>
            <pc:sldMk cId="3158931644" sldId="284"/>
            <ac:grpSpMk id="67" creationId="{2CB1FB25-68C0-4120-A1F3-3D33EDEA9EDB}"/>
          </ac:grpSpMkLst>
        </pc:grpChg>
        <pc:cxnChg chg="add mod topLvl">
          <ac:chgData name="Ken Merrihew" userId="bcb7a1e886d99f07" providerId="LiveId" clId="{93E19F86-877E-4A8B-BFC6-06BE97A90AC3}" dt="2017-10-11T19:29:35.962" v="1222"/>
          <ac:cxnSpMkLst>
            <pc:docMk/>
            <pc:sldMk cId="3158931644" sldId="284"/>
            <ac:cxnSpMk id="13" creationId="{10704E65-399A-491C-94A6-72413B52AEDC}"/>
          </ac:cxnSpMkLst>
        </pc:cxnChg>
        <pc:cxnChg chg="add del mod">
          <ac:chgData name="Ken Merrihew" userId="bcb7a1e886d99f07" providerId="LiveId" clId="{93E19F86-877E-4A8B-BFC6-06BE97A90AC3}" dt="2017-10-11T15:38:17.303" v="730" actId="478"/>
          <ac:cxnSpMkLst>
            <pc:docMk/>
            <pc:sldMk cId="3158931644" sldId="284"/>
            <ac:cxnSpMk id="14" creationId="{F8F192C2-15C0-46F9-A78D-327148D02CC0}"/>
          </ac:cxnSpMkLst>
        </pc:cxnChg>
        <pc:cxnChg chg="add del mod">
          <ac:chgData name="Ken Merrihew" userId="bcb7a1e886d99f07" providerId="LiveId" clId="{93E19F86-877E-4A8B-BFC6-06BE97A90AC3}" dt="2017-10-11T15:38:20.599" v="731" actId="478"/>
          <ac:cxnSpMkLst>
            <pc:docMk/>
            <pc:sldMk cId="3158931644" sldId="284"/>
            <ac:cxnSpMk id="15" creationId="{A410F472-4A16-4913-9BAF-AD905940546C}"/>
          </ac:cxnSpMkLst>
        </pc:cxnChg>
        <pc:cxnChg chg="add mod topLvl">
          <ac:chgData name="Ken Merrihew" userId="bcb7a1e886d99f07" providerId="LiveId" clId="{93E19F86-877E-4A8B-BFC6-06BE97A90AC3}" dt="2017-10-11T19:29:35.962" v="1222"/>
          <ac:cxnSpMkLst>
            <pc:docMk/>
            <pc:sldMk cId="3158931644" sldId="284"/>
            <ac:cxnSpMk id="16" creationId="{699EB4B8-97A6-4B37-B089-452A90841914}"/>
          </ac:cxnSpMkLst>
        </pc:cxnChg>
        <pc:cxnChg chg="add mod topLvl">
          <ac:chgData name="Ken Merrihew" userId="bcb7a1e886d99f07" providerId="LiveId" clId="{93E19F86-877E-4A8B-BFC6-06BE97A90AC3}" dt="2017-10-11T19:29:35.962" v="1222"/>
          <ac:cxnSpMkLst>
            <pc:docMk/>
            <pc:sldMk cId="3158931644" sldId="284"/>
            <ac:cxnSpMk id="21" creationId="{CC96D951-8655-43BE-9518-F5CCE969544D}"/>
          </ac:cxnSpMkLst>
        </pc:cxnChg>
        <pc:cxnChg chg="add mod topLvl">
          <ac:chgData name="Ken Merrihew" userId="bcb7a1e886d99f07" providerId="LiveId" clId="{93E19F86-877E-4A8B-BFC6-06BE97A90AC3}" dt="2017-10-11T19:29:35.962" v="1222"/>
          <ac:cxnSpMkLst>
            <pc:docMk/>
            <pc:sldMk cId="3158931644" sldId="284"/>
            <ac:cxnSpMk id="22" creationId="{17990409-E87B-4A53-9D00-9ED7B6BD1A59}"/>
          </ac:cxnSpMkLst>
        </pc:cxnChg>
        <pc:cxnChg chg="add mod topLvl">
          <ac:chgData name="Ken Merrihew" userId="bcb7a1e886d99f07" providerId="LiveId" clId="{93E19F86-877E-4A8B-BFC6-06BE97A90AC3}" dt="2017-10-11T19:29:35.962" v="1222"/>
          <ac:cxnSpMkLst>
            <pc:docMk/>
            <pc:sldMk cId="3158931644" sldId="284"/>
            <ac:cxnSpMk id="23" creationId="{7663E3B9-DEB9-4522-BEBD-20336247A170}"/>
          </ac:cxnSpMkLst>
        </pc:cxnChg>
        <pc:cxnChg chg="add mod topLvl">
          <ac:chgData name="Ken Merrihew" userId="bcb7a1e886d99f07" providerId="LiveId" clId="{93E19F86-877E-4A8B-BFC6-06BE97A90AC3}" dt="2017-10-11T19:29:35.962" v="1222"/>
          <ac:cxnSpMkLst>
            <pc:docMk/>
            <pc:sldMk cId="3158931644" sldId="284"/>
            <ac:cxnSpMk id="24" creationId="{CF14926D-A476-451A-A4DF-648C6A15BAB5}"/>
          </ac:cxnSpMkLst>
        </pc:cxnChg>
        <pc:cxnChg chg="add del mod">
          <ac:chgData name="Ken Merrihew" userId="bcb7a1e886d99f07" providerId="LiveId" clId="{93E19F86-877E-4A8B-BFC6-06BE97A90AC3}" dt="2017-10-11T15:38:23.772" v="732" actId="478"/>
          <ac:cxnSpMkLst>
            <pc:docMk/>
            <pc:sldMk cId="3158931644" sldId="284"/>
            <ac:cxnSpMk id="25" creationId="{2053F668-0DA2-411E-AC39-F151CD6A48BB}"/>
          </ac:cxnSpMkLst>
        </pc:cxnChg>
        <pc:cxnChg chg="add del mod topLvl">
          <ac:chgData name="Ken Merrihew" userId="bcb7a1e886d99f07" providerId="LiveId" clId="{93E19F86-877E-4A8B-BFC6-06BE97A90AC3}" dt="2017-10-11T19:29:35.962" v="1222"/>
          <ac:cxnSpMkLst>
            <pc:docMk/>
            <pc:sldMk cId="3158931644" sldId="284"/>
            <ac:cxnSpMk id="26" creationId="{F693C827-705C-4BF4-BA85-78B8B4506735}"/>
          </ac:cxnSpMkLst>
        </pc:cxnChg>
        <pc:cxnChg chg="add del mod topLvl">
          <ac:chgData name="Ken Merrihew" userId="bcb7a1e886d99f07" providerId="LiveId" clId="{93E19F86-877E-4A8B-BFC6-06BE97A90AC3}" dt="2017-10-11T19:29:35.962" v="1222"/>
          <ac:cxnSpMkLst>
            <pc:docMk/>
            <pc:sldMk cId="3158931644" sldId="284"/>
            <ac:cxnSpMk id="27" creationId="{3212C97B-47BE-4604-86B8-ACAC3C91557C}"/>
          </ac:cxnSpMkLst>
        </pc:cxnChg>
        <pc:cxnChg chg="add del mod">
          <ac:chgData name="Ken Merrihew" userId="bcb7a1e886d99f07" providerId="LiveId" clId="{93E19F86-877E-4A8B-BFC6-06BE97A90AC3}" dt="2017-10-11T15:38:27.347" v="733" actId="478"/>
          <ac:cxnSpMkLst>
            <pc:docMk/>
            <pc:sldMk cId="3158931644" sldId="284"/>
            <ac:cxnSpMk id="28" creationId="{E3BF8489-BAC6-44FE-B31A-7D5C8C98CF0B}"/>
          </ac:cxnSpMkLst>
        </pc:cxnChg>
        <pc:cxnChg chg="add del mod">
          <ac:chgData name="Ken Merrihew" userId="bcb7a1e886d99f07" providerId="LiveId" clId="{93E19F86-877E-4A8B-BFC6-06BE97A90AC3}" dt="2017-10-11T19:26:24.665" v="1197" actId="478"/>
          <ac:cxnSpMkLst>
            <pc:docMk/>
            <pc:sldMk cId="3158931644" sldId="284"/>
            <ac:cxnSpMk id="29" creationId="{E66059D1-0E70-48FF-AB3E-86D2935401E9}"/>
          </ac:cxnSpMkLst>
        </pc:cxnChg>
        <pc:cxnChg chg="add del mod">
          <ac:chgData name="Ken Merrihew" userId="bcb7a1e886d99f07" providerId="LiveId" clId="{93E19F86-877E-4A8B-BFC6-06BE97A90AC3}" dt="2017-10-11T19:26:24.665" v="1197" actId="478"/>
          <ac:cxnSpMkLst>
            <pc:docMk/>
            <pc:sldMk cId="3158931644" sldId="284"/>
            <ac:cxnSpMk id="30" creationId="{B9D9399B-0057-4E68-958D-2C51374A179E}"/>
          </ac:cxnSpMkLst>
        </pc:cxnChg>
        <pc:cxnChg chg="add del mod">
          <ac:chgData name="Ken Merrihew" userId="bcb7a1e886d99f07" providerId="LiveId" clId="{93E19F86-877E-4A8B-BFC6-06BE97A90AC3}" dt="2017-10-11T15:38:30.705" v="734" actId="478"/>
          <ac:cxnSpMkLst>
            <pc:docMk/>
            <pc:sldMk cId="3158931644" sldId="284"/>
            <ac:cxnSpMk id="31" creationId="{8A3220CA-DCEA-413F-97B1-B99C66C30878}"/>
          </ac:cxnSpMkLst>
        </pc:cxnChg>
        <pc:cxnChg chg="add del mod">
          <ac:chgData name="Ken Merrihew" userId="bcb7a1e886d99f07" providerId="LiveId" clId="{93E19F86-877E-4A8B-BFC6-06BE97A90AC3}" dt="2017-10-11T19:26:24.665" v="1197" actId="478"/>
          <ac:cxnSpMkLst>
            <pc:docMk/>
            <pc:sldMk cId="3158931644" sldId="284"/>
            <ac:cxnSpMk id="32" creationId="{42BA9FF8-F4C1-4D78-8377-74FD994F6F08}"/>
          </ac:cxnSpMkLst>
        </pc:cxnChg>
        <pc:cxnChg chg="add del mod">
          <ac:chgData name="Ken Merrihew" userId="bcb7a1e886d99f07" providerId="LiveId" clId="{93E19F86-877E-4A8B-BFC6-06BE97A90AC3}" dt="2017-10-11T19:26:24.665" v="1197" actId="478"/>
          <ac:cxnSpMkLst>
            <pc:docMk/>
            <pc:sldMk cId="3158931644" sldId="284"/>
            <ac:cxnSpMk id="33" creationId="{9F974CA7-8E9B-46B7-ACBB-0F85C4371D1A}"/>
          </ac:cxnSpMkLst>
        </pc:cxnChg>
        <pc:cxnChg chg="add mod">
          <ac:chgData name="Ken Merrihew" userId="bcb7a1e886d99f07" providerId="LiveId" clId="{93E19F86-877E-4A8B-BFC6-06BE97A90AC3}" dt="2017-10-11T19:38:26.674" v="1435" actId="14100"/>
          <ac:cxnSpMkLst>
            <pc:docMk/>
            <pc:sldMk cId="3158931644" sldId="284"/>
            <ac:cxnSpMk id="37" creationId="{F0DABD62-3FE1-4A98-AF16-9134F8545F54}"/>
          </ac:cxnSpMkLst>
        </pc:cxnChg>
        <pc:cxnChg chg="add mod">
          <ac:chgData name="Ken Merrihew" userId="bcb7a1e886d99f07" providerId="LiveId" clId="{93E19F86-877E-4A8B-BFC6-06BE97A90AC3}" dt="2017-10-11T19:32:09.396" v="1371" actId="14100"/>
          <ac:cxnSpMkLst>
            <pc:docMk/>
            <pc:sldMk cId="3158931644" sldId="284"/>
            <ac:cxnSpMk id="38" creationId="{8039B639-5D80-4D8F-B747-94650E1DBA3E}"/>
          </ac:cxnSpMkLst>
        </pc:cxnChg>
        <pc:cxnChg chg="add mod">
          <ac:chgData name="Ken Merrihew" userId="bcb7a1e886d99f07" providerId="LiveId" clId="{93E19F86-877E-4A8B-BFC6-06BE97A90AC3}" dt="2017-10-11T19:32:04.698" v="1370" actId="14100"/>
          <ac:cxnSpMkLst>
            <pc:docMk/>
            <pc:sldMk cId="3158931644" sldId="284"/>
            <ac:cxnSpMk id="39" creationId="{BC59F2BE-A897-4F48-AE1D-001F0DD13CD0}"/>
          </ac:cxnSpMkLst>
        </pc:cxnChg>
        <pc:cxnChg chg="add del mod">
          <ac:chgData name="Ken Merrihew" userId="bcb7a1e886d99f07" providerId="LiveId" clId="{93E19F86-877E-4A8B-BFC6-06BE97A90AC3}" dt="2017-10-11T15:42:34.855" v="986" actId="478"/>
          <ac:cxnSpMkLst>
            <pc:docMk/>
            <pc:sldMk cId="3158931644" sldId="284"/>
            <ac:cxnSpMk id="40" creationId="{ACA8D269-2CF4-481F-B87C-CC81AC96A087}"/>
          </ac:cxnSpMkLst>
        </pc:cxnChg>
        <pc:cxnChg chg="add del mod">
          <ac:chgData name="Ken Merrihew" userId="bcb7a1e886d99f07" providerId="LiveId" clId="{93E19F86-877E-4A8B-BFC6-06BE97A90AC3}" dt="2017-10-11T15:42:27.496" v="984" actId="478"/>
          <ac:cxnSpMkLst>
            <pc:docMk/>
            <pc:sldMk cId="3158931644" sldId="284"/>
            <ac:cxnSpMk id="42" creationId="{EFFA4ACD-777A-491A-A563-E0593657D141}"/>
          </ac:cxnSpMkLst>
        </pc:cxnChg>
        <pc:cxnChg chg="add del mod">
          <ac:chgData name="Ken Merrihew" userId="bcb7a1e886d99f07" providerId="LiveId" clId="{93E19F86-877E-4A8B-BFC6-06BE97A90AC3}" dt="2017-10-11T15:42:29.724" v="985" actId="478"/>
          <ac:cxnSpMkLst>
            <pc:docMk/>
            <pc:sldMk cId="3158931644" sldId="284"/>
            <ac:cxnSpMk id="43" creationId="{3D80CA96-8C27-4021-B711-FB53BA0921F8}"/>
          </ac:cxnSpMkLst>
        </pc:cxnChg>
        <pc:cxnChg chg="add mod">
          <ac:chgData name="Ken Merrihew" userId="bcb7a1e886d99f07" providerId="LiveId" clId="{93E19F86-877E-4A8B-BFC6-06BE97A90AC3}" dt="2017-10-11T19:39:26.970" v="1447" actId="1038"/>
          <ac:cxnSpMkLst>
            <pc:docMk/>
            <pc:sldMk cId="3158931644" sldId="284"/>
            <ac:cxnSpMk id="52" creationId="{34F25548-ECFC-4B4E-9940-10199116D959}"/>
          </ac:cxnSpMkLst>
        </pc:cxnChg>
        <pc:cxnChg chg="add mod">
          <ac:chgData name="Ken Merrihew" userId="bcb7a1e886d99f07" providerId="LiveId" clId="{93E19F86-877E-4A8B-BFC6-06BE97A90AC3}" dt="2017-10-11T19:32:28.413" v="1387" actId="14100"/>
          <ac:cxnSpMkLst>
            <pc:docMk/>
            <pc:sldMk cId="3158931644" sldId="284"/>
            <ac:cxnSpMk id="54" creationId="{D33EB4BF-FDD3-496D-88EE-508BF285C68B}"/>
          </ac:cxnSpMkLst>
        </pc:cxnChg>
      </pc:sldChg>
      <pc:sldChg chg="add">
        <pc:chgData name="Ken Merrihew" userId="bcb7a1e886d99f07" providerId="LiveId" clId="{93E19F86-877E-4A8B-BFC6-06BE97A90AC3}" dt="2017-10-11T15:22:12.079" v="278"/>
        <pc:sldMkLst>
          <pc:docMk/>
          <pc:sldMk cId="2168289373" sldId="285"/>
        </pc:sldMkLst>
      </pc:sldChg>
      <pc:sldChg chg="modSp add">
        <pc:chgData name="Ken Merrihew" userId="bcb7a1e886d99f07" providerId="LiveId" clId="{93E19F86-877E-4A8B-BFC6-06BE97A90AC3}" dt="2017-10-11T16:51:52.311" v="1090"/>
        <pc:sldMkLst>
          <pc:docMk/>
          <pc:sldMk cId="1949191974" sldId="286"/>
        </pc:sldMkLst>
        <pc:spChg chg="mod">
          <ac:chgData name="Ken Merrihew" userId="bcb7a1e886d99f07" providerId="LiveId" clId="{93E19F86-877E-4A8B-BFC6-06BE97A90AC3}" dt="2017-10-11T16:51:52.311" v="1090"/>
          <ac:spMkLst>
            <pc:docMk/>
            <pc:sldMk cId="1949191974" sldId="286"/>
            <ac:spMk id="5" creationId="{00000000-0000-0000-0000-000000000000}"/>
          </ac:spMkLst>
        </pc:spChg>
      </pc:sldChg>
      <pc:sldChg chg="add">
        <pc:chgData name="Ken Merrihew" userId="bcb7a1e886d99f07" providerId="LiveId" clId="{93E19F86-877E-4A8B-BFC6-06BE97A90AC3}" dt="2017-10-11T16:51:25.838" v="1083"/>
        <pc:sldMkLst>
          <pc:docMk/>
          <pc:sldMk cId="4011273372" sldId="287"/>
        </pc:sldMkLst>
      </pc:sldChg>
      <pc:sldChg chg="add del">
        <pc:chgData name="Ken Merrihew" userId="bcb7a1e886d99f07" providerId="LiveId" clId="{93E19F86-877E-4A8B-BFC6-06BE97A90AC3}" dt="2017-10-11T19:45:40.260" v="1485"/>
        <pc:sldMkLst>
          <pc:docMk/>
          <pc:sldMk cId="1492552609" sldId="28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407020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152120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2155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79199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5CA25F-7022-4AB2-96A5-67CFED966382}"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327041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5CA25F-7022-4AB2-96A5-67CFED966382}"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69903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5CA25F-7022-4AB2-96A5-67CFED966382}" type="datetimeFigureOut">
              <a:rPr lang="en-US" smtClean="0"/>
              <a:t>10/11/2017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237484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5CA25F-7022-4AB2-96A5-67CFED966382}" type="datetimeFigureOut">
              <a:rPr lang="en-US" smtClean="0"/>
              <a:t>10/11/2017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11350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5CA25F-7022-4AB2-96A5-67CFED966382}" type="datetimeFigureOut">
              <a:rPr lang="en-US" smtClean="0"/>
              <a:t>10/11/2017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295858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5CA25F-7022-4AB2-96A5-67CFED966382}"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391277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5CA25F-7022-4AB2-96A5-67CFED966382}"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79283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CA25F-7022-4AB2-96A5-67CFED966382}" type="datetimeFigureOut">
              <a:rPr lang="en-US" smtClean="0"/>
              <a:t>10/11/2017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391B8-9D34-4B71-9B82-EEEEE637F373}" type="slidenum">
              <a:rPr lang="en-US" smtClean="0"/>
              <a:t>‹#›</a:t>
            </a:fld>
            <a:endParaRPr lang="en-US"/>
          </a:p>
        </p:txBody>
      </p:sp>
    </p:spTree>
    <p:extLst>
      <p:ext uri="{BB962C8B-B14F-4D97-AF65-F5344CB8AC3E}">
        <p14:creationId xmlns:p14="http://schemas.microsoft.com/office/powerpoint/2010/main" val="1780691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732548" y="617621"/>
            <a:ext cx="6617368" cy="3154710"/>
          </a:xfrm>
          <a:prstGeom prst="rect">
            <a:avLst/>
          </a:prstGeom>
          <a:noFill/>
        </p:spPr>
        <p:txBody>
          <a:bodyPr wrap="square" rtlCol="0">
            <a:spAutoFit/>
            <a:scene3d>
              <a:camera prst="orthographicFront"/>
              <a:lightRig rig="threePt" dir="t"/>
            </a:scene3d>
            <a:sp3d extrusionH="57150">
              <a:bevelT w="101600" h="38100" prst="slope"/>
            </a:sp3d>
          </a:bodyPr>
          <a:lstStyle/>
          <a:p>
            <a:r>
              <a:rPr lang="en-US" sz="19900" dirty="0">
                <a:blipFill dpi="0" rotWithShape="1">
                  <a:blip r:embed="rId3"/>
                  <a:srcRect/>
                  <a:stretch>
                    <a:fillRect/>
                  </a:stretch>
                </a:blipFill>
                <a:effectLst>
                  <a:glow rad="203200">
                    <a:schemeClr val="bg2">
                      <a:lumMod val="10000"/>
                      <a:alpha val="60000"/>
                    </a:schemeClr>
                  </a:glow>
                </a:effectLst>
                <a:latin typeface="Lushlife" panose="00000400000000000000" pitchFamily="2" charset="0"/>
              </a:rPr>
              <a:t>Psalms</a:t>
            </a:r>
          </a:p>
        </p:txBody>
      </p:sp>
      <p:sp>
        <p:nvSpPr>
          <p:cNvPr id="5" name="TextBox 4"/>
          <p:cNvSpPr txBox="1"/>
          <p:nvPr/>
        </p:nvSpPr>
        <p:spPr>
          <a:xfrm>
            <a:off x="4642022" y="2513366"/>
            <a:ext cx="3735332" cy="2215991"/>
          </a:xfrm>
          <a:prstGeom prst="rect">
            <a:avLst/>
          </a:prstGeom>
          <a:noFill/>
        </p:spPr>
        <p:txBody>
          <a:bodyPr wrap="square" rtlCol="0">
            <a:spAutoFit/>
            <a:scene3d>
              <a:camera prst="orthographicFront"/>
              <a:lightRig rig="threePt" dir="t"/>
            </a:scene3d>
            <a:sp3d extrusionH="57150">
              <a:bevelT w="101600" h="38100" prst="slope"/>
            </a:sp3d>
          </a:bodyPr>
          <a:lstStyle/>
          <a:p>
            <a:r>
              <a:rPr lang="en-US" sz="13800" dirty="0">
                <a:blipFill dpi="0" rotWithShape="1">
                  <a:blip r:embed="rId3"/>
                  <a:srcRect/>
                  <a:stretch>
                    <a:fillRect/>
                  </a:stretch>
                </a:blipFill>
                <a:effectLst>
                  <a:glow rad="203200">
                    <a:schemeClr val="bg2">
                      <a:lumMod val="10000"/>
                      <a:alpha val="60000"/>
                    </a:schemeClr>
                  </a:glow>
                </a:effectLst>
                <a:latin typeface="Lushlife" panose="00000400000000000000" pitchFamily="2" charset="0"/>
              </a:rPr>
              <a:t>54-57</a:t>
            </a:r>
          </a:p>
        </p:txBody>
      </p:sp>
      <p:sp>
        <p:nvSpPr>
          <p:cNvPr id="6" name="TextBox 5"/>
          <p:cNvSpPr txBox="1"/>
          <p:nvPr/>
        </p:nvSpPr>
        <p:spPr>
          <a:xfrm>
            <a:off x="2904940" y="1306990"/>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76200">
                    <a:schemeClr val="bg2">
                      <a:lumMod val="10000"/>
                      <a:alpha val="60000"/>
                    </a:schemeClr>
                  </a:glow>
                </a:effectLst>
                <a:latin typeface="Lushlife" panose="00000400000000000000" pitchFamily="2" charset="0"/>
              </a:rPr>
              <a:t>the book of</a:t>
            </a:r>
          </a:p>
        </p:txBody>
      </p:sp>
    </p:spTree>
    <p:extLst>
      <p:ext uri="{BB962C8B-B14F-4D97-AF65-F5344CB8AC3E}">
        <p14:creationId xmlns:p14="http://schemas.microsoft.com/office/powerpoint/2010/main" val="170290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71314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t>KJV ~ </a:t>
            </a:r>
            <a:r>
              <a:rPr lang="en-US" sz="3200" dirty="0">
                <a:solidFill>
                  <a:schemeClr val="accent4">
                    <a:lumMod val="40000"/>
                    <a:lumOff val="60000"/>
                  </a:schemeClr>
                </a:solidFill>
              </a:rPr>
              <a:t>My heart is sore pained</a:t>
            </a:r>
            <a:endParaRPr lang="en-US" sz="199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163501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372699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solidFill>
                  <a:schemeClr val="accent4">
                    <a:lumMod val="40000"/>
                    <a:lumOff val="60000"/>
                  </a:schemeClr>
                </a:solidFill>
              </a:rPr>
              <a:t>Alive into hell </a:t>
            </a:r>
            <a:r>
              <a:rPr lang="en-US" sz="3200" dirty="0"/>
              <a:t>~ KJV, </a:t>
            </a:r>
            <a:r>
              <a:rPr lang="en-US" sz="3200" dirty="0">
                <a:solidFill>
                  <a:schemeClr val="accent4">
                    <a:lumMod val="40000"/>
                    <a:lumOff val="60000"/>
                  </a:schemeClr>
                </a:solidFill>
              </a:rPr>
              <a:t>quick into hell</a:t>
            </a:r>
            <a:endParaRPr lang="en-US" sz="413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
        <p:nvSpPr>
          <p:cNvPr id="6" name="TextBox 5">
            <a:extLst>
              <a:ext uri="{FF2B5EF4-FFF2-40B4-BE49-F238E27FC236}">
                <a16:creationId xmlns:a16="http://schemas.microsoft.com/office/drawing/2014/main" id="{68457873-9DEF-440B-8C86-D3C1487F9B7B}"/>
              </a:ext>
            </a:extLst>
          </p:cNvPr>
          <p:cNvSpPr txBox="1"/>
          <p:nvPr/>
        </p:nvSpPr>
        <p:spPr>
          <a:xfrm>
            <a:off x="689428" y="1214720"/>
            <a:ext cx="8001647" cy="584775"/>
          </a:xfrm>
          <a:prstGeom prst="rect">
            <a:avLst/>
          </a:prstGeom>
          <a:noFill/>
        </p:spPr>
        <p:txBody>
          <a:bodyPr wrap="square" rtlCol="0">
            <a:spAutoFit/>
          </a:bodyPr>
          <a:lstStyle/>
          <a:p>
            <a:pPr marL="231775" indent="-231775">
              <a:buFont typeface="Arial" panose="020B0604020202020204" pitchFamily="34" charset="0"/>
              <a:buChar char="•"/>
            </a:pPr>
            <a:r>
              <a:rPr lang="en-US" sz="3200" dirty="0"/>
              <a:t> </a:t>
            </a:r>
            <a:r>
              <a:rPr lang="en-US" sz="3200" dirty="0">
                <a:solidFill>
                  <a:schemeClr val="accent4">
                    <a:lumMod val="40000"/>
                    <a:lumOff val="60000"/>
                  </a:schemeClr>
                </a:solidFill>
              </a:rPr>
              <a:t>Quick</a:t>
            </a:r>
            <a:r>
              <a:rPr lang="en-US" sz="3200" dirty="0"/>
              <a:t> ~ as in </a:t>
            </a:r>
            <a:r>
              <a:rPr lang="en-US" sz="3200" i="1" dirty="0"/>
              <a:t>quickening</a:t>
            </a:r>
            <a:endParaRPr lang="en-US" sz="3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946FD7C-1405-461A-819D-8B8604A8105C}"/>
              </a:ext>
            </a:extLst>
          </p:cNvPr>
          <p:cNvSpPr txBox="1"/>
          <p:nvPr/>
        </p:nvSpPr>
        <p:spPr>
          <a:xfrm>
            <a:off x="706930" y="1737231"/>
            <a:ext cx="8001647" cy="584775"/>
          </a:xfrm>
          <a:prstGeom prst="rect">
            <a:avLst/>
          </a:prstGeom>
          <a:noFill/>
        </p:spPr>
        <p:txBody>
          <a:bodyPr wrap="square" rtlCol="0">
            <a:spAutoFit/>
          </a:bodyPr>
          <a:lstStyle/>
          <a:p>
            <a:pPr marL="231775" indent="-231775">
              <a:buFont typeface="Arial" panose="020B0604020202020204" pitchFamily="34" charset="0"/>
              <a:buChar char="•"/>
            </a:pPr>
            <a:r>
              <a:rPr lang="en-US" sz="3200" dirty="0"/>
              <a:t> Literally, </a:t>
            </a:r>
            <a:r>
              <a:rPr lang="en-US" sz="3200" i="1" dirty="0"/>
              <a:t>alive into Sheol</a:t>
            </a:r>
            <a:endParaRPr lang="en-US" sz="3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73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3" presetClass="emph" presetSubtype="2" fill="hold" grpId="1" nodeType="withEffect">
                                  <p:stCondLst>
                                    <p:cond delay="0"/>
                                  </p:stCondLst>
                                  <p:childTnLst>
                                    <p:animClr clrSpc="rgb" dir="cw">
                                      <p:cBhvr override="childStyle">
                                        <p:cTn id="19" dur="20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69637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1077218"/>
          </a:xfrm>
          <a:prstGeom prst="rect">
            <a:avLst/>
          </a:prstGeom>
          <a:noFill/>
        </p:spPr>
        <p:txBody>
          <a:bodyPr wrap="square" rtlCol="0">
            <a:spAutoFit/>
          </a:bodyPr>
          <a:lstStyle/>
          <a:p>
            <a:r>
              <a:rPr lang="en-US" sz="3200" dirty="0">
                <a:solidFill>
                  <a:schemeClr val="accent4">
                    <a:lumMod val="40000"/>
                    <a:lumOff val="60000"/>
                  </a:schemeClr>
                </a:solidFill>
              </a:rPr>
              <a:t>Michtam</a:t>
            </a:r>
            <a:r>
              <a:rPr lang="en-US" sz="3200" dirty="0"/>
              <a:t> ~ Ps. 56-60 form the last 5 of the 6 Michtam Psalms </a:t>
            </a:r>
            <a:endParaRPr lang="en-US" sz="3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
        <p:nvSpPr>
          <p:cNvPr id="10" name="TextBox 9">
            <a:extLst>
              <a:ext uri="{FF2B5EF4-FFF2-40B4-BE49-F238E27FC236}">
                <a16:creationId xmlns:a16="http://schemas.microsoft.com/office/drawing/2014/main" id="{0946FD7C-1405-461A-819D-8B8604A8105C}"/>
              </a:ext>
            </a:extLst>
          </p:cNvPr>
          <p:cNvSpPr txBox="1"/>
          <p:nvPr/>
        </p:nvSpPr>
        <p:spPr>
          <a:xfrm>
            <a:off x="706930" y="1708203"/>
            <a:ext cx="8001647" cy="584775"/>
          </a:xfrm>
          <a:prstGeom prst="rect">
            <a:avLst/>
          </a:prstGeom>
          <a:noFill/>
        </p:spPr>
        <p:txBody>
          <a:bodyPr wrap="square" rtlCol="0">
            <a:spAutoFit/>
          </a:bodyPr>
          <a:lstStyle/>
          <a:p>
            <a:pPr marL="231775" indent="-231775">
              <a:buFont typeface="Arial" panose="020B0604020202020204" pitchFamily="34" charset="0"/>
              <a:buChar char="•"/>
            </a:pPr>
            <a:r>
              <a:rPr lang="en-US" sz="3200" dirty="0"/>
              <a:t> From root meaning </a:t>
            </a:r>
            <a:r>
              <a:rPr lang="en-US" sz="3200" i="1" dirty="0"/>
              <a:t>to mark</a:t>
            </a:r>
            <a:r>
              <a:rPr lang="en-US" sz="3200" dirty="0"/>
              <a:t> or </a:t>
            </a:r>
            <a:r>
              <a:rPr lang="en-US" sz="3200" i="1" dirty="0"/>
              <a:t>engrave</a:t>
            </a:r>
            <a:endParaRPr lang="en-US" sz="3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857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292336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2062103"/>
          </a:xfrm>
          <a:prstGeom prst="rect">
            <a:avLst/>
          </a:prstGeom>
          <a:noFill/>
        </p:spPr>
        <p:txBody>
          <a:bodyPr wrap="square" rtlCol="0">
            <a:spAutoFit/>
          </a:bodyPr>
          <a:lstStyle/>
          <a:p>
            <a:r>
              <a:rPr lang="en-US" sz="3200" dirty="0">
                <a:solidFill>
                  <a:schemeClr val="accent4">
                    <a:lumMod val="40000"/>
                    <a:lumOff val="60000"/>
                  </a:schemeClr>
                </a:solidFill>
              </a:rPr>
              <a:t>C. H. Spurgeon ~ </a:t>
            </a:r>
            <a:r>
              <a:rPr lang="en-US" sz="3200" dirty="0"/>
              <a:t>“To trust when there is no cause for fear, is but the name of faith, but to be reliant upon God when occasions for alarm are abundant and pressing, is the conquering faith of God’s elect.”</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157031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231790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4031873"/>
          </a:xfrm>
          <a:prstGeom prst="rect">
            <a:avLst/>
          </a:prstGeom>
          <a:noFill/>
        </p:spPr>
        <p:txBody>
          <a:bodyPr wrap="square" rtlCol="0">
            <a:spAutoFit/>
          </a:bodyPr>
          <a:lstStyle/>
          <a:p>
            <a:r>
              <a:rPr lang="en-US" sz="3200" dirty="0"/>
              <a:t>Dan. 10:12-13 ~ </a:t>
            </a:r>
            <a:r>
              <a:rPr lang="en-US" sz="3200" baseline="30000" dirty="0"/>
              <a:t>12</a:t>
            </a:r>
            <a:r>
              <a:rPr lang="en-US" sz="3200" dirty="0"/>
              <a:t> </a:t>
            </a:r>
            <a:r>
              <a:rPr lang="en-US" sz="3200" dirty="0">
                <a:solidFill>
                  <a:schemeClr val="accent4">
                    <a:lumMod val="40000"/>
                    <a:lumOff val="60000"/>
                  </a:schemeClr>
                </a:solidFill>
              </a:rPr>
              <a:t>Then he said to me, “Do not fear, Daniel, for from the first day that you set your heart to understand, and to humble yourself before your God, your words were heard; and I have come because of your words. </a:t>
            </a:r>
            <a:r>
              <a:rPr lang="en-US" sz="3200" baseline="30000" dirty="0"/>
              <a:t>13</a:t>
            </a:r>
            <a:r>
              <a:rPr lang="en-US" sz="3200" dirty="0"/>
              <a:t> </a:t>
            </a:r>
            <a:r>
              <a:rPr lang="en-US" sz="3200" dirty="0">
                <a:solidFill>
                  <a:schemeClr val="accent4">
                    <a:lumMod val="40000"/>
                    <a:lumOff val="60000"/>
                  </a:schemeClr>
                </a:solidFill>
              </a:rPr>
              <a:t>But the prince of the kingdom of Persia withstood me twenty-one days; and behold, Michael, one of the chief princes, came to help me, for I had been left alone there with the kings of Persia.</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194919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solidFill>
                  <a:schemeClr val="accent4">
                    <a:lumMod val="40000"/>
                    <a:lumOff val="60000"/>
                  </a:schemeClr>
                </a:solidFill>
              </a:rPr>
              <a:t>With Stringed Instruments </a:t>
            </a:r>
            <a:r>
              <a:rPr lang="en-US" sz="3200" dirty="0"/>
              <a:t>~ KJV, </a:t>
            </a:r>
            <a:r>
              <a:rPr lang="en-US" sz="3200" dirty="0" err="1">
                <a:solidFill>
                  <a:schemeClr val="accent4">
                    <a:lumMod val="40000"/>
                    <a:lumOff val="60000"/>
                  </a:schemeClr>
                </a:solidFill>
              </a:rPr>
              <a:t>Neginoth</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252649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401127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3539430"/>
          </a:xfrm>
          <a:prstGeom prst="rect">
            <a:avLst/>
          </a:prstGeom>
          <a:noFill/>
        </p:spPr>
        <p:txBody>
          <a:bodyPr wrap="square" rtlCol="0">
            <a:spAutoFit/>
          </a:bodyPr>
          <a:lstStyle/>
          <a:p>
            <a:r>
              <a:rPr lang="en-US" sz="3200" dirty="0">
                <a:solidFill>
                  <a:schemeClr val="accent4">
                    <a:lumMod val="40000"/>
                    <a:lumOff val="60000"/>
                  </a:schemeClr>
                </a:solidFill>
              </a:rPr>
              <a:t>C. H. Spurgeon ~ </a:t>
            </a:r>
            <a:r>
              <a:rPr lang="en-US" sz="3200" dirty="0"/>
              <a:t>“The machinery of prayer is not always visible, but it is most efficient. God inclines us to pray, we cry in anguish of heart, he hears, he acts, the enemy is turned back. What irresistible artillery is this which wins the battle as soon as its report is heard! What a God is this who hearkens to the cry of his children, and in a moment delivers them from the mightiest adversaries!”</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396271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127322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1077218"/>
          </a:xfrm>
          <a:prstGeom prst="rect">
            <a:avLst/>
          </a:prstGeom>
          <a:noFill/>
        </p:spPr>
        <p:txBody>
          <a:bodyPr wrap="square" rtlCol="0">
            <a:spAutoFit/>
          </a:bodyPr>
          <a:lstStyle/>
          <a:p>
            <a:r>
              <a:rPr lang="en-US" sz="3200" dirty="0">
                <a:solidFill>
                  <a:schemeClr val="accent4">
                    <a:lumMod val="40000"/>
                    <a:lumOff val="60000"/>
                  </a:schemeClr>
                </a:solidFill>
              </a:rPr>
              <a:t>C. H. Spurgeon ~ </a:t>
            </a:r>
            <a:r>
              <a:rPr lang="en-US" sz="3200" dirty="0"/>
              <a:t>“The practice of making solemn vows in times of trouble is to be commended, </a:t>
            </a:r>
            <a:endParaRPr lang="en-US" sz="4800" dirty="0"/>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
        <p:nvSpPr>
          <p:cNvPr id="6" name="TextBox 5">
            <a:extLst>
              <a:ext uri="{FF2B5EF4-FFF2-40B4-BE49-F238E27FC236}">
                <a16:creationId xmlns:a16="http://schemas.microsoft.com/office/drawing/2014/main" id="{2C41F20A-51C7-49DA-83D8-C680C18EE1E7}"/>
              </a:ext>
            </a:extLst>
          </p:cNvPr>
          <p:cNvSpPr txBox="1"/>
          <p:nvPr/>
        </p:nvSpPr>
        <p:spPr>
          <a:xfrm>
            <a:off x="468733" y="1178439"/>
            <a:ext cx="8229600" cy="1569660"/>
          </a:xfrm>
          <a:prstGeom prst="rect">
            <a:avLst/>
          </a:prstGeom>
          <a:noFill/>
        </p:spPr>
        <p:txBody>
          <a:bodyPr wrap="square" rtlCol="0">
            <a:spAutoFit/>
          </a:bodyPr>
          <a:lstStyle/>
          <a:p>
            <a:r>
              <a:rPr lang="en-US" sz="3200" dirty="0"/>
              <a:t>                                                    when it is followed by the far less common custom of fulfilling them when the trouble is over.”</a:t>
            </a:r>
          </a:p>
        </p:txBody>
      </p:sp>
      <p:cxnSp>
        <p:nvCxnSpPr>
          <p:cNvPr id="3" name="Straight Connector 2">
            <a:extLst>
              <a:ext uri="{FF2B5EF4-FFF2-40B4-BE49-F238E27FC236}">
                <a16:creationId xmlns:a16="http://schemas.microsoft.com/office/drawing/2014/main" id="{CF2F063E-CACC-4C5A-8F7A-B0C38F2561B0}"/>
              </a:ext>
            </a:extLst>
          </p:cNvPr>
          <p:cNvCxnSpPr/>
          <p:nvPr/>
        </p:nvCxnSpPr>
        <p:spPr>
          <a:xfrm>
            <a:off x="5539796" y="1655263"/>
            <a:ext cx="807608" cy="0"/>
          </a:xfrm>
          <a:prstGeom prst="line">
            <a:avLst/>
          </a:prstGeom>
          <a:ln w="28575">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40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2" presetClass="entr" presetSubtype="8"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191127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solidFill>
                  <a:schemeClr val="accent4">
                    <a:lumMod val="40000"/>
                    <a:lumOff val="60000"/>
                  </a:schemeClr>
                </a:solidFill>
              </a:rPr>
              <a:t>Do Not Destroy </a:t>
            </a:r>
            <a:r>
              <a:rPr lang="en-US" sz="3200" dirty="0"/>
              <a:t>~ </a:t>
            </a:r>
            <a:r>
              <a:rPr lang="en-US" sz="3200" b="1" i="1" dirty="0">
                <a:solidFill>
                  <a:schemeClr val="accent4">
                    <a:lumMod val="40000"/>
                    <a:lumOff val="60000"/>
                  </a:schemeClr>
                </a:solidFill>
                <a:latin typeface="Times New Roman" panose="02020603050405020304" pitchFamily="18" charset="0"/>
                <a:cs typeface="Times New Roman" panose="02020603050405020304" pitchFamily="18" charset="0"/>
              </a:rPr>
              <a:t>Al </a:t>
            </a:r>
            <a:r>
              <a:rPr lang="en-US" sz="3200" b="1" i="1" dirty="0" err="1">
                <a:solidFill>
                  <a:schemeClr val="accent4">
                    <a:lumMod val="40000"/>
                    <a:lumOff val="60000"/>
                  </a:schemeClr>
                </a:solidFill>
                <a:latin typeface="Times New Roman" panose="02020603050405020304" pitchFamily="18" charset="0"/>
                <a:cs typeface="Times New Roman" panose="02020603050405020304" pitchFamily="18" charset="0"/>
              </a:rPr>
              <a:t>Tashcheth</a:t>
            </a:r>
            <a:r>
              <a:rPr lang="en-US" sz="32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200" dirty="0">
                <a:solidFill>
                  <a:schemeClr val="bg1"/>
                </a:solidFill>
                <a:latin typeface="+mj-lt"/>
                <a:cs typeface="Times New Roman" panose="02020603050405020304" pitchFamily="18" charset="0"/>
              </a:rPr>
              <a:t>(KJV)</a:t>
            </a:r>
            <a:r>
              <a:rPr lang="en-US" sz="32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200" dirty="0"/>
              <a:t>- 4x</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245048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303206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FD21D6B-5F14-4C5C-8DA1-19D70C6B3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604" y="1113039"/>
            <a:ext cx="2689065" cy="5152516"/>
          </a:xfrm>
          <a:prstGeom prst="rect">
            <a:avLst/>
          </a:prstGeom>
        </p:spPr>
      </p:pic>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54-57</a:t>
            </a:r>
          </a:p>
        </p:txBody>
      </p:sp>
      <p:grpSp>
        <p:nvGrpSpPr>
          <p:cNvPr id="10" name="Group 9">
            <a:extLst>
              <a:ext uri="{FF2B5EF4-FFF2-40B4-BE49-F238E27FC236}">
                <a16:creationId xmlns:a16="http://schemas.microsoft.com/office/drawing/2014/main" id="{48032CF8-AA35-4479-A87A-2B6711C54FF6}"/>
              </a:ext>
            </a:extLst>
          </p:cNvPr>
          <p:cNvGrpSpPr/>
          <p:nvPr/>
        </p:nvGrpSpPr>
        <p:grpSpPr>
          <a:xfrm>
            <a:off x="1703633" y="2735050"/>
            <a:ext cx="1929051" cy="2013722"/>
            <a:chOff x="1703633" y="2735050"/>
            <a:chExt cx="1929051" cy="2013722"/>
          </a:xfrm>
        </p:grpSpPr>
        <p:sp>
          <p:nvSpPr>
            <p:cNvPr id="4" name="Rectangle 3">
              <a:extLst>
                <a:ext uri="{FF2B5EF4-FFF2-40B4-BE49-F238E27FC236}">
                  <a16:creationId xmlns:a16="http://schemas.microsoft.com/office/drawing/2014/main" id="{531988F6-B892-4E69-A090-04233EFAF7ED}"/>
                </a:ext>
              </a:extLst>
            </p:cNvPr>
            <p:cNvSpPr/>
            <p:nvPr/>
          </p:nvSpPr>
          <p:spPr>
            <a:xfrm rot="14923224">
              <a:off x="2421888" y="3978129"/>
              <a:ext cx="1412171" cy="129116"/>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E2C90E-44AF-4284-B836-27AC78279244}"/>
                </a:ext>
              </a:extLst>
            </p:cNvPr>
            <p:cNvSpPr/>
            <p:nvPr/>
          </p:nvSpPr>
          <p:spPr>
            <a:xfrm rot="20549599">
              <a:off x="1703633" y="2735050"/>
              <a:ext cx="1929051" cy="984704"/>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Abadi" panose="020B0604020104020204" pitchFamily="34" charset="0"/>
                </a:rPr>
                <a:t>What in heaven’s name was I thinking ?</a:t>
              </a:r>
            </a:p>
          </p:txBody>
        </p:sp>
      </p:grpSp>
    </p:spTree>
    <p:extLst>
      <p:ext uri="{BB962C8B-B14F-4D97-AF65-F5344CB8AC3E}">
        <p14:creationId xmlns:p14="http://schemas.microsoft.com/office/powerpoint/2010/main" val="218789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65114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solidFill>
                  <a:schemeClr val="accent4">
                    <a:lumMod val="40000"/>
                    <a:lumOff val="60000"/>
                  </a:schemeClr>
                </a:solidFill>
              </a:rPr>
              <a:t>Glory</a:t>
            </a:r>
            <a:r>
              <a:rPr lang="en-US" sz="3200" dirty="0"/>
              <a:t> ~ </a:t>
            </a:r>
            <a:r>
              <a:rPr lang="en-US" sz="3200" b="1" i="1" dirty="0" err="1">
                <a:solidFill>
                  <a:schemeClr val="accent4">
                    <a:lumMod val="40000"/>
                    <a:lumOff val="60000"/>
                  </a:schemeClr>
                </a:solidFill>
                <a:latin typeface="Times New Roman" panose="02020603050405020304" pitchFamily="18" charset="0"/>
                <a:cs typeface="Times New Roman" panose="02020603050405020304" pitchFamily="18" charset="0"/>
              </a:rPr>
              <a:t>kabōd</a:t>
            </a:r>
            <a:r>
              <a:rPr lang="en-US" sz="3200" dirty="0"/>
              <a:t> – NIV, </a:t>
            </a:r>
            <a:r>
              <a:rPr lang="en-US" sz="3200" dirty="0">
                <a:solidFill>
                  <a:schemeClr val="accent4">
                    <a:lumMod val="40000"/>
                    <a:lumOff val="60000"/>
                  </a:schemeClr>
                </a:solidFill>
              </a:rPr>
              <a:t>soul</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207350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pic>
        <p:nvPicPr>
          <p:cNvPr id="2" name="Picture 1">
            <a:extLst>
              <a:ext uri="{FF2B5EF4-FFF2-40B4-BE49-F238E27FC236}">
                <a16:creationId xmlns:a16="http://schemas.microsoft.com/office/drawing/2014/main" id="{77081ABB-8715-4717-BFF2-05D2116287EA}"/>
              </a:ext>
            </a:extLst>
          </p:cNvPr>
          <p:cNvPicPr>
            <a:picLocks noChangeAspect="1"/>
          </p:cNvPicPr>
          <p:nvPr/>
        </p:nvPicPr>
        <p:blipFill rotWithShape="1">
          <a:blip r:embed="rId4"/>
          <a:srcRect l="10397" t="3446" r="14206" b="18904"/>
          <a:stretch/>
        </p:blipFill>
        <p:spPr>
          <a:xfrm>
            <a:off x="348344" y="740229"/>
            <a:ext cx="7479448" cy="5101771"/>
          </a:xfrm>
          <a:prstGeom prst="rect">
            <a:avLst/>
          </a:prstGeom>
        </p:spPr>
      </p:pic>
      <p:grpSp>
        <p:nvGrpSpPr>
          <p:cNvPr id="6" name="Group 5">
            <a:extLst>
              <a:ext uri="{FF2B5EF4-FFF2-40B4-BE49-F238E27FC236}">
                <a16:creationId xmlns:a16="http://schemas.microsoft.com/office/drawing/2014/main" id="{61DCB700-B661-4F39-B0DF-146B8780317D}"/>
              </a:ext>
            </a:extLst>
          </p:cNvPr>
          <p:cNvGrpSpPr/>
          <p:nvPr/>
        </p:nvGrpSpPr>
        <p:grpSpPr>
          <a:xfrm>
            <a:off x="2387600" y="3026229"/>
            <a:ext cx="2423886" cy="749669"/>
            <a:chOff x="2387600" y="3026229"/>
            <a:chExt cx="2423886" cy="749669"/>
          </a:xfrm>
        </p:grpSpPr>
        <p:sp>
          <p:nvSpPr>
            <p:cNvPr id="3" name="Oval 2">
              <a:extLst>
                <a:ext uri="{FF2B5EF4-FFF2-40B4-BE49-F238E27FC236}">
                  <a16:creationId xmlns:a16="http://schemas.microsoft.com/office/drawing/2014/main" id="{5DF86A47-E5CD-4CF7-8D81-DF0E0974B16C}"/>
                </a:ext>
              </a:extLst>
            </p:cNvPr>
            <p:cNvSpPr/>
            <p:nvPr/>
          </p:nvSpPr>
          <p:spPr>
            <a:xfrm>
              <a:off x="3582624" y="3626386"/>
              <a:ext cx="164463" cy="149512"/>
            </a:xfrm>
            <a:prstGeom prst="ellipse">
              <a:avLst/>
            </a:prstGeom>
            <a:solidFill>
              <a:srgbClr val="FFFF0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BA23DEA-758B-469A-9400-BE05045F8303}"/>
                </a:ext>
              </a:extLst>
            </p:cNvPr>
            <p:cNvSpPr txBox="1"/>
            <p:nvPr/>
          </p:nvSpPr>
          <p:spPr>
            <a:xfrm>
              <a:off x="2387600" y="3026229"/>
              <a:ext cx="2423886"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Lushlife" panose="00000400000000000000" pitchFamily="2" charset="0"/>
                </a:rPr>
                <a:t>Bethlehem</a:t>
              </a:r>
            </a:p>
          </p:txBody>
        </p:sp>
      </p:grpSp>
      <p:grpSp>
        <p:nvGrpSpPr>
          <p:cNvPr id="12" name="Group 11">
            <a:extLst>
              <a:ext uri="{FF2B5EF4-FFF2-40B4-BE49-F238E27FC236}">
                <a16:creationId xmlns:a16="http://schemas.microsoft.com/office/drawing/2014/main" id="{B1AC4679-2330-4D94-999F-BD769A300E1C}"/>
              </a:ext>
            </a:extLst>
          </p:cNvPr>
          <p:cNvGrpSpPr/>
          <p:nvPr/>
        </p:nvGrpSpPr>
        <p:grpSpPr>
          <a:xfrm>
            <a:off x="2873829" y="4090840"/>
            <a:ext cx="907143" cy="637764"/>
            <a:chOff x="2873829" y="4090840"/>
            <a:chExt cx="907143" cy="637764"/>
          </a:xfrm>
        </p:grpSpPr>
        <p:sp>
          <p:nvSpPr>
            <p:cNvPr id="10" name="Oval 9">
              <a:extLst>
                <a:ext uri="{FF2B5EF4-FFF2-40B4-BE49-F238E27FC236}">
                  <a16:creationId xmlns:a16="http://schemas.microsoft.com/office/drawing/2014/main" id="{BC88501D-9D61-4A60-B159-1E42BC60B457}"/>
                </a:ext>
              </a:extLst>
            </p:cNvPr>
            <p:cNvSpPr/>
            <p:nvPr/>
          </p:nvSpPr>
          <p:spPr>
            <a:xfrm>
              <a:off x="3473768" y="4090840"/>
              <a:ext cx="164463" cy="149512"/>
            </a:xfrm>
            <a:prstGeom prst="ellipse">
              <a:avLst/>
            </a:prstGeom>
            <a:solidFill>
              <a:srgbClr val="FFFF0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2478BE4-AF06-4EBB-97B7-470A587684CA}"/>
                </a:ext>
              </a:extLst>
            </p:cNvPr>
            <p:cNvSpPr txBox="1"/>
            <p:nvPr/>
          </p:nvSpPr>
          <p:spPr>
            <a:xfrm>
              <a:off x="2873829" y="4143829"/>
              <a:ext cx="907143" cy="584775"/>
            </a:xfrm>
            <a:prstGeom prst="rect">
              <a:avLst/>
            </a:prstGeom>
            <a:noFill/>
          </p:spPr>
          <p:txBody>
            <a:bodyPr wrap="square" rtlCol="0">
              <a:spAutoFit/>
            </a:bodyPr>
            <a:lstStyle/>
            <a:p>
              <a:r>
                <a:rPr lang="en-US" sz="3200" dirty="0" err="1">
                  <a:solidFill>
                    <a:schemeClr val="bg1"/>
                  </a:solidFill>
                  <a:effectLst>
                    <a:outerShdw blurRad="38100" dist="38100" dir="2700000" algn="tl">
                      <a:srgbClr val="000000">
                        <a:alpha val="43137"/>
                      </a:srgbClr>
                    </a:outerShdw>
                  </a:effectLst>
                  <a:latin typeface="Lushlife" panose="00000400000000000000" pitchFamily="2" charset="0"/>
                </a:rPr>
                <a:t>Ziph</a:t>
              </a:r>
              <a:endParaRPr lang="en-US" sz="3200" dirty="0">
                <a:solidFill>
                  <a:schemeClr val="bg1"/>
                </a:solidFill>
                <a:effectLst>
                  <a:outerShdw blurRad="38100" dist="38100" dir="2700000" algn="tl">
                    <a:srgbClr val="000000">
                      <a:alpha val="43137"/>
                    </a:srgbClr>
                  </a:outerShdw>
                </a:effectLst>
                <a:latin typeface="Lushlife" panose="00000400000000000000" pitchFamily="2" charset="0"/>
              </a:endParaRPr>
            </a:p>
          </p:txBody>
        </p:sp>
      </p:grpSp>
    </p:spTree>
    <p:extLst>
      <p:ext uri="{BB962C8B-B14F-4D97-AF65-F5344CB8AC3E}">
        <p14:creationId xmlns:p14="http://schemas.microsoft.com/office/powerpoint/2010/main" val="301029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357351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52246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3539430"/>
          </a:xfrm>
          <a:prstGeom prst="rect">
            <a:avLst/>
          </a:prstGeom>
          <a:noFill/>
        </p:spPr>
        <p:txBody>
          <a:bodyPr wrap="square" rtlCol="0">
            <a:spAutoFit/>
          </a:bodyPr>
          <a:lstStyle/>
          <a:p>
            <a:r>
              <a:rPr lang="en-US" sz="2800" dirty="0">
                <a:solidFill>
                  <a:schemeClr val="accent4">
                    <a:lumMod val="40000"/>
                    <a:lumOff val="60000"/>
                  </a:schemeClr>
                </a:solidFill>
              </a:rPr>
              <a:t>C. H. Spurgeon ~ </a:t>
            </a:r>
            <a:r>
              <a:rPr lang="en-US" sz="2800" dirty="0"/>
              <a:t>“They worked for evil, and they shall have their wages. It cannot be that malice should go unavenged. It were cruelty to the good to be lenient to their persecutors. It is appointed, and so it must ever be, that those who shoot upward the arrows of malice shall find them fall upon themselves. The recoil of their own gun has often killed oppressors.  Not in ferocious revenge is this spoken, but as an Amen to the sure sentence of the just Judge.”</a:t>
            </a:r>
            <a:endParaRPr lang="en-US" sz="66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241537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145933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2726A4-9879-4E1C-A7FA-5CC72A537828}"/>
              </a:ext>
            </a:extLst>
          </p:cNvPr>
          <p:cNvSpPr/>
          <p:nvPr/>
        </p:nvSpPr>
        <p:spPr>
          <a:xfrm>
            <a:off x="449943" y="2913853"/>
            <a:ext cx="7932057" cy="78190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bg1"/>
            </a:solidFill>
          </a:ln>
          <a:scene3d>
            <a:camera prst="orthographicFront"/>
            <a:lightRig rig="threePt" dir="t"/>
          </a:scene3d>
          <a:sp3d>
            <a:bevelT w="1524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A85871F-351A-42E2-AB93-9FD7F3D3DB4E}"/>
              </a:ext>
            </a:extLst>
          </p:cNvPr>
          <p:cNvSpPr/>
          <p:nvPr/>
        </p:nvSpPr>
        <p:spPr>
          <a:xfrm>
            <a:off x="504842" y="2933990"/>
            <a:ext cx="6355285" cy="165375"/>
          </a:xfrm>
          <a:prstGeom prst="rect">
            <a:avLst/>
          </a:prstGeom>
          <a:solidFill>
            <a:srgbClr val="ED7D31">
              <a:alpha val="74902"/>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E21AA0-B112-4895-B4A7-1236332C5BF4}"/>
              </a:ext>
            </a:extLst>
          </p:cNvPr>
          <p:cNvSpPr/>
          <p:nvPr/>
        </p:nvSpPr>
        <p:spPr>
          <a:xfrm>
            <a:off x="502715" y="3492225"/>
            <a:ext cx="6355285" cy="165375"/>
          </a:xfrm>
          <a:prstGeom prst="rect">
            <a:avLst/>
          </a:prstGeom>
          <a:solidFill>
            <a:srgbClr val="ED7D31">
              <a:alpha val="74902"/>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0704E65-399A-491C-94A6-72413B52AEDC}"/>
              </a:ext>
            </a:extLst>
          </p:cNvPr>
          <p:cNvCxnSpPr>
            <a:cxnSpLocks/>
          </p:cNvCxnSpPr>
          <p:nvPr/>
        </p:nvCxnSpPr>
        <p:spPr>
          <a:xfrm>
            <a:off x="1454956" y="3497912"/>
            <a:ext cx="0" cy="178319"/>
          </a:xfrm>
          <a:prstGeom prst="line">
            <a:avLst/>
          </a:prstGeom>
          <a:ln w="28575">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9EB4B8-97A6-4B37-B089-452A90841914}"/>
              </a:ext>
            </a:extLst>
          </p:cNvPr>
          <p:cNvCxnSpPr>
            <a:cxnSpLocks/>
          </p:cNvCxnSpPr>
          <p:nvPr/>
        </p:nvCxnSpPr>
        <p:spPr>
          <a:xfrm>
            <a:off x="1452089" y="2924102"/>
            <a:ext cx="0" cy="178319"/>
          </a:xfrm>
          <a:prstGeom prst="line">
            <a:avLst/>
          </a:prstGeom>
          <a:ln w="28575">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C96D951-8655-43BE-9518-F5CCE969544D}"/>
              </a:ext>
            </a:extLst>
          </p:cNvPr>
          <p:cNvCxnSpPr>
            <a:cxnSpLocks/>
          </p:cNvCxnSpPr>
          <p:nvPr/>
        </p:nvCxnSpPr>
        <p:spPr>
          <a:xfrm>
            <a:off x="3403692" y="3500725"/>
            <a:ext cx="0" cy="178319"/>
          </a:xfrm>
          <a:prstGeom prst="line">
            <a:avLst/>
          </a:prstGeom>
          <a:ln w="28575">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990409-E87B-4A53-9D00-9ED7B6BD1A59}"/>
              </a:ext>
            </a:extLst>
          </p:cNvPr>
          <p:cNvCxnSpPr>
            <a:cxnSpLocks/>
          </p:cNvCxnSpPr>
          <p:nvPr/>
        </p:nvCxnSpPr>
        <p:spPr>
          <a:xfrm>
            <a:off x="3400825" y="2926915"/>
            <a:ext cx="0" cy="178319"/>
          </a:xfrm>
          <a:prstGeom prst="line">
            <a:avLst/>
          </a:prstGeom>
          <a:ln w="28575">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663E3B9-DEB9-4522-BEBD-20336247A170}"/>
              </a:ext>
            </a:extLst>
          </p:cNvPr>
          <p:cNvCxnSpPr>
            <a:cxnSpLocks/>
          </p:cNvCxnSpPr>
          <p:nvPr/>
        </p:nvCxnSpPr>
        <p:spPr>
          <a:xfrm>
            <a:off x="5341758" y="3500815"/>
            <a:ext cx="0" cy="178319"/>
          </a:xfrm>
          <a:prstGeom prst="line">
            <a:avLst/>
          </a:prstGeom>
          <a:ln w="28575">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14926D-A476-451A-A4DF-648C6A15BAB5}"/>
              </a:ext>
            </a:extLst>
          </p:cNvPr>
          <p:cNvCxnSpPr>
            <a:cxnSpLocks/>
          </p:cNvCxnSpPr>
          <p:nvPr/>
        </p:nvCxnSpPr>
        <p:spPr>
          <a:xfrm>
            <a:off x="5338891" y="2927005"/>
            <a:ext cx="0" cy="178319"/>
          </a:xfrm>
          <a:prstGeom prst="line">
            <a:avLst/>
          </a:prstGeom>
          <a:ln w="28575">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693C827-705C-4BF4-BA85-78B8B4506735}"/>
              </a:ext>
            </a:extLst>
          </p:cNvPr>
          <p:cNvCxnSpPr>
            <a:cxnSpLocks/>
          </p:cNvCxnSpPr>
          <p:nvPr/>
        </p:nvCxnSpPr>
        <p:spPr>
          <a:xfrm>
            <a:off x="7296986" y="3500818"/>
            <a:ext cx="0" cy="178319"/>
          </a:xfrm>
          <a:prstGeom prst="line">
            <a:avLst/>
          </a:prstGeom>
          <a:ln w="28575">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212C97B-47BE-4604-86B8-ACAC3C91557C}"/>
              </a:ext>
            </a:extLst>
          </p:cNvPr>
          <p:cNvCxnSpPr>
            <a:cxnSpLocks/>
          </p:cNvCxnSpPr>
          <p:nvPr/>
        </p:nvCxnSpPr>
        <p:spPr>
          <a:xfrm>
            <a:off x="7294120" y="2925647"/>
            <a:ext cx="0" cy="178319"/>
          </a:xfrm>
          <a:prstGeom prst="line">
            <a:avLst/>
          </a:prstGeom>
          <a:ln w="28575">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54-57</a:t>
            </a:r>
          </a:p>
        </p:txBody>
      </p:sp>
      <p:sp>
        <p:nvSpPr>
          <p:cNvPr id="20" name="TextBox 19">
            <a:extLst>
              <a:ext uri="{FF2B5EF4-FFF2-40B4-BE49-F238E27FC236}">
                <a16:creationId xmlns:a16="http://schemas.microsoft.com/office/drawing/2014/main" id="{DB3CB3CA-3207-43F5-BAA7-A153029CFC98}"/>
              </a:ext>
            </a:extLst>
          </p:cNvPr>
          <p:cNvSpPr txBox="1"/>
          <p:nvPr/>
        </p:nvSpPr>
        <p:spPr>
          <a:xfrm>
            <a:off x="912433" y="3051341"/>
            <a:ext cx="1093315" cy="492443"/>
          </a:xfrm>
          <a:prstGeom prst="rect">
            <a:avLst/>
          </a:prstGeom>
          <a:noFill/>
        </p:spPr>
        <p:txBody>
          <a:bodyPr wrap="square" rtlCol="0">
            <a:spAutoFit/>
          </a:bodyPr>
          <a:lstStyle/>
          <a:p>
            <a:pPr algn="ctr"/>
            <a:r>
              <a:rPr lang="en-US" sz="2600" b="1" dirty="0">
                <a:solidFill>
                  <a:schemeClr val="accent2">
                    <a:lumMod val="75000"/>
                  </a:schemeClr>
                </a:solidFill>
                <a:effectLst>
                  <a:outerShdw blurRad="50800" dist="38100" dir="8100000" algn="tr" rotWithShape="0">
                    <a:schemeClr val="bg2">
                      <a:lumMod val="10000"/>
                      <a:alpha val="40000"/>
                    </a:schemeClr>
                  </a:outerShdw>
                </a:effectLst>
                <a:latin typeface="Lushlife" panose="00000400000000000000" pitchFamily="2" charset="0"/>
              </a:rPr>
              <a:t>1020 BC</a:t>
            </a:r>
          </a:p>
        </p:txBody>
      </p:sp>
      <p:sp>
        <p:nvSpPr>
          <p:cNvPr id="34" name="TextBox 33">
            <a:extLst>
              <a:ext uri="{FF2B5EF4-FFF2-40B4-BE49-F238E27FC236}">
                <a16:creationId xmlns:a16="http://schemas.microsoft.com/office/drawing/2014/main" id="{4A80039E-50D8-44AA-960D-A41DBB1C91EC}"/>
              </a:ext>
            </a:extLst>
          </p:cNvPr>
          <p:cNvSpPr txBox="1"/>
          <p:nvPr/>
        </p:nvSpPr>
        <p:spPr>
          <a:xfrm>
            <a:off x="319314" y="4135190"/>
            <a:ext cx="2041162" cy="1384995"/>
          </a:xfrm>
          <a:prstGeom prst="rect">
            <a:avLst/>
          </a:prstGeom>
          <a:noFill/>
        </p:spPr>
        <p:txBody>
          <a:bodyPr wrap="square" rtlCol="0">
            <a:spAutoFit/>
          </a:bodyPr>
          <a:lstStyle/>
          <a:p>
            <a:pPr algn="ctr"/>
            <a:r>
              <a:rPr lang="en-US" sz="2800" dirty="0">
                <a:solidFill>
                  <a:schemeClr val="bg1"/>
                </a:solidFill>
                <a:latin typeface="Lushlife" panose="00000400000000000000" pitchFamily="2" charset="0"/>
              </a:rPr>
              <a:t>David anointed king</a:t>
            </a:r>
          </a:p>
          <a:p>
            <a:pPr algn="ctr"/>
            <a:r>
              <a:rPr lang="en-US" sz="2800" dirty="0">
                <a:solidFill>
                  <a:schemeClr val="bg1"/>
                </a:solidFill>
                <a:latin typeface="Lushlife" panose="00000400000000000000" pitchFamily="2" charset="0"/>
              </a:rPr>
              <a:t>(1025 BC)</a:t>
            </a:r>
          </a:p>
        </p:txBody>
      </p:sp>
      <p:sp>
        <p:nvSpPr>
          <p:cNvPr id="35" name="TextBox 34">
            <a:extLst>
              <a:ext uri="{FF2B5EF4-FFF2-40B4-BE49-F238E27FC236}">
                <a16:creationId xmlns:a16="http://schemas.microsoft.com/office/drawing/2014/main" id="{FE905EBB-888B-4346-B7E7-3DC0ED2050CA}"/>
              </a:ext>
            </a:extLst>
          </p:cNvPr>
          <p:cNvSpPr txBox="1"/>
          <p:nvPr/>
        </p:nvSpPr>
        <p:spPr>
          <a:xfrm>
            <a:off x="1676400" y="914400"/>
            <a:ext cx="2560820" cy="1384995"/>
          </a:xfrm>
          <a:prstGeom prst="rect">
            <a:avLst/>
          </a:prstGeom>
          <a:noFill/>
        </p:spPr>
        <p:txBody>
          <a:bodyPr wrap="square" rtlCol="0">
            <a:spAutoFit/>
          </a:bodyPr>
          <a:lstStyle/>
          <a:p>
            <a:pPr algn="ctr"/>
            <a:r>
              <a:rPr lang="en-US" sz="2800" dirty="0">
                <a:solidFill>
                  <a:schemeClr val="bg1"/>
                </a:solidFill>
                <a:latin typeface="Lushlife" panose="00000400000000000000" pitchFamily="2" charset="0"/>
              </a:rPr>
              <a:t>David flees from Saul</a:t>
            </a:r>
          </a:p>
          <a:p>
            <a:pPr algn="ctr"/>
            <a:r>
              <a:rPr lang="en-US" sz="2800" dirty="0">
                <a:solidFill>
                  <a:schemeClr val="bg1"/>
                </a:solidFill>
                <a:latin typeface="Lushlife" panose="00000400000000000000" pitchFamily="2" charset="0"/>
              </a:rPr>
              <a:t>1008 BC)</a:t>
            </a:r>
          </a:p>
        </p:txBody>
      </p:sp>
      <p:sp>
        <p:nvSpPr>
          <p:cNvPr id="36" name="TextBox 35">
            <a:extLst>
              <a:ext uri="{FF2B5EF4-FFF2-40B4-BE49-F238E27FC236}">
                <a16:creationId xmlns:a16="http://schemas.microsoft.com/office/drawing/2014/main" id="{65A55988-607E-4E94-A522-EB57810D190E}"/>
              </a:ext>
            </a:extLst>
          </p:cNvPr>
          <p:cNvSpPr txBox="1"/>
          <p:nvPr/>
        </p:nvSpPr>
        <p:spPr>
          <a:xfrm>
            <a:off x="2895600" y="4151958"/>
            <a:ext cx="2328018" cy="1384995"/>
          </a:xfrm>
          <a:prstGeom prst="rect">
            <a:avLst/>
          </a:prstGeom>
          <a:noFill/>
        </p:spPr>
        <p:txBody>
          <a:bodyPr wrap="square" rtlCol="0">
            <a:spAutoFit/>
          </a:bodyPr>
          <a:lstStyle/>
          <a:p>
            <a:pPr algn="ctr"/>
            <a:r>
              <a:rPr lang="en-US" sz="2800" dirty="0">
                <a:solidFill>
                  <a:schemeClr val="bg1"/>
                </a:solidFill>
                <a:latin typeface="Lushlife" panose="00000400000000000000" pitchFamily="2" charset="0"/>
              </a:rPr>
              <a:t>Davide hides in </a:t>
            </a:r>
            <a:r>
              <a:rPr lang="en-US" sz="2800" dirty="0" err="1">
                <a:solidFill>
                  <a:schemeClr val="bg1"/>
                </a:solidFill>
                <a:latin typeface="Lushlife" panose="00000400000000000000" pitchFamily="2" charset="0"/>
              </a:rPr>
              <a:t>Ziph</a:t>
            </a:r>
            <a:endParaRPr lang="en-US" sz="2800" dirty="0">
              <a:solidFill>
                <a:schemeClr val="bg1"/>
              </a:solidFill>
              <a:latin typeface="Lushlife" panose="00000400000000000000" pitchFamily="2" charset="0"/>
            </a:endParaRPr>
          </a:p>
          <a:p>
            <a:pPr algn="ctr"/>
            <a:r>
              <a:rPr lang="en-US" sz="2800" dirty="0">
                <a:solidFill>
                  <a:schemeClr val="bg1"/>
                </a:solidFill>
                <a:latin typeface="Lushlife" panose="00000400000000000000" pitchFamily="2" charset="0"/>
              </a:rPr>
              <a:t>(1007 BC)</a:t>
            </a:r>
          </a:p>
        </p:txBody>
      </p:sp>
      <p:cxnSp>
        <p:nvCxnSpPr>
          <p:cNvPr id="37" name="Straight Arrow Connector 36">
            <a:extLst>
              <a:ext uri="{FF2B5EF4-FFF2-40B4-BE49-F238E27FC236}">
                <a16:creationId xmlns:a16="http://schemas.microsoft.com/office/drawing/2014/main" id="{F0DABD62-3FE1-4A98-AF16-9134F8545F54}"/>
              </a:ext>
            </a:extLst>
          </p:cNvPr>
          <p:cNvCxnSpPr>
            <a:cxnSpLocks/>
          </p:cNvCxnSpPr>
          <p:nvPr/>
        </p:nvCxnSpPr>
        <p:spPr>
          <a:xfrm flipH="1" flipV="1">
            <a:off x="457200" y="3810000"/>
            <a:ext cx="882696" cy="3573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039B639-5D80-4D8F-B747-94650E1DBA3E}"/>
              </a:ext>
            </a:extLst>
          </p:cNvPr>
          <p:cNvCxnSpPr>
            <a:cxnSpLocks/>
            <a:stCxn id="35" idx="2"/>
          </p:cNvCxnSpPr>
          <p:nvPr/>
        </p:nvCxnSpPr>
        <p:spPr>
          <a:xfrm>
            <a:off x="2956810" y="2299395"/>
            <a:ext cx="1081790" cy="5200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C59F2BE-A897-4F48-AE1D-001F0DD13CD0}"/>
              </a:ext>
            </a:extLst>
          </p:cNvPr>
          <p:cNvCxnSpPr>
            <a:cxnSpLocks/>
            <a:stCxn id="36" idx="0"/>
          </p:cNvCxnSpPr>
          <p:nvPr/>
        </p:nvCxnSpPr>
        <p:spPr>
          <a:xfrm flipV="1">
            <a:off x="4059609" y="3810000"/>
            <a:ext cx="512391" cy="3419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22304BC-4AE0-4523-A604-F107F2C5F77C}"/>
              </a:ext>
            </a:extLst>
          </p:cNvPr>
          <p:cNvSpPr txBox="1"/>
          <p:nvPr/>
        </p:nvSpPr>
        <p:spPr>
          <a:xfrm>
            <a:off x="2809359" y="3050686"/>
            <a:ext cx="1113663" cy="492443"/>
          </a:xfrm>
          <a:prstGeom prst="rect">
            <a:avLst/>
          </a:prstGeom>
          <a:noFill/>
        </p:spPr>
        <p:txBody>
          <a:bodyPr wrap="square" rtlCol="0">
            <a:spAutoFit/>
          </a:bodyPr>
          <a:lstStyle/>
          <a:p>
            <a:pPr algn="ctr"/>
            <a:r>
              <a:rPr lang="en-US" sz="2600" b="1" dirty="0">
                <a:solidFill>
                  <a:schemeClr val="accent2">
                    <a:lumMod val="75000"/>
                  </a:schemeClr>
                </a:solidFill>
                <a:effectLst>
                  <a:outerShdw blurRad="50800" dist="38100" dir="8100000" algn="tr" rotWithShape="0">
                    <a:schemeClr val="bg2">
                      <a:lumMod val="10000"/>
                      <a:alpha val="40000"/>
                    </a:schemeClr>
                  </a:outerShdw>
                </a:effectLst>
                <a:latin typeface="Lushlife" panose="00000400000000000000" pitchFamily="2" charset="0"/>
              </a:rPr>
              <a:t>1010 BC</a:t>
            </a:r>
          </a:p>
        </p:txBody>
      </p:sp>
      <p:sp>
        <p:nvSpPr>
          <p:cNvPr id="45" name="TextBox 44">
            <a:extLst>
              <a:ext uri="{FF2B5EF4-FFF2-40B4-BE49-F238E27FC236}">
                <a16:creationId xmlns:a16="http://schemas.microsoft.com/office/drawing/2014/main" id="{F52D6B9E-9ACE-49B2-92F3-0C650011B99B}"/>
              </a:ext>
            </a:extLst>
          </p:cNvPr>
          <p:cNvSpPr txBox="1"/>
          <p:nvPr/>
        </p:nvSpPr>
        <p:spPr>
          <a:xfrm>
            <a:off x="4780841" y="3045083"/>
            <a:ext cx="1113663" cy="492443"/>
          </a:xfrm>
          <a:prstGeom prst="rect">
            <a:avLst/>
          </a:prstGeom>
          <a:noFill/>
        </p:spPr>
        <p:txBody>
          <a:bodyPr wrap="square" rtlCol="0">
            <a:spAutoFit/>
          </a:bodyPr>
          <a:lstStyle/>
          <a:p>
            <a:pPr algn="ctr"/>
            <a:r>
              <a:rPr lang="en-US" sz="2600" b="1" dirty="0">
                <a:solidFill>
                  <a:schemeClr val="accent2">
                    <a:lumMod val="75000"/>
                  </a:schemeClr>
                </a:solidFill>
                <a:effectLst>
                  <a:outerShdw blurRad="50800" dist="38100" dir="8100000" algn="tr" rotWithShape="0">
                    <a:schemeClr val="bg2">
                      <a:lumMod val="10000"/>
                      <a:alpha val="40000"/>
                    </a:schemeClr>
                  </a:outerShdw>
                </a:effectLst>
                <a:latin typeface="Lushlife" panose="00000400000000000000" pitchFamily="2" charset="0"/>
              </a:rPr>
              <a:t>1000 BC</a:t>
            </a:r>
          </a:p>
        </p:txBody>
      </p:sp>
      <p:sp>
        <p:nvSpPr>
          <p:cNvPr id="46" name="TextBox 45">
            <a:extLst>
              <a:ext uri="{FF2B5EF4-FFF2-40B4-BE49-F238E27FC236}">
                <a16:creationId xmlns:a16="http://schemas.microsoft.com/office/drawing/2014/main" id="{5ED7CE84-0902-46DC-89E4-6B755F91B5BF}"/>
              </a:ext>
            </a:extLst>
          </p:cNvPr>
          <p:cNvSpPr txBox="1"/>
          <p:nvPr/>
        </p:nvSpPr>
        <p:spPr>
          <a:xfrm>
            <a:off x="6728800" y="3041782"/>
            <a:ext cx="1113663" cy="492443"/>
          </a:xfrm>
          <a:prstGeom prst="rect">
            <a:avLst/>
          </a:prstGeom>
          <a:noFill/>
        </p:spPr>
        <p:txBody>
          <a:bodyPr wrap="square" rtlCol="0">
            <a:spAutoFit/>
          </a:bodyPr>
          <a:lstStyle/>
          <a:p>
            <a:pPr algn="ctr"/>
            <a:r>
              <a:rPr lang="en-US" sz="2600" b="1" dirty="0">
                <a:solidFill>
                  <a:schemeClr val="accent2">
                    <a:lumMod val="75000"/>
                  </a:schemeClr>
                </a:solidFill>
                <a:effectLst>
                  <a:outerShdw blurRad="50800" dist="38100" dir="8100000" algn="tr" rotWithShape="0">
                    <a:schemeClr val="bg2">
                      <a:lumMod val="10000"/>
                      <a:alpha val="40000"/>
                    </a:schemeClr>
                  </a:outerShdw>
                </a:effectLst>
                <a:latin typeface="Lushlife" panose="00000400000000000000" pitchFamily="2" charset="0"/>
              </a:rPr>
              <a:t>990 BC</a:t>
            </a:r>
          </a:p>
        </p:txBody>
      </p:sp>
      <p:sp>
        <p:nvSpPr>
          <p:cNvPr id="50" name="TextBox 49">
            <a:extLst>
              <a:ext uri="{FF2B5EF4-FFF2-40B4-BE49-F238E27FC236}">
                <a16:creationId xmlns:a16="http://schemas.microsoft.com/office/drawing/2014/main" id="{6DAB6C90-3554-4CB8-9A81-BB4D3AB08142}"/>
              </a:ext>
            </a:extLst>
          </p:cNvPr>
          <p:cNvSpPr txBox="1"/>
          <p:nvPr/>
        </p:nvSpPr>
        <p:spPr>
          <a:xfrm>
            <a:off x="4953000" y="914400"/>
            <a:ext cx="2328018" cy="1384995"/>
          </a:xfrm>
          <a:prstGeom prst="rect">
            <a:avLst/>
          </a:prstGeom>
          <a:noFill/>
        </p:spPr>
        <p:txBody>
          <a:bodyPr wrap="square" rtlCol="0">
            <a:spAutoFit/>
          </a:bodyPr>
          <a:lstStyle/>
          <a:p>
            <a:pPr algn="ctr"/>
            <a:r>
              <a:rPr lang="en-US" sz="2800" dirty="0">
                <a:solidFill>
                  <a:schemeClr val="bg1"/>
                </a:solidFill>
                <a:latin typeface="Lushlife" panose="00000400000000000000" pitchFamily="2" charset="0"/>
              </a:rPr>
              <a:t>Saul dies in battle</a:t>
            </a:r>
          </a:p>
          <a:p>
            <a:pPr algn="ctr"/>
            <a:r>
              <a:rPr lang="en-US" sz="2800" dirty="0">
                <a:solidFill>
                  <a:schemeClr val="bg1"/>
                </a:solidFill>
                <a:latin typeface="Lushlife" panose="00000400000000000000" pitchFamily="2" charset="0"/>
              </a:rPr>
              <a:t>1000 BC)</a:t>
            </a:r>
          </a:p>
        </p:txBody>
      </p:sp>
      <p:sp>
        <p:nvSpPr>
          <p:cNvPr id="51" name="TextBox 50">
            <a:extLst>
              <a:ext uri="{FF2B5EF4-FFF2-40B4-BE49-F238E27FC236}">
                <a16:creationId xmlns:a16="http://schemas.microsoft.com/office/drawing/2014/main" id="{E23A343E-9A9B-4218-847B-96D9ECDBD5D0}"/>
              </a:ext>
            </a:extLst>
          </p:cNvPr>
          <p:cNvSpPr txBox="1"/>
          <p:nvPr/>
        </p:nvSpPr>
        <p:spPr>
          <a:xfrm>
            <a:off x="6152214" y="4163091"/>
            <a:ext cx="2328018" cy="1384995"/>
          </a:xfrm>
          <a:prstGeom prst="rect">
            <a:avLst/>
          </a:prstGeom>
          <a:noFill/>
        </p:spPr>
        <p:txBody>
          <a:bodyPr wrap="square" rtlCol="0">
            <a:spAutoFit/>
          </a:bodyPr>
          <a:lstStyle/>
          <a:p>
            <a:pPr algn="ctr"/>
            <a:r>
              <a:rPr lang="en-US" sz="2800" dirty="0">
                <a:solidFill>
                  <a:schemeClr val="bg1"/>
                </a:solidFill>
                <a:latin typeface="Lushlife" panose="00000400000000000000" pitchFamily="2" charset="0"/>
              </a:rPr>
              <a:t>Davide rules all of Israel</a:t>
            </a:r>
          </a:p>
          <a:p>
            <a:pPr algn="ctr"/>
            <a:r>
              <a:rPr lang="en-US" sz="2800" dirty="0">
                <a:solidFill>
                  <a:schemeClr val="bg1"/>
                </a:solidFill>
                <a:latin typeface="Lushlife" panose="00000400000000000000" pitchFamily="2" charset="0"/>
              </a:rPr>
              <a:t>(993 BC)</a:t>
            </a:r>
          </a:p>
        </p:txBody>
      </p:sp>
      <p:cxnSp>
        <p:nvCxnSpPr>
          <p:cNvPr id="52" name="Straight Arrow Connector 51">
            <a:extLst>
              <a:ext uri="{FF2B5EF4-FFF2-40B4-BE49-F238E27FC236}">
                <a16:creationId xmlns:a16="http://schemas.microsoft.com/office/drawing/2014/main" id="{34F25548-ECFC-4B4E-9940-10199116D959}"/>
              </a:ext>
            </a:extLst>
          </p:cNvPr>
          <p:cNvCxnSpPr>
            <a:cxnSpLocks/>
          </p:cNvCxnSpPr>
          <p:nvPr/>
        </p:nvCxnSpPr>
        <p:spPr>
          <a:xfrm flipH="1" flipV="1">
            <a:off x="6838014" y="3810000"/>
            <a:ext cx="478209" cy="3530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33EB4BF-FDD3-496D-88EE-508BF285C68B}"/>
              </a:ext>
            </a:extLst>
          </p:cNvPr>
          <p:cNvCxnSpPr>
            <a:cxnSpLocks/>
            <a:stCxn id="50" idx="2"/>
          </p:cNvCxnSpPr>
          <p:nvPr/>
        </p:nvCxnSpPr>
        <p:spPr>
          <a:xfrm flipH="1">
            <a:off x="5334000" y="2299395"/>
            <a:ext cx="783009" cy="5200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1F999BAC-E4AE-47D3-83EC-0C1CA0B922AF}"/>
              </a:ext>
            </a:extLst>
          </p:cNvPr>
          <p:cNvSpPr txBox="1"/>
          <p:nvPr/>
        </p:nvSpPr>
        <p:spPr>
          <a:xfrm>
            <a:off x="2718033" y="5638800"/>
            <a:ext cx="3733800" cy="707886"/>
          </a:xfrm>
          <a:prstGeom prst="rect">
            <a:avLst/>
          </a:prstGeom>
          <a:noFill/>
        </p:spPr>
        <p:txBody>
          <a:bodyPr wrap="square" rtlCol="0">
            <a:spAutoFit/>
          </a:bodyPr>
          <a:lstStyle/>
          <a:p>
            <a:pPr algn="ctr"/>
            <a:r>
              <a:rPr lang="en-US" sz="4000" dirty="0">
                <a:solidFill>
                  <a:schemeClr val="bg1"/>
                </a:solidFill>
                <a:latin typeface="Lushlife" panose="00000400000000000000" pitchFamily="2" charset="0"/>
              </a:rPr>
              <a:t>Over 30 years</a:t>
            </a:r>
          </a:p>
        </p:txBody>
      </p:sp>
    </p:spTree>
    <p:extLst>
      <p:ext uri="{BB962C8B-B14F-4D97-AF65-F5344CB8AC3E}">
        <p14:creationId xmlns:p14="http://schemas.microsoft.com/office/powerpoint/2010/main" val="315893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down)">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left)">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childTnLst>
                          </p:cTn>
                        </p:par>
                        <p:par>
                          <p:cTn id="67" fill="hold">
                            <p:stCondLst>
                              <p:cond delay="500"/>
                            </p:stCondLst>
                            <p:childTnLst>
                              <p:par>
                                <p:cTn id="68" presetID="22" presetClass="entr" presetSubtype="8" fill="hold"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left)">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cTn>
                              </p:par>
                            </p:childTnLst>
                          </p:cTn>
                        </p:par>
                        <p:par>
                          <p:cTn id="76" fill="hold">
                            <p:stCondLst>
                              <p:cond delay="500"/>
                            </p:stCondLst>
                            <p:childTnLst>
                              <p:par>
                                <p:cTn id="77" presetID="22" presetClass="entr" presetSubtype="2" fill="hold" nodeType="after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wipe(right)">
                                      <p:cBhvr>
                                        <p:cTn id="79" dur="500"/>
                                        <p:tgtEl>
                                          <p:spTgt spid="5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fade">
                                      <p:cBhvr>
                                        <p:cTn id="84" dur="500"/>
                                        <p:tgtEl>
                                          <p:spTgt spid="51"/>
                                        </p:tgtEl>
                                      </p:cBhvr>
                                    </p:animEffect>
                                  </p:childTnLst>
                                </p:cTn>
                              </p:par>
                            </p:childTnLst>
                          </p:cTn>
                        </p:par>
                        <p:par>
                          <p:cTn id="85" fill="hold">
                            <p:stCondLst>
                              <p:cond delay="500"/>
                            </p:stCondLst>
                            <p:childTnLst>
                              <p:par>
                                <p:cTn id="86" presetID="22" presetClass="entr" presetSubtype="4" fill="hold" nodeType="after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wipe(down)">
                                      <p:cBhvr>
                                        <p:cTn id="88" dur="500"/>
                                        <p:tgtEl>
                                          <p:spTgt spid="5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wipe(left)">
                                      <p:cBhvr>
                                        <p:cTn id="93" dur="500"/>
                                        <p:tgtEl>
                                          <p:spTgt spid="62"/>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61"/>
                                        </p:tgtEl>
                                        <p:attrNameLst>
                                          <p:attrName>style.visibility</p:attrName>
                                        </p:attrNameLst>
                                      </p:cBhvr>
                                      <p:to>
                                        <p:strVal val="visible"/>
                                      </p:to>
                                    </p:set>
                                    <p:animEffect transition="in" filter="wipe(left)">
                                      <p:cBhvr>
                                        <p:cTn id="96" dur="500"/>
                                        <p:tgtEl>
                                          <p:spTgt spid="61"/>
                                        </p:tgtEl>
                                      </p:cBhvr>
                                    </p:animEffect>
                                  </p:childTnLst>
                                </p:cTn>
                              </p:par>
                            </p:childTnLst>
                          </p:cTn>
                        </p:par>
                        <p:par>
                          <p:cTn id="97" fill="hold">
                            <p:stCondLst>
                              <p:cond delay="500"/>
                            </p:stCondLst>
                            <p:childTnLst>
                              <p:par>
                                <p:cTn id="98" presetID="10" presetClass="entr" presetSubtype="0" fill="hold" grpId="0" nodeType="afterEffect">
                                  <p:stCondLst>
                                    <p:cond delay="0"/>
                                  </p:stCondLst>
                                  <p:childTnLst>
                                    <p:set>
                                      <p:cBhvr>
                                        <p:cTn id="99" dur="1" fill="hold">
                                          <p:stCondLst>
                                            <p:cond delay="0"/>
                                          </p:stCondLst>
                                        </p:cTn>
                                        <p:tgtEl>
                                          <p:spTgt spid="74"/>
                                        </p:tgtEl>
                                        <p:attrNameLst>
                                          <p:attrName>style.visibility</p:attrName>
                                        </p:attrNameLst>
                                      </p:cBhvr>
                                      <p:to>
                                        <p:strVal val="visible"/>
                                      </p:to>
                                    </p:set>
                                    <p:animEffect transition="in" filter="fade">
                                      <p:cBhvr>
                                        <p:cTn id="100" dur="500"/>
                                        <p:tgtEl>
                                          <p:spTgt spid="74"/>
                                        </p:tgtEl>
                                      </p:cBhvr>
                                    </p:animEffect>
                                  </p:childTnLst>
                                </p:cTn>
                              </p:par>
                              <p:par>
                                <p:cTn id="101" presetID="3" presetClass="emph" presetSubtype="2" fill="hold" grpId="1" nodeType="withEffect">
                                  <p:stCondLst>
                                    <p:cond delay="0"/>
                                  </p:stCondLst>
                                  <p:childTnLst>
                                    <p:animClr clrSpc="rgb" dir="cw">
                                      <p:cBhvr override="childStyle">
                                        <p:cTn id="102" dur="2000" fill="hold"/>
                                        <p:tgtEl>
                                          <p:spTgt spid="34"/>
                                        </p:tgtEl>
                                        <p:attrNameLst>
                                          <p:attrName>style.color</p:attrName>
                                        </p:attrNameLst>
                                      </p:cBhvr>
                                      <p:to>
                                        <a:schemeClr val="accent2"/>
                                      </p:to>
                                    </p:animClr>
                                  </p:childTnLst>
                                </p:cTn>
                              </p:par>
                              <p:par>
                                <p:cTn id="103" presetID="3" presetClass="emph" presetSubtype="2" fill="hold" grpId="1" nodeType="withEffect">
                                  <p:stCondLst>
                                    <p:cond delay="0"/>
                                  </p:stCondLst>
                                  <p:childTnLst>
                                    <p:animClr clrSpc="rgb" dir="cw">
                                      <p:cBhvr override="childStyle">
                                        <p:cTn id="104" dur="2000" fill="hold"/>
                                        <p:tgtEl>
                                          <p:spTgt spid="35"/>
                                        </p:tgtEl>
                                        <p:attrNameLst>
                                          <p:attrName>style.color</p:attrName>
                                        </p:attrNameLst>
                                      </p:cBhvr>
                                      <p:to>
                                        <a:schemeClr val="accent2"/>
                                      </p:to>
                                    </p:animClr>
                                  </p:childTnLst>
                                </p:cTn>
                              </p:par>
                              <p:par>
                                <p:cTn id="105" presetID="3" presetClass="emph" presetSubtype="2" fill="hold" grpId="1" nodeType="withEffect">
                                  <p:stCondLst>
                                    <p:cond delay="0"/>
                                  </p:stCondLst>
                                  <p:childTnLst>
                                    <p:animClr clrSpc="rgb" dir="cw">
                                      <p:cBhvr override="childStyle">
                                        <p:cTn id="106" dur="2000" fill="hold"/>
                                        <p:tgtEl>
                                          <p:spTgt spid="36"/>
                                        </p:tgtEl>
                                        <p:attrNameLst>
                                          <p:attrName>style.color</p:attrName>
                                        </p:attrNameLst>
                                      </p:cBhvr>
                                      <p:to>
                                        <a:schemeClr val="accent2"/>
                                      </p:to>
                                    </p:animClr>
                                  </p:childTnLst>
                                </p:cTn>
                              </p:par>
                              <p:par>
                                <p:cTn id="107" presetID="3" presetClass="emph" presetSubtype="2" fill="hold" grpId="1" nodeType="withEffect">
                                  <p:stCondLst>
                                    <p:cond delay="0"/>
                                  </p:stCondLst>
                                  <p:childTnLst>
                                    <p:animClr clrSpc="rgb" dir="cw">
                                      <p:cBhvr override="childStyle">
                                        <p:cTn id="108" dur="2000" fill="hold"/>
                                        <p:tgtEl>
                                          <p:spTgt spid="50"/>
                                        </p:tgtEl>
                                        <p:attrNameLst>
                                          <p:attrName>style.color</p:attrName>
                                        </p:attrNameLst>
                                      </p:cBhvr>
                                      <p:to>
                                        <a:schemeClr val="accent2"/>
                                      </p:to>
                                    </p:animClr>
                                  </p:childTnLst>
                                </p:cTn>
                              </p:par>
                              <p:par>
                                <p:cTn id="109" presetID="3" presetClass="emph" presetSubtype="2" fill="hold" grpId="1" nodeType="withEffect">
                                  <p:stCondLst>
                                    <p:cond delay="0"/>
                                  </p:stCondLst>
                                  <p:childTnLst>
                                    <p:animClr clrSpc="rgb" dir="cw">
                                      <p:cBhvr override="childStyle">
                                        <p:cTn id="110" dur="2000" fill="hold"/>
                                        <p:tgtEl>
                                          <p:spTgt spid="51"/>
                                        </p:tgtEl>
                                        <p:attrNameLst>
                                          <p:attrName>style.color</p:attrName>
                                        </p:attrNameLst>
                                      </p:cBhvr>
                                      <p:to>
                                        <a:schemeClr val="accent2"/>
                                      </p:to>
                                    </p:animClr>
                                  </p:childTnLst>
                                </p:cTn>
                              </p:par>
                              <p:par>
                                <p:cTn id="111" presetID="7" presetClass="emph" presetSubtype="2" fill="hold" nodeType="withEffect">
                                  <p:stCondLst>
                                    <p:cond delay="0"/>
                                  </p:stCondLst>
                                  <p:childTnLst>
                                    <p:animClr clrSpc="rgb" dir="cw">
                                      <p:cBhvr>
                                        <p:cTn id="112" dur="2000" fill="hold"/>
                                        <p:tgtEl>
                                          <p:spTgt spid="37"/>
                                        </p:tgtEl>
                                        <p:attrNameLst>
                                          <p:attrName>stroke.color</p:attrName>
                                        </p:attrNameLst>
                                      </p:cBhvr>
                                      <p:to>
                                        <a:schemeClr val="accent2"/>
                                      </p:to>
                                    </p:animClr>
                                    <p:set>
                                      <p:cBhvr>
                                        <p:cTn id="113" dur="2000" fill="hold"/>
                                        <p:tgtEl>
                                          <p:spTgt spid="37"/>
                                        </p:tgtEl>
                                        <p:attrNameLst>
                                          <p:attrName>stroke.on</p:attrName>
                                        </p:attrNameLst>
                                      </p:cBhvr>
                                      <p:to>
                                        <p:strVal val="true"/>
                                      </p:to>
                                    </p:set>
                                  </p:childTnLst>
                                </p:cTn>
                              </p:par>
                              <p:par>
                                <p:cTn id="114" presetID="7" presetClass="emph" presetSubtype="2" fill="hold" nodeType="withEffect">
                                  <p:stCondLst>
                                    <p:cond delay="0"/>
                                  </p:stCondLst>
                                  <p:childTnLst>
                                    <p:animClr clrSpc="rgb" dir="cw">
                                      <p:cBhvr>
                                        <p:cTn id="115" dur="2000" fill="hold"/>
                                        <p:tgtEl>
                                          <p:spTgt spid="38"/>
                                        </p:tgtEl>
                                        <p:attrNameLst>
                                          <p:attrName>stroke.color</p:attrName>
                                        </p:attrNameLst>
                                      </p:cBhvr>
                                      <p:to>
                                        <a:schemeClr val="accent2"/>
                                      </p:to>
                                    </p:animClr>
                                    <p:set>
                                      <p:cBhvr>
                                        <p:cTn id="116" dur="2000" fill="hold"/>
                                        <p:tgtEl>
                                          <p:spTgt spid="38"/>
                                        </p:tgtEl>
                                        <p:attrNameLst>
                                          <p:attrName>stroke.on</p:attrName>
                                        </p:attrNameLst>
                                      </p:cBhvr>
                                      <p:to>
                                        <p:strVal val="true"/>
                                      </p:to>
                                    </p:set>
                                  </p:childTnLst>
                                </p:cTn>
                              </p:par>
                              <p:par>
                                <p:cTn id="117" presetID="7" presetClass="emph" presetSubtype="2" fill="hold" nodeType="withEffect">
                                  <p:stCondLst>
                                    <p:cond delay="0"/>
                                  </p:stCondLst>
                                  <p:childTnLst>
                                    <p:animClr clrSpc="rgb" dir="cw">
                                      <p:cBhvr>
                                        <p:cTn id="118" dur="2000" fill="hold"/>
                                        <p:tgtEl>
                                          <p:spTgt spid="39"/>
                                        </p:tgtEl>
                                        <p:attrNameLst>
                                          <p:attrName>stroke.color</p:attrName>
                                        </p:attrNameLst>
                                      </p:cBhvr>
                                      <p:to>
                                        <a:schemeClr val="accent2"/>
                                      </p:to>
                                    </p:animClr>
                                    <p:set>
                                      <p:cBhvr>
                                        <p:cTn id="119" dur="2000" fill="hold"/>
                                        <p:tgtEl>
                                          <p:spTgt spid="39"/>
                                        </p:tgtEl>
                                        <p:attrNameLst>
                                          <p:attrName>stroke.on</p:attrName>
                                        </p:attrNameLst>
                                      </p:cBhvr>
                                      <p:to>
                                        <p:strVal val="true"/>
                                      </p:to>
                                    </p:set>
                                  </p:childTnLst>
                                </p:cTn>
                              </p:par>
                              <p:par>
                                <p:cTn id="120" presetID="7" presetClass="emph" presetSubtype="2" fill="hold" nodeType="withEffect">
                                  <p:stCondLst>
                                    <p:cond delay="0"/>
                                  </p:stCondLst>
                                  <p:childTnLst>
                                    <p:animClr clrSpc="rgb" dir="cw">
                                      <p:cBhvr>
                                        <p:cTn id="121" dur="2000" fill="hold"/>
                                        <p:tgtEl>
                                          <p:spTgt spid="54"/>
                                        </p:tgtEl>
                                        <p:attrNameLst>
                                          <p:attrName>stroke.color</p:attrName>
                                        </p:attrNameLst>
                                      </p:cBhvr>
                                      <p:to>
                                        <a:schemeClr val="accent2"/>
                                      </p:to>
                                    </p:animClr>
                                    <p:set>
                                      <p:cBhvr>
                                        <p:cTn id="122" dur="2000" fill="hold"/>
                                        <p:tgtEl>
                                          <p:spTgt spid="54"/>
                                        </p:tgtEl>
                                        <p:attrNameLst>
                                          <p:attrName>stroke.on</p:attrName>
                                        </p:attrNameLst>
                                      </p:cBhvr>
                                      <p:to>
                                        <p:strVal val="true"/>
                                      </p:to>
                                    </p:set>
                                  </p:childTnLst>
                                </p:cTn>
                              </p:par>
                              <p:par>
                                <p:cTn id="123" presetID="7" presetClass="emph" presetSubtype="2" fill="hold" nodeType="withEffect">
                                  <p:stCondLst>
                                    <p:cond delay="0"/>
                                  </p:stCondLst>
                                  <p:childTnLst>
                                    <p:animClr clrSpc="rgb" dir="cw">
                                      <p:cBhvr>
                                        <p:cTn id="124" dur="2000" fill="hold"/>
                                        <p:tgtEl>
                                          <p:spTgt spid="52"/>
                                        </p:tgtEl>
                                        <p:attrNameLst>
                                          <p:attrName>stroke.color</p:attrName>
                                        </p:attrNameLst>
                                      </p:cBhvr>
                                      <p:to>
                                        <a:schemeClr val="accent2"/>
                                      </p:to>
                                    </p:animClr>
                                    <p:set>
                                      <p:cBhvr>
                                        <p:cTn id="125" dur="2000" fill="hold"/>
                                        <p:tgtEl>
                                          <p:spTgt spid="5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1" grpId="0" animBg="1"/>
      <p:bldP spid="62" grpId="0" animBg="1"/>
      <p:bldP spid="20" grpId="0"/>
      <p:bldP spid="34" grpId="0"/>
      <p:bldP spid="34" grpId="1"/>
      <p:bldP spid="35" grpId="0"/>
      <p:bldP spid="35" grpId="1"/>
      <p:bldP spid="36" grpId="0"/>
      <p:bldP spid="36" grpId="1"/>
      <p:bldP spid="44" grpId="0"/>
      <p:bldP spid="45" grpId="0"/>
      <p:bldP spid="46" grpId="0"/>
      <p:bldP spid="50" grpId="0"/>
      <p:bldP spid="50" grpId="1"/>
      <p:bldP spid="51" grpId="0"/>
      <p:bldP spid="51" grpId="1"/>
      <p:bldP spid="7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216828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4031873"/>
          </a:xfrm>
          <a:prstGeom prst="rect">
            <a:avLst/>
          </a:prstGeom>
          <a:noFill/>
        </p:spPr>
        <p:txBody>
          <a:bodyPr wrap="square" rtlCol="0">
            <a:spAutoFit/>
          </a:bodyPr>
          <a:lstStyle/>
          <a:p>
            <a:r>
              <a:rPr lang="en-US" sz="3200" dirty="0"/>
              <a:t>2 Sam. 15:30-31 ~ </a:t>
            </a:r>
            <a:r>
              <a:rPr lang="en-US" sz="3200" baseline="30000" dirty="0"/>
              <a:t>30</a:t>
            </a:r>
            <a:r>
              <a:rPr lang="en-US" sz="3200" dirty="0"/>
              <a:t> </a:t>
            </a:r>
            <a:r>
              <a:rPr lang="en-US" sz="3200" dirty="0">
                <a:solidFill>
                  <a:schemeClr val="accent4">
                    <a:lumMod val="40000"/>
                    <a:lumOff val="60000"/>
                  </a:schemeClr>
                </a:solidFill>
              </a:rPr>
              <a:t>So David went up by the Ascent of the </a:t>
            </a:r>
            <a:r>
              <a:rPr lang="en-US" sz="3200" i="1" dirty="0">
                <a:solidFill>
                  <a:schemeClr val="accent4">
                    <a:lumMod val="40000"/>
                    <a:lumOff val="60000"/>
                  </a:schemeClr>
                </a:solidFill>
              </a:rPr>
              <a:t>Mount</a:t>
            </a:r>
            <a:r>
              <a:rPr lang="en-US" sz="3200" dirty="0">
                <a:solidFill>
                  <a:schemeClr val="accent4">
                    <a:lumMod val="40000"/>
                    <a:lumOff val="60000"/>
                  </a:schemeClr>
                </a:solidFill>
              </a:rPr>
              <a:t> of Olives, and wept as he went up; and he had his head covered and went barefoot. And all the people who </a:t>
            </a:r>
            <a:r>
              <a:rPr lang="en-US" sz="3200" i="1" dirty="0">
                <a:solidFill>
                  <a:schemeClr val="accent4">
                    <a:lumMod val="40000"/>
                    <a:lumOff val="60000"/>
                  </a:schemeClr>
                </a:solidFill>
              </a:rPr>
              <a:t>were</a:t>
            </a:r>
            <a:r>
              <a:rPr lang="en-US" sz="3200" dirty="0">
                <a:solidFill>
                  <a:schemeClr val="accent4">
                    <a:lumMod val="40000"/>
                    <a:lumOff val="60000"/>
                  </a:schemeClr>
                </a:solidFill>
              </a:rPr>
              <a:t> with him covered their heads and went up, weeping as they went up. </a:t>
            </a:r>
            <a:r>
              <a:rPr lang="en-US" sz="3200" baseline="30000" dirty="0"/>
              <a:t>31</a:t>
            </a:r>
            <a:r>
              <a:rPr lang="en-US" sz="3200" dirty="0"/>
              <a:t> </a:t>
            </a:r>
            <a:r>
              <a:rPr lang="en-US" sz="3200" dirty="0">
                <a:solidFill>
                  <a:schemeClr val="accent4">
                    <a:lumMod val="40000"/>
                    <a:lumOff val="60000"/>
                  </a:schemeClr>
                </a:solidFill>
              </a:rPr>
              <a:t>Then </a:t>
            </a:r>
            <a:r>
              <a:rPr lang="en-US" sz="3200" i="1" dirty="0">
                <a:solidFill>
                  <a:schemeClr val="accent4">
                    <a:lumMod val="40000"/>
                    <a:lumOff val="60000"/>
                  </a:schemeClr>
                </a:solidFill>
              </a:rPr>
              <a:t>someone</a:t>
            </a:r>
            <a:r>
              <a:rPr lang="en-US" sz="3200" dirty="0">
                <a:solidFill>
                  <a:schemeClr val="accent4">
                    <a:lumMod val="40000"/>
                    <a:lumOff val="60000"/>
                  </a:schemeClr>
                </a:solidFill>
              </a:rPr>
              <a:t> told David, saying, “Ahithophel </a:t>
            </a:r>
            <a:r>
              <a:rPr lang="en-US" sz="3200" i="1" dirty="0">
                <a:solidFill>
                  <a:schemeClr val="accent4">
                    <a:lumMod val="40000"/>
                    <a:lumOff val="60000"/>
                  </a:schemeClr>
                </a:solidFill>
              </a:rPr>
              <a:t>is</a:t>
            </a:r>
            <a:r>
              <a:rPr lang="en-US" sz="3200" dirty="0">
                <a:solidFill>
                  <a:schemeClr val="accent4">
                    <a:lumMod val="40000"/>
                    <a:lumOff val="60000"/>
                  </a:schemeClr>
                </a:solidFill>
              </a:rPr>
              <a:t> among the conspirators with Absalom.” And David said, “O </a:t>
            </a:r>
            <a:r>
              <a:rPr lang="en-US" sz="3200" cap="small" dirty="0">
                <a:solidFill>
                  <a:schemeClr val="accent4">
                    <a:lumMod val="40000"/>
                    <a:lumOff val="60000"/>
                  </a:schemeClr>
                </a:solidFill>
              </a:rPr>
              <a:t>Lord</a:t>
            </a:r>
            <a:r>
              <a:rPr lang="en-US" sz="3200" dirty="0">
                <a:solidFill>
                  <a:schemeClr val="accent4">
                    <a:lumMod val="40000"/>
                    <a:lumOff val="60000"/>
                  </a:schemeClr>
                </a:solidFill>
              </a:rPr>
              <a:t>, I pray, turn the counsel of Ahithophel into foolishness!” </a:t>
            </a:r>
            <a:endParaRPr lang="en-US" sz="96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54-57</a:t>
            </a:r>
          </a:p>
        </p:txBody>
      </p:sp>
    </p:spTree>
    <p:extLst>
      <p:ext uri="{BB962C8B-B14F-4D97-AF65-F5344CB8AC3E}">
        <p14:creationId xmlns:p14="http://schemas.microsoft.com/office/powerpoint/2010/main" val="34318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Psalms">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salms">
      <a:majorFont>
        <a:latin typeface="Lushlife"/>
        <a:ea typeface=""/>
        <a:cs typeface=""/>
      </a:majorFont>
      <a:minorFont>
        <a:latin typeface="Lushlif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3200" dirty="0">
            <a:solidFill>
              <a:schemeClr val="bg1"/>
            </a:solidFill>
            <a:latin typeface="Lushlife" panose="00000400000000000000" pitchFamily="2" charset="0"/>
          </a:defRPr>
        </a:defPPr>
      </a:lstStyle>
    </a:txDef>
  </a:objectDefaults>
  <a:extraClrSchemeLst/>
  <a:extLst>
    <a:ext uri="{05A4C25C-085E-4340-85A3-A5531E510DB2}">
      <thm15:themeFamily xmlns:thm15="http://schemas.microsoft.com/office/thememl/2012/main" name="Presentation7" id="{AA0A4C66-1EE3-4F2D-A793-1E22421EE34F}" vid="{4CC75E1C-A16D-435B-A087-B3D2F2DBC542}"/>
    </a:ext>
  </a:extLst>
</a:theme>
</file>

<file path=docProps/app.xml><?xml version="1.0" encoding="utf-8"?>
<Properties xmlns="http://schemas.openxmlformats.org/officeDocument/2006/extended-properties" xmlns:vt="http://schemas.openxmlformats.org/officeDocument/2006/docPropsVTypes">
  <Template>Psalms</Template>
  <TotalTime>1816</TotalTime>
  <Words>751</Words>
  <Application>Microsoft Office PowerPoint</Application>
  <PresentationFormat>On-screen Show (4:3)</PresentationFormat>
  <Paragraphs>124</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Abadi</vt:lpstr>
      <vt:lpstr>Lushlife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6</cp:revision>
  <dcterms:created xsi:type="dcterms:W3CDTF">2017-10-09T16:49:14Z</dcterms:created>
  <dcterms:modified xsi:type="dcterms:W3CDTF">2017-10-11T20:16:14Z</dcterms:modified>
</cp:coreProperties>
</file>