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57" r:id="rId3"/>
    <p:sldId id="261" r:id="rId4"/>
    <p:sldId id="264" r:id="rId5"/>
    <p:sldId id="285" r:id="rId6"/>
    <p:sldId id="286" r:id="rId7"/>
    <p:sldId id="265" r:id="rId8"/>
    <p:sldId id="266" r:id="rId9"/>
    <p:sldId id="281" r:id="rId10"/>
    <p:sldId id="282" r:id="rId11"/>
    <p:sldId id="283" r:id="rId12"/>
    <p:sldId id="284"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7" r:id="rId28"/>
    <p:sldId id="288" r:id="rId29"/>
  </p:sldIdLst>
  <p:sldSz cx="9144000" cy="6858000" type="screen4x3"/>
  <p:notesSz cx="6858000" cy="9144000"/>
  <p:embeddedFontLst>
    <p:embeddedFont>
      <p:font typeface="Lushlife" panose="00000400000000000000" pitchFamily="2" charset="0"/>
      <p:regular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75" d="100"/>
          <a:sy n="75" d="100"/>
        </p:scale>
        <p:origin x="88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02751DE7-C20D-4F50-8DF8-3A418E2EADC0}"/>
    <pc:docChg chg="undo custSel addSld delSld modSld">
      <pc:chgData name="Ken Merrihew" userId="bcb7a1e886d99f07" providerId="LiveId" clId="{02751DE7-C20D-4F50-8DF8-3A418E2EADC0}" dt="2017-09-27T19:45:48.457" v="598" actId="403"/>
      <pc:docMkLst>
        <pc:docMk/>
      </pc:docMkLst>
      <pc:sldChg chg="del">
        <pc:chgData name="Ken Merrihew" userId="bcb7a1e886d99f07" providerId="LiveId" clId="{02751DE7-C20D-4F50-8DF8-3A418E2EADC0}" dt="2017-09-27T19:13:09.446" v="590" actId="2696"/>
        <pc:sldMkLst>
          <pc:docMk/>
          <pc:sldMk cId="522468264" sldId="258"/>
        </pc:sldMkLst>
      </pc:sldChg>
      <pc:sldChg chg="del">
        <pc:chgData name="Ken Merrihew" userId="bcb7a1e886d99f07" providerId="LiveId" clId="{02751DE7-C20D-4F50-8DF8-3A418E2EADC0}" dt="2017-09-26T17:47:24.597" v="2" actId="2696"/>
        <pc:sldMkLst>
          <pc:docMk/>
          <pc:sldMk cId="929680168" sldId="259"/>
        </pc:sldMkLst>
      </pc:sldChg>
      <pc:sldChg chg="del">
        <pc:chgData name="Ken Merrihew" userId="bcb7a1e886d99f07" providerId="LiveId" clId="{02751DE7-C20D-4F50-8DF8-3A418E2EADC0}" dt="2017-09-26T17:47:28.459" v="3" actId="2696"/>
        <pc:sldMkLst>
          <pc:docMk/>
          <pc:sldMk cId="811296221" sldId="260"/>
        </pc:sldMkLst>
      </pc:sldChg>
      <pc:sldChg chg="addSp delSp modSp delAnim modAnim">
        <pc:chgData name="Ken Merrihew" userId="bcb7a1e886d99f07" providerId="LiveId" clId="{02751DE7-C20D-4F50-8DF8-3A418E2EADC0}" dt="2017-09-27T18:31:16.260" v="589"/>
        <pc:sldMkLst>
          <pc:docMk/>
          <pc:sldMk cId="4230429224" sldId="261"/>
        </pc:sldMkLst>
        <pc:spChg chg="add mod">
          <ac:chgData name="Ken Merrihew" userId="bcb7a1e886d99f07" providerId="LiveId" clId="{02751DE7-C20D-4F50-8DF8-3A418E2EADC0}" dt="2017-09-27T18:09:17.152" v="162"/>
          <ac:spMkLst>
            <pc:docMk/>
            <pc:sldMk cId="4230429224" sldId="261"/>
            <ac:spMk id="2" creationId="{4ED59E2C-A76C-456D-96AF-365586CD1F82}"/>
          </ac:spMkLst>
        </pc:spChg>
        <pc:spChg chg="del mod">
          <ac:chgData name="Ken Merrihew" userId="bcb7a1e886d99f07" providerId="LiveId" clId="{02751DE7-C20D-4F50-8DF8-3A418E2EADC0}" dt="2017-09-27T18:04:38.723" v="82" actId="478"/>
          <ac:spMkLst>
            <pc:docMk/>
            <pc:sldMk cId="4230429224" sldId="261"/>
            <ac:spMk id="4" creationId="{711288E0-8D0D-4645-8640-523B23A8B616}"/>
          </ac:spMkLst>
        </pc:spChg>
        <pc:spChg chg="del mod">
          <ac:chgData name="Ken Merrihew" userId="bcb7a1e886d99f07" providerId="LiveId" clId="{02751DE7-C20D-4F50-8DF8-3A418E2EADC0}" dt="2017-09-27T18:05:30.459" v="90" actId="478"/>
          <ac:spMkLst>
            <pc:docMk/>
            <pc:sldMk cId="4230429224" sldId="261"/>
            <ac:spMk id="5" creationId="{00000000-0000-0000-0000-000000000000}"/>
          </ac:spMkLst>
        </pc:spChg>
        <pc:spChg chg="add mod">
          <ac:chgData name="Ken Merrihew" userId="bcb7a1e886d99f07" providerId="LiveId" clId="{02751DE7-C20D-4F50-8DF8-3A418E2EADC0}" dt="2017-09-27T18:27:10.409" v="571"/>
          <ac:spMkLst>
            <pc:docMk/>
            <pc:sldMk cId="4230429224" sldId="261"/>
            <ac:spMk id="6" creationId="{0A6E34F0-5D11-46B4-AE27-E10BAB87FDBF}"/>
          </ac:spMkLst>
        </pc:spChg>
        <pc:spChg chg="del mod">
          <ac:chgData name="Ken Merrihew" userId="bcb7a1e886d99f07" providerId="LiveId" clId="{02751DE7-C20D-4F50-8DF8-3A418E2EADC0}" dt="2017-09-27T18:04:38.723" v="82" actId="478"/>
          <ac:spMkLst>
            <pc:docMk/>
            <pc:sldMk cId="4230429224" sldId="261"/>
            <ac:spMk id="10" creationId="{25C0BAFB-B603-4BE1-8D99-8369998C5F22}"/>
          </ac:spMkLst>
        </pc:spChg>
        <pc:spChg chg="del">
          <ac:chgData name="Ken Merrihew" userId="bcb7a1e886d99f07" providerId="LiveId" clId="{02751DE7-C20D-4F50-8DF8-3A418E2EADC0}" dt="2017-09-27T18:05:29.486" v="89" actId="478"/>
          <ac:spMkLst>
            <pc:docMk/>
            <pc:sldMk cId="4230429224" sldId="261"/>
            <ac:spMk id="11" creationId="{C72731AF-3DCE-4F1C-825D-2849B9262057}"/>
          </ac:spMkLst>
        </pc:spChg>
        <pc:spChg chg="add del mod">
          <ac:chgData name="Ken Merrihew" userId="bcb7a1e886d99f07" providerId="LiveId" clId="{02751DE7-C20D-4F50-8DF8-3A418E2EADC0}" dt="2017-09-27T18:04:38.723" v="82" actId="478"/>
          <ac:spMkLst>
            <pc:docMk/>
            <pc:sldMk cId="4230429224" sldId="261"/>
            <ac:spMk id="12" creationId="{2920078D-935A-477B-A83F-5EF384ACABE1}"/>
          </ac:spMkLst>
        </pc:spChg>
        <pc:spChg chg="add del mod">
          <ac:chgData name="Ken Merrihew" userId="bcb7a1e886d99f07" providerId="LiveId" clId="{02751DE7-C20D-4F50-8DF8-3A418E2EADC0}" dt="2017-09-27T18:04:38.723" v="82" actId="478"/>
          <ac:spMkLst>
            <pc:docMk/>
            <pc:sldMk cId="4230429224" sldId="261"/>
            <ac:spMk id="13" creationId="{3C4055F9-64E7-4888-9CFF-A1590526DFA6}"/>
          </ac:spMkLst>
        </pc:spChg>
        <pc:spChg chg="add mod">
          <ac:chgData name="Ken Merrihew" userId="bcb7a1e886d99f07" providerId="LiveId" clId="{02751DE7-C20D-4F50-8DF8-3A418E2EADC0}" dt="2017-09-27T18:14:25.119" v="186"/>
          <ac:spMkLst>
            <pc:docMk/>
            <pc:sldMk cId="4230429224" sldId="261"/>
            <ac:spMk id="14" creationId="{7FE159C6-4C5A-4EFE-9E3F-12F8C154CF16}"/>
          </ac:spMkLst>
        </pc:spChg>
        <pc:spChg chg="add mod">
          <ac:chgData name="Ken Merrihew" userId="bcb7a1e886d99f07" providerId="LiveId" clId="{02751DE7-C20D-4F50-8DF8-3A418E2EADC0}" dt="2017-09-27T18:16:03.434" v="363" actId="14861"/>
          <ac:spMkLst>
            <pc:docMk/>
            <pc:sldMk cId="4230429224" sldId="261"/>
            <ac:spMk id="15" creationId="{97662116-B44F-4D02-800D-21373B8663D3}"/>
          </ac:spMkLst>
        </pc:spChg>
        <pc:spChg chg="add mod">
          <ac:chgData name="Ken Merrihew" userId="bcb7a1e886d99f07" providerId="LiveId" clId="{02751DE7-C20D-4F50-8DF8-3A418E2EADC0}" dt="2017-09-27T18:29:44.885" v="578" actId="1076"/>
          <ac:spMkLst>
            <pc:docMk/>
            <pc:sldMk cId="4230429224" sldId="261"/>
            <ac:spMk id="16" creationId="{2C0F59F9-BF60-4C0B-A8ED-231064548923}"/>
          </ac:spMkLst>
        </pc:spChg>
        <pc:spChg chg="add mod">
          <ac:chgData name="Ken Merrihew" userId="bcb7a1e886d99f07" providerId="LiveId" clId="{02751DE7-C20D-4F50-8DF8-3A418E2EADC0}" dt="2017-09-27T18:24:55.796" v="536" actId="1038"/>
          <ac:spMkLst>
            <pc:docMk/>
            <pc:sldMk cId="4230429224" sldId="261"/>
            <ac:spMk id="17" creationId="{5A61CF2B-F8A4-4D2D-BA8E-D9A59234BCC7}"/>
          </ac:spMkLst>
        </pc:spChg>
        <pc:spChg chg="add mod">
          <ac:chgData name="Ken Merrihew" userId="bcb7a1e886d99f07" providerId="LiveId" clId="{02751DE7-C20D-4F50-8DF8-3A418E2EADC0}" dt="2017-09-27T18:24:59.077" v="548" actId="1037"/>
          <ac:spMkLst>
            <pc:docMk/>
            <pc:sldMk cId="4230429224" sldId="261"/>
            <ac:spMk id="18" creationId="{B365B808-D7AE-4FEC-B798-D964DCD08014}"/>
          </ac:spMkLst>
        </pc:spChg>
        <pc:spChg chg="add mod">
          <ac:chgData name="Ken Merrihew" userId="bcb7a1e886d99f07" providerId="LiveId" clId="{02751DE7-C20D-4F50-8DF8-3A418E2EADC0}" dt="2017-09-27T18:25:02.694" v="566" actId="1037"/>
          <ac:spMkLst>
            <pc:docMk/>
            <pc:sldMk cId="4230429224" sldId="261"/>
            <ac:spMk id="19" creationId="{AFFC5608-6745-4D19-A4C7-2D54601842E3}"/>
          </ac:spMkLst>
        </pc:spChg>
        <pc:spChg chg="add mod">
          <ac:chgData name="Ken Merrihew" userId="bcb7a1e886d99f07" providerId="LiveId" clId="{02751DE7-C20D-4F50-8DF8-3A418E2EADC0}" dt="2017-09-27T18:28:05.296" v="575" actId="14100"/>
          <ac:spMkLst>
            <pc:docMk/>
            <pc:sldMk cId="4230429224" sldId="261"/>
            <ac:spMk id="20" creationId="{D5BEE5B9-DB66-45FD-9916-7C1C9B985752}"/>
          </ac:spMkLst>
        </pc:spChg>
        <pc:spChg chg="add mod">
          <ac:chgData name="Ken Merrihew" userId="bcb7a1e886d99f07" providerId="LiveId" clId="{02751DE7-C20D-4F50-8DF8-3A418E2EADC0}" dt="2017-09-27T18:27:37.906" v="573"/>
          <ac:spMkLst>
            <pc:docMk/>
            <pc:sldMk cId="4230429224" sldId="261"/>
            <ac:spMk id="21" creationId="{7BC8CE7A-B155-44EC-B15A-9D0DE2406DFF}"/>
          </ac:spMkLst>
        </pc:spChg>
        <pc:spChg chg="add mod">
          <ac:chgData name="Ken Merrihew" userId="bcb7a1e886d99f07" providerId="LiveId" clId="{02751DE7-C20D-4F50-8DF8-3A418E2EADC0}" dt="2017-09-27T18:30:35.642" v="586" actId="1076"/>
          <ac:spMkLst>
            <pc:docMk/>
            <pc:sldMk cId="4230429224" sldId="261"/>
            <ac:spMk id="22" creationId="{0B7C8F63-05CA-4DB4-A6B0-864724FAEAE0}"/>
          </ac:spMkLst>
        </pc:spChg>
        <pc:picChg chg="mod modCrop">
          <ac:chgData name="Ken Merrihew" userId="bcb7a1e886d99f07" providerId="LiveId" clId="{02751DE7-C20D-4F50-8DF8-3A418E2EADC0}" dt="2017-09-27T18:29:40.715" v="577" actId="1076"/>
          <ac:picMkLst>
            <pc:docMk/>
            <pc:sldMk cId="4230429224" sldId="261"/>
            <ac:picMk id="3" creationId="{A52522EA-5BD3-4217-9729-B004921A70F4}"/>
          </ac:picMkLst>
        </pc:picChg>
      </pc:sldChg>
      <pc:sldChg chg="del">
        <pc:chgData name="Ken Merrihew" userId="bcb7a1e886d99f07" providerId="LiveId" clId="{02751DE7-C20D-4F50-8DF8-3A418E2EADC0}" dt="2017-09-27T16:03:05.993" v="14" actId="2696"/>
        <pc:sldMkLst>
          <pc:docMk/>
          <pc:sldMk cId="1806120874" sldId="262"/>
        </pc:sldMkLst>
      </pc:sldChg>
      <pc:sldChg chg="del">
        <pc:chgData name="Ken Merrihew" userId="bcb7a1e886d99f07" providerId="LiveId" clId="{02751DE7-C20D-4F50-8DF8-3A418E2EADC0}" dt="2017-09-27T16:03:04.189" v="13" actId="2696"/>
        <pc:sldMkLst>
          <pc:docMk/>
          <pc:sldMk cId="2801128866" sldId="263"/>
        </pc:sldMkLst>
      </pc:sldChg>
      <pc:sldChg chg="modAnim">
        <pc:chgData name="Ken Merrihew" userId="bcb7a1e886d99f07" providerId="LiveId" clId="{02751DE7-C20D-4F50-8DF8-3A418E2EADC0}" dt="2017-09-27T19:37:35.597" v="591"/>
        <pc:sldMkLst>
          <pc:docMk/>
          <pc:sldMk cId="2159260884" sldId="279"/>
        </pc:sldMkLst>
      </pc:sldChg>
      <pc:sldChg chg="modSp add">
        <pc:chgData name="Ken Merrihew" userId="bcb7a1e886d99f07" providerId="LiveId" clId="{02751DE7-C20D-4F50-8DF8-3A418E2EADC0}" dt="2017-09-27T17:43:21.197" v="49" actId="2711"/>
        <pc:sldMkLst>
          <pc:docMk/>
          <pc:sldMk cId="3746408543" sldId="281"/>
        </pc:sldMkLst>
        <pc:spChg chg="mod">
          <ac:chgData name="Ken Merrihew" userId="bcb7a1e886d99f07" providerId="LiveId" clId="{02751DE7-C20D-4F50-8DF8-3A418E2EADC0}" dt="2017-09-27T17:43:21.197" v="49" actId="2711"/>
          <ac:spMkLst>
            <pc:docMk/>
            <pc:sldMk cId="3746408543" sldId="281"/>
            <ac:spMk id="5" creationId="{00000000-0000-0000-0000-000000000000}"/>
          </ac:spMkLst>
        </pc:spChg>
      </pc:sldChg>
      <pc:sldChg chg="add">
        <pc:chgData name="Ken Merrihew" userId="bcb7a1e886d99f07" providerId="LiveId" clId="{02751DE7-C20D-4F50-8DF8-3A418E2EADC0}" dt="2017-09-27T15:39:02.885" v="4"/>
        <pc:sldMkLst>
          <pc:docMk/>
          <pc:sldMk cId="3952018323" sldId="282"/>
        </pc:sldMkLst>
      </pc:sldChg>
      <pc:sldChg chg="add">
        <pc:chgData name="Ken Merrihew" userId="bcb7a1e886d99f07" providerId="LiveId" clId="{02751DE7-C20D-4F50-8DF8-3A418E2EADC0}" dt="2017-09-27T17:14:19.399" v="15"/>
        <pc:sldMkLst>
          <pc:docMk/>
          <pc:sldMk cId="3591352638" sldId="283"/>
        </pc:sldMkLst>
      </pc:sldChg>
      <pc:sldChg chg="add">
        <pc:chgData name="Ken Merrihew" userId="bcb7a1e886d99f07" providerId="LiveId" clId="{02751DE7-C20D-4F50-8DF8-3A418E2EADC0}" dt="2017-09-27T17:14:19.399" v="15"/>
        <pc:sldMkLst>
          <pc:docMk/>
          <pc:sldMk cId="4009041902" sldId="284"/>
        </pc:sldMkLst>
      </pc:sldChg>
      <pc:sldChg chg="add">
        <pc:chgData name="Ken Merrihew" userId="bcb7a1e886d99f07" providerId="LiveId" clId="{02751DE7-C20D-4F50-8DF8-3A418E2EADC0}" dt="2017-09-27T18:04:16.639" v="81"/>
        <pc:sldMkLst>
          <pc:docMk/>
          <pc:sldMk cId="778974253" sldId="285"/>
        </pc:sldMkLst>
      </pc:sldChg>
      <pc:sldChg chg="add">
        <pc:chgData name="Ken Merrihew" userId="bcb7a1e886d99f07" providerId="LiveId" clId="{02751DE7-C20D-4F50-8DF8-3A418E2EADC0}" dt="2017-09-27T18:04:16.639" v="81"/>
        <pc:sldMkLst>
          <pc:docMk/>
          <pc:sldMk cId="1612275332" sldId="286"/>
        </pc:sldMkLst>
      </pc:sldChg>
      <pc:sldChg chg="delSp modSp add delAnim">
        <pc:chgData name="Ken Merrihew" userId="bcb7a1e886d99f07" providerId="LiveId" clId="{02751DE7-C20D-4F50-8DF8-3A418E2EADC0}" dt="2017-09-27T19:45:48.457" v="598" actId="403"/>
        <pc:sldMkLst>
          <pc:docMk/>
          <pc:sldMk cId="3806608943" sldId="287"/>
        </pc:sldMkLst>
        <pc:spChg chg="mod">
          <ac:chgData name="Ken Merrihew" userId="bcb7a1e886d99f07" providerId="LiveId" clId="{02751DE7-C20D-4F50-8DF8-3A418E2EADC0}" dt="2017-09-27T19:45:48.457" v="598" actId="403"/>
          <ac:spMkLst>
            <pc:docMk/>
            <pc:sldMk cId="3806608943" sldId="287"/>
            <ac:spMk id="5" creationId="{00000000-0000-0000-0000-000000000000}"/>
          </ac:spMkLst>
        </pc:spChg>
        <pc:spChg chg="del">
          <ac:chgData name="Ken Merrihew" userId="bcb7a1e886d99f07" providerId="LiveId" clId="{02751DE7-C20D-4F50-8DF8-3A418E2EADC0}" dt="2017-09-27T19:45:30.868" v="593" actId="478"/>
          <ac:spMkLst>
            <pc:docMk/>
            <pc:sldMk cId="3806608943" sldId="287"/>
            <ac:spMk id="11" creationId="{C72731AF-3DCE-4F1C-825D-2849B9262057}"/>
          </ac:spMkLst>
        </pc:spChg>
        <pc:spChg chg="del">
          <ac:chgData name="Ken Merrihew" userId="bcb7a1e886d99f07" providerId="LiveId" clId="{02751DE7-C20D-4F50-8DF8-3A418E2EADC0}" dt="2017-09-27T19:45:30.868" v="593" actId="478"/>
          <ac:spMkLst>
            <pc:docMk/>
            <pc:sldMk cId="3806608943" sldId="287"/>
            <ac:spMk id="12" creationId="{AD99CB21-7980-4485-B34D-DABC1C77590A}"/>
          </ac:spMkLst>
        </pc:spChg>
        <pc:spChg chg="del">
          <ac:chgData name="Ken Merrihew" userId="bcb7a1e886d99f07" providerId="LiveId" clId="{02751DE7-C20D-4F50-8DF8-3A418E2EADC0}" dt="2017-09-27T19:45:30.868" v="593" actId="478"/>
          <ac:spMkLst>
            <pc:docMk/>
            <pc:sldMk cId="3806608943" sldId="287"/>
            <ac:spMk id="13" creationId="{F1B21510-D45B-4B33-B6D7-451A93EED444}"/>
          </ac:spMkLst>
        </pc:spChg>
      </pc:sldChg>
      <pc:sldChg chg="add">
        <pc:chgData name="Ken Merrihew" userId="bcb7a1e886d99f07" providerId="LiveId" clId="{02751DE7-C20D-4F50-8DF8-3A418E2EADC0}" dt="2017-09-27T19:45:25.600" v="592"/>
        <pc:sldMkLst>
          <pc:docMk/>
          <pc:sldMk cId="355887515" sldId="28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5CA25F-7022-4AB2-96A5-67CFED966382}" type="datetimeFigureOut">
              <a:rPr lang="en-US" smtClean="0"/>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407020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5CA25F-7022-4AB2-96A5-67CFED966382}" type="datetimeFigureOut">
              <a:rPr lang="en-US" smtClean="0"/>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152120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5CA25F-7022-4AB2-96A5-67CFED966382}" type="datetimeFigureOut">
              <a:rPr lang="en-US" smtClean="0"/>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2155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5CA25F-7022-4AB2-96A5-67CFED966382}" type="datetimeFigureOut">
              <a:rPr lang="en-US" smtClean="0"/>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79199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5CA25F-7022-4AB2-96A5-67CFED966382}" type="datetimeFigureOut">
              <a:rPr lang="en-US" smtClean="0"/>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327041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5CA25F-7022-4AB2-96A5-67CFED966382}" type="datetimeFigureOut">
              <a:rPr lang="en-US" smtClean="0"/>
              <a:t>9/27/2017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69903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5CA25F-7022-4AB2-96A5-67CFED966382}" type="datetimeFigureOut">
              <a:rPr lang="en-US" smtClean="0"/>
              <a:t>9/27/2017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237484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5CA25F-7022-4AB2-96A5-67CFED966382}" type="datetimeFigureOut">
              <a:rPr lang="en-US" smtClean="0"/>
              <a:t>9/27/2017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113501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5CA25F-7022-4AB2-96A5-67CFED966382}" type="datetimeFigureOut">
              <a:rPr lang="en-US" smtClean="0"/>
              <a:t>9/27/2017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295858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5CA25F-7022-4AB2-96A5-67CFED966382}" type="datetimeFigureOut">
              <a:rPr lang="en-US" smtClean="0"/>
              <a:t>9/27/2017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391277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5CA25F-7022-4AB2-96A5-67CFED966382}" type="datetimeFigureOut">
              <a:rPr lang="en-US" smtClean="0"/>
              <a:t>9/27/2017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79283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5CA25F-7022-4AB2-96A5-67CFED966382}" type="datetimeFigureOut">
              <a:rPr lang="en-US" smtClean="0"/>
              <a:t>9/27/2017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5391B8-9D34-4B71-9B82-EEEEE637F373}" type="slidenum">
              <a:rPr lang="en-US" smtClean="0"/>
              <a:t>‹#›</a:t>
            </a:fld>
            <a:endParaRPr lang="en-US"/>
          </a:p>
        </p:txBody>
      </p:sp>
    </p:spTree>
    <p:extLst>
      <p:ext uri="{BB962C8B-B14F-4D97-AF65-F5344CB8AC3E}">
        <p14:creationId xmlns:p14="http://schemas.microsoft.com/office/powerpoint/2010/main" val="1780691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732548" y="617621"/>
            <a:ext cx="6617368" cy="3154710"/>
          </a:xfrm>
          <a:prstGeom prst="rect">
            <a:avLst/>
          </a:prstGeom>
          <a:noFill/>
        </p:spPr>
        <p:txBody>
          <a:bodyPr wrap="square" rtlCol="0">
            <a:spAutoFit/>
            <a:scene3d>
              <a:camera prst="orthographicFront"/>
              <a:lightRig rig="threePt" dir="t"/>
            </a:scene3d>
            <a:sp3d extrusionH="57150">
              <a:bevelT w="101600" h="38100" prst="slope"/>
            </a:sp3d>
          </a:bodyPr>
          <a:lstStyle/>
          <a:p>
            <a:r>
              <a:rPr lang="en-US" sz="19900" dirty="0">
                <a:blipFill dpi="0" rotWithShape="1">
                  <a:blip r:embed="rId3"/>
                  <a:srcRect/>
                  <a:stretch>
                    <a:fillRect/>
                  </a:stretch>
                </a:blipFill>
                <a:effectLst>
                  <a:glow rad="203200">
                    <a:schemeClr val="bg2">
                      <a:lumMod val="10000"/>
                      <a:alpha val="60000"/>
                    </a:schemeClr>
                  </a:glow>
                </a:effectLst>
                <a:latin typeface="Lushlife" panose="00000400000000000000" pitchFamily="2" charset="0"/>
              </a:rPr>
              <a:t>Psalms</a:t>
            </a:r>
          </a:p>
        </p:txBody>
      </p:sp>
      <p:sp>
        <p:nvSpPr>
          <p:cNvPr id="5" name="TextBox 4"/>
          <p:cNvSpPr txBox="1"/>
          <p:nvPr/>
        </p:nvSpPr>
        <p:spPr>
          <a:xfrm>
            <a:off x="4642022" y="2513366"/>
            <a:ext cx="3735332" cy="2215991"/>
          </a:xfrm>
          <a:prstGeom prst="rect">
            <a:avLst/>
          </a:prstGeom>
          <a:noFill/>
        </p:spPr>
        <p:txBody>
          <a:bodyPr wrap="square" rtlCol="0">
            <a:spAutoFit/>
            <a:scene3d>
              <a:camera prst="orthographicFront"/>
              <a:lightRig rig="threePt" dir="t"/>
            </a:scene3d>
            <a:sp3d extrusionH="57150">
              <a:bevelT w="101600" h="38100" prst="slope"/>
            </a:sp3d>
          </a:bodyPr>
          <a:lstStyle/>
          <a:p>
            <a:r>
              <a:rPr lang="en-US" sz="13800" dirty="0">
                <a:blipFill dpi="0" rotWithShape="1">
                  <a:blip r:embed="rId3"/>
                  <a:srcRect/>
                  <a:stretch>
                    <a:fillRect/>
                  </a:stretch>
                </a:blipFill>
                <a:effectLst>
                  <a:glow rad="203200">
                    <a:schemeClr val="bg2">
                      <a:lumMod val="10000"/>
                      <a:alpha val="60000"/>
                    </a:schemeClr>
                  </a:glow>
                </a:effectLst>
                <a:latin typeface="Lushlife" panose="00000400000000000000" pitchFamily="2" charset="0"/>
              </a:rPr>
              <a:t>48-50</a:t>
            </a:r>
          </a:p>
        </p:txBody>
      </p:sp>
      <p:sp>
        <p:nvSpPr>
          <p:cNvPr id="6" name="TextBox 5"/>
          <p:cNvSpPr txBox="1"/>
          <p:nvPr/>
        </p:nvSpPr>
        <p:spPr>
          <a:xfrm>
            <a:off x="2904940" y="1306990"/>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76200">
                    <a:schemeClr val="bg2">
                      <a:lumMod val="10000"/>
                      <a:alpha val="60000"/>
                    </a:schemeClr>
                  </a:glow>
                </a:effectLst>
                <a:latin typeface="Lushlife" panose="00000400000000000000" pitchFamily="2" charset="0"/>
              </a:rPr>
              <a:t>the book of</a:t>
            </a:r>
          </a:p>
        </p:txBody>
      </p:sp>
    </p:spTree>
    <p:extLst>
      <p:ext uri="{BB962C8B-B14F-4D97-AF65-F5344CB8AC3E}">
        <p14:creationId xmlns:p14="http://schemas.microsoft.com/office/powerpoint/2010/main" val="170290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Tree>
    <p:extLst>
      <p:ext uri="{BB962C8B-B14F-4D97-AF65-F5344CB8AC3E}">
        <p14:creationId xmlns:p14="http://schemas.microsoft.com/office/powerpoint/2010/main" val="395201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84775"/>
          </a:xfrm>
          <a:prstGeom prst="rect">
            <a:avLst/>
          </a:prstGeom>
          <a:noFill/>
        </p:spPr>
        <p:txBody>
          <a:bodyPr wrap="square" rtlCol="0">
            <a:spAutoFit/>
          </a:bodyPr>
          <a:lstStyle/>
          <a:p>
            <a:r>
              <a:rPr lang="en-US" sz="3200" dirty="0"/>
              <a:t>KJV ~ </a:t>
            </a:r>
            <a:r>
              <a:rPr lang="en-US" sz="3200" dirty="0">
                <a:solidFill>
                  <a:schemeClr val="accent4">
                    <a:lumMod val="40000"/>
                    <a:lumOff val="60000"/>
                  </a:schemeClr>
                </a:solidFill>
              </a:rPr>
              <a:t>For this God </a:t>
            </a:r>
            <a:r>
              <a:rPr lang="en-US" sz="3200" i="1" dirty="0">
                <a:solidFill>
                  <a:schemeClr val="accent4">
                    <a:lumMod val="40000"/>
                    <a:lumOff val="60000"/>
                  </a:schemeClr>
                </a:solidFill>
              </a:rPr>
              <a:t>is</a:t>
            </a:r>
            <a:r>
              <a:rPr lang="en-US" sz="3200" dirty="0">
                <a:solidFill>
                  <a:schemeClr val="accent4">
                    <a:lumMod val="40000"/>
                    <a:lumOff val="60000"/>
                  </a:schemeClr>
                </a:solidFill>
              </a:rPr>
              <a:t> our God forever and ever:</a:t>
            </a:r>
            <a:endParaRPr lang="en-US" sz="4800" dirty="0">
              <a:solidFill>
                <a:schemeClr val="accent4">
                  <a:lumMod val="40000"/>
                  <a:lumOff val="60000"/>
                </a:schemeClr>
              </a:solidFill>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Tree>
    <p:extLst>
      <p:ext uri="{BB962C8B-B14F-4D97-AF65-F5344CB8AC3E}">
        <p14:creationId xmlns:p14="http://schemas.microsoft.com/office/powerpoint/2010/main" val="359135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Tree>
    <p:extLst>
      <p:ext uri="{BB962C8B-B14F-4D97-AF65-F5344CB8AC3E}">
        <p14:creationId xmlns:p14="http://schemas.microsoft.com/office/powerpoint/2010/main" val="400904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84775"/>
          </a:xfrm>
          <a:prstGeom prst="rect">
            <a:avLst/>
          </a:prstGeom>
          <a:noFill/>
        </p:spPr>
        <p:txBody>
          <a:bodyPr wrap="square" rtlCol="0">
            <a:spAutoFit/>
          </a:bodyPr>
          <a:lstStyle/>
          <a:p>
            <a:r>
              <a:rPr lang="en-US" sz="3200" dirty="0"/>
              <a:t>A wisdom Psalm – a didactic (teaching) Psalm</a:t>
            </a:r>
            <a:endParaRPr lang="en-US" sz="4800" dirty="0">
              <a:solidFill>
                <a:schemeClr val="accent4">
                  <a:lumMod val="40000"/>
                  <a:lumOff val="60000"/>
                </a:schemeClr>
              </a:solidFill>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Tree>
    <p:extLst>
      <p:ext uri="{BB962C8B-B14F-4D97-AF65-F5344CB8AC3E}">
        <p14:creationId xmlns:p14="http://schemas.microsoft.com/office/powerpoint/2010/main" val="92519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Tree>
    <p:extLst>
      <p:ext uri="{BB962C8B-B14F-4D97-AF65-F5344CB8AC3E}">
        <p14:creationId xmlns:p14="http://schemas.microsoft.com/office/powerpoint/2010/main" val="52025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84775"/>
          </a:xfrm>
          <a:prstGeom prst="rect">
            <a:avLst/>
          </a:prstGeom>
          <a:noFill/>
        </p:spPr>
        <p:txBody>
          <a:bodyPr wrap="square" rtlCol="0">
            <a:spAutoFit/>
          </a:bodyPr>
          <a:lstStyle/>
          <a:p>
            <a:r>
              <a:rPr lang="en-US" sz="3200" dirty="0">
                <a:solidFill>
                  <a:schemeClr val="accent4">
                    <a:lumMod val="40000"/>
                    <a:lumOff val="60000"/>
                  </a:schemeClr>
                </a:solidFill>
              </a:rPr>
              <a:t>Dark saying </a:t>
            </a:r>
            <a:r>
              <a:rPr lang="en-US" sz="3200" dirty="0"/>
              <a:t>~ NASB, NIV – </a:t>
            </a:r>
            <a:r>
              <a:rPr lang="en-US" sz="3200" dirty="0">
                <a:solidFill>
                  <a:schemeClr val="accent4">
                    <a:lumMod val="40000"/>
                    <a:lumOff val="60000"/>
                  </a:schemeClr>
                </a:solidFill>
              </a:rPr>
              <a:t>riddle</a:t>
            </a:r>
            <a:endParaRPr lang="en-US" sz="7200" dirty="0">
              <a:solidFill>
                <a:schemeClr val="accent4">
                  <a:lumMod val="40000"/>
                  <a:lumOff val="60000"/>
                </a:schemeClr>
              </a:solidFill>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Tree>
    <p:extLst>
      <p:ext uri="{BB962C8B-B14F-4D97-AF65-F5344CB8AC3E}">
        <p14:creationId xmlns:p14="http://schemas.microsoft.com/office/powerpoint/2010/main" val="338727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Tree>
    <p:extLst>
      <p:ext uri="{BB962C8B-B14F-4D97-AF65-F5344CB8AC3E}">
        <p14:creationId xmlns:p14="http://schemas.microsoft.com/office/powerpoint/2010/main" val="18612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1077218"/>
          </a:xfrm>
          <a:prstGeom prst="rect">
            <a:avLst/>
          </a:prstGeom>
          <a:noFill/>
        </p:spPr>
        <p:txBody>
          <a:bodyPr wrap="square" rtlCol="0">
            <a:spAutoFit/>
          </a:bodyPr>
          <a:lstStyle/>
          <a:p>
            <a:r>
              <a:rPr lang="en-US" sz="3200" dirty="0"/>
              <a:t>NLT ~ </a:t>
            </a:r>
            <a:r>
              <a:rPr lang="en-US" sz="3200" dirty="0">
                <a:solidFill>
                  <a:schemeClr val="accent4">
                    <a:lumMod val="40000"/>
                    <a:lumOff val="60000"/>
                  </a:schemeClr>
                </a:solidFill>
              </a:rPr>
              <a:t>Redemption does not come so easily, for no one can ever pay enough</a:t>
            </a: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Tree>
    <p:extLst>
      <p:ext uri="{BB962C8B-B14F-4D97-AF65-F5344CB8AC3E}">
        <p14:creationId xmlns:p14="http://schemas.microsoft.com/office/powerpoint/2010/main" val="30865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Tree>
    <p:extLst>
      <p:ext uri="{BB962C8B-B14F-4D97-AF65-F5344CB8AC3E}">
        <p14:creationId xmlns:p14="http://schemas.microsoft.com/office/powerpoint/2010/main" val="99361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3539430"/>
          </a:xfrm>
          <a:prstGeom prst="rect">
            <a:avLst/>
          </a:prstGeom>
          <a:noFill/>
        </p:spPr>
        <p:txBody>
          <a:bodyPr wrap="square" rtlCol="0">
            <a:spAutoFit/>
          </a:bodyPr>
          <a:lstStyle/>
          <a:p>
            <a:r>
              <a:rPr lang="en-US" sz="3200" dirty="0"/>
              <a:t>C. H. Spurgeon ~ </a:t>
            </a:r>
            <a:r>
              <a:rPr lang="en-US" sz="3200" dirty="0">
                <a:solidFill>
                  <a:schemeClr val="accent4">
                    <a:lumMod val="40000"/>
                    <a:lumOff val="60000"/>
                  </a:schemeClr>
                </a:solidFill>
              </a:rPr>
              <a:t>“Understanding differences men from animals, but if they will not follow the highest wisdom, and like beasts find their all in this life, then their end shall be as mean and dishonorable as that of beasts slain in the chase, or killed in the shambles. From the loftiest elevation of worldly honor to the uttermost depth of death is but a step.” </a:t>
            </a:r>
            <a:endParaRPr lang="en-US" sz="4800" dirty="0">
              <a:solidFill>
                <a:schemeClr val="accent4">
                  <a:lumMod val="40000"/>
                  <a:lumOff val="60000"/>
                </a:schemeClr>
              </a:solidFill>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Tree>
    <p:extLst>
      <p:ext uri="{BB962C8B-B14F-4D97-AF65-F5344CB8AC3E}">
        <p14:creationId xmlns:p14="http://schemas.microsoft.com/office/powerpoint/2010/main" val="202164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
        <p:nvSpPr>
          <p:cNvPr id="10" name="TextBox 9">
            <a:extLst>
              <a:ext uri="{FF2B5EF4-FFF2-40B4-BE49-F238E27FC236}">
                <a16:creationId xmlns:a16="http://schemas.microsoft.com/office/drawing/2014/main" id="{57374AB7-A123-4BC2-9EF7-C6461942DBD7}"/>
              </a:ext>
            </a:extLst>
          </p:cNvPr>
          <p:cNvSpPr txBox="1"/>
          <p:nvPr/>
        </p:nvSpPr>
        <p:spPr>
          <a:xfrm>
            <a:off x="461473" y="692209"/>
            <a:ext cx="8229600" cy="523220"/>
          </a:xfrm>
          <a:prstGeom prst="rect">
            <a:avLst/>
          </a:prstGeom>
          <a:noFill/>
        </p:spPr>
        <p:txBody>
          <a:bodyPr wrap="square" rtlCol="0">
            <a:spAutoFit/>
          </a:bodyPr>
          <a:lstStyle/>
          <a:p>
            <a:r>
              <a:rPr lang="en-US" sz="2800" cap="all" dirty="0"/>
              <a:t>p</a:t>
            </a:r>
            <a:r>
              <a:rPr lang="en-US" sz="2800" dirty="0"/>
              <a:t>salms 46-48 form a trilogy</a:t>
            </a:r>
            <a:endParaRPr lang="en-US" sz="2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DD837E7-CFC7-4A5A-B6B4-10575AA31740}"/>
              </a:ext>
            </a:extLst>
          </p:cNvPr>
          <p:cNvSpPr txBox="1"/>
          <p:nvPr/>
        </p:nvSpPr>
        <p:spPr>
          <a:xfrm>
            <a:off x="732971" y="1163923"/>
            <a:ext cx="7965362" cy="954107"/>
          </a:xfrm>
          <a:prstGeom prst="rect">
            <a:avLst/>
          </a:prstGeom>
          <a:noFill/>
        </p:spPr>
        <p:txBody>
          <a:bodyPr wrap="square" rtlCol="0">
            <a:spAutoFit/>
          </a:bodyPr>
          <a:lstStyle/>
          <a:p>
            <a:pPr marL="282575" indent="-282575">
              <a:buFont typeface="Arial" panose="020B0604020202020204" pitchFamily="34" charset="0"/>
              <a:buChar char="•"/>
            </a:pPr>
            <a:r>
              <a:rPr lang="en-US" sz="2800" cap="all" dirty="0"/>
              <a:t> </a:t>
            </a:r>
            <a:r>
              <a:rPr lang="en-US" sz="2800" dirty="0"/>
              <a:t>Psalm 46 predicts God's protection of the Jews during the Tribulation</a:t>
            </a:r>
            <a:endParaRPr lang="en-US" sz="2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975D0FE-0C34-4AAD-A4BD-4F7D49C82DC3}"/>
              </a:ext>
            </a:extLst>
          </p:cNvPr>
          <p:cNvSpPr txBox="1"/>
          <p:nvPr/>
        </p:nvSpPr>
        <p:spPr>
          <a:xfrm>
            <a:off x="732974" y="2078322"/>
            <a:ext cx="7965362" cy="954107"/>
          </a:xfrm>
          <a:prstGeom prst="rect">
            <a:avLst/>
          </a:prstGeom>
          <a:noFill/>
        </p:spPr>
        <p:txBody>
          <a:bodyPr wrap="square" rtlCol="0">
            <a:spAutoFit/>
          </a:bodyPr>
          <a:lstStyle/>
          <a:p>
            <a:pPr marL="282575" indent="-282575">
              <a:buFont typeface="Arial" panose="020B0604020202020204" pitchFamily="34" charset="0"/>
              <a:buChar char="•"/>
            </a:pPr>
            <a:r>
              <a:rPr lang="en-US" sz="2800" cap="all" dirty="0"/>
              <a:t> </a:t>
            </a:r>
            <a:r>
              <a:rPr lang="en-US" sz="2800" dirty="0"/>
              <a:t>Psalm 47 predicts the establishment of the Lord's Kingdom during the Millennium</a:t>
            </a:r>
            <a:endParaRPr lang="en-US" sz="2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E10E8C4C-6B69-41EE-9ACC-6ADF5DF681F6}"/>
              </a:ext>
            </a:extLst>
          </p:cNvPr>
          <p:cNvSpPr txBox="1"/>
          <p:nvPr/>
        </p:nvSpPr>
        <p:spPr>
          <a:xfrm>
            <a:off x="740234" y="2963694"/>
            <a:ext cx="7965362" cy="954107"/>
          </a:xfrm>
          <a:prstGeom prst="rect">
            <a:avLst/>
          </a:prstGeom>
          <a:noFill/>
        </p:spPr>
        <p:txBody>
          <a:bodyPr wrap="square" rtlCol="0">
            <a:spAutoFit/>
          </a:bodyPr>
          <a:lstStyle/>
          <a:p>
            <a:pPr marL="282575" indent="-282575">
              <a:buFont typeface="Arial" panose="020B0604020202020204" pitchFamily="34" charset="0"/>
              <a:buChar char="•"/>
            </a:pPr>
            <a:r>
              <a:rPr lang="en-US" sz="2800" cap="all" dirty="0"/>
              <a:t> </a:t>
            </a:r>
            <a:r>
              <a:rPr lang="en-US" sz="2800" dirty="0"/>
              <a:t>Psalm 48 predicts the final rebellion and God's ultimate victory</a:t>
            </a:r>
            <a:endParaRPr lang="en-US" sz="2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4" name="Rectangle 1">
            <a:extLst>
              <a:ext uri="{FF2B5EF4-FFF2-40B4-BE49-F238E27FC236}">
                <a16:creationId xmlns:a16="http://schemas.microsoft.com/office/drawing/2014/main" id="{B2437842-92E9-4205-A3B0-D546727C1A10}"/>
              </a:ext>
            </a:extLst>
          </p:cNvPr>
          <p:cNvSpPr/>
          <p:nvPr/>
        </p:nvSpPr>
        <p:spPr>
          <a:xfrm flipH="1" flipV="1">
            <a:off x="4392629" y="3827518"/>
            <a:ext cx="4415501" cy="1077406"/>
          </a:xfrm>
          <a:custGeom>
            <a:avLst/>
            <a:gdLst>
              <a:gd name="connsiteX0" fmla="*/ 0 w 3785787"/>
              <a:gd name="connsiteY0" fmla="*/ 0 h 940038"/>
              <a:gd name="connsiteX1" fmla="*/ 3785787 w 3785787"/>
              <a:gd name="connsiteY1" fmla="*/ 0 h 940038"/>
              <a:gd name="connsiteX2" fmla="*/ 3785787 w 3785787"/>
              <a:gd name="connsiteY2" fmla="*/ 940038 h 940038"/>
              <a:gd name="connsiteX3" fmla="*/ 0 w 3785787"/>
              <a:gd name="connsiteY3" fmla="*/ 940038 h 940038"/>
              <a:gd name="connsiteX4" fmla="*/ 0 w 3785787"/>
              <a:gd name="connsiteY4" fmla="*/ 0 h 940038"/>
              <a:gd name="connsiteX0" fmla="*/ 0 w 3785787"/>
              <a:gd name="connsiteY0" fmla="*/ 0 h 940038"/>
              <a:gd name="connsiteX1" fmla="*/ 3785787 w 3785787"/>
              <a:gd name="connsiteY1" fmla="*/ 0 h 940038"/>
              <a:gd name="connsiteX2" fmla="*/ 3782166 w 3785787"/>
              <a:gd name="connsiteY2" fmla="*/ 239283 h 940038"/>
              <a:gd name="connsiteX3" fmla="*/ 3785787 w 3785787"/>
              <a:gd name="connsiteY3" fmla="*/ 940038 h 940038"/>
              <a:gd name="connsiteX4" fmla="*/ 0 w 3785787"/>
              <a:gd name="connsiteY4" fmla="*/ 940038 h 940038"/>
              <a:gd name="connsiteX5" fmla="*/ 0 w 3785787"/>
              <a:gd name="connsiteY5" fmla="*/ 0 h 940038"/>
              <a:gd name="connsiteX0" fmla="*/ 0 w 3785787"/>
              <a:gd name="connsiteY0" fmla="*/ 0 h 940038"/>
              <a:gd name="connsiteX1" fmla="*/ 3785787 w 3785787"/>
              <a:gd name="connsiteY1" fmla="*/ 0 h 940038"/>
              <a:gd name="connsiteX2" fmla="*/ 3782166 w 3785787"/>
              <a:gd name="connsiteY2" fmla="*/ 239283 h 940038"/>
              <a:gd name="connsiteX3" fmla="*/ 3782166 w 3785787"/>
              <a:gd name="connsiteY3" fmla="*/ 487027 h 940038"/>
              <a:gd name="connsiteX4" fmla="*/ 3785787 w 3785787"/>
              <a:gd name="connsiteY4" fmla="*/ 940038 h 940038"/>
              <a:gd name="connsiteX5" fmla="*/ 0 w 3785787"/>
              <a:gd name="connsiteY5" fmla="*/ 940038 h 940038"/>
              <a:gd name="connsiteX6" fmla="*/ 0 w 3785787"/>
              <a:gd name="connsiteY6" fmla="*/ 0 h 940038"/>
              <a:gd name="connsiteX0" fmla="*/ 0 w 3786671"/>
              <a:gd name="connsiteY0" fmla="*/ 0 h 940038"/>
              <a:gd name="connsiteX1" fmla="*/ 3785787 w 3786671"/>
              <a:gd name="connsiteY1" fmla="*/ 0 h 940038"/>
              <a:gd name="connsiteX2" fmla="*/ 3782166 w 3786671"/>
              <a:gd name="connsiteY2" fmla="*/ 239283 h 940038"/>
              <a:gd name="connsiteX3" fmla="*/ 3782166 w 3786671"/>
              <a:gd name="connsiteY3" fmla="*/ 487027 h 940038"/>
              <a:gd name="connsiteX4" fmla="*/ 3786671 w 3786671"/>
              <a:gd name="connsiteY4" fmla="*/ 721257 h 940038"/>
              <a:gd name="connsiteX5" fmla="*/ 3785787 w 3786671"/>
              <a:gd name="connsiteY5" fmla="*/ 940038 h 940038"/>
              <a:gd name="connsiteX6" fmla="*/ 0 w 3786671"/>
              <a:gd name="connsiteY6" fmla="*/ 940038 h 940038"/>
              <a:gd name="connsiteX7" fmla="*/ 0 w 3786671"/>
              <a:gd name="connsiteY7" fmla="*/ 0 h 940038"/>
              <a:gd name="connsiteX0" fmla="*/ 0 w 3953335"/>
              <a:gd name="connsiteY0" fmla="*/ 0 h 940038"/>
              <a:gd name="connsiteX1" fmla="*/ 3785787 w 3953335"/>
              <a:gd name="connsiteY1" fmla="*/ 0 h 940038"/>
              <a:gd name="connsiteX2" fmla="*/ 3953335 w 3953335"/>
              <a:gd name="connsiteY2" fmla="*/ 270814 h 940038"/>
              <a:gd name="connsiteX3" fmla="*/ 3782166 w 3953335"/>
              <a:gd name="connsiteY3" fmla="*/ 487027 h 940038"/>
              <a:gd name="connsiteX4" fmla="*/ 3786671 w 3953335"/>
              <a:gd name="connsiteY4" fmla="*/ 721257 h 940038"/>
              <a:gd name="connsiteX5" fmla="*/ 3785787 w 3953335"/>
              <a:gd name="connsiteY5" fmla="*/ 940038 h 940038"/>
              <a:gd name="connsiteX6" fmla="*/ 0 w 3953335"/>
              <a:gd name="connsiteY6" fmla="*/ 940038 h 940038"/>
              <a:gd name="connsiteX7" fmla="*/ 0 w 3953335"/>
              <a:gd name="connsiteY7" fmla="*/ 0 h 940038"/>
              <a:gd name="connsiteX0" fmla="*/ 0 w 3953335"/>
              <a:gd name="connsiteY0" fmla="*/ 0 h 940038"/>
              <a:gd name="connsiteX1" fmla="*/ 3785787 w 3953335"/>
              <a:gd name="connsiteY1" fmla="*/ 0 h 940038"/>
              <a:gd name="connsiteX2" fmla="*/ 3953335 w 3953335"/>
              <a:gd name="connsiteY2" fmla="*/ 270814 h 940038"/>
              <a:gd name="connsiteX3" fmla="*/ 3656042 w 3953335"/>
              <a:gd name="connsiteY3" fmla="*/ 523062 h 940038"/>
              <a:gd name="connsiteX4" fmla="*/ 3786671 w 3953335"/>
              <a:gd name="connsiteY4" fmla="*/ 721257 h 940038"/>
              <a:gd name="connsiteX5" fmla="*/ 3785787 w 3953335"/>
              <a:gd name="connsiteY5" fmla="*/ 940038 h 940038"/>
              <a:gd name="connsiteX6" fmla="*/ 0 w 3953335"/>
              <a:gd name="connsiteY6" fmla="*/ 940038 h 940038"/>
              <a:gd name="connsiteX7" fmla="*/ 0 w 3953335"/>
              <a:gd name="connsiteY7" fmla="*/ 0 h 940038"/>
              <a:gd name="connsiteX0" fmla="*/ 0 w 3953335"/>
              <a:gd name="connsiteY0" fmla="*/ 0 h 940038"/>
              <a:gd name="connsiteX1" fmla="*/ 3785787 w 3953335"/>
              <a:gd name="connsiteY1" fmla="*/ 0 h 940038"/>
              <a:gd name="connsiteX2" fmla="*/ 3953335 w 3953335"/>
              <a:gd name="connsiteY2" fmla="*/ 270814 h 940038"/>
              <a:gd name="connsiteX3" fmla="*/ 3656042 w 3953335"/>
              <a:gd name="connsiteY3" fmla="*/ 523062 h 940038"/>
              <a:gd name="connsiteX4" fmla="*/ 3858742 w 3953335"/>
              <a:gd name="connsiteY4" fmla="*/ 734771 h 940038"/>
              <a:gd name="connsiteX5" fmla="*/ 3785787 w 3953335"/>
              <a:gd name="connsiteY5" fmla="*/ 940038 h 940038"/>
              <a:gd name="connsiteX6" fmla="*/ 0 w 3953335"/>
              <a:gd name="connsiteY6" fmla="*/ 940038 h 940038"/>
              <a:gd name="connsiteX7" fmla="*/ 0 w 3953335"/>
              <a:gd name="connsiteY7" fmla="*/ 0 h 940038"/>
              <a:gd name="connsiteX0" fmla="*/ 0 w 3953335"/>
              <a:gd name="connsiteY0" fmla="*/ 0 h 940038"/>
              <a:gd name="connsiteX1" fmla="*/ 3785787 w 3953335"/>
              <a:gd name="connsiteY1" fmla="*/ 0 h 940038"/>
              <a:gd name="connsiteX2" fmla="*/ 3953335 w 3953335"/>
              <a:gd name="connsiteY2" fmla="*/ 270814 h 940038"/>
              <a:gd name="connsiteX3" fmla="*/ 3656042 w 3953335"/>
              <a:gd name="connsiteY3" fmla="*/ 523062 h 940038"/>
              <a:gd name="connsiteX4" fmla="*/ 3858742 w 3953335"/>
              <a:gd name="connsiteY4" fmla="*/ 734771 h 940038"/>
              <a:gd name="connsiteX5" fmla="*/ 3785787 w 3953335"/>
              <a:gd name="connsiteY5" fmla="*/ 940038 h 940038"/>
              <a:gd name="connsiteX6" fmla="*/ 0 w 3953335"/>
              <a:gd name="connsiteY6" fmla="*/ 940038 h 940038"/>
              <a:gd name="connsiteX7" fmla="*/ 0 w 3953335"/>
              <a:gd name="connsiteY7" fmla="*/ 0 h 940038"/>
              <a:gd name="connsiteX0" fmla="*/ 0 w 3953335"/>
              <a:gd name="connsiteY0" fmla="*/ 0 h 940038"/>
              <a:gd name="connsiteX1" fmla="*/ 3785787 w 3953335"/>
              <a:gd name="connsiteY1" fmla="*/ 0 h 940038"/>
              <a:gd name="connsiteX2" fmla="*/ 3953335 w 3953335"/>
              <a:gd name="connsiteY2" fmla="*/ 270814 h 940038"/>
              <a:gd name="connsiteX3" fmla="*/ 3656042 w 3953335"/>
              <a:gd name="connsiteY3" fmla="*/ 523062 h 940038"/>
              <a:gd name="connsiteX4" fmla="*/ 3858742 w 3953335"/>
              <a:gd name="connsiteY4" fmla="*/ 734771 h 940038"/>
              <a:gd name="connsiteX5" fmla="*/ 3785787 w 3953335"/>
              <a:gd name="connsiteY5" fmla="*/ 940038 h 940038"/>
              <a:gd name="connsiteX6" fmla="*/ 0 w 3953335"/>
              <a:gd name="connsiteY6" fmla="*/ 940038 h 940038"/>
              <a:gd name="connsiteX7" fmla="*/ 0 w 3953335"/>
              <a:gd name="connsiteY7" fmla="*/ 0 h 940038"/>
              <a:gd name="connsiteX0" fmla="*/ 0 w 3953335"/>
              <a:gd name="connsiteY0" fmla="*/ 0 h 940038"/>
              <a:gd name="connsiteX1" fmla="*/ 3785787 w 3953335"/>
              <a:gd name="connsiteY1" fmla="*/ 0 h 940038"/>
              <a:gd name="connsiteX2" fmla="*/ 3953335 w 3953335"/>
              <a:gd name="connsiteY2" fmla="*/ 270814 h 940038"/>
              <a:gd name="connsiteX3" fmla="*/ 3656042 w 3953335"/>
              <a:gd name="connsiteY3" fmla="*/ 523062 h 940038"/>
              <a:gd name="connsiteX4" fmla="*/ 3674060 w 3953335"/>
              <a:gd name="connsiteY4" fmla="*/ 685222 h 940038"/>
              <a:gd name="connsiteX5" fmla="*/ 3785787 w 3953335"/>
              <a:gd name="connsiteY5" fmla="*/ 940038 h 940038"/>
              <a:gd name="connsiteX6" fmla="*/ 0 w 3953335"/>
              <a:gd name="connsiteY6" fmla="*/ 940038 h 940038"/>
              <a:gd name="connsiteX7" fmla="*/ 0 w 3953335"/>
              <a:gd name="connsiteY7" fmla="*/ 0 h 940038"/>
              <a:gd name="connsiteX0" fmla="*/ 0 w 3863247"/>
              <a:gd name="connsiteY0" fmla="*/ 0 h 940038"/>
              <a:gd name="connsiteX1" fmla="*/ 3785787 w 3863247"/>
              <a:gd name="connsiteY1" fmla="*/ 0 h 940038"/>
              <a:gd name="connsiteX2" fmla="*/ 3863247 w 3863247"/>
              <a:gd name="connsiteY2" fmla="*/ 243787 h 940038"/>
              <a:gd name="connsiteX3" fmla="*/ 3656042 w 3863247"/>
              <a:gd name="connsiteY3" fmla="*/ 523062 h 940038"/>
              <a:gd name="connsiteX4" fmla="*/ 3674060 w 3863247"/>
              <a:gd name="connsiteY4" fmla="*/ 685222 h 940038"/>
              <a:gd name="connsiteX5" fmla="*/ 3785787 w 3863247"/>
              <a:gd name="connsiteY5" fmla="*/ 940038 h 940038"/>
              <a:gd name="connsiteX6" fmla="*/ 0 w 3863247"/>
              <a:gd name="connsiteY6" fmla="*/ 940038 h 940038"/>
              <a:gd name="connsiteX7" fmla="*/ 0 w 3863247"/>
              <a:gd name="connsiteY7" fmla="*/ 0 h 940038"/>
              <a:gd name="connsiteX0" fmla="*/ 0 w 3935317"/>
              <a:gd name="connsiteY0" fmla="*/ 0 h 940038"/>
              <a:gd name="connsiteX1" fmla="*/ 3785787 w 3935317"/>
              <a:gd name="connsiteY1" fmla="*/ 0 h 940038"/>
              <a:gd name="connsiteX2" fmla="*/ 3863247 w 3935317"/>
              <a:gd name="connsiteY2" fmla="*/ 243787 h 940038"/>
              <a:gd name="connsiteX3" fmla="*/ 3935317 w 3935317"/>
              <a:gd name="connsiteY3" fmla="*/ 392434 h 940038"/>
              <a:gd name="connsiteX4" fmla="*/ 3674060 w 3935317"/>
              <a:gd name="connsiteY4" fmla="*/ 685222 h 940038"/>
              <a:gd name="connsiteX5" fmla="*/ 3785787 w 3935317"/>
              <a:gd name="connsiteY5" fmla="*/ 940038 h 940038"/>
              <a:gd name="connsiteX6" fmla="*/ 0 w 3935317"/>
              <a:gd name="connsiteY6" fmla="*/ 940038 h 940038"/>
              <a:gd name="connsiteX7" fmla="*/ 0 w 3935317"/>
              <a:gd name="connsiteY7" fmla="*/ 0 h 940038"/>
              <a:gd name="connsiteX0" fmla="*/ 0 w 3935317"/>
              <a:gd name="connsiteY0" fmla="*/ 0 h 940038"/>
              <a:gd name="connsiteX1" fmla="*/ 3785787 w 3935317"/>
              <a:gd name="connsiteY1" fmla="*/ 0 h 940038"/>
              <a:gd name="connsiteX2" fmla="*/ 3863247 w 3935317"/>
              <a:gd name="connsiteY2" fmla="*/ 243787 h 940038"/>
              <a:gd name="connsiteX3" fmla="*/ 3935317 w 3935317"/>
              <a:gd name="connsiteY3" fmla="*/ 392434 h 940038"/>
              <a:gd name="connsiteX4" fmla="*/ 3651538 w 3935317"/>
              <a:gd name="connsiteY4" fmla="*/ 640177 h 940038"/>
              <a:gd name="connsiteX5" fmla="*/ 3785787 w 3935317"/>
              <a:gd name="connsiteY5" fmla="*/ 940038 h 940038"/>
              <a:gd name="connsiteX6" fmla="*/ 0 w 3935317"/>
              <a:gd name="connsiteY6" fmla="*/ 940038 h 940038"/>
              <a:gd name="connsiteX7" fmla="*/ 0 w 3935317"/>
              <a:gd name="connsiteY7" fmla="*/ 0 h 940038"/>
              <a:gd name="connsiteX0" fmla="*/ 0 w 3935317"/>
              <a:gd name="connsiteY0" fmla="*/ 0 h 940038"/>
              <a:gd name="connsiteX1" fmla="*/ 3785787 w 3935317"/>
              <a:gd name="connsiteY1" fmla="*/ 0 h 940038"/>
              <a:gd name="connsiteX2" fmla="*/ 3863247 w 3935317"/>
              <a:gd name="connsiteY2" fmla="*/ 243787 h 940038"/>
              <a:gd name="connsiteX3" fmla="*/ 3935317 w 3935317"/>
              <a:gd name="connsiteY3" fmla="*/ 392434 h 940038"/>
              <a:gd name="connsiteX4" fmla="*/ 3647034 w 3935317"/>
              <a:gd name="connsiteY4" fmla="*/ 626664 h 940038"/>
              <a:gd name="connsiteX5" fmla="*/ 3785787 w 3935317"/>
              <a:gd name="connsiteY5" fmla="*/ 940038 h 940038"/>
              <a:gd name="connsiteX6" fmla="*/ 0 w 3935317"/>
              <a:gd name="connsiteY6" fmla="*/ 940038 h 940038"/>
              <a:gd name="connsiteX7" fmla="*/ 0 w 3935317"/>
              <a:gd name="connsiteY7" fmla="*/ 0 h 940038"/>
              <a:gd name="connsiteX0" fmla="*/ 0 w 3921804"/>
              <a:gd name="connsiteY0" fmla="*/ 0 h 940038"/>
              <a:gd name="connsiteX1" fmla="*/ 3785787 w 3921804"/>
              <a:gd name="connsiteY1" fmla="*/ 0 h 940038"/>
              <a:gd name="connsiteX2" fmla="*/ 3863247 w 3921804"/>
              <a:gd name="connsiteY2" fmla="*/ 243787 h 940038"/>
              <a:gd name="connsiteX3" fmla="*/ 3921804 w 3921804"/>
              <a:gd name="connsiteY3" fmla="*/ 392434 h 940038"/>
              <a:gd name="connsiteX4" fmla="*/ 3647034 w 3921804"/>
              <a:gd name="connsiteY4" fmla="*/ 626664 h 940038"/>
              <a:gd name="connsiteX5" fmla="*/ 3785787 w 3921804"/>
              <a:gd name="connsiteY5" fmla="*/ 940038 h 940038"/>
              <a:gd name="connsiteX6" fmla="*/ 0 w 3921804"/>
              <a:gd name="connsiteY6" fmla="*/ 940038 h 940038"/>
              <a:gd name="connsiteX7" fmla="*/ 0 w 3921804"/>
              <a:gd name="connsiteY7" fmla="*/ 0 h 940038"/>
              <a:gd name="connsiteX0" fmla="*/ 0 w 3921804"/>
              <a:gd name="connsiteY0" fmla="*/ 0 h 940038"/>
              <a:gd name="connsiteX1" fmla="*/ 3785787 w 3921804"/>
              <a:gd name="connsiteY1" fmla="*/ 0 h 940038"/>
              <a:gd name="connsiteX2" fmla="*/ 3741627 w 3921804"/>
              <a:gd name="connsiteY2" fmla="*/ 257300 h 940038"/>
              <a:gd name="connsiteX3" fmla="*/ 3921804 w 3921804"/>
              <a:gd name="connsiteY3" fmla="*/ 392434 h 940038"/>
              <a:gd name="connsiteX4" fmla="*/ 3647034 w 3921804"/>
              <a:gd name="connsiteY4" fmla="*/ 626664 h 940038"/>
              <a:gd name="connsiteX5" fmla="*/ 3785787 w 3921804"/>
              <a:gd name="connsiteY5" fmla="*/ 940038 h 940038"/>
              <a:gd name="connsiteX6" fmla="*/ 0 w 3921804"/>
              <a:gd name="connsiteY6" fmla="*/ 940038 h 940038"/>
              <a:gd name="connsiteX7" fmla="*/ 0 w 3921804"/>
              <a:gd name="connsiteY7" fmla="*/ 0 h 940038"/>
              <a:gd name="connsiteX0" fmla="*/ 0 w 3921804"/>
              <a:gd name="connsiteY0" fmla="*/ 0 h 940038"/>
              <a:gd name="connsiteX1" fmla="*/ 3785787 w 3921804"/>
              <a:gd name="connsiteY1" fmla="*/ 0 h 940038"/>
              <a:gd name="connsiteX2" fmla="*/ 3732618 w 3921804"/>
              <a:gd name="connsiteY2" fmla="*/ 216760 h 940038"/>
              <a:gd name="connsiteX3" fmla="*/ 3921804 w 3921804"/>
              <a:gd name="connsiteY3" fmla="*/ 392434 h 940038"/>
              <a:gd name="connsiteX4" fmla="*/ 3647034 w 3921804"/>
              <a:gd name="connsiteY4" fmla="*/ 626664 h 940038"/>
              <a:gd name="connsiteX5" fmla="*/ 3785787 w 3921804"/>
              <a:gd name="connsiteY5" fmla="*/ 940038 h 940038"/>
              <a:gd name="connsiteX6" fmla="*/ 0 w 3921804"/>
              <a:gd name="connsiteY6" fmla="*/ 940038 h 940038"/>
              <a:gd name="connsiteX7" fmla="*/ 0 w 3921804"/>
              <a:gd name="connsiteY7" fmla="*/ 0 h 940038"/>
              <a:gd name="connsiteX0" fmla="*/ 0 w 3899281"/>
              <a:gd name="connsiteY0" fmla="*/ 0 h 940038"/>
              <a:gd name="connsiteX1" fmla="*/ 3785787 w 3899281"/>
              <a:gd name="connsiteY1" fmla="*/ 0 h 940038"/>
              <a:gd name="connsiteX2" fmla="*/ 3732618 w 3899281"/>
              <a:gd name="connsiteY2" fmla="*/ 216760 h 940038"/>
              <a:gd name="connsiteX3" fmla="*/ 3899281 w 3899281"/>
              <a:gd name="connsiteY3" fmla="*/ 405947 h 940038"/>
              <a:gd name="connsiteX4" fmla="*/ 3647034 w 3899281"/>
              <a:gd name="connsiteY4" fmla="*/ 626664 h 940038"/>
              <a:gd name="connsiteX5" fmla="*/ 3785787 w 3899281"/>
              <a:gd name="connsiteY5" fmla="*/ 940038 h 940038"/>
              <a:gd name="connsiteX6" fmla="*/ 0 w 3899281"/>
              <a:gd name="connsiteY6" fmla="*/ 940038 h 940038"/>
              <a:gd name="connsiteX7" fmla="*/ 0 w 3899281"/>
              <a:gd name="connsiteY7" fmla="*/ 0 h 940038"/>
              <a:gd name="connsiteX0" fmla="*/ 0 w 3899281"/>
              <a:gd name="connsiteY0" fmla="*/ 0 h 940038"/>
              <a:gd name="connsiteX1" fmla="*/ 3785787 w 3899281"/>
              <a:gd name="connsiteY1" fmla="*/ 0 h 940038"/>
              <a:gd name="connsiteX2" fmla="*/ 3732618 w 3899281"/>
              <a:gd name="connsiteY2" fmla="*/ 216760 h 940038"/>
              <a:gd name="connsiteX3" fmla="*/ 3899281 w 3899281"/>
              <a:gd name="connsiteY3" fmla="*/ 405947 h 940038"/>
              <a:gd name="connsiteX4" fmla="*/ 3638025 w 3899281"/>
              <a:gd name="connsiteY4" fmla="*/ 640177 h 940038"/>
              <a:gd name="connsiteX5" fmla="*/ 3785787 w 3899281"/>
              <a:gd name="connsiteY5" fmla="*/ 940038 h 940038"/>
              <a:gd name="connsiteX6" fmla="*/ 0 w 3899281"/>
              <a:gd name="connsiteY6" fmla="*/ 940038 h 940038"/>
              <a:gd name="connsiteX7" fmla="*/ 0 w 3899281"/>
              <a:gd name="connsiteY7" fmla="*/ 0 h 940038"/>
              <a:gd name="connsiteX0" fmla="*/ 24 w 3899305"/>
              <a:gd name="connsiteY0" fmla="*/ 0 h 940038"/>
              <a:gd name="connsiteX1" fmla="*/ 3785811 w 3899305"/>
              <a:gd name="connsiteY1" fmla="*/ 0 h 940038"/>
              <a:gd name="connsiteX2" fmla="*/ 3732642 w 3899305"/>
              <a:gd name="connsiteY2" fmla="*/ 216760 h 940038"/>
              <a:gd name="connsiteX3" fmla="*/ 3899305 w 3899305"/>
              <a:gd name="connsiteY3" fmla="*/ 405947 h 940038"/>
              <a:gd name="connsiteX4" fmla="*/ 3638049 w 3899305"/>
              <a:gd name="connsiteY4" fmla="*/ 640177 h 940038"/>
              <a:gd name="connsiteX5" fmla="*/ 3785811 w 3899305"/>
              <a:gd name="connsiteY5" fmla="*/ 940038 h 940038"/>
              <a:gd name="connsiteX6" fmla="*/ 24 w 3899305"/>
              <a:gd name="connsiteY6" fmla="*/ 940038 h 940038"/>
              <a:gd name="connsiteX7" fmla="*/ 0 w 3899305"/>
              <a:gd name="connsiteY7" fmla="*/ 470896 h 940038"/>
              <a:gd name="connsiteX8" fmla="*/ 24 w 3899305"/>
              <a:gd name="connsiteY8" fmla="*/ 0 h 940038"/>
              <a:gd name="connsiteX0" fmla="*/ 77495 w 3976776"/>
              <a:gd name="connsiteY0" fmla="*/ 0 h 940038"/>
              <a:gd name="connsiteX1" fmla="*/ 3863282 w 3976776"/>
              <a:gd name="connsiteY1" fmla="*/ 0 h 940038"/>
              <a:gd name="connsiteX2" fmla="*/ 3810113 w 3976776"/>
              <a:gd name="connsiteY2" fmla="*/ 216760 h 940038"/>
              <a:gd name="connsiteX3" fmla="*/ 3976776 w 3976776"/>
              <a:gd name="connsiteY3" fmla="*/ 405947 h 940038"/>
              <a:gd name="connsiteX4" fmla="*/ 3715520 w 3976776"/>
              <a:gd name="connsiteY4" fmla="*/ 640177 h 940038"/>
              <a:gd name="connsiteX5" fmla="*/ 3863282 w 3976776"/>
              <a:gd name="connsiteY5" fmla="*/ 940038 h 940038"/>
              <a:gd name="connsiteX6" fmla="*/ 77495 w 3976776"/>
              <a:gd name="connsiteY6" fmla="*/ 940038 h 940038"/>
              <a:gd name="connsiteX7" fmla="*/ 0 w 3976776"/>
              <a:gd name="connsiteY7" fmla="*/ 463118 h 940038"/>
              <a:gd name="connsiteX8" fmla="*/ 77495 w 3976776"/>
              <a:gd name="connsiteY8" fmla="*/ 0 h 940038"/>
              <a:gd name="connsiteX0" fmla="*/ 77495 w 3976776"/>
              <a:gd name="connsiteY0" fmla="*/ 0 h 940038"/>
              <a:gd name="connsiteX1" fmla="*/ 3863282 w 3976776"/>
              <a:gd name="connsiteY1" fmla="*/ 0 h 940038"/>
              <a:gd name="connsiteX2" fmla="*/ 3810113 w 3976776"/>
              <a:gd name="connsiteY2" fmla="*/ 216760 h 940038"/>
              <a:gd name="connsiteX3" fmla="*/ 3976776 w 3976776"/>
              <a:gd name="connsiteY3" fmla="*/ 405947 h 940038"/>
              <a:gd name="connsiteX4" fmla="*/ 3715520 w 3976776"/>
              <a:gd name="connsiteY4" fmla="*/ 640177 h 940038"/>
              <a:gd name="connsiteX5" fmla="*/ 3863282 w 3976776"/>
              <a:gd name="connsiteY5" fmla="*/ 940038 h 940038"/>
              <a:gd name="connsiteX6" fmla="*/ 77495 w 3976776"/>
              <a:gd name="connsiteY6" fmla="*/ 940038 h 940038"/>
              <a:gd name="connsiteX7" fmla="*/ 0 w 3976776"/>
              <a:gd name="connsiteY7" fmla="*/ 463118 h 940038"/>
              <a:gd name="connsiteX8" fmla="*/ 77495 w 3976776"/>
              <a:gd name="connsiteY8" fmla="*/ 0 h 940038"/>
              <a:gd name="connsiteX0" fmla="*/ 77495 w 3976776"/>
              <a:gd name="connsiteY0" fmla="*/ 0 h 940038"/>
              <a:gd name="connsiteX1" fmla="*/ 3863282 w 3976776"/>
              <a:gd name="connsiteY1" fmla="*/ 0 h 940038"/>
              <a:gd name="connsiteX2" fmla="*/ 3810113 w 3976776"/>
              <a:gd name="connsiteY2" fmla="*/ 216760 h 940038"/>
              <a:gd name="connsiteX3" fmla="*/ 3976776 w 3976776"/>
              <a:gd name="connsiteY3" fmla="*/ 405947 h 940038"/>
              <a:gd name="connsiteX4" fmla="*/ 3715520 w 3976776"/>
              <a:gd name="connsiteY4" fmla="*/ 640177 h 940038"/>
              <a:gd name="connsiteX5" fmla="*/ 3863282 w 3976776"/>
              <a:gd name="connsiteY5" fmla="*/ 940038 h 940038"/>
              <a:gd name="connsiteX6" fmla="*/ 77495 w 3976776"/>
              <a:gd name="connsiteY6" fmla="*/ 940038 h 940038"/>
              <a:gd name="connsiteX7" fmla="*/ 0 w 3976776"/>
              <a:gd name="connsiteY7" fmla="*/ 463118 h 940038"/>
              <a:gd name="connsiteX8" fmla="*/ 77495 w 3976776"/>
              <a:gd name="connsiteY8" fmla="*/ 0 h 940038"/>
              <a:gd name="connsiteX0" fmla="*/ 77495 w 3976776"/>
              <a:gd name="connsiteY0" fmla="*/ 0 h 940038"/>
              <a:gd name="connsiteX1" fmla="*/ 3863282 w 3976776"/>
              <a:gd name="connsiteY1" fmla="*/ 0 h 940038"/>
              <a:gd name="connsiteX2" fmla="*/ 3810113 w 3976776"/>
              <a:gd name="connsiteY2" fmla="*/ 216760 h 940038"/>
              <a:gd name="connsiteX3" fmla="*/ 3976776 w 3976776"/>
              <a:gd name="connsiteY3" fmla="*/ 405947 h 940038"/>
              <a:gd name="connsiteX4" fmla="*/ 3715520 w 3976776"/>
              <a:gd name="connsiteY4" fmla="*/ 640177 h 940038"/>
              <a:gd name="connsiteX5" fmla="*/ 3863282 w 3976776"/>
              <a:gd name="connsiteY5" fmla="*/ 940038 h 940038"/>
              <a:gd name="connsiteX6" fmla="*/ 143248 w 3976776"/>
              <a:gd name="connsiteY6" fmla="*/ 939521 h 940038"/>
              <a:gd name="connsiteX7" fmla="*/ 77495 w 3976776"/>
              <a:gd name="connsiteY7" fmla="*/ 940038 h 940038"/>
              <a:gd name="connsiteX8" fmla="*/ 0 w 3976776"/>
              <a:gd name="connsiteY8" fmla="*/ 463118 h 940038"/>
              <a:gd name="connsiteX9" fmla="*/ 77495 w 3976776"/>
              <a:gd name="connsiteY9" fmla="*/ 0 h 940038"/>
              <a:gd name="connsiteX0" fmla="*/ 77495 w 3976776"/>
              <a:gd name="connsiteY0" fmla="*/ 0 h 940038"/>
              <a:gd name="connsiteX1" fmla="*/ 3863282 w 3976776"/>
              <a:gd name="connsiteY1" fmla="*/ 0 h 940038"/>
              <a:gd name="connsiteX2" fmla="*/ 3810113 w 3976776"/>
              <a:gd name="connsiteY2" fmla="*/ 216760 h 940038"/>
              <a:gd name="connsiteX3" fmla="*/ 3976776 w 3976776"/>
              <a:gd name="connsiteY3" fmla="*/ 405947 h 940038"/>
              <a:gd name="connsiteX4" fmla="*/ 3715520 w 3976776"/>
              <a:gd name="connsiteY4" fmla="*/ 640177 h 940038"/>
              <a:gd name="connsiteX5" fmla="*/ 3863282 w 3976776"/>
              <a:gd name="connsiteY5" fmla="*/ 940038 h 940038"/>
              <a:gd name="connsiteX6" fmla="*/ 140324 w 3976776"/>
              <a:gd name="connsiteY6" fmla="*/ 939521 h 940038"/>
              <a:gd name="connsiteX7" fmla="*/ 77495 w 3976776"/>
              <a:gd name="connsiteY7" fmla="*/ 940038 h 940038"/>
              <a:gd name="connsiteX8" fmla="*/ 0 w 3976776"/>
              <a:gd name="connsiteY8" fmla="*/ 463118 h 940038"/>
              <a:gd name="connsiteX9" fmla="*/ 77495 w 3976776"/>
              <a:gd name="connsiteY9" fmla="*/ 0 h 940038"/>
              <a:gd name="connsiteX0" fmla="*/ 77495 w 3976776"/>
              <a:gd name="connsiteY0" fmla="*/ 0 h 1118933"/>
              <a:gd name="connsiteX1" fmla="*/ 3863282 w 3976776"/>
              <a:gd name="connsiteY1" fmla="*/ 0 h 1118933"/>
              <a:gd name="connsiteX2" fmla="*/ 3810113 w 3976776"/>
              <a:gd name="connsiteY2" fmla="*/ 216760 h 1118933"/>
              <a:gd name="connsiteX3" fmla="*/ 3976776 w 3976776"/>
              <a:gd name="connsiteY3" fmla="*/ 405947 h 1118933"/>
              <a:gd name="connsiteX4" fmla="*/ 3715520 w 3976776"/>
              <a:gd name="connsiteY4" fmla="*/ 640177 h 1118933"/>
              <a:gd name="connsiteX5" fmla="*/ 3863282 w 3976776"/>
              <a:gd name="connsiteY5" fmla="*/ 940038 h 1118933"/>
              <a:gd name="connsiteX6" fmla="*/ 140324 w 3976776"/>
              <a:gd name="connsiteY6" fmla="*/ 939521 h 1118933"/>
              <a:gd name="connsiteX7" fmla="*/ 141810 w 3976776"/>
              <a:gd name="connsiteY7" fmla="*/ 1118933 h 1118933"/>
              <a:gd name="connsiteX8" fmla="*/ 0 w 3976776"/>
              <a:gd name="connsiteY8" fmla="*/ 463118 h 1118933"/>
              <a:gd name="connsiteX9" fmla="*/ 77495 w 3976776"/>
              <a:gd name="connsiteY9" fmla="*/ 0 h 1118933"/>
              <a:gd name="connsiteX0" fmla="*/ 116962 w 4016243"/>
              <a:gd name="connsiteY0" fmla="*/ 0 h 1118933"/>
              <a:gd name="connsiteX1" fmla="*/ 3902749 w 4016243"/>
              <a:gd name="connsiteY1" fmla="*/ 0 h 1118933"/>
              <a:gd name="connsiteX2" fmla="*/ 3849580 w 4016243"/>
              <a:gd name="connsiteY2" fmla="*/ 216760 h 1118933"/>
              <a:gd name="connsiteX3" fmla="*/ 4016243 w 4016243"/>
              <a:gd name="connsiteY3" fmla="*/ 405947 h 1118933"/>
              <a:gd name="connsiteX4" fmla="*/ 3754987 w 4016243"/>
              <a:gd name="connsiteY4" fmla="*/ 640177 h 1118933"/>
              <a:gd name="connsiteX5" fmla="*/ 3902749 w 4016243"/>
              <a:gd name="connsiteY5" fmla="*/ 940038 h 1118933"/>
              <a:gd name="connsiteX6" fmla="*/ 179791 w 4016243"/>
              <a:gd name="connsiteY6" fmla="*/ 939521 h 1118933"/>
              <a:gd name="connsiteX7" fmla="*/ 181277 w 4016243"/>
              <a:gd name="connsiteY7" fmla="*/ 1118933 h 1118933"/>
              <a:gd name="connsiteX8" fmla="*/ 0 w 4016243"/>
              <a:gd name="connsiteY8" fmla="*/ 470896 h 1118933"/>
              <a:gd name="connsiteX9" fmla="*/ 116962 w 4016243"/>
              <a:gd name="connsiteY9" fmla="*/ 0 h 1118933"/>
              <a:gd name="connsiteX0" fmla="*/ 116962 w 4016243"/>
              <a:gd name="connsiteY0" fmla="*/ 0 h 1118933"/>
              <a:gd name="connsiteX1" fmla="*/ 162251 w 4016243"/>
              <a:gd name="connsiteY1" fmla="*/ 325 h 1118933"/>
              <a:gd name="connsiteX2" fmla="*/ 3902749 w 4016243"/>
              <a:gd name="connsiteY2" fmla="*/ 0 h 1118933"/>
              <a:gd name="connsiteX3" fmla="*/ 3849580 w 4016243"/>
              <a:gd name="connsiteY3" fmla="*/ 216760 h 1118933"/>
              <a:gd name="connsiteX4" fmla="*/ 4016243 w 4016243"/>
              <a:gd name="connsiteY4" fmla="*/ 405947 h 1118933"/>
              <a:gd name="connsiteX5" fmla="*/ 3754987 w 4016243"/>
              <a:gd name="connsiteY5" fmla="*/ 640177 h 1118933"/>
              <a:gd name="connsiteX6" fmla="*/ 3902749 w 4016243"/>
              <a:gd name="connsiteY6" fmla="*/ 940038 h 1118933"/>
              <a:gd name="connsiteX7" fmla="*/ 179791 w 4016243"/>
              <a:gd name="connsiteY7" fmla="*/ 939521 h 1118933"/>
              <a:gd name="connsiteX8" fmla="*/ 181277 w 4016243"/>
              <a:gd name="connsiteY8" fmla="*/ 1118933 h 1118933"/>
              <a:gd name="connsiteX9" fmla="*/ 0 w 4016243"/>
              <a:gd name="connsiteY9" fmla="*/ 470896 h 1118933"/>
              <a:gd name="connsiteX10" fmla="*/ 116962 w 4016243"/>
              <a:gd name="connsiteY10" fmla="*/ 0 h 1118933"/>
              <a:gd name="connsiteX0" fmla="*/ 154966 w 4016243"/>
              <a:gd name="connsiteY0" fmla="*/ 0 h 1303661"/>
              <a:gd name="connsiteX1" fmla="*/ 162251 w 4016243"/>
              <a:gd name="connsiteY1" fmla="*/ 185053 h 1303661"/>
              <a:gd name="connsiteX2" fmla="*/ 3902749 w 4016243"/>
              <a:gd name="connsiteY2" fmla="*/ 184728 h 1303661"/>
              <a:gd name="connsiteX3" fmla="*/ 3849580 w 4016243"/>
              <a:gd name="connsiteY3" fmla="*/ 401488 h 1303661"/>
              <a:gd name="connsiteX4" fmla="*/ 4016243 w 4016243"/>
              <a:gd name="connsiteY4" fmla="*/ 590675 h 1303661"/>
              <a:gd name="connsiteX5" fmla="*/ 3754987 w 4016243"/>
              <a:gd name="connsiteY5" fmla="*/ 824905 h 1303661"/>
              <a:gd name="connsiteX6" fmla="*/ 3902749 w 4016243"/>
              <a:gd name="connsiteY6" fmla="*/ 1124766 h 1303661"/>
              <a:gd name="connsiteX7" fmla="*/ 179791 w 4016243"/>
              <a:gd name="connsiteY7" fmla="*/ 1124249 h 1303661"/>
              <a:gd name="connsiteX8" fmla="*/ 181277 w 4016243"/>
              <a:gd name="connsiteY8" fmla="*/ 1303661 h 1303661"/>
              <a:gd name="connsiteX9" fmla="*/ 0 w 4016243"/>
              <a:gd name="connsiteY9" fmla="*/ 655624 h 1303661"/>
              <a:gd name="connsiteX10" fmla="*/ 154966 w 4016243"/>
              <a:gd name="connsiteY10" fmla="*/ 0 h 130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6243" h="1303661">
                <a:moveTo>
                  <a:pt x="154966" y="0"/>
                </a:moveTo>
                <a:lnTo>
                  <a:pt x="162251" y="185053"/>
                </a:lnTo>
                <a:lnTo>
                  <a:pt x="3902749" y="184728"/>
                </a:lnTo>
                <a:lnTo>
                  <a:pt x="3849580" y="401488"/>
                </a:lnTo>
                <a:lnTo>
                  <a:pt x="4016243" y="590675"/>
                </a:lnTo>
                <a:lnTo>
                  <a:pt x="3754987" y="824905"/>
                </a:lnTo>
                <a:lnTo>
                  <a:pt x="3902749" y="1124766"/>
                </a:lnTo>
                <a:lnTo>
                  <a:pt x="179791" y="1124249"/>
                </a:lnTo>
                <a:cubicBezTo>
                  <a:pt x="180286" y="1184053"/>
                  <a:pt x="180782" y="1243857"/>
                  <a:pt x="181277" y="1303661"/>
                </a:cubicBezTo>
                <a:lnTo>
                  <a:pt x="0" y="655624"/>
                </a:lnTo>
                <a:lnTo>
                  <a:pt x="154966"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w="28575">
            <a:solidFill>
              <a:schemeClr val="accent4">
                <a:lumMod val="60000"/>
                <a:lumOff val="4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
            <a:extLst>
              <a:ext uri="{FF2B5EF4-FFF2-40B4-BE49-F238E27FC236}">
                <a16:creationId xmlns:a16="http://schemas.microsoft.com/office/drawing/2014/main" id="{5A78669F-CA1D-4162-89A5-CB3BBA2787CE}"/>
              </a:ext>
            </a:extLst>
          </p:cNvPr>
          <p:cNvSpPr/>
          <p:nvPr/>
        </p:nvSpPr>
        <p:spPr>
          <a:xfrm>
            <a:off x="470019" y="3971611"/>
            <a:ext cx="3953335" cy="776891"/>
          </a:xfrm>
          <a:custGeom>
            <a:avLst/>
            <a:gdLst>
              <a:gd name="connsiteX0" fmla="*/ 0 w 3785787"/>
              <a:gd name="connsiteY0" fmla="*/ 0 h 940038"/>
              <a:gd name="connsiteX1" fmla="*/ 3785787 w 3785787"/>
              <a:gd name="connsiteY1" fmla="*/ 0 h 940038"/>
              <a:gd name="connsiteX2" fmla="*/ 3785787 w 3785787"/>
              <a:gd name="connsiteY2" fmla="*/ 940038 h 940038"/>
              <a:gd name="connsiteX3" fmla="*/ 0 w 3785787"/>
              <a:gd name="connsiteY3" fmla="*/ 940038 h 940038"/>
              <a:gd name="connsiteX4" fmla="*/ 0 w 3785787"/>
              <a:gd name="connsiteY4" fmla="*/ 0 h 940038"/>
              <a:gd name="connsiteX0" fmla="*/ 0 w 3785787"/>
              <a:gd name="connsiteY0" fmla="*/ 0 h 940038"/>
              <a:gd name="connsiteX1" fmla="*/ 3785787 w 3785787"/>
              <a:gd name="connsiteY1" fmla="*/ 0 h 940038"/>
              <a:gd name="connsiteX2" fmla="*/ 3782166 w 3785787"/>
              <a:gd name="connsiteY2" fmla="*/ 239283 h 940038"/>
              <a:gd name="connsiteX3" fmla="*/ 3785787 w 3785787"/>
              <a:gd name="connsiteY3" fmla="*/ 940038 h 940038"/>
              <a:gd name="connsiteX4" fmla="*/ 0 w 3785787"/>
              <a:gd name="connsiteY4" fmla="*/ 940038 h 940038"/>
              <a:gd name="connsiteX5" fmla="*/ 0 w 3785787"/>
              <a:gd name="connsiteY5" fmla="*/ 0 h 940038"/>
              <a:gd name="connsiteX0" fmla="*/ 0 w 3785787"/>
              <a:gd name="connsiteY0" fmla="*/ 0 h 940038"/>
              <a:gd name="connsiteX1" fmla="*/ 3785787 w 3785787"/>
              <a:gd name="connsiteY1" fmla="*/ 0 h 940038"/>
              <a:gd name="connsiteX2" fmla="*/ 3782166 w 3785787"/>
              <a:gd name="connsiteY2" fmla="*/ 239283 h 940038"/>
              <a:gd name="connsiteX3" fmla="*/ 3782166 w 3785787"/>
              <a:gd name="connsiteY3" fmla="*/ 487027 h 940038"/>
              <a:gd name="connsiteX4" fmla="*/ 3785787 w 3785787"/>
              <a:gd name="connsiteY4" fmla="*/ 940038 h 940038"/>
              <a:gd name="connsiteX5" fmla="*/ 0 w 3785787"/>
              <a:gd name="connsiteY5" fmla="*/ 940038 h 940038"/>
              <a:gd name="connsiteX6" fmla="*/ 0 w 3785787"/>
              <a:gd name="connsiteY6" fmla="*/ 0 h 940038"/>
              <a:gd name="connsiteX0" fmla="*/ 0 w 3786671"/>
              <a:gd name="connsiteY0" fmla="*/ 0 h 940038"/>
              <a:gd name="connsiteX1" fmla="*/ 3785787 w 3786671"/>
              <a:gd name="connsiteY1" fmla="*/ 0 h 940038"/>
              <a:gd name="connsiteX2" fmla="*/ 3782166 w 3786671"/>
              <a:gd name="connsiteY2" fmla="*/ 239283 h 940038"/>
              <a:gd name="connsiteX3" fmla="*/ 3782166 w 3786671"/>
              <a:gd name="connsiteY3" fmla="*/ 487027 h 940038"/>
              <a:gd name="connsiteX4" fmla="*/ 3786671 w 3786671"/>
              <a:gd name="connsiteY4" fmla="*/ 721257 h 940038"/>
              <a:gd name="connsiteX5" fmla="*/ 3785787 w 3786671"/>
              <a:gd name="connsiteY5" fmla="*/ 940038 h 940038"/>
              <a:gd name="connsiteX6" fmla="*/ 0 w 3786671"/>
              <a:gd name="connsiteY6" fmla="*/ 940038 h 940038"/>
              <a:gd name="connsiteX7" fmla="*/ 0 w 3786671"/>
              <a:gd name="connsiteY7" fmla="*/ 0 h 940038"/>
              <a:gd name="connsiteX0" fmla="*/ 0 w 3953335"/>
              <a:gd name="connsiteY0" fmla="*/ 0 h 940038"/>
              <a:gd name="connsiteX1" fmla="*/ 3785787 w 3953335"/>
              <a:gd name="connsiteY1" fmla="*/ 0 h 940038"/>
              <a:gd name="connsiteX2" fmla="*/ 3953335 w 3953335"/>
              <a:gd name="connsiteY2" fmla="*/ 270814 h 940038"/>
              <a:gd name="connsiteX3" fmla="*/ 3782166 w 3953335"/>
              <a:gd name="connsiteY3" fmla="*/ 487027 h 940038"/>
              <a:gd name="connsiteX4" fmla="*/ 3786671 w 3953335"/>
              <a:gd name="connsiteY4" fmla="*/ 721257 h 940038"/>
              <a:gd name="connsiteX5" fmla="*/ 3785787 w 3953335"/>
              <a:gd name="connsiteY5" fmla="*/ 940038 h 940038"/>
              <a:gd name="connsiteX6" fmla="*/ 0 w 3953335"/>
              <a:gd name="connsiteY6" fmla="*/ 940038 h 940038"/>
              <a:gd name="connsiteX7" fmla="*/ 0 w 3953335"/>
              <a:gd name="connsiteY7" fmla="*/ 0 h 940038"/>
              <a:gd name="connsiteX0" fmla="*/ 0 w 3953335"/>
              <a:gd name="connsiteY0" fmla="*/ 0 h 940038"/>
              <a:gd name="connsiteX1" fmla="*/ 3785787 w 3953335"/>
              <a:gd name="connsiteY1" fmla="*/ 0 h 940038"/>
              <a:gd name="connsiteX2" fmla="*/ 3953335 w 3953335"/>
              <a:gd name="connsiteY2" fmla="*/ 270814 h 940038"/>
              <a:gd name="connsiteX3" fmla="*/ 3656042 w 3953335"/>
              <a:gd name="connsiteY3" fmla="*/ 523062 h 940038"/>
              <a:gd name="connsiteX4" fmla="*/ 3786671 w 3953335"/>
              <a:gd name="connsiteY4" fmla="*/ 721257 h 940038"/>
              <a:gd name="connsiteX5" fmla="*/ 3785787 w 3953335"/>
              <a:gd name="connsiteY5" fmla="*/ 940038 h 940038"/>
              <a:gd name="connsiteX6" fmla="*/ 0 w 3953335"/>
              <a:gd name="connsiteY6" fmla="*/ 940038 h 940038"/>
              <a:gd name="connsiteX7" fmla="*/ 0 w 3953335"/>
              <a:gd name="connsiteY7" fmla="*/ 0 h 940038"/>
              <a:gd name="connsiteX0" fmla="*/ 0 w 3953335"/>
              <a:gd name="connsiteY0" fmla="*/ 0 h 940038"/>
              <a:gd name="connsiteX1" fmla="*/ 3785787 w 3953335"/>
              <a:gd name="connsiteY1" fmla="*/ 0 h 940038"/>
              <a:gd name="connsiteX2" fmla="*/ 3953335 w 3953335"/>
              <a:gd name="connsiteY2" fmla="*/ 270814 h 940038"/>
              <a:gd name="connsiteX3" fmla="*/ 3656042 w 3953335"/>
              <a:gd name="connsiteY3" fmla="*/ 523062 h 940038"/>
              <a:gd name="connsiteX4" fmla="*/ 3858742 w 3953335"/>
              <a:gd name="connsiteY4" fmla="*/ 734771 h 940038"/>
              <a:gd name="connsiteX5" fmla="*/ 3785787 w 3953335"/>
              <a:gd name="connsiteY5" fmla="*/ 940038 h 940038"/>
              <a:gd name="connsiteX6" fmla="*/ 0 w 3953335"/>
              <a:gd name="connsiteY6" fmla="*/ 940038 h 940038"/>
              <a:gd name="connsiteX7" fmla="*/ 0 w 3953335"/>
              <a:gd name="connsiteY7" fmla="*/ 0 h 940038"/>
              <a:gd name="connsiteX0" fmla="*/ 0 w 3953335"/>
              <a:gd name="connsiteY0" fmla="*/ 0 h 940038"/>
              <a:gd name="connsiteX1" fmla="*/ 3785787 w 3953335"/>
              <a:gd name="connsiteY1" fmla="*/ 0 h 940038"/>
              <a:gd name="connsiteX2" fmla="*/ 3953335 w 3953335"/>
              <a:gd name="connsiteY2" fmla="*/ 270814 h 940038"/>
              <a:gd name="connsiteX3" fmla="*/ 3656042 w 3953335"/>
              <a:gd name="connsiteY3" fmla="*/ 523062 h 940038"/>
              <a:gd name="connsiteX4" fmla="*/ 3858742 w 3953335"/>
              <a:gd name="connsiteY4" fmla="*/ 734771 h 940038"/>
              <a:gd name="connsiteX5" fmla="*/ 3785787 w 3953335"/>
              <a:gd name="connsiteY5" fmla="*/ 940038 h 940038"/>
              <a:gd name="connsiteX6" fmla="*/ 0 w 3953335"/>
              <a:gd name="connsiteY6" fmla="*/ 940038 h 940038"/>
              <a:gd name="connsiteX7" fmla="*/ 0 w 3953335"/>
              <a:gd name="connsiteY7" fmla="*/ 0 h 940038"/>
              <a:gd name="connsiteX0" fmla="*/ 0 w 3953335"/>
              <a:gd name="connsiteY0" fmla="*/ 0 h 940038"/>
              <a:gd name="connsiteX1" fmla="*/ 3785787 w 3953335"/>
              <a:gd name="connsiteY1" fmla="*/ 0 h 940038"/>
              <a:gd name="connsiteX2" fmla="*/ 3953335 w 3953335"/>
              <a:gd name="connsiteY2" fmla="*/ 270814 h 940038"/>
              <a:gd name="connsiteX3" fmla="*/ 3656042 w 3953335"/>
              <a:gd name="connsiteY3" fmla="*/ 523062 h 940038"/>
              <a:gd name="connsiteX4" fmla="*/ 3858742 w 3953335"/>
              <a:gd name="connsiteY4" fmla="*/ 734771 h 940038"/>
              <a:gd name="connsiteX5" fmla="*/ 3785787 w 3953335"/>
              <a:gd name="connsiteY5" fmla="*/ 940038 h 940038"/>
              <a:gd name="connsiteX6" fmla="*/ 0 w 3953335"/>
              <a:gd name="connsiteY6" fmla="*/ 940038 h 940038"/>
              <a:gd name="connsiteX7" fmla="*/ 0 w 3953335"/>
              <a:gd name="connsiteY7" fmla="*/ 0 h 94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3335" h="940038">
                <a:moveTo>
                  <a:pt x="0" y="0"/>
                </a:moveTo>
                <a:lnTo>
                  <a:pt x="3785787" y="0"/>
                </a:lnTo>
                <a:lnTo>
                  <a:pt x="3953335" y="270814"/>
                </a:lnTo>
                <a:lnTo>
                  <a:pt x="3656042" y="523062"/>
                </a:lnTo>
                <a:lnTo>
                  <a:pt x="3858742" y="734771"/>
                </a:lnTo>
                <a:lnTo>
                  <a:pt x="3785787" y="940038"/>
                </a:lnTo>
                <a:lnTo>
                  <a:pt x="0" y="940038"/>
                </a:lnTo>
                <a:lnTo>
                  <a:pt x="0"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w="28575">
            <a:solidFill>
              <a:schemeClr val="accent4">
                <a:lumMod val="60000"/>
                <a:lumOff val="4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8033B651-8D5F-4E03-B1FC-7AF4743EF20B}"/>
              </a:ext>
            </a:extLst>
          </p:cNvPr>
          <p:cNvSpPr/>
          <p:nvPr/>
        </p:nvSpPr>
        <p:spPr>
          <a:xfrm>
            <a:off x="2921352" y="3998323"/>
            <a:ext cx="1431792" cy="713532"/>
          </a:xfrm>
          <a:custGeom>
            <a:avLst/>
            <a:gdLst>
              <a:gd name="connsiteX0" fmla="*/ 0 w 1112271"/>
              <a:gd name="connsiteY0" fmla="*/ 0 h 731520"/>
              <a:gd name="connsiteX1" fmla="*/ 995347 w 1112271"/>
              <a:gd name="connsiteY1" fmla="*/ 17988 h 731520"/>
              <a:gd name="connsiteX2" fmla="*/ 1112271 w 1112271"/>
              <a:gd name="connsiteY2" fmla="*/ 197870 h 731520"/>
              <a:gd name="connsiteX3" fmla="*/ 794479 w 1112271"/>
              <a:gd name="connsiteY3" fmla="*/ 410730 h 731520"/>
              <a:gd name="connsiteX4" fmla="*/ 1019332 w 1112271"/>
              <a:gd name="connsiteY4" fmla="*/ 599606 h 731520"/>
              <a:gd name="connsiteX5" fmla="*/ 965367 w 1112271"/>
              <a:gd name="connsiteY5" fmla="*/ 695543 h 731520"/>
              <a:gd name="connsiteX6" fmla="*/ 41973 w 1112271"/>
              <a:gd name="connsiteY6" fmla="*/ 731520 h 731520"/>
              <a:gd name="connsiteX7" fmla="*/ 0 w 1112271"/>
              <a:gd name="connsiteY7" fmla="*/ 0 h 731520"/>
              <a:gd name="connsiteX0" fmla="*/ 0 w 1112271"/>
              <a:gd name="connsiteY0" fmla="*/ 0 h 731520"/>
              <a:gd name="connsiteX1" fmla="*/ 995347 w 1112271"/>
              <a:gd name="connsiteY1" fmla="*/ 17988 h 731520"/>
              <a:gd name="connsiteX2" fmla="*/ 1112271 w 1112271"/>
              <a:gd name="connsiteY2" fmla="*/ 197870 h 731520"/>
              <a:gd name="connsiteX3" fmla="*/ 794479 w 1112271"/>
              <a:gd name="connsiteY3" fmla="*/ 410730 h 731520"/>
              <a:gd name="connsiteX4" fmla="*/ 1028326 w 1112271"/>
              <a:gd name="connsiteY4" fmla="*/ 605602 h 731520"/>
              <a:gd name="connsiteX5" fmla="*/ 965367 w 1112271"/>
              <a:gd name="connsiteY5" fmla="*/ 695543 h 731520"/>
              <a:gd name="connsiteX6" fmla="*/ 41973 w 1112271"/>
              <a:gd name="connsiteY6" fmla="*/ 731520 h 731520"/>
              <a:gd name="connsiteX7" fmla="*/ 0 w 1112271"/>
              <a:gd name="connsiteY7" fmla="*/ 0 h 731520"/>
              <a:gd name="connsiteX0" fmla="*/ 0 w 1112271"/>
              <a:gd name="connsiteY0" fmla="*/ 0 h 731520"/>
              <a:gd name="connsiteX1" fmla="*/ 995347 w 1112271"/>
              <a:gd name="connsiteY1" fmla="*/ 17988 h 731520"/>
              <a:gd name="connsiteX2" fmla="*/ 1112271 w 1112271"/>
              <a:gd name="connsiteY2" fmla="*/ 197870 h 731520"/>
              <a:gd name="connsiteX3" fmla="*/ 794479 w 1112271"/>
              <a:gd name="connsiteY3" fmla="*/ 410730 h 731520"/>
              <a:gd name="connsiteX4" fmla="*/ 1028326 w 1112271"/>
              <a:gd name="connsiteY4" fmla="*/ 605602 h 731520"/>
              <a:gd name="connsiteX5" fmla="*/ 974361 w 1112271"/>
              <a:gd name="connsiteY5" fmla="*/ 725523 h 731520"/>
              <a:gd name="connsiteX6" fmla="*/ 41973 w 1112271"/>
              <a:gd name="connsiteY6" fmla="*/ 731520 h 731520"/>
              <a:gd name="connsiteX7" fmla="*/ 0 w 1112271"/>
              <a:gd name="connsiteY7" fmla="*/ 0 h 731520"/>
              <a:gd name="connsiteX0" fmla="*/ 0 w 1112271"/>
              <a:gd name="connsiteY0" fmla="*/ 0 h 731520"/>
              <a:gd name="connsiteX1" fmla="*/ 995347 w 1112271"/>
              <a:gd name="connsiteY1" fmla="*/ 17988 h 731520"/>
              <a:gd name="connsiteX2" fmla="*/ 1112271 w 1112271"/>
              <a:gd name="connsiteY2" fmla="*/ 197870 h 731520"/>
              <a:gd name="connsiteX3" fmla="*/ 794479 w 1112271"/>
              <a:gd name="connsiteY3" fmla="*/ 410730 h 731520"/>
              <a:gd name="connsiteX4" fmla="*/ 1031324 w 1112271"/>
              <a:gd name="connsiteY4" fmla="*/ 605602 h 731520"/>
              <a:gd name="connsiteX5" fmla="*/ 974361 w 1112271"/>
              <a:gd name="connsiteY5" fmla="*/ 725523 h 731520"/>
              <a:gd name="connsiteX6" fmla="*/ 41973 w 1112271"/>
              <a:gd name="connsiteY6" fmla="*/ 731520 h 731520"/>
              <a:gd name="connsiteX7" fmla="*/ 0 w 1112271"/>
              <a:gd name="connsiteY7" fmla="*/ 0 h 731520"/>
              <a:gd name="connsiteX0" fmla="*/ 0 w 1112271"/>
              <a:gd name="connsiteY0" fmla="*/ 0 h 731520"/>
              <a:gd name="connsiteX1" fmla="*/ 995347 w 1112271"/>
              <a:gd name="connsiteY1" fmla="*/ 17988 h 731520"/>
              <a:gd name="connsiteX2" fmla="*/ 1112271 w 1112271"/>
              <a:gd name="connsiteY2" fmla="*/ 197870 h 731520"/>
              <a:gd name="connsiteX3" fmla="*/ 794479 w 1112271"/>
              <a:gd name="connsiteY3" fmla="*/ 410730 h 731520"/>
              <a:gd name="connsiteX4" fmla="*/ 1031324 w 1112271"/>
              <a:gd name="connsiteY4" fmla="*/ 605602 h 731520"/>
              <a:gd name="connsiteX5" fmla="*/ 974361 w 1112271"/>
              <a:gd name="connsiteY5" fmla="*/ 725523 h 731520"/>
              <a:gd name="connsiteX6" fmla="*/ 11993 w 1112271"/>
              <a:gd name="connsiteY6" fmla="*/ 731520 h 731520"/>
              <a:gd name="connsiteX7" fmla="*/ 0 w 1112271"/>
              <a:gd name="connsiteY7" fmla="*/ 0 h 731520"/>
              <a:gd name="connsiteX0" fmla="*/ 0 w 1112271"/>
              <a:gd name="connsiteY0" fmla="*/ 0 h 731520"/>
              <a:gd name="connsiteX1" fmla="*/ 995347 w 1112271"/>
              <a:gd name="connsiteY1" fmla="*/ 17988 h 731520"/>
              <a:gd name="connsiteX2" fmla="*/ 1112271 w 1112271"/>
              <a:gd name="connsiteY2" fmla="*/ 197870 h 731520"/>
              <a:gd name="connsiteX3" fmla="*/ 794479 w 1112271"/>
              <a:gd name="connsiteY3" fmla="*/ 410730 h 731520"/>
              <a:gd name="connsiteX4" fmla="*/ 1031324 w 1112271"/>
              <a:gd name="connsiteY4" fmla="*/ 605602 h 731520"/>
              <a:gd name="connsiteX5" fmla="*/ 980357 w 1112271"/>
              <a:gd name="connsiteY5" fmla="*/ 731520 h 731520"/>
              <a:gd name="connsiteX6" fmla="*/ 11993 w 1112271"/>
              <a:gd name="connsiteY6" fmla="*/ 731520 h 731520"/>
              <a:gd name="connsiteX7" fmla="*/ 0 w 1112271"/>
              <a:gd name="connsiteY7" fmla="*/ 0 h 731520"/>
              <a:gd name="connsiteX0" fmla="*/ 0 w 1112271"/>
              <a:gd name="connsiteY0" fmla="*/ 0 h 731520"/>
              <a:gd name="connsiteX1" fmla="*/ 995347 w 1112271"/>
              <a:gd name="connsiteY1" fmla="*/ 17988 h 731520"/>
              <a:gd name="connsiteX2" fmla="*/ 1112271 w 1112271"/>
              <a:gd name="connsiteY2" fmla="*/ 197870 h 731520"/>
              <a:gd name="connsiteX3" fmla="*/ 794479 w 1112271"/>
              <a:gd name="connsiteY3" fmla="*/ 410730 h 731520"/>
              <a:gd name="connsiteX4" fmla="*/ 1031324 w 1112271"/>
              <a:gd name="connsiteY4" fmla="*/ 605602 h 731520"/>
              <a:gd name="connsiteX5" fmla="*/ 980357 w 1112271"/>
              <a:gd name="connsiteY5" fmla="*/ 731520 h 731520"/>
              <a:gd name="connsiteX6" fmla="*/ 11993 w 1112271"/>
              <a:gd name="connsiteY6" fmla="*/ 731520 h 731520"/>
              <a:gd name="connsiteX7" fmla="*/ 0 w 1112271"/>
              <a:gd name="connsiteY7" fmla="*/ 0 h 731520"/>
              <a:gd name="connsiteX0" fmla="*/ 0 w 1112271"/>
              <a:gd name="connsiteY0" fmla="*/ 2998 h 713532"/>
              <a:gd name="connsiteX1" fmla="*/ 995347 w 1112271"/>
              <a:gd name="connsiteY1" fmla="*/ 0 h 713532"/>
              <a:gd name="connsiteX2" fmla="*/ 1112271 w 1112271"/>
              <a:gd name="connsiteY2" fmla="*/ 179882 h 713532"/>
              <a:gd name="connsiteX3" fmla="*/ 794479 w 1112271"/>
              <a:gd name="connsiteY3" fmla="*/ 392742 h 713532"/>
              <a:gd name="connsiteX4" fmla="*/ 1031324 w 1112271"/>
              <a:gd name="connsiteY4" fmla="*/ 587614 h 713532"/>
              <a:gd name="connsiteX5" fmla="*/ 980357 w 1112271"/>
              <a:gd name="connsiteY5" fmla="*/ 713532 h 713532"/>
              <a:gd name="connsiteX6" fmla="*/ 11993 w 1112271"/>
              <a:gd name="connsiteY6" fmla="*/ 713532 h 713532"/>
              <a:gd name="connsiteX7" fmla="*/ 0 w 1112271"/>
              <a:gd name="connsiteY7" fmla="*/ 2998 h 713532"/>
              <a:gd name="connsiteX0" fmla="*/ 0 w 1431792"/>
              <a:gd name="connsiteY0" fmla="*/ 2998 h 713532"/>
              <a:gd name="connsiteX1" fmla="*/ 1314868 w 1431792"/>
              <a:gd name="connsiteY1" fmla="*/ 0 h 713532"/>
              <a:gd name="connsiteX2" fmla="*/ 1431792 w 1431792"/>
              <a:gd name="connsiteY2" fmla="*/ 179882 h 713532"/>
              <a:gd name="connsiteX3" fmla="*/ 1114000 w 1431792"/>
              <a:gd name="connsiteY3" fmla="*/ 392742 h 713532"/>
              <a:gd name="connsiteX4" fmla="*/ 1350845 w 1431792"/>
              <a:gd name="connsiteY4" fmla="*/ 587614 h 713532"/>
              <a:gd name="connsiteX5" fmla="*/ 1299878 w 1431792"/>
              <a:gd name="connsiteY5" fmla="*/ 713532 h 713532"/>
              <a:gd name="connsiteX6" fmla="*/ 331514 w 1431792"/>
              <a:gd name="connsiteY6" fmla="*/ 713532 h 713532"/>
              <a:gd name="connsiteX7" fmla="*/ 0 w 1431792"/>
              <a:gd name="connsiteY7" fmla="*/ 2998 h 713532"/>
              <a:gd name="connsiteX0" fmla="*/ 0 w 1431792"/>
              <a:gd name="connsiteY0" fmla="*/ 2998 h 713532"/>
              <a:gd name="connsiteX1" fmla="*/ 1314868 w 1431792"/>
              <a:gd name="connsiteY1" fmla="*/ 0 h 713532"/>
              <a:gd name="connsiteX2" fmla="*/ 1431792 w 1431792"/>
              <a:gd name="connsiteY2" fmla="*/ 179882 h 713532"/>
              <a:gd name="connsiteX3" fmla="*/ 1114000 w 1431792"/>
              <a:gd name="connsiteY3" fmla="*/ 392742 h 713532"/>
              <a:gd name="connsiteX4" fmla="*/ 1350845 w 1431792"/>
              <a:gd name="connsiteY4" fmla="*/ 587614 h 713532"/>
              <a:gd name="connsiteX5" fmla="*/ 1299878 w 1431792"/>
              <a:gd name="connsiteY5" fmla="*/ 713532 h 713532"/>
              <a:gd name="connsiteX6" fmla="*/ 4200 w 1431792"/>
              <a:gd name="connsiteY6" fmla="*/ 708336 h 713532"/>
              <a:gd name="connsiteX7" fmla="*/ 0 w 1431792"/>
              <a:gd name="connsiteY7" fmla="*/ 2998 h 71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1792" h="713532">
                <a:moveTo>
                  <a:pt x="0" y="2998"/>
                </a:moveTo>
                <a:lnTo>
                  <a:pt x="1314868" y="0"/>
                </a:lnTo>
                <a:lnTo>
                  <a:pt x="1431792" y="179882"/>
                </a:lnTo>
                <a:lnTo>
                  <a:pt x="1114000" y="392742"/>
                </a:lnTo>
                <a:lnTo>
                  <a:pt x="1350845" y="587614"/>
                </a:lnTo>
                <a:lnTo>
                  <a:pt x="1299878" y="713532"/>
                </a:lnTo>
                <a:lnTo>
                  <a:pt x="4200" y="708336"/>
                </a:lnTo>
                <a:lnTo>
                  <a:pt x="0" y="2998"/>
                </a:ln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D085E5F-0401-4F6E-BF9F-A62BEF9E7272}"/>
              </a:ext>
            </a:extLst>
          </p:cNvPr>
          <p:cNvSpPr/>
          <p:nvPr/>
        </p:nvSpPr>
        <p:spPr>
          <a:xfrm>
            <a:off x="1389048" y="3984714"/>
            <a:ext cx="1528762" cy="74295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252A27B-158F-49F2-ABFD-9E8BB87B0B74}"/>
              </a:ext>
            </a:extLst>
          </p:cNvPr>
          <p:cNvCxnSpPr>
            <a:cxnSpLocks/>
          </p:cNvCxnSpPr>
          <p:nvPr/>
        </p:nvCxnSpPr>
        <p:spPr>
          <a:xfrm>
            <a:off x="2914317" y="3952359"/>
            <a:ext cx="0" cy="806658"/>
          </a:xfrm>
          <a:prstGeom prst="line">
            <a:avLst/>
          </a:prstGeom>
          <a:ln w="76200">
            <a:solidFill>
              <a:schemeClr val="accent4">
                <a:lumMod val="60000"/>
                <a:lumOff val="40000"/>
              </a:schemeClr>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BA133FD-BB9B-46F9-BF51-B574FDB07A8B}"/>
              </a:ext>
            </a:extLst>
          </p:cNvPr>
          <p:cNvCxnSpPr>
            <a:cxnSpLocks/>
          </p:cNvCxnSpPr>
          <p:nvPr/>
        </p:nvCxnSpPr>
        <p:spPr>
          <a:xfrm>
            <a:off x="1375806" y="3952914"/>
            <a:ext cx="0" cy="802753"/>
          </a:xfrm>
          <a:prstGeom prst="line">
            <a:avLst/>
          </a:prstGeom>
          <a:ln w="76200">
            <a:solidFill>
              <a:schemeClr val="accent4">
                <a:lumMod val="60000"/>
                <a:lumOff val="40000"/>
              </a:schemeClr>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09ECA2D-2978-417B-937A-041ACC3C53CE}"/>
              </a:ext>
            </a:extLst>
          </p:cNvPr>
          <p:cNvSpPr txBox="1"/>
          <p:nvPr/>
        </p:nvSpPr>
        <p:spPr>
          <a:xfrm>
            <a:off x="1338860" y="3871514"/>
            <a:ext cx="1583376" cy="954107"/>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Lushlife" panose="00000400000000000000" pitchFamily="2" charset="0"/>
              </a:rPr>
              <a:t>7-year Tribulation</a:t>
            </a:r>
          </a:p>
        </p:txBody>
      </p:sp>
      <p:sp>
        <p:nvSpPr>
          <p:cNvPr id="21" name="Freeform: Shape 20">
            <a:extLst>
              <a:ext uri="{FF2B5EF4-FFF2-40B4-BE49-F238E27FC236}">
                <a16:creationId xmlns:a16="http://schemas.microsoft.com/office/drawing/2014/main" id="{1B2448BC-C9A5-4101-B50D-A9AB675DBDF5}"/>
              </a:ext>
            </a:extLst>
          </p:cNvPr>
          <p:cNvSpPr/>
          <p:nvPr/>
        </p:nvSpPr>
        <p:spPr>
          <a:xfrm>
            <a:off x="4434497" y="4004926"/>
            <a:ext cx="1972411" cy="732059"/>
          </a:xfrm>
          <a:custGeom>
            <a:avLst/>
            <a:gdLst>
              <a:gd name="connsiteX0" fmla="*/ 137503 w 2617155"/>
              <a:gd name="connsiteY0" fmla="*/ 0 h 719603"/>
              <a:gd name="connsiteX1" fmla="*/ 2610279 w 2617155"/>
              <a:gd name="connsiteY1" fmla="*/ 2292 h 719603"/>
              <a:gd name="connsiteX2" fmla="*/ 2617155 w 2617155"/>
              <a:gd name="connsiteY2" fmla="*/ 719603 h 719603"/>
              <a:gd name="connsiteX3" fmla="*/ 128337 w 2617155"/>
              <a:gd name="connsiteY3" fmla="*/ 717311 h 719603"/>
              <a:gd name="connsiteX4" fmla="*/ 167296 w 2617155"/>
              <a:gd name="connsiteY4" fmla="*/ 561474 h 719603"/>
              <a:gd name="connsiteX5" fmla="*/ 0 w 2617155"/>
              <a:gd name="connsiteY5" fmla="*/ 419386 h 719603"/>
              <a:gd name="connsiteX6" fmla="*/ 277299 w 2617155"/>
              <a:gd name="connsiteY6" fmla="*/ 222298 h 719603"/>
              <a:gd name="connsiteX7" fmla="*/ 137503 w 2617155"/>
              <a:gd name="connsiteY7" fmla="*/ 0 h 719603"/>
              <a:gd name="connsiteX0" fmla="*/ 137503 w 2617155"/>
              <a:gd name="connsiteY0" fmla="*/ 1395 h 720998"/>
              <a:gd name="connsiteX1" fmla="*/ 1972411 w 2617155"/>
              <a:gd name="connsiteY1" fmla="*/ 0 h 720998"/>
              <a:gd name="connsiteX2" fmla="*/ 2617155 w 2617155"/>
              <a:gd name="connsiteY2" fmla="*/ 720998 h 720998"/>
              <a:gd name="connsiteX3" fmla="*/ 128337 w 2617155"/>
              <a:gd name="connsiteY3" fmla="*/ 718706 h 720998"/>
              <a:gd name="connsiteX4" fmla="*/ 167296 w 2617155"/>
              <a:gd name="connsiteY4" fmla="*/ 562869 h 720998"/>
              <a:gd name="connsiteX5" fmla="*/ 0 w 2617155"/>
              <a:gd name="connsiteY5" fmla="*/ 420781 h 720998"/>
              <a:gd name="connsiteX6" fmla="*/ 277299 w 2617155"/>
              <a:gd name="connsiteY6" fmla="*/ 223693 h 720998"/>
              <a:gd name="connsiteX7" fmla="*/ 137503 w 2617155"/>
              <a:gd name="connsiteY7" fmla="*/ 1395 h 720998"/>
              <a:gd name="connsiteX0" fmla="*/ 137503 w 1972411"/>
              <a:gd name="connsiteY0" fmla="*/ 1395 h 732059"/>
              <a:gd name="connsiteX1" fmla="*/ 1972411 w 1972411"/>
              <a:gd name="connsiteY1" fmla="*/ 0 h 732059"/>
              <a:gd name="connsiteX2" fmla="*/ 1971913 w 1972411"/>
              <a:gd name="connsiteY2" fmla="*/ 732059 h 732059"/>
              <a:gd name="connsiteX3" fmla="*/ 128337 w 1972411"/>
              <a:gd name="connsiteY3" fmla="*/ 718706 h 732059"/>
              <a:gd name="connsiteX4" fmla="*/ 167296 w 1972411"/>
              <a:gd name="connsiteY4" fmla="*/ 562869 h 732059"/>
              <a:gd name="connsiteX5" fmla="*/ 0 w 1972411"/>
              <a:gd name="connsiteY5" fmla="*/ 420781 h 732059"/>
              <a:gd name="connsiteX6" fmla="*/ 277299 w 1972411"/>
              <a:gd name="connsiteY6" fmla="*/ 223693 h 732059"/>
              <a:gd name="connsiteX7" fmla="*/ 137503 w 1972411"/>
              <a:gd name="connsiteY7" fmla="*/ 1395 h 73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411" h="732059">
                <a:moveTo>
                  <a:pt x="137503" y="1395"/>
                </a:moveTo>
                <a:lnTo>
                  <a:pt x="1972411" y="0"/>
                </a:lnTo>
                <a:lnTo>
                  <a:pt x="1971913" y="732059"/>
                </a:lnTo>
                <a:lnTo>
                  <a:pt x="128337" y="718706"/>
                </a:lnTo>
                <a:lnTo>
                  <a:pt x="167296" y="562869"/>
                </a:lnTo>
                <a:lnTo>
                  <a:pt x="0" y="420781"/>
                </a:lnTo>
                <a:lnTo>
                  <a:pt x="277299" y="223693"/>
                </a:lnTo>
                <a:lnTo>
                  <a:pt x="137503" y="1395"/>
                </a:ln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14BE0A8-39AE-47BD-A19B-55C1565E53F2}"/>
              </a:ext>
            </a:extLst>
          </p:cNvPr>
          <p:cNvSpPr txBox="1"/>
          <p:nvPr/>
        </p:nvSpPr>
        <p:spPr>
          <a:xfrm>
            <a:off x="3926327" y="3888150"/>
            <a:ext cx="1583376" cy="954107"/>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Lushlife" panose="00000400000000000000" pitchFamily="2" charset="0"/>
              </a:rPr>
              <a:t>1000-year Millennium</a:t>
            </a:r>
          </a:p>
        </p:txBody>
      </p:sp>
      <p:sp>
        <p:nvSpPr>
          <p:cNvPr id="23" name="Rectangle 20">
            <a:extLst>
              <a:ext uri="{FF2B5EF4-FFF2-40B4-BE49-F238E27FC236}">
                <a16:creationId xmlns:a16="http://schemas.microsoft.com/office/drawing/2014/main" id="{ADE78BA6-8DE7-4352-9943-0F74729644C9}"/>
              </a:ext>
            </a:extLst>
          </p:cNvPr>
          <p:cNvSpPr/>
          <p:nvPr/>
        </p:nvSpPr>
        <p:spPr>
          <a:xfrm>
            <a:off x="6408175" y="4007678"/>
            <a:ext cx="2357732" cy="718984"/>
          </a:xfrm>
          <a:custGeom>
            <a:avLst/>
            <a:gdLst>
              <a:gd name="connsiteX0" fmla="*/ 0 w 2219632"/>
              <a:gd name="connsiteY0" fmla="*/ 0 h 718984"/>
              <a:gd name="connsiteX1" fmla="*/ 2219632 w 2219632"/>
              <a:gd name="connsiteY1" fmla="*/ 0 h 718984"/>
              <a:gd name="connsiteX2" fmla="*/ 2219632 w 2219632"/>
              <a:gd name="connsiteY2" fmla="*/ 718984 h 718984"/>
              <a:gd name="connsiteX3" fmla="*/ 0 w 2219632"/>
              <a:gd name="connsiteY3" fmla="*/ 718984 h 718984"/>
              <a:gd name="connsiteX4" fmla="*/ 0 w 2219632"/>
              <a:gd name="connsiteY4" fmla="*/ 0 h 718984"/>
              <a:gd name="connsiteX0" fmla="*/ 0 w 2219632"/>
              <a:gd name="connsiteY0" fmla="*/ 0 h 718984"/>
              <a:gd name="connsiteX1" fmla="*/ 2219632 w 2219632"/>
              <a:gd name="connsiteY1" fmla="*/ 0 h 718984"/>
              <a:gd name="connsiteX2" fmla="*/ 2218292 w 2219632"/>
              <a:gd name="connsiteY2" fmla="*/ 360526 h 718984"/>
              <a:gd name="connsiteX3" fmla="*/ 2219632 w 2219632"/>
              <a:gd name="connsiteY3" fmla="*/ 718984 h 718984"/>
              <a:gd name="connsiteX4" fmla="*/ 0 w 2219632"/>
              <a:gd name="connsiteY4" fmla="*/ 718984 h 718984"/>
              <a:gd name="connsiteX5" fmla="*/ 0 w 2219632"/>
              <a:gd name="connsiteY5" fmla="*/ 0 h 718984"/>
              <a:gd name="connsiteX0" fmla="*/ 0 w 2344325"/>
              <a:gd name="connsiteY0" fmla="*/ 0 h 718984"/>
              <a:gd name="connsiteX1" fmla="*/ 2219632 w 2344325"/>
              <a:gd name="connsiteY1" fmla="*/ 0 h 718984"/>
              <a:gd name="connsiteX2" fmla="*/ 2344324 w 2344325"/>
              <a:gd name="connsiteY2" fmla="*/ 360526 h 718984"/>
              <a:gd name="connsiteX3" fmla="*/ 2219632 w 2344325"/>
              <a:gd name="connsiteY3" fmla="*/ 718984 h 718984"/>
              <a:gd name="connsiteX4" fmla="*/ 0 w 2344325"/>
              <a:gd name="connsiteY4" fmla="*/ 718984 h 718984"/>
              <a:gd name="connsiteX5" fmla="*/ 0 w 2344325"/>
              <a:gd name="connsiteY5" fmla="*/ 0 h 718984"/>
              <a:gd name="connsiteX0" fmla="*/ 0 w 2344325"/>
              <a:gd name="connsiteY0" fmla="*/ 0 h 718984"/>
              <a:gd name="connsiteX1" fmla="*/ 2219632 w 2344325"/>
              <a:gd name="connsiteY1" fmla="*/ 0 h 718984"/>
              <a:gd name="connsiteX2" fmla="*/ 2344324 w 2344325"/>
              <a:gd name="connsiteY2" fmla="*/ 360526 h 718984"/>
              <a:gd name="connsiteX3" fmla="*/ 2219632 w 2344325"/>
              <a:gd name="connsiteY3" fmla="*/ 718984 h 718984"/>
              <a:gd name="connsiteX4" fmla="*/ 0 w 2344325"/>
              <a:gd name="connsiteY4" fmla="*/ 718984 h 718984"/>
              <a:gd name="connsiteX5" fmla="*/ 0 w 2344325"/>
              <a:gd name="connsiteY5" fmla="*/ 0 h 718984"/>
              <a:gd name="connsiteX0" fmla="*/ 0 w 2344324"/>
              <a:gd name="connsiteY0" fmla="*/ 0 h 718984"/>
              <a:gd name="connsiteX1" fmla="*/ 2219632 w 2344324"/>
              <a:gd name="connsiteY1" fmla="*/ 0 h 718984"/>
              <a:gd name="connsiteX2" fmla="*/ 2344324 w 2344324"/>
              <a:gd name="connsiteY2" fmla="*/ 360526 h 718984"/>
              <a:gd name="connsiteX3" fmla="*/ 2219632 w 2344324"/>
              <a:gd name="connsiteY3" fmla="*/ 718984 h 718984"/>
              <a:gd name="connsiteX4" fmla="*/ 0 w 2344324"/>
              <a:gd name="connsiteY4" fmla="*/ 718984 h 718984"/>
              <a:gd name="connsiteX5" fmla="*/ 0 w 2344324"/>
              <a:gd name="connsiteY5" fmla="*/ 0 h 718984"/>
              <a:gd name="connsiteX0" fmla="*/ 0 w 2349687"/>
              <a:gd name="connsiteY0" fmla="*/ 0 h 718984"/>
              <a:gd name="connsiteX1" fmla="*/ 2219632 w 2349687"/>
              <a:gd name="connsiteY1" fmla="*/ 0 h 718984"/>
              <a:gd name="connsiteX2" fmla="*/ 2349687 w 2349687"/>
              <a:gd name="connsiteY2" fmla="*/ 360526 h 718984"/>
              <a:gd name="connsiteX3" fmla="*/ 2219632 w 2349687"/>
              <a:gd name="connsiteY3" fmla="*/ 718984 h 718984"/>
              <a:gd name="connsiteX4" fmla="*/ 0 w 2349687"/>
              <a:gd name="connsiteY4" fmla="*/ 718984 h 718984"/>
              <a:gd name="connsiteX5" fmla="*/ 0 w 2349687"/>
              <a:gd name="connsiteY5" fmla="*/ 0 h 718984"/>
              <a:gd name="connsiteX0" fmla="*/ 0 w 2349687"/>
              <a:gd name="connsiteY0" fmla="*/ 0 h 718984"/>
              <a:gd name="connsiteX1" fmla="*/ 2219632 w 2349687"/>
              <a:gd name="connsiteY1" fmla="*/ 0 h 718984"/>
              <a:gd name="connsiteX2" fmla="*/ 2349687 w 2349687"/>
              <a:gd name="connsiteY2" fmla="*/ 360526 h 718984"/>
              <a:gd name="connsiteX3" fmla="*/ 2219632 w 2349687"/>
              <a:gd name="connsiteY3" fmla="*/ 718984 h 718984"/>
              <a:gd name="connsiteX4" fmla="*/ 0 w 2349687"/>
              <a:gd name="connsiteY4" fmla="*/ 718984 h 718984"/>
              <a:gd name="connsiteX5" fmla="*/ 0 w 2349687"/>
              <a:gd name="connsiteY5" fmla="*/ 0 h 718984"/>
              <a:gd name="connsiteX0" fmla="*/ 0 w 2349687"/>
              <a:gd name="connsiteY0" fmla="*/ 0 h 718984"/>
              <a:gd name="connsiteX1" fmla="*/ 2219632 w 2349687"/>
              <a:gd name="connsiteY1" fmla="*/ 0 h 718984"/>
              <a:gd name="connsiteX2" fmla="*/ 2349687 w 2349687"/>
              <a:gd name="connsiteY2" fmla="*/ 360526 h 718984"/>
              <a:gd name="connsiteX3" fmla="*/ 2230358 w 2349687"/>
              <a:gd name="connsiteY3" fmla="*/ 718984 h 718984"/>
              <a:gd name="connsiteX4" fmla="*/ 0 w 2349687"/>
              <a:gd name="connsiteY4" fmla="*/ 718984 h 718984"/>
              <a:gd name="connsiteX5" fmla="*/ 0 w 2349687"/>
              <a:gd name="connsiteY5" fmla="*/ 0 h 718984"/>
              <a:gd name="connsiteX0" fmla="*/ 0 w 2349687"/>
              <a:gd name="connsiteY0" fmla="*/ 0 h 718984"/>
              <a:gd name="connsiteX1" fmla="*/ 2219632 w 2349687"/>
              <a:gd name="connsiteY1" fmla="*/ 0 h 718984"/>
              <a:gd name="connsiteX2" fmla="*/ 2349687 w 2349687"/>
              <a:gd name="connsiteY2" fmla="*/ 360526 h 718984"/>
              <a:gd name="connsiteX3" fmla="*/ 2235721 w 2349687"/>
              <a:gd name="connsiteY3" fmla="*/ 718984 h 718984"/>
              <a:gd name="connsiteX4" fmla="*/ 0 w 2349687"/>
              <a:gd name="connsiteY4" fmla="*/ 718984 h 718984"/>
              <a:gd name="connsiteX5" fmla="*/ 0 w 2349687"/>
              <a:gd name="connsiteY5" fmla="*/ 0 h 718984"/>
              <a:gd name="connsiteX0" fmla="*/ 0 w 2349687"/>
              <a:gd name="connsiteY0" fmla="*/ 0 h 718984"/>
              <a:gd name="connsiteX1" fmla="*/ 2219632 w 2349687"/>
              <a:gd name="connsiteY1" fmla="*/ 0 h 718984"/>
              <a:gd name="connsiteX2" fmla="*/ 2349687 w 2349687"/>
              <a:gd name="connsiteY2" fmla="*/ 360526 h 718984"/>
              <a:gd name="connsiteX3" fmla="*/ 2235721 w 2349687"/>
              <a:gd name="connsiteY3" fmla="*/ 718984 h 718984"/>
              <a:gd name="connsiteX4" fmla="*/ 0 w 2349687"/>
              <a:gd name="connsiteY4" fmla="*/ 718984 h 718984"/>
              <a:gd name="connsiteX5" fmla="*/ 0 w 2349687"/>
              <a:gd name="connsiteY5" fmla="*/ 0 h 718984"/>
              <a:gd name="connsiteX0" fmla="*/ 0 w 2357732"/>
              <a:gd name="connsiteY0" fmla="*/ 0 h 718984"/>
              <a:gd name="connsiteX1" fmla="*/ 2219632 w 2357732"/>
              <a:gd name="connsiteY1" fmla="*/ 0 h 718984"/>
              <a:gd name="connsiteX2" fmla="*/ 2357732 w 2357732"/>
              <a:gd name="connsiteY2" fmla="*/ 360526 h 718984"/>
              <a:gd name="connsiteX3" fmla="*/ 2235721 w 2357732"/>
              <a:gd name="connsiteY3" fmla="*/ 718984 h 718984"/>
              <a:gd name="connsiteX4" fmla="*/ 0 w 2357732"/>
              <a:gd name="connsiteY4" fmla="*/ 718984 h 718984"/>
              <a:gd name="connsiteX5" fmla="*/ 0 w 2357732"/>
              <a:gd name="connsiteY5" fmla="*/ 0 h 71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7732" h="718984">
                <a:moveTo>
                  <a:pt x="0" y="0"/>
                </a:moveTo>
                <a:lnTo>
                  <a:pt x="2219632" y="0"/>
                </a:lnTo>
                <a:lnTo>
                  <a:pt x="2357732" y="360526"/>
                </a:lnTo>
                <a:lnTo>
                  <a:pt x="2235721" y="718984"/>
                </a:lnTo>
                <a:lnTo>
                  <a:pt x="0" y="718984"/>
                </a:lnTo>
                <a:lnTo>
                  <a:pt x="0" y="0"/>
                </a:ln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1B711BD-1B8E-49C0-A9BD-1D6047BACAAE}"/>
              </a:ext>
            </a:extLst>
          </p:cNvPr>
          <p:cNvSpPr txBox="1"/>
          <p:nvPr/>
        </p:nvSpPr>
        <p:spPr>
          <a:xfrm>
            <a:off x="6653894" y="3889656"/>
            <a:ext cx="1811900" cy="954107"/>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Lushlife" panose="00000400000000000000" pitchFamily="2" charset="0"/>
              </a:rPr>
              <a:t>New Heavens New Earth</a:t>
            </a:r>
          </a:p>
        </p:txBody>
      </p:sp>
      <p:cxnSp>
        <p:nvCxnSpPr>
          <p:cNvPr id="25" name="Straight Connector 24">
            <a:extLst>
              <a:ext uri="{FF2B5EF4-FFF2-40B4-BE49-F238E27FC236}">
                <a16:creationId xmlns:a16="http://schemas.microsoft.com/office/drawing/2014/main" id="{ED95779B-B5D2-408D-8A09-A6817E94BDE0}"/>
              </a:ext>
            </a:extLst>
          </p:cNvPr>
          <p:cNvCxnSpPr>
            <a:cxnSpLocks/>
          </p:cNvCxnSpPr>
          <p:nvPr/>
        </p:nvCxnSpPr>
        <p:spPr>
          <a:xfrm>
            <a:off x="6412382" y="3967547"/>
            <a:ext cx="0" cy="795494"/>
          </a:xfrm>
          <a:prstGeom prst="line">
            <a:avLst/>
          </a:prstGeom>
          <a:ln w="76200">
            <a:solidFill>
              <a:schemeClr val="accent4">
                <a:lumMod val="60000"/>
                <a:lumOff val="40000"/>
              </a:schemeClr>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49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par>
                          <p:cTn id="50" fill="hold">
                            <p:stCondLst>
                              <p:cond delay="3500"/>
                            </p:stCondLst>
                            <p:childTnLst>
                              <p:par>
                                <p:cTn id="51" presetID="10" presetClass="entr" presetSubtype="0"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par>
                          <p:cTn id="54" fill="hold">
                            <p:stCondLst>
                              <p:cond delay="4000"/>
                            </p:stCondLst>
                            <p:childTnLst>
                              <p:par>
                                <p:cTn id="55" presetID="22" presetClass="entr" presetSubtype="8"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5" grpId="0" animBg="1"/>
      <p:bldP spid="16" grpId="0" animBg="1"/>
      <p:bldP spid="17" grpId="0" animBg="1"/>
      <p:bldP spid="20" grpId="0"/>
      <p:bldP spid="21" grpId="0" animBg="1"/>
      <p:bldP spid="22" grpId="0"/>
      <p:bldP spid="23" grpId="0" animBg="1"/>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Tree>
    <p:extLst>
      <p:ext uri="{BB962C8B-B14F-4D97-AF65-F5344CB8AC3E}">
        <p14:creationId xmlns:p14="http://schemas.microsoft.com/office/powerpoint/2010/main" val="319735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84775"/>
          </a:xfrm>
          <a:prstGeom prst="rect">
            <a:avLst/>
          </a:prstGeom>
          <a:noFill/>
        </p:spPr>
        <p:txBody>
          <a:bodyPr wrap="square" rtlCol="0">
            <a:spAutoFit/>
          </a:bodyPr>
          <a:lstStyle/>
          <a:p>
            <a:r>
              <a:rPr lang="en-US" sz="3200" dirty="0"/>
              <a:t>1</a:t>
            </a:r>
            <a:r>
              <a:rPr lang="en-US" sz="3200" baseline="30000" dirty="0"/>
              <a:t>st</a:t>
            </a:r>
            <a:r>
              <a:rPr lang="en-US" sz="3200" dirty="0"/>
              <a:t> of 12 </a:t>
            </a:r>
            <a:r>
              <a:rPr lang="en-US" sz="3200" dirty="0">
                <a:solidFill>
                  <a:schemeClr val="accent4">
                    <a:lumMod val="40000"/>
                    <a:lumOff val="60000"/>
                  </a:schemeClr>
                </a:solidFill>
              </a:rPr>
              <a:t>“Psalms of Asaph”</a:t>
            </a: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Tree>
    <p:extLst>
      <p:ext uri="{BB962C8B-B14F-4D97-AF65-F5344CB8AC3E}">
        <p14:creationId xmlns:p14="http://schemas.microsoft.com/office/powerpoint/2010/main" val="198482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Tree>
    <p:extLst>
      <p:ext uri="{BB962C8B-B14F-4D97-AF65-F5344CB8AC3E}">
        <p14:creationId xmlns:p14="http://schemas.microsoft.com/office/powerpoint/2010/main" val="38018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923330"/>
          </a:xfrm>
          <a:prstGeom prst="rect">
            <a:avLst/>
          </a:prstGeom>
          <a:noFill/>
        </p:spPr>
        <p:txBody>
          <a:bodyPr wrap="square" rtlCol="0">
            <a:spAutoFit/>
          </a:bodyPr>
          <a:lstStyle/>
          <a:p>
            <a:pPr algn="ctr"/>
            <a:r>
              <a:rPr lang="en-US" sz="5400" dirty="0">
                <a:solidFill>
                  <a:schemeClr val="accent4">
                    <a:lumMod val="40000"/>
                    <a:lumOff val="60000"/>
                  </a:schemeClr>
                </a:solidFill>
              </a:rPr>
              <a:t>Mighty One, God  the </a:t>
            </a:r>
            <a:r>
              <a:rPr lang="en-US" sz="5400" cap="small" dirty="0">
                <a:solidFill>
                  <a:schemeClr val="accent4">
                    <a:lumMod val="40000"/>
                    <a:lumOff val="60000"/>
                  </a:schemeClr>
                </a:solidFill>
              </a:rPr>
              <a:t>Lord</a:t>
            </a:r>
            <a:endParaRPr lang="en-US" sz="8000" dirty="0">
              <a:solidFill>
                <a:schemeClr val="accent4">
                  <a:lumMod val="40000"/>
                  <a:lumOff val="60000"/>
                </a:schemeClr>
              </a:solidFill>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
        <p:nvSpPr>
          <p:cNvPr id="2" name="TextBox 1">
            <a:extLst>
              <a:ext uri="{FF2B5EF4-FFF2-40B4-BE49-F238E27FC236}">
                <a16:creationId xmlns:a16="http://schemas.microsoft.com/office/drawing/2014/main" id="{3F779073-B6EE-45EE-923B-4B05FE131A8D}"/>
              </a:ext>
            </a:extLst>
          </p:cNvPr>
          <p:cNvSpPr txBox="1"/>
          <p:nvPr/>
        </p:nvSpPr>
        <p:spPr>
          <a:xfrm>
            <a:off x="2235197" y="1879600"/>
            <a:ext cx="885371" cy="707886"/>
          </a:xfrm>
          <a:prstGeom prst="rect">
            <a:avLst/>
          </a:prstGeom>
          <a:noFill/>
        </p:spPr>
        <p:txBody>
          <a:bodyPr wrap="square" rtlCol="0">
            <a:spAutoFit/>
          </a:bodyPr>
          <a:lstStyle/>
          <a:p>
            <a:pPr algn="ctr"/>
            <a:r>
              <a:rPr lang="en-US" sz="4000" b="1" i="1" dirty="0">
                <a:solidFill>
                  <a:schemeClr val="accent4">
                    <a:lumMod val="40000"/>
                    <a:lumOff val="60000"/>
                  </a:schemeClr>
                </a:solidFill>
                <a:latin typeface="Times New Roman" panose="02020603050405020304" pitchFamily="18" charset="0"/>
                <a:cs typeface="Times New Roman" panose="02020603050405020304" pitchFamily="18" charset="0"/>
              </a:rPr>
              <a:t>El</a:t>
            </a:r>
          </a:p>
        </p:txBody>
      </p:sp>
      <p:sp>
        <p:nvSpPr>
          <p:cNvPr id="10" name="TextBox 9">
            <a:extLst>
              <a:ext uri="{FF2B5EF4-FFF2-40B4-BE49-F238E27FC236}">
                <a16:creationId xmlns:a16="http://schemas.microsoft.com/office/drawing/2014/main" id="{4D9E5542-9E90-447F-980D-E251A2A74143}"/>
              </a:ext>
            </a:extLst>
          </p:cNvPr>
          <p:cNvSpPr txBox="1"/>
          <p:nvPr/>
        </p:nvSpPr>
        <p:spPr>
          <a:xfrm>
            <a:off x="3935109" y="1901374"/>
            <a:ext cx="1897872" cy="707886"/>
          </a:xfrm>
          <a:prstGeom prst="rect">
            <a:avLst/>
          </a:prstGeom>
          <a:noFill/>
        </p:spPr>
        <p:txBody>
          <a:bodyPr wrap="square" rtlCol="0">
            <a:spAutoFit/>
          </a:bodyPr>
          <a:lstStyle/>
          <a:p>
            <a:pPr algn="ctr"/>
            <a:r>
              <a:rPr lang="en-US" sz="4000" b="1" i="1" dirty="0">
                <a:solidFill>
                  <a:schemeClr val="accent4">
                    <a:lumMod val="40000"/>
                    <a:lumOff val="60000"/>
                  </a:schemeClr>
                </a:solidFill>
                <a:latin typeface="Times New Roman" panose="02020603050405020304" pitchFamily="18" charset="0"/>
                <a:cs typeface="Times New Roman" panose="02020603050405020304" pitchFamily="18" charset="0"/>
              </a:rPr>
              <a:t>Elohim</a:t>
            </a:r>
          </a:p>
        </p:txBody>
      </p:sp>
      <p:sp>
        <p:nvSpPr>
          <p:cNvPr id="11" name="TextBox 10">
            <a:extLst>
              <a:ext uri="{FF2B5EF4-FFF2-40B4-BE49-F238E27FC236}">
                <a16:creationId xmlns:a16="http://schemas.microsoft.com/office/drawing/2014/main" id="{565F3CA4-5B8D-41B6-900C-D97EA287D78D}"/>
              </a:ext>
            </a:extLst>
          </p:cNvPr>
          <p:cNvSpPr txBox="1"/>
          <p:nvPr/>
        </p:nvSpPr>
        <p:spPr>
          <a:xfrm>
            <a:off x="6117774" y="1923148"/>
            <a:ext cx="2104545" cy="707886"/>
          </a:xfrm>
          <a:prstGeom prst="rect">
            <a:avLst/>
          </a:prstGeom>
          <a:noFill/>
        </p:spPr>
        <p:txBody>
          <a:bodyPr wrap="square" rtlCol="0">
            <a:spAutoFit/>
          </a:bodyPr>
          <a:lstStyle/>
          <a:p>
            <a:pPr algn="ctr"/>
            <a:r>
              <a:rPr lang="en-US" sz="4000" b="1" i="1" dirty="0">
                <a:solidFill>
                  <a:schemeClr val="accent4">
                    <a:lumMod val="40000"/>
                    <a:lumOff val="60000"/>
                  </a:schemeClr>
                </a:solidFill>
                <a:latin typeface="Times New Roman" panose="02020603050405020304" pitchFamily="18" charset="0"/>
                <a:cs typeface="Times New Roman" panose="02020603050405020304" pitchFamily="18" charset="0"/>
              </a:rPr>
              <a:t>Yahweh</a:t>
            </a:r>
          </a:p>
        </p:txBody>
      </p:sp>
    </p:spTree>
    <p:extLst>
      <p:ext uri="{BB962C8B-B14F-4D97-AF65-F5344CB8AC3E}">
        <p14:creationId xmlns:p14="http://schemas.microsoft.com/office/powerpoint/2010/main" val="146126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Tree>
    <p:extLst>
      <p:ext uri="{BB962C8B-B14F-4D97-AF65-F5344CB8AC3E}">
        <p14:creationId xmlns:p14="http://schemas.microsoft.com/office/powerpoint/2010/main" val="226576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84775"/>
          </a:xfrm>
          <a:prstGeom prst="rect">
            <a:avLst/>
          </a:prstGeom>
          <a:noFill/>
        </p:spPr>
        <p:txBody>
          <a:bodyPr wrap="square" rtlCol="0">
            <a:spAutoFit/>
          </a:bodyPr>
          <a:lstStyle/>
          <a:p>
            <a:r>
              <a:rPr lang="en-US" sz="3200" dirty="0"/>
              <a:t>Don’t confuse His silence with …</a:t>
            </a:r>
            <a:endParaRPr lang="en-US" sz="72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
        <p:nvSpPr>
          <p:cNvPr id="11" name="TextBox 10">
            <a:extLst>
              <a:ext uri="{FF2B5EF4-FFF2-40B4-BE49-F238E27FC236}">
                <a16:creationId xmlns:a16="http://schemas.microsoft.com/office/drawing/2014/main" id="{C72731AF-3DCE-4F1C-825D-2849B9262057}"/>
              </a:ext>
            </a:extLst>
          </p:cNvPr>
          <p:cNvSpPr txBox="1"/>
          <p:nvPr/>
        </p:nvSpPr>
        <p:spPr>
          <a:xfrm>
            <a:off x="732971" y="1219201"/>
            <a:ext cx="7975600" cy="584775"/>
          </a:xfrm>
          <a:prstGeom prst="rect">
            <a:avLst/>
          </a:prstGeom>
          <a:noFill/>
        </p:spPr>
        <p:txBody>
          <a:bodyPr wrap="square" rtlCol="0">
            <a:spAutoFit/>
          </a:bodyPr>
          <a:lstStyle/>
          <a:p>
            <a:r>
              <a:rPr lang="en-US" sz="3200" dirty="0">
                <a:solidFill>
                  <a:schemeClr val="bg1"/>
                </a:solidFill>
                <a:latin typeface="Lushlife" panose="00000400000000000000" pitchFamily="2" charset="0"/>
              </a:rPr>
              <a:t>1. Ignorance</a:t>
            </a:r>
            <a:endParaRPr lang="en-US" sz="4800" dirty="0">
              <a:solidFill>
                <a:schemeClr val="bg1"/>
              </a:solidFill>
              <a:latin typeface="Lushlife" panose="00000400000000000000" pitchFamily="2" charset="0"/>
            </a:endParaRPr>
          </a:p>
        </p:txBody>
      </p:sp>
      <p:sp>
        <p:nvSpPr>
          <p:cNvPr id="12" name="TextBox 11">
            <a:extLst>
              <a:ext uri="{FF2B5EF4-FFF2-40B4-BE49-F238E27FC236}">
                <a16:creationId xmlns:a16="http://schemas.microsoft.com/office/drawing/2014/main" id="{AD99CB21-7980-4485-B34D-DABC1C77590A}"/>
              </a:ext>
            </a:extLst>
          </p:cNvPr>
          <p:cNvSpPr txBox="1"/>
          <p:nvPr/>
        </p:nvSpPr>
        <p:spPr>
          <a:xfrm>
            <a:off x="732973" y="1734460"/>
            <a:ext cx="7975600" cy="584775"/>
          </a:xfrm>
          <a:prstGeom prst="rect">
            <a:avLst/>
          </a:prstGeom>
          <a:noFill/>
        </p:spPr>
        <p:txBody>
          <a:bodyPr wrap="square" rtlCol="0">
            <a:spAutoFit/>
          </a:bodyPr>
          <a:lstStyle/>
          <a:p>
            <a:r>
              <a:rPr lang="en-US" sz="3200" dirty="0">
                <a:solidFill>
                  <a:schemeClr val="bg1"/>
                </a:solidFill>
                <a:latin typeface="Lushlife" panose="00000400000000000000" pitchFamily="2" charset="0"/>
              </a:rPr>
              <a:t>2. Weakness</a:t>
            </a:r>
            <a:endParaRPr lang="en-US" sz="4800" dirty="0">
              <a:solidFill>
                <a:schemeClr val="bg1"/>
              </a:solidFill>
              <a:latin typeface="Lushlife" panose="00000400000000000000" pitchFamily="2" charset="0"/>
            </a:endParaRPr>
          </a:p>
        </p:txBody>
      </p:sp>
      <p:sp>
        <p:nvSpPr>
          <p:cNvPr id="13" name="TextBox 12">
            <a:extLst>
              <a:ext uri="{FF2B5EF4-FFF2-40B4-BE49-F238E27FC236}">
                <a16:creationId xmlns:a16="http://schemas.microsoft.com/office/drawing/2014/main" id="{F1B21510-D45B-4B33-B6D7-451A93EED444}"/>
              </a:ext>
            </a:extLst>
          </p:cNvPr>
          <p:cNvSpPr txBox="1"/>
          <p:nvPr/>
        </p:nvSpPr>
        <p:spPr>
          <a:xfrm>
            <a:off x="732975" y="2249719"/>
            <a:ext cx="7975600" cy="584775"/>
          </a:xfrm>
          <a:prstGeom prst="rect">
            <a:avLst/>
          </a:prstGeom>
          <a:noFill/>
        </p:spPr>
        <p:txBody>
          <a:bodyPr wrap="square" rtlCol="0">
            <a:spAutoFit/>
          </a:bodyPr>
          <a:lstStyle/>
          <a:p>
            <a:r>
              <a:rPr lang="en-US" sz="3200" dirty="0">
                <a:solidFill>
                  <a:schemeClr val="bg1"/>
                </a:solidFill>
                <a:latin typeface="Lushlife" panose="00000400000000000000" pitchFamily="2" charset="0"/>
              </a:rPr>
              <a:t>3. Approval</a:t>
            </a:r>
            <a:endParaRPr lang="en-US" sz="4800" dirty="0">
              <a:solidFill>
                <a:schemeClr val="bg1"/>
              </a:solidFill>
              <a:latin typeface="Lushlife" panose="00000400000000000000" pitchFamily="2" charset="0"/>
            </a:endParaRPr>
          </a:p>
        </p:txBody>
      </p:sp>
    </p:spTree>
    <p:extLst>
      <p:ext uri="{BB962C8B-B14F-4D97-AF65-F5344CB8AC3E}">
        <p14:creationId xmlns:p14="http://schemas.microsoft.com/office/powerpoint/2010/main" val="215926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3" presetClass="emph" presetSubtype="2" fill="hold" grpId="1" nodeType="withEffect">
                                  <p:stCondLst>
                                    <p:cond delay="0"/>
                                  </p:stCondLst>
                                  <p:childTnLst>
                                    <p:animClr clrSpc="rgb" dir="cw">
                                      <p:cBhvr override="childStyle">
                                        <p:cTn id="19" dur="2000" fill="hold"/>
                                        <p:tgtEl>
                                          <p:spTgt spid="11"/>
                                        </p:tgtEl>
                                        <p:attrNameLst>
                                          <p:attrName>style.color</p:attrName>
                                        </p:attrNameLst>
                                      </p:cBhvr>
                                      <p:to>
                                        <a:schemeClr val="accent2"/>
                                      </p:to>
                                    </p:animClr>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3" presetClass="emph" presetSubtype="2" fill="hold" grpId="1" nodeType="withEffect">
                                  <p:stCondLst>
                                    <p:cond delay="0"/>
                                  </p:stCondLst>
                                  <p:childTnLst>
                                    <p:animClr clrSpc="rgb" dir="cw">
                                      <p:cBhvr override="childStyle">
                                        <p:cTn id="26" dur="2000" fill="hold"/>
                                        <p:tgtEl>
                                          <p:spTgt spid="1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1" grpId="1"/>
      <p:bldP spid="12" grpId="0"/>
      <p:bldP spid="12" grpId="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Tree>
    <p:extLst>
      <p:ext uri="{BB962C8B-B14F-4D97-AF65-F5344CB8AC3E}">
        <p14:creationId xmlns:p14="http://schemas.microsoft.com/office/powerpoint/2010/main" val="133860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2062103"/>
          </a:xfrm>
          <a:prstGeom prst="rect">
            <a:avLst/>
          </a:prstGeom>
          <a:noFill/>
        </p:spPr>
        <p:txBody>
          <a:bodyPr wrap="square" rtlCol="0">
            <a:spAutoFit/>
          </a:bodyPr>
          <a:lstStyle/>
          <a:p>
            <a:r>
              <a:rPr lang="en-US" sz="3200" dirty="0"/>
              <a:t>Bible Knowledge Commentary ~ “So the psalm indicts God’s people for formalism and hypocrisy in worship. Jesus’ advice to ‘worship in spirit and in truth’ (John 4:24) provides the proper correctives for these faults.”</a:t>
            </a:r>
            <a:endParaRPr lang="en-US" sz="115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Tree>
    <p:extLst>
      <p:ext uri="{BB962C8B-B14F-4D97-AF65-F5344CB8AC3E}">
        <p14:creationId xmlns:p14="http://schemas.microsoft.com/office/powerpoint/2010/main" val="380660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Tree>
    <p:extLst>
      <p:ext uri="{BB962C8B-B14F-4D97-AF65-F5344CB8AC3E}">
        <p14:creationId xmlns:p14="http://schemas.microsoft.com/office/powerpoint/2010/main" val="35588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pic>
        <p:nvPicPr>
          <p:cNvPr id="3" name="Picture 2">
            <a:extLst>
              <a:ext uri="{FF2B5EF4-FFF2-40B4-BE49-F238E27FC236}">
                <a16:creationId xmlns:a16="http://schemas.microsoft.com/office/drawing/2014/main" id="{A52522EA-5BD3-4217-9729-B004921A70F4}"/>
              </a:ext>
            </a:extLst>
          </p:cNvPr>
          <p:cNvPicPr>
            <a:picLocks noChangeAspect="1"/>
          </p:cNvPicPr>
          <p:nvPr/>
        </p:nvPicPr>
        <p:blipFill rotWithShape="1">
          <a:blip r:embed="rId4"/>
          <a:srcRect l="34749" t="48515" r="43716" b="29324"/>
          <a:stretch/>
        </p:blipFill>
        <p:spPr>
          <a:xfrm>
            <a:off x="540326" y="1016001"/>
            <a:ext cx="7436877" cy="5068916"/>
          </a:xfrm>
          <a:prstGeom prst="rect">
            <a:avLst/>
          </a:prstGeom>
        </p:spPr>
      </p:pic>
      <p:sp>
        <p:nvSpPr>
          <p:cNvPr id="2" name="Freeform: Shape 1">
            <a:extLst>
              <a:ext uri="{FF2B5EF4-FFF2-40B4-BE49-F238E27FC236}">
                <a16:creationId xmlns:a16="http://schemas.microsoft.com/office/drawing/2014/main" id="{4ED59E2C-A76C-456D-96AF-365586CD1F82}"/>
              </a:ext>
            </a:extLst>
          </p:cNvPr>
          <p:cNvSpPr/>
          <p:nvPr/>
        </p:nvSpPr>
        <p:spPr>
          <a:xfrm>
            <a:off x="4383314" y="3091543"/>
            <a:ext cx="994229" cy="797403"/>
          </a:xfrm>
          <a:custGeom>
            <a:avLst/>
            <a:gdLst>
              <a:gd name="connsiteX0" fmla="*/ 0 w 994229"/>
              <a:gd name="connsiteY0" fmla="*/ 471714 h 805543"/>
              <a:gd name="connsiteX1" fmla="*/ 232229 w 994229"/>
              <a:gd name="connsiteY1" fmla="*/ 239486 h 805543"/>
              <a:gd name="connsiteX2" fmla="*/ 558800 w 994229"/>
              <a:gd name="connsiteY2" fmla="*/ 188686 h 805543"/>
              <a:gd name="connsiteX3" fmla="*/ 827315 w 994229"/>
              <a:gd name="connsiteY3" fmla="*/ 0 h 805543"/>
              <a:gd name="connsiteX4" fmla="*/ 994229 w 994229"/>
              <a:gd name="connsiteY4" fmla="*/ 0 h 805543"/>
              <a:gd name="connsiteX5" fmla="*/ 863600 w 994229"/>
              <a:gd name="connsiteY5" fmla="*/ 341086 h 805543"/>
              <a:gd name="connsiteX6" fmla="*/ 820057 w 994229"/>
              <a:gd name="connsiteY6" fmla="*/ 602343 h 805543"/>
              <a:gd name="connsiteX7" fmla="*/ 558800 w 994229"/>
              <a:gd name="connsiteY7" fmla="*/ 791028 h 805543"/>
              <a:gd name="connsiteX8" fmla="*/ 333829 w 994229"/>
              <a:gd name="connsiteY8" fmla="*/ 791028 h 805543"/>
              <a:gd name="connsiteX9" fmla="*/ 188686 w 994229"/>
              <a:gd name="connsiteY9" fmla="*/ 805543 h 805543"/>
              <a:gd name="connsiteX10" fmla="*/ 123372 w 994229"/>
              <a:gd name="connsiteY10" fmla="*/ 805543 h 805543"/>
              <a:gd name="connsiteX11" fmla="*/ 65315 w 994229"/>
              <a:gd name="connsiteY11" fmla="*/ 573314 h 805543"/>
              <a:gd name="connsiteX12" fmla="*/ 0 w 994229"/>
              <a:gd name="connsiteY12" fmla="*/ 471714 h 805543"/>
              <a:gd name="connsiteX0" fmla="*/ 0 w 994229"/>
              <a:gd name="connsiteY0" fmla="*/ 471714 h 854383"/>
              <a:gd name="connsiteX1" fmla="*/ 232229 w 994229"/>
              <a:gd name="connsiteY1" fmla="*/ 239486 h 854383"/>
              <a:gd name="connsiteX2" fmla="*/ 558800 w 994229"/>
              <a:gd name="connsiteY2" fmla="*/ 188686 h 854383"/>
              <a:gd name="connsiteX3" fmla="*/ 827315 w 994229"/>
              <a:gd name="connsiteY3" fmla="*/ 0 h 854383"/>
              <a:gd name="connsiteX4" fmla="*/ 994229 w 994229"/>
              <a:gd name="connsiteY4" fmla="*/ 0 h 854383"/>
              <a:gd name="connsiteX5" fmla="*/ 863600 w 994229"/>
              <a:gd name="connsiteY5" fmla="*/ 341086 h 854383"/>
              <a:gd name="connsiteX6" fmla="*/ 820057 w 994229"/>
              <a:gd name="connsiteY6" fmla="*/ 602343 h 854383"/>
              <a:gd name="connsiteX7" fmla="*/ 558800 w 994229"/>
              <a:gd name="connsiteY7" fmla="*/ 791028 h 854383"/>
              <a:gd name="connsiteX8" fmla="*/ 333829 w 994229"/>
              <a:gd name="connsiteY8" fmla="*/ 791028 h 854383"/>
              <a:gd name="connsiteX9" fmla="*/ 188686 w 994229"/>
              <a:gd name="connsiteY9" fmla="*/ 805543 h 854383"/>
              <a:gd name="connsiteX10" fmla="*/ 60965 w 994229"/>
              <a:gd name="connsiteY10" fmla="*/ 854383 h 854383"/>
              <a:gd name="connsiteX11" fmla="*/ 65315 w 994229"/>
              <a:gd name="connsiteY11" fmla="*/ 573314 h 854383"/>
              <a:gd name="connsiteX12" fmla="*/ 0 w 994229"/>
              <a:gd name="connsiteY12" fmla="*/ 471714 h 854383"/>
              <a:gd name="connsiteX0" fmla="*/ 0 w 994229"/>
              <a:gd name="connsiteY0" fmla="*/ 471714 h 854383"/>
              <a:gd name="connsiteX1" fmla="*/ 232229 w 994229"/>
              <a:gd name="connsiteY1" fmla="*/ 239486 h 854383"/>
              <a:gd name="connsiteX2" fmla="*/ 558800 w 994229"/>
              <a:gd name="connsiteY2" fmla="*/ 188686 h 854383"/>
              <a:gd name="connsiteX3" fmla="*/ 827315 w 994229"/>
              <a:gd name="connsiteY3" fmla="*/ 0 h 854383"/>
              <a:gd name="connsiteX4" fmla="*/ 994229 w 994229"/>
              <a:gd name="connsiteY4" fmla="*/ 0 h 854383"/>
              <a:gd name="connsiteX5" fmla="*/ 863600 w 994229"/>
              <a:gd name="connsiteY5" fmla="*/ 341086 h 854383"/>
              <a:gd name="connsiteX6" fmla="*/ 820057 w 994229"/>
              <a:gd name="connsiteY6" fmla="*/ 602343 h 854383"/>
              <a:gd name="connsiteX7" fmla="*/ 558800 w 994229"/>
              <a:gd name="connsiteY7" fmla="*/ 791028 h 854383"/>
              <a:gd name="connsiteX8" fmla="*/ 333829 w 994229"/>
              <a:gd name="connsiteY8" fmla="*/ 791028 h 854383"/>
              <a:gd name="connsiteX9" fmla="*/ 188686 w 994229"/>
              <a:gd name="connsiteY9" fmla="*/ 832677 h 854383"/>
              <a:gd name="connsiteX10" fmla="*/ 60965 w 994229"/>
              <a:gd name="connsiteY10" fmla="*/ 854383 h 854383"/>
              <a:gd name="connsiteX11" fmla="*/ 65315 w 994229"/>
              <a:gd name="connsiteY11" fmla="*/ 573314 h 854383"/>
              <a:gd name="connsiteX12" fmla="*/ 0 w 994229"/>
              <a:gd name="connsiteY12" fmla="*/ 471714 h 854383"/>
              <a:gd name="connsiteX0" fmla="*/ 0 w 994229"/>
              <a:gd name="connsiteY0" fmla="*/ 471714 h 832677"/>
              <a:gd name="connsiteX1" fmla="*/ 232229 w 994229"/>
              <a:gd name="connsiteY1" fmla="*/ 239486 h 832677"/>
              <a:gd name="connsiteX2" fmla="*/ 558800 w 994229"/>
              <a:gd name="connsiteY2" fmla="*/ 188686 h 832677"/>
              <a:gd name="connsiteX3" fmla="*/ 827315 w 994229"/>
              <a:gd name="connsiteY3" fmla="*/ 0 h 832677"/>
              <a:gd name="connsiteX4" fmla="*/ 994229 w 994229"/>
              <a:gd name="connsiteY4" fmla="*/ 0 h 832677"/>
              <a:gd name="connsiteX5" fmla="*/ 863600 w 994229"/>
              <a:gd name="connsiteY5" fmla="*/ 341086 h 832677"/>
              <a:gd name="connsiteX6" fmla="*/ 820057 w 994229"/>
              <a:gd name="connsiteY6" fmla="*/ 602343 h 832677"/>
              <a:gd name="connsiteX7" fmla="*/ 558800 w 994229"/>
              <a:gd name="connsiteY7" fmla="*/ 791028 h 832677"/>
              <a:gd name="connsiteX8" fmla="*/ 333829 w 994229"/>
              <a:gd name="connsiteY8" fmla="*/ 791028 h 832677"/>
              <a:gd name="connsiteX9" fmla="*/ 188686 w 994229"/>
              <a:gd name="connsiteY9" fmla="*/ 832677 h 832677"/>
              <a:gd name="connsiteX10" fmla="*/ 82671 w 994229"/>
              <a:gd name="connsiteY10" fmla="*/ 797403 h 832677"/>
              <a:gd name="connsiteX11" fmla="*/ 65315 w 994229"/>
              <a:gd name="connsiteY11" fmla="*/ 573314 h 832677"/>
              <a:gd name="connsiteX12" fmla="*/ 0 w 994229"/>
              <a:gd name="connsiteY12" fmla="*/ 471714 h 832677"/>
              <a:gd name="connsiteX0" fmla="*/ 0 w 994229"/>
              <a:gd name="connsiteY0" fmla="*/ 471714 h 797403"/>
              <a:gd name="connsiteX1" fmla="*/ 232229 w 994229"/>
              <a:gd name="connsiteY1" fmla="*/ 239486 h 797403"/>
              <a:gd name="connsiteX2" fmla="*/ 558800 w 994229"/>
              <a:gd name="connsiteY2" fmla="*/ 188686 h 797403"/>
              <a:gd name="connsiteX3" fmla="*/ 827315 w 994229"/>
              <a:gd name="connsiteY3" fmla="*/ 0 h 797403"/>
              <a:gd name="connsiteX4" fmla="*/ 994229 w 994229"/>
              <a:gd name="connsiteY4" fmla="*/ 0 h 797403"/>
              <a:gd name="connsiteX5" fmla="*/ 863600 w 994229"/>
              <a:gd name="connsiteY5" fmla="*/ 341086 h 797403"/>
              <a:gd name="connsiteX6" fmla="*/ 820057 w 994229"/>
              <a:gd name="connsiteY6" fmla="*/ 602343 h 797403"/>
              <a:gd name="connsiteX7" fmla="*/ 558800 w 994229"/>
              <a:gd name="connsiteY7" fmla="*/ 791028 h 797403"/>
              <a:gd name="connsiteX8" fmla="*/ 333829 w 994229"/>
              <a:gd name="connsiteY8" fmla="*/ 791028 h 797403"/>
              <a:gd name="connsiteX9" fmla="*/ 191399 w 994229"/>
              <a:gd name="connsiteY9" fmla="*/ 794690 h 797403"/>
              <a:gd name="connsiteX10" fmla="*/ 82671 w 994229"/>
              <a:gd name="connsiteY10" fmla="*/ 797403 h 797403"/>
              <a:gd name="connsiteX11" fmla="*/ 65315 w 994229"/>
              <a:gd name="connsiteY11" fmla="*/ 573314 h 797403"/>
              <a:gd name="connsiteX12" fmla="*/ 0 w 994229"/>
              <a:gd name="connsiteY12" fmla="*/ 471714 h 797403"/>
              <a:gd name="connsiteX0" fmla="*/ 0 w 994229"/>
              <a:gd name="connsiteY0" fmla="*/ 471714 h 797403"/>
              <a:gd name="connsiteX1" fmla="*/ 232229 w 994229"/>
              <a:gd name="connsiteY1" fmla="*/ 239486 h 797403"/>
              <a:gd name="connsiteX2" fmla="*/ 558800 w 994229"/>
              <a:gd name="connsiteY2" fmla="*/ 188686 h 797403"/>
              <a:gd name="connsiteX3" fmla="*/ 827315 w 994229"/>
              <a:gd name="connsiteY3" fmla="*/ 0 h 797403"/>
              <a:gd name="connsiteX4" fmla="*/ 994229 w 994229"/>
              <a:gd name="connsiteY4" fmla="*/ 0 h 797403"/>
              <a:gd name="connsiteX5" fmla="*/ 863600 w 994229"/>
              <a:gd name="connsiteY5" fmla="*/ 341086 h 797403"/>
              <a:gd name="connsiteX6" fmla="*/ 820057 w 994229"/>
              <a:gd name="connsiteY6" fmla="*/ 602343 h 797403"/>
              <a:gd name="connsiteX7" fmla="*/ 558800 w 994229"/>
              <a:gd name="connsiteY7" fmla="*/ 791028 h 797403"/>
              <a:gd name="connsiteX8" fmla="*/ 333829 w 994229"/>
              <a:gd name="connsiteY8" fmla="*/ 761181 h 797403"/>
              <a:gd name="connsiteX9" fmla="*/ 191399 w 994229"/>
              <a:gd name="connsiteY9" fmla="*/ 794690 h 797403"/>
              <a:gd name="connsiteX10" fmla="*/ 82671 w 994229"/>
              <a:gd name="connsiteY10" fmla="*/ 797403 h 797403"/>
              <a:gd name="connsiteX11" fmla="*/ 65315 w 994229"/>
              <a:gd name="connsiteY11" fmla="*/ 573314 h 797403"/>
              <a:gd name="connsiteX12" fmla="*/ 0 w 994229"/>
              <a:gd name="connsiteY12" fmla="*/ 471714 h 797403"/>
              <a:gd name="connsiteX0" fmla="*/ 0 w 994229"/>
              <a:gd name="connsiteY0" fmla="*/ 471714 h 797403"/>
              <a:gd name="connsiteX1" fmla="*/ 232229 w 994229"/>
              <a:gd name="connsiteY1" fmla="*/ 239486 h 797403"/>
              <a:gd name="connsiteX2" fmla="*/ 558800 w 994229"/>
              <a:gd name="connsiteY2" fmla="*/ 188686 h 797403"/>
              <a:gd name="connsiteX3" fmla="*/ 827315 w 994229"/>
              <a:gd name="connsiteY3" fmla="*/ 0 h 797403"/>
              <a:gd name="connsiteX4" fmla="*/ 994229 w 994229"/>
              <a:gd name="connsiteY4" fmla="*/ 0 h 797403"/>
              <a:gd name="connsiteX5" fmla="*/ 863600 w 994229"/>
              <a:gd name="connsiteY5" fmla="*/ 341086 h 797403"/>
              <a:gd name="connsiteX6" fmla="*/ 820057 w 994229"/>
              <a:gd name="connsiteY6" fmla="*/ 602343 h 797403"/>
              <a:gd name="connsiteX7" fmla="*/ 588647 w 994229"/>
              <a:gd name="connsiteY7" fmla="*/ 772034 h 797403"/>
              <a:gd name="connsiteX8" fmla="*/ 333829 w 994229"/>
              <a:gd name="connsiteY8" fmla="*/ 761181 h 797403"/>
              <a:gd name="connsiteX9" fmla="*/ 191399 w 994229"/>
              <a:gd name="connsiteY9" fmla="*/ 794690 h 797403"/>
              <a:gd name="connsiteX10" fmla="*/ 82671 w 994229"/>
              <a:gd name="connsiteY10" fmla="*/ 797403 h 797403"/>
              <a:gd name="connsiteX11" fmla="*/ 65315 w 994229"/>
              <a:gd name="connsiteY11" fmla="*/ 573314 h 797403"/>
              <a:gd name="connsiteX12" fmla="*/ 0 w 994229"/>
              <a:gd name="connsiteY12" fmla="*/ 471714 h 79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229" h="797403">
                <a:moveTo>
                  <a:pt x="0" y="471714"/>
                </a:moveTo>
                <a:lnTo>
                  <a:pt x="232229" y="239486"/>
                </a:lnTo>
                <a:lnTo>
                  <a:pt x="558800" y="188686"/>
                </a:lnTo>
                <a:lnTo>
                  <a:pt x="827315" y="0"/>
                </a:lnTo>
                <a:lnTo>
                  <a:pt x="994229" y="0"/>
                </a:lnTo>
                <a:lnTo>
                  <a:pt x="863600" y="341086"/>
                </a:lnTo>
                <a:lnTo>
                  <a:pt x="820057" y="602343"/>
                </a:lnTo>
                <a:lnTo>
                  <a:pt x="588647" y="772034"/>
                </a:lnTo>
                <a:lnTo>
                  <a:pt x="333829" y="761181"/>
                </a:lnTo>
                <a:lnTo>
                  <a:pt x="191399" y="794690"/>
                </a:lnTo>
                <a:lnTo>
                  <a:pt x="82671" y="797403"/>
                </a:lnTo>
                <a:lnTo>
                  <a:pt x="65315" y="573314"/>
                </a:lnTo>
                <a:lnTo>
                  <a:pt x="0" y="471714"/>
                </a:lnTo>
                <a:close/>
              </a:path>
            </a:pathLst>
          </a:custGeom>
          <a:solidFill>
            <a:schemeClr val="accent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0A6E34F0-5D11-46B4-AE27-E10BAB87FDBF}"/>
              </a:ext>
            </a:extLst>
          </p:cNvPr>
          <p:cNvSpPr/>
          <p:nvPr/>
        </p:nvSpPr>
        <p:spPr>
          <a:xfrm>
            <a:off x="4365202" y="3797510"/>
            <a:ext cx="1034111" cy="1420376"/>
          </a:xfrm>
          <a:custGeom>
            <a:avLst/>
            <a:gdLst>
              <a:gd name="connsiteX0" fmla="*/ 0 w 928914"/>
              <a:gd name="connsiteY0" fmla="*/ 7257 h 1349829"/>
              <a:gd name="connsiteX1" fmla="*/ 159657 w 928914"/>
              <a:gd name="connsiteY1" fmla="*/ 7257 h 1349829"/>
              <a:gd name="connsiteX2" fmla="*/ 268514 w 928914"/>
              <a:gd name="connsiteY2" fmla="*/ 0 h 1349829"/>
              <a:gd name="connsiteX3" fmla="*/ 355600 w 928914"/>
              <a:gd name="connsiteY3" fmla="*/ 0 h 1349829"/>
              <a:gd name="connsiteX4" fmla="*/ 449943 w 928914"/>
              <a:gd name="connsiteY4" fmla="*/ 7257 h 1349829"/>
              <a:gd name="connsiteX5" fmla="*/ 718457 w 928914"/>
              <a:gd name="connsiteY5" fmla="*/ 43543 h 1349829"/>
              <a:gd name="connsiteX6" fmla="*/ 856343 w 928914"/>
              <a:gd name="connsiteY6" fmla="*/ 290286 h 1349829"/>
              <a:gd name="connsiteX7" fmla="*/ 856343 w 928914"/>
              <a:gd name="connsiteY7" fmla="*/ 580572 h 1349829"/>
              <a:gd name="connsiteX8" fmla="*/ 928914 w 928914"/>
              <a:gd name="connsiteY8" fmla="*/ 776514 h 1349829"/>
              <a:gd name="connsiteX9" fmla="*/ 870857 w 928914"/>
              <a:gd name="connsiteY9" fmla="*/ 1066800 h 1349829"/>
              <a:gd name="connsiteX10" fmla="*/ 703943 w 928914"/>
              <a:gd name="connsiteY10" fmla="*/ 1328057 h 1349829"/>
              <a:gd name="connsiteX11" fmla="*/ 406400 w 928914"/>
              <a:gd name="connsiteY11" fmla="*/ 1349829 h 1349829"/>
              <a:gd name="connsiteX12" fmla="*/ 137886 w 928914"/>
              <a:gd name="connsiteY12" fmla="*/ 1349829 h 1349829"/>
              <a:gd name="connsiteX13" fmla="*/ 0 w 928914"/>
              <a:gd name="connsiteY13" fmla="*/ 1284514 h 1349829"/>
              <a:gd name="connsiteX14" fmla="*/ 0 w 928914"/>
              <a:gd name="connsiteY14" fmla="*/ 1117600 h 1349829"/>
              <a:gd name="connsiteX15" fmla="*/ 0 w 928914"/>
              <a:gd name="connsiteY15" fmla="*/ 914400 h 1349829"/>
              <a:gd name="connsiteX16" fmla="*/ 21771 w 928914"/>
              <a:gd name="connsiteY16" fmla="*/ 762000 h 1349829"/>
              <a:gd name="connsiteX17" fmla="*/ 72571 w 928914"/>
              <a:gd name="connsiteY17" fmla="*/ 595086 h 1349829"/>
              <a:gd name="connsiteX18" fmla="*/ 65314 w 928914"/>
              <a:gd name="connsiteY18" fmla="*/ 449943 h 1349829"/>
              <a:gd name="connsiteX19" fmla="*/ 65314 w 928914"/>
              <a:gd name="connsiteY19" fmla="*/ 312057 h 1349829"/>
              <a:gd name="connsiteX20" fmla="*/ 58057 w 928914"/>
              <a:gd name="connsiteY20" fmla="*/ 217714 h 1349829"/>
              <a:gd name="connsiteX21" fmla="*/ 58057 w 928914"/>
              <a:gd name="connsiteY21" fmla="*/ 145143 h 1349829"/>
              <a:gd name="connsiteX22" fmla="*/ 43543 w 928914"/>
              <a:gd name="connsiteY22" fmla="*/ 94343 h 1349829"/>
              <a:gd name="connsiteX23" fmla="*/ 0 w 928914"/>
              <a:gd name="connsiteY23" fmla="*/ 7257 h 1349829"/>
              <a:gd name="connsiteX0" fmla="*/ 0 w 928914"/>
              <a:gd name="connsiteY0" fmla="*/ 7257 h 1349829"/>
              <a:gd name="connsiteX1" fmla="*/ 159657 w 928914"/>
              <a:gd name="connsiteY1" fmla="*/ 7257 h 1349829"/>
              <a:gd name="connsiteX2" fmla="*/ 268514 w 928914"/>
              <a:gd name="connsiteY2" fmla="*/ 0 h 1349829"/>
              <a:gd name="connsiteX3" fmla="*/ 355600 w 928914"/>
              <a:gd name="connsiteY3" fmla="*/ 0 h 1349829"/>
              <a:gd name="connsiteX4" fmla="*/ 449943 w 928914"/>
              <a:gd name="connsiteY4" fmla="*/ 7257 h 1349829"/>
              <a:gd name="connsiteX5" fmla="*/ 718457 w 928914"/>
              <a:gd name="connsiteY5" fmla="*/ 43543 h 1349829"/>
              <a:gd name="connsiteX6" fmla="*/ 856343 w 928914"/>
              <a:gd name="connsiteY6" fmla="*/ 290286 h 1349829"/>
              <a:gd name="connsiteX7" fmla="*/ 856343 w 928914"/>
              <a:gd name="connsiteY7" fmla="*/ 580572 h 1349829"/>
              <a:gd name="connsiteX8" fmla="*/ 928914 w 928914"/>
              <a:gd name="connsiteY8" fmla="*/ 776514 h 1349829"/>
              <a:gd name="connsiteX9" fmla="*/ 870857 w 928914"/>
              <a:gd name="connsiteY9" fmla="*/ 1066800 h 1349829"/>
              <a:gd name="connsiteX10" fmla="*/ 703943 w 928914"/>
              <a:gd name="connsiteY10" fmla="*/ 1328057 h 1349829"/>
              <a:gd name="connsiteX11" fmla="*/ 406400 w 928914"/>
              <a:gd name="connsiteY11" fmla="*/ 1349829 h 1349829"/>
              <a:gd name="connsiteX12" fmla="*/ 137886 w 928914"/>
              <a:gd name="connsiteY12" fmla="*/ 1349829 h 1349829"/>
              <a:gd name="connsiteX13" fmla="*/ 0 w 928914"/>
              <a:gd name="connsiteY13" fmla="*/ 1284514 h 1349829"/>
              <a:gd name="connsiteX14" fmla="*/ 0 w 928914"/>
              <a:gd name="connsiteY14" fmla="*/ 1117600 h 1349829"/>
              <a:gd name="connsiteX15" fmla="*/ 0 w 928914"/>
              <a:gd name="connsiteY15" fmla="*/ 914400 h 1349829"/>
              <a:gd name="connsiteX16" fmla="*/ 21771 w 928914"/>
              <a:gd name="connsiteY16" fmla="*/ 762000 h 1349829"/>
              <a:gd name="connsiteX17" fmla="*/ 72571 w 928914"/>
              <a:gd name="connsiteY17" fmla="*/ 595086 h 1349829"/>
              <a:gd name="connsiteX18" fmla="*/ 65314 w 928914"/>
              <a:gd name="connsiteY18" fmla="*/ 449943 h 1349829"/>
              <a:gd name="connsiteX19" fmla="*/ 65314 w 928914"/>
              <a:gd name="connsiteY19" fmla="*/ 312057 h 1349829"/>
              <a:gd name="connsiteX20" fmla="*/ 58057 w 928914"/>
              <a:gd name="connsiteY20" fmla="*/ 217714 h 1349829"/>
              <a:gd name="connsiteX21" fmla="*/ 58057 w 928914"/>
              <a:gd name="connsiteY21" fmla="*/ 145143 h 1349829"/>
              <a:gd name="connsiteX22" fmla="*/ 5556 w 928914"/>
              <a:gd name="connsiteY22" fmla="*/ 94343 h 1349829"/>
              <a:gd name="connsiteX23" fmla="*/ 0 w 928914"/>
              <a:gd name="connsiteY23" fmla="*/ 7257 h 1349829"/>
              <a:gd name="connsiteX0" fmla="*/ 0 w 939768"/>
              <a:gd name="connsiteY0" fmla="*/ 1831 h 1349829"/>
              <a:gd name="connsiteX1" fmla="*/ 170511 w 939768"/>
              <a:gd name="connsiteY1" fmla="*/ 7257 h 1349829"/>
              <a:gd name="connsiteX2" fmla="*/ 279368 w 939768"/>
              <a:gd name="connsiteY2" fmla="*/ 0 h 1349829"/>
              <a:gd name="connsiteX3" fmla="*/ 366454 w 939768"/>
              <a:gd name="connsiteY3" fmla="*/ 0 h 1349829"/>
              <a:gd name="connsiteX4" fmla="*/ 460797 w 939768"/>
              <a:gd name="connsiteY4" fmla="*/ 7257 h 1349829"/>
              <a:gd name="connsiteX5" fmla="*/ 729311 w 939768"/>
              <a:gd name="connsiteY5" fmla="*/ 43543 h 1349829"/>
              <a:gd name="connsiteX6" fmla="*/ 867197 w 939768"/>
              <a:gd name="connsiteY6" fmla="*/ 290286 h 1349829"/>
              <a:gd name="connsiteX7" fmla="*/ 867197 w 939768"/>
              <a:gd name="connsiteY7" fmla="*/ 580572 h 1349829"/>
              <a:gd name="connsiteX8" fmla="*/ 939768 w 939768"/>
              <a:gd name="connsiteY8" fmla="*/ 776514 h 1349829"/>
              <a:gd name="connsiteX9" fmla="*/ 881711 w 939768"/>
              <a:gd name="connsiteY9" fmla="*/ 1066800 h 1349829"/>
              <a:gd name="connsiteX10" fmla="*/ 714797 w 939768"/>
              <a:gd name="connsiteY10" fmla="*/ 1328057 h 1349829"/>
              <a:gd name="connsiteX11" fmla="*/ 417254 w 939768"/>
              <a:gd name="connsiteY11" fmla="*/ 1349829 h 1349829"/>
              <a:gd name="connsiteX12" fmla="*/ 148740 w 939768"/>
              <a:gd name="connsiteY12" fmla="*/ 1349829 h 1349829"/>
              <a:gd name="connsiteX13" fmla="*/ 10854 w 939768"/>
              <a:gd name="connsiteY13" fmla="*/ 1284514 h 1349829"/>
              <a:gd name="connsiteX14" fmla="*/ 10854 w 939768"/>
              <a:gd name="connsiteY14" fmla="*/ 1117600 h 1349829"/>
              <a:gd name="connsiteX15" fmla="*/ 10854 w 939768"/>
              <a:gd name="connsiteY15" fmla="*/ 914400 h 1349829"/>
              <a:gd name="connsiteX16" fmla="*/ 32625 w 939768"/>
              <a:gd name="connsiteY16" fmla="*/ 762000 h 1349829"/>
              <a:gd name="connsiteX17" fmla="*/ 83425 w 939768"/>
              <a:gd name="connsiteY17" fmla="*/ 595086 h 1349829"/>
              <a:gd name="connsiteX18" fmla="*/ 76168 w 939768"/>
              <a:gd name="connsiteY18" fmla="*/ 449943 h 1349829"/>
              <a:gd name="connsiteX19" fmla="*/ 76168 w 939768"/>
              <a:gd name="connsiteY19" fmla="*/ 312057 h 1349829"/>
              <a:gd name="connsiteX20" fmla="*/ 68911 w 939768"/>
              <a:gd name="connsiteY20" fmla="*/ 217714 h 1349829"/>
              <a:gd name="connsiteX21" fmla="*/ 68911 w 939768"/>
              <a:gd name="connsiteY21" fmla="*/ 145143 h 1349829"/>
              <a:gd name="connsiteX22" fmla="*/ 16410 w 939768"/>
              <a:gd name="connsiteY22" fmla="*/ 94343 h 1349829"/>
              <a:gd name="connsiteX23" fmla="*/ 0 w 939768"/>
              <a:gd name="connsiteY23" fmla="*/ 1831 h 1349829"/>
              <a:gd name="connsiteX0" fmla="*/ 0 w 939768"/>
              <a:gd name="connsiteY0" fmla="*/ 16281 h 1364279"/>
              <a:gd name="connsiteX1" fmla="*/ 80970 w 939768"/>
              <a:gd name="connsiteY1" fmla="*/ 0 h 1364279"/>
              <a:gd name="connsiteX2" fmla="*/ 279368 w 939768"/>
              <a:gd name="connsiteY2" fmla="*/ 14450 h 1364279"/>
              <a:gd name="connsiteX3" fmla="*/ 366454 w 939768"/>
              <a:gd name="connsiteY3" fmla="*/ 14450 h 1364279"/>
              <a:gd name="connsiteX4" fmla="*/ 460797 w 939768"/>
              <a:gd name="connsiteY4" fmla="*/ 21707 h 1364279"/>
              <a:gd name="connsiteX5" fmla="*/ 729311 w 939768"/>
              <a:gd name="connsiteY5" fmla="*/ 57993 h 1364279"/>
              <a:gd name="connsiteX6" fmla="*/ 867197 w 939768"/>
              <a:gd name="connsiteY6" fmla="*/ 304736 h 1364279"/>
              <a:gd name="connsiteX7" fmla="*/ 867197 w 939768"/>
              <a:gd name="connsiteY7" fmla="*/ 595022 h 1364279"/>
              <a:gd name="connsiteX8" fmla="*/ 939768 w 939768"/>
              <a:gd name="connsiteY8" fmla="*/ 790964 h 1364279"/>
              <a:gd name="connsiteX9" fmla="*/ 881711 w 939768"/>
              <a:gd name="connsiteY9" fmla="*/ 1081250 h 1364279"/>
              <a:gd name="connsiteX10" fmla="*/ 714797 w 939768"/>
              <a:gd name="connsiteY10" fmla="*/ 1342507 h 1364279"/>
              <a:gd name="connsiteX11" fmla="*/ 417254 w 939768"/>
              <a:gd name="connsiteY11" fmla="*/ 1364279 h 1364279"/>
              <a:gd name="connsiteX12" fmla="*/ 148740 w 939768"/>
              <a:gd name="connsiteY12" fmla="*/ 1364279 h 1364279"/>
              <a:gd name="connsiteX13" fmla="*/ 10854 w 939768"/>
              <a:gd name="connsiteY13" fmla="*/ 1298964 h 1364279"/>
              <a:gd name="connsiteX14" fmla="*/ 10854 w 939768"/>
              <a:gd name="connsiteY14" fmla="*/ 1132050 h 1364279"/>
              <a:gd name="connsiteX15" fmla="*/ 10854 w 939768"/>
              <a:gd name="connsiteY15" fmla="*/ 928850 h 1364279"/>
              <a:gd name="connsiteX16" fmla="*/ 32625 w 939768"/>
              <a:gd name="connsiteY16" fmla="*/ 776450 h 1364279"/>
              <a:gd name="connsiteX17" fmla="*/ 83425 w 939768"/>
              <a:gd name="connsiteY17" fmla="*/ 609536 h 1364279"/>
              <a:gd name="connsiteX18" fmla="*/ 76168 w 939768"/>
              <a:gd name="connsiteY18" fmla="*/ 464393 h 1364279"/>
              <a:gd name="connsiteX19" fmla="*/ 76168 w 939768"/>
              <a:gd name="connsiteY19" fmla="*/ 326507 h 1364279"/>
              <a:gd name="connsiteX20" fmla="*/ 68911 w 939768"/>
              <a:gd name="connsiteY20" fmla="*/ 232164 h 1364279"/>
              <a:gd name="connsiteX21" fmla="*/ 68911 w 939768"/>
              <a:gd name="connsiteY21" fmla="*/ 159593 h 1364279"/>
              <a:gd name="connsiteX22" fmla="*/ 16410 w 939768"/>
              <a:gd name="connsiteY22" fmla="*/ 108793 h 1364279"/>
              <a:gd name="connsiteX23" fmla="*/ 0 w 939768"/>
              <a:gd name="connsiteY23" fmla="*/ 16281 h 1364279"/>
              <a:gd name="connsiteX0" fmla="*/ 0 w 939768"/>
              <a:gd name="connsiteY0" fmla="*/ 23537 h 1371535"/>
              <a:gd name="connsiteX1" fmla="*/ 80970 w 939768"/>
              <a:gd name="connsiteY1" fmla="*/ 7256 h 1371535"/>
              <a:gd name="connsiteX2" fmla="*/ 187114 w 939768"/>
              <a:gd name="connsiteY2" fmla="*/ 0 h 1371535"/>
              <a:gd name="connsiteX3" fmla="*/ 366454 w 939768"/>
              <a:gd name="connsiteY3" fmla="*/ 21706 h 1371535"/>
              <a:gd name="connsiteX4" fmla="*/ 460797 w 939768"/>
              <a:gd name="connsiteY4" fmla="*/ 28963 h 1371535"/>
              <a:gd name="connsiteX5" fmla="*/ 729311 w 939768"/>
              <a:gd name="connsiteY5" fmla="*/ 65249 h 1371535"/>
              <a:gd name="connsiteX6" fmla="*/ 867197 w 939768"/>
              <a:gd name="connsiteY6" fmla="*/ 311992 h 1371535"/>
              <a:gd name="connsiteX7" fmla="*/ 867197 w 939768"/>
              <a:gd name="connsiteY7" fmla="*/ 602278 h 1371535"/>
              <a:gd name="connsiteX8" fmla="*/ 939768 w 939768"/>
              <a:gd name="connsiteY8" fmla="*/ 798220 h 1371535"/>
              <a:gd name="connsiteX9" fmla="*/ 881711 w 939768"/>
              <a:gd name="connsiteY9" fmla="*/ 1088506 h 1371535"/>
              <a:gd name="connsiteX10" fmla="*/ 714797 w 939768"/>
              <a:gd name="connsiteY10" fmla="*/ 1349763 h 1371535"/>
              <a:gd name="connsiteX11" fmla="*/ 417254 w 939768"/>
              <a:gd name="connsiteY11" fmla="*/ 1371535 h 1371535"/>
              <a:gd name="connsiteX12" fmla="*/ 148740 w 939768"/>
              <a:gd name="connsiteY12" fmla="*/ 1371535 h 1371535"/>
              <a:gd name="connsiteX13" fmla="*/ 10854 w 939768"/>
              <a:gd name="connsiteY13" fmla="*/ 1306220 h 1371535"/>
              <a:gd name="connsiteX14" fmla="*/ 10854 w 939768"/>
              <a:gd name="connsiteY14" fmla="*/ 1139306 h 1371535"/>
              <a:gd name="connsiteX15" fmla="*/ 10854 w 939768"/>
              <a:gd name="connsiteY15" fmla="*/ 936106 h 1371535"/>
              <a:gd name="connsiteX16" fmla="*/ 32625 w 939768"/>
              <a:gd name="connsiteY16" fmla="*/ 783706 h 1371535"/>
              <a:gd name="connsiteX17" fmla="*/ 83425 w 939768"/>
              <a:gd name="connsiteY17" fmla="*/ 616792 h 1371535"/>
              <a:gd name="connsiteX18" fmla="*/ 76168 w 939768"/>
              <a:gd name="connsiteY18" fmla="*/ 471649 h 1371535"/>
              <a:gd name="connsiteX19" fmla="*/ 76168 w 939768"/>
              <a:gd name="connsiteY19" fmla="*/ 333763 h 1371535"/>
              <a:gd name="connsiteX20" fmla="*/ 68911 w 939768"/>
              <a:gd name="connsiteY20" fmla="*/ 239420 h 1371535"/>
              <a:gd name="connsiteX21" fmla="*/ 68911 w 939768"/>
              <a:gd name="connsiteY21" fmla="*/ 166849 h 1371535"/>
              <a:gd name="connsiteX22" fmla="*/ 16410 w 939768"/>
              <a:gd name="connsiteY22" fmla="*/ 116049 h 1371535"/>
              <a:gd name="connsiteX23" fmla="*/ 0 w 939768"/>
              <a:gd name="connsiteY23" fmla="*/ 23537 h 1371535"/>
              <a:gd name="connsiteX0" fmla="*/ 0 w 939768"/>
              <a:gd name="connsiteY0" fmla="*/ 45245 h 1393243"/>
              <a:gd name="connsiteX1" fmla="*/ 80970 w 939768"/>
              <a:gd name="connsiteY1" fmla="*/ 28964 h 1393243"/>
              <a:gd name="connsiteX2" fmla="*/ 187114 w 939768"/>
              <a:gd name="connsiteY2" fmla="*/ 21708 h 1393243"/>
              <a:gd name="connsiteX3" fmla="*/ 276913 w 939768"/>
              <a:gd name="connsiteY3" fmla="*/ 0 h 1393243"/>
              <a:gd name="connsiteX4" fmla="*/ 460797 w 939768"/>
              <a:gd name="connsiteY4" fmla="*/ 50671 h 1393243"/>
              <a:gd name="connsiteX5" fmla="*/ 729311 w 939768"/>
              <a:gd name="connsiteY5" fmla="*/ 86957 h 1393243"/>
              <a:gd name="connsiteX6" fmla="*/ 867197 w 939768"/>
              <a:gd name="connsiteY6" fmla="*/ 333700 h 1393243"/>
              <a:gd name="connsiteX7" fmla="*/ 867197 w 939768"/>
              <a:gd name="connsiteY7" fmla="*/ 623986 h 1393243"/>
              <a:gd name="connsiteX8" fmla="*/ 939768 w 939768"/>
              <a:gd name="connsiteY8" fmla="*/ 819928 h 1393243"/>
              <a:gd name="connsiteX9" fmla="*/ 881711 w 939768"/>
              <a:gd name="connsiteY9" fmla="*/ 1110214 h 1393243"/>
              <a:gd name="connsiteX10" fmla="*/ 714797 w 939768"/>
              <a:gd name="connsiteY10" fmla="*/ 1371471 h 1393243"/>
              <a:gd name="connsiteX11" fmla="*/ 417254 w 939768"/>
              <a:gd name="connsiteY11" fmla="*/ 1393243 h 1393243"/>
              <a:gd name="connsiteX12" fmla="*/ 148740 w 939768"/>
              <a:gd name="connsiteY12" fmla="*/ 1393243 h 1393243"/>
              <a:gd name="connsiteX13" fmla="*/ 10854 w 939768"/>
              <a:gd name="connsiteY13" fmla="*/ 1327928 h 1393243"/>
              <a:gd name="connsiteX14" fmla="*/ 10854 w 939768"/>
              <a:gd name="connsiteY14" fmla="*/ 1161014 h 1393243"/>
              <a:gd name="connsiteX15" fmla="*/ 10854 w 939768"/>
              <a:gd name="connsiteY15" fmla="*/ 957814 h 1393243"/>
              <a:gd name="connsiteX16" fmla="*/ 32625 w 939768"/>
              <a:gd name="connsiteY16" fmla="*/ 805414 h 1393243"/>
              <a:gd name="connsiteX17" fmla="*/ 83425 w 939768"/>
              <a:gd name="connsiteY17" fmla="*/ 638500 h 1393243"/>
              <a:gd name="connsiteX18" fmla="*/ 76168 w 939768"/>
              <a:gd name="connsiteY18" fmla="*/ 493357 h 1393243"/>
              <a:gd name="connsiteX19" fmla="*/ 76168 w 939768"/>
              <a:gd name="connsiteY19" fmla="*/ 355471 h 1393243"/>
              <a:gd name="connsiteX20" fmla="*/ 68911 w 939768"/>
              <a:gd name="connsiteY20" fmla="*/ 261128 h 1393243"/>
              <a:gd name="connsiteX21" fmla="*/ 68911 w 939768"/>
              <a:gd name="connsiteY21" fmla="*/ 188557 h 1393243"/>
              <a:gd name="connsiteX22" fmla="*/ 16410 w 939768"/>
              <a:gd name="connsiteY22" fmla="*/ 137757 h 1393243"/>
              <a:gd name="connsiteX23" fmla="*/ 0 w 939768"/>
              <a:gd name="connsiteY23" fmla="*/ 45245 h 1393243"/>
              <a:gd name="connsiteX0" fmla="*/ 0 w 939768"/>
              <a:gd name="connsiteY0" fmla="*/ 45245 h 1393243"/>
              <a:gd name="connsiteX1" fmla="*/ 80970 w 939768"/>
              <a:gd name="connsiteY1" fmla="*/ 28964 h 1393243"/>
              <a:gd name="connsiteX2" fmla="*/ 187114 w 939768"/>
              <a:gd name="connsiteY2" fmla="*/ 21708 h 1393243"/>
              <a:gd name="connsiteX3" fmla="*/ 276913 w 939768"/>
              <a:gd name="connsiteY3" fmla="*/ 0 h 1393243"/>
              <a:gd name="connsiteX4" fmla="*/ 406530 w 939768"/>
              <a:gd name="connsiteY4" fmla="*/ 39817 h 1393243"/>
              <a:gd name="connsiteX5" fmla="*/ 729311 w 939768"/>
              <a:gd name="connsiteY5" fmla="*/ 86957 h 1393243"/>
              <a:gd name="connsiteX6" fmla="*/ 867197 w 939768"/>
              <a:gd name="connsiteY6" fmla="*/ 333700 h 1393243"/>
              <a:gd name="connsiteX7" fmla="*/ 867197 w 939768"/>
              <a:gd name="connsiteY7" fmla="*/ 623986 h 1393243"/>
              <a:gd name="connsiteX8" fmla="*/ 939768 w 939768"/>
              <a:gd name="connsiteY8" fmla="*/ 819928 h 1393243"/>
              <a:gd name="connsiteX9" fmla="*/ 881711 w 939768"/>
              <a:gd name="connsiteY9" fmla="*/ 1110214 h 1393243"/>
              <a:gd name="connsiteX10" fmla="*/ 714797 w 939768"/>
              <a:gd name="connsiteY10" fmla="*/ 1371471 h 1393243"/>
              <a:gd name="connsiteX11" fmla="*/ 417254 w 939768"/>
              <a:gd name="connsiteY11" fmla="*/ 1393243 h 1393243"/>
              <a:gd name="connsiteX12" fmla="*/ 148740 w 939768"/>
              <a:gd name="connsiteY12" fmla="*/ 1393243 h 1393243"/>
              <a:gd name="connsiteX13" fmla="*/ 10854 w 939768"/>
              <a:gd name="connsiteY13" fmla="*/ 1327928 h 1393243"/>
              <a:gd name="connsiteX14" fmla="*/ 10854 w 939768"/>
              <a:gd name="connsiteY14" fmla="*/ 1161014 h 1393243"/>
              <a:gd name="connsiteX15" fmla="*/ 10854 w 939768"/>
              <a:gd name="connsiteY15" fmla="*/ 957814 h 1393243"/>
              <a:gd name="connsiteX16" fmla="*/ 32625 w 939768"/>
              <a:gd name="connsiteY16" fmla="*/ 805414 h 1393243"/>
              <a:gd name="connsiteX17" fmla="*/ 83425 w 939768"/>
              <a:gd name="connsiteY17" fmla="*/ 638500 h 1393243"/>
              <a:gd name="connsiteX18" fmla="*/ 76168 w 939768"/>
              <a:gd name="connsiteY18" fmla="*/ 493357 h 1393243"/>
              <a:gd name="connsiteX19" fmla="*/ 76168 w 939768"/>
              <a:gd name="connsiteY19" fmla="*/ 355471 h 1393243"/>
              <a:gd name="connsiteX20" fmla="*/ 68911 w 939768"/>
              <a:gd name="connsiteY20" fmla="*/ 261128 h 1393243"/>
              <a:gd name="connsiteX21" fmla="*/ 68911 w 939768"/>
              <a:gd name="connsiteY21" fmla="*/ 188557 h 1393243"/>
              <a:gd name="connsiteX22" fmla="*/ 16410 w 939768"/>
              <a:gd name="connsiteY22" fmla="*/ 137757 h 1393243"/>
              <a:gd name="connsiteX23" fmla="*/ 0 w 939768"/>
              <a:gd name="connsiteY23" fmla="*/ 45245 h 1393243"/>
              <a:gd name="connsiteX0" fmla="*/ 0 w 939768"/>
              <a:gd name="connsiteY0" fmla="*/ 64238 h 1412236"/>
              <a:gd name="connsiteX1" fmla="*/ 80970 w 939768"/>
              <a:gd name="connsiteY1" fmla="*/ 47957 h 1412236"/>
              <a:gd name="connsiteX2" fmla="*/ 184401 w 939768"/>
              <a:gd name="connsiteY2" fmla="*/ 0 h 1412236"/>
              <a:gd name="connsiteX3" fmla="*/ 276913 w 939768"/>
              <a:gd name="connsiteY3" fmla="*/ 18993 h 1412236"/>
              <a:gd name="connsiteX4" fmla="*/ 406530 w 939768"/>
              <a:gd name="connsiteY4" fmla="*/ 58810 h 1412236"/>
              <a:gd name="connsiteX5" fmla="*/ 729311 w 939768"/>
              <a:gd name="connsiteY5" fmla="*/ 105950 h 1412236"/>
              <a:gd name="connsiteX6" fmla="*/ 867197 w 939768"/>
              <a:gd name="connsiteY6" fmla="*/ 352693 h 1412236"/>
              <a:gd name="connsiteX7" fmla="*/ 867197 w 939768"/>
              <a:gd name="connsiteY7" fmla="*/ 642979 h 1412236"/>
              <a:gd name="connsiteX8" fmla="*/ 939768 w 939768"/>
              <a:gd name="connsiteY8" fmla="*/ 838921 h 1412236"/>
              <a:gd name="connsiteX9" fmla="*/ 881711 w 939768"/>
              <a:gd name="connsiteY9" fmla="*/ 1129207 h 1412236"/>
              <a:gd name="connsiteX10" fmla="*/ 714797 w 939768"/>
              <a:gd name="connsiteY10" fmla="*/ 1390464 h 1412236"/>
              <a:gd name="connsiteX11" fmla="*/ 417254 w 939768"/>
              <a:gd name="connsiteY11" fmla="*/ 1412236 h 1412236"/>
              <a:gd name="connsiteX12" fmla="*/ 148740 w 939768"/>
              <a:gd name="connsiteY12" fmla="*/ 1412236 h 1412236"/>
              <a:gd name="connsiteX13" fmla="*/ 10854 w 939768"/>
              <a:gd name="connsiteY13" fmla="*/ 1346921 h 1412236"/>
              <a:gd name="connsiteX14" fmla="*/ 10854 w 939768"/>
              <a:gd name="connsiteY14" fmla="*/ 1180007 h 1412236"/>
              <a:gd name="connsiteX15" fmla="*/ 10854 w 939768"/>
              <a:gd name="connsiteY15" fmla="*/ 976807 h 1412236"/>
              <a:gd name="connsiteX16" fmla="*/ 32625 w 939768"/>
              <a:gd name="connsiteY16" fmla="*/ 824407 h 1412236"/>
              <a:gd name="connsiteX17" fmla="*/ 83425 w 939768"/>
              <a:gd name="connsiteY17" fmla="*/ 657493 h 1412236"/>
              <a:gd name="connsiteX18" fmla="*/ 76168 w 939768"/>
              <a:gd name="connsiteY18" fmla="*/ 512350 h 1412236"/>
              <a:gd name="connsiteX19" fmla="*/ 76168 w 939768"/>
              <a:gd name="connsiteY19" fmla="*/ 374464 h 1412236"/>
              <a:gd name="connsiteX20" fmla="*/ 68911 w 939768"/>
              <a:gd name="connsiteY20" fmla="*/ 280121 h 1412236"/>
              <a:gd name="connsiteX21" fmla="*/ 68911 w 939768"/>
              <a:gd name="connsiteY21" fmla="*/ 207550 h 1412236"/>
              <a:gd name="connsiteX22" fmla="*/ 16410 w 939768"/>
              <a:gd name="connsiteY22" fmla="*/ 156750 h 1412236"/>
              <a:gd name="connsiteX23" fmla="*/ 0 w 939768"/>
              <a:gd name="connsiteY23" fmla="*/ 64238 h 1412236"/>
              <a:gd name="connsiteX0" fmla="*/ 0 w 939768"/>
              <a:gd name="connsiteY0" fmla="*/ 72378 h 1420376"/>
              <a:gd name="connsiteX1" fmla="*/ 80970 w 939768"/>
              <a:gd name="connsiteY1" fmla="*/ 56097 h 1420376"/>
              <a:gd name="connsiteX2" fmla="*/ 184401 w 939768"/>
              <a:gd name="connsiteY2" fmla="*/ 8140 h 1420376"/>
              <a:gd name="connsiteX3" fmla="*/ 276913 w 939768"/>
              <a:gd name="connsiteY3" fmla="*/ 0 h 1420376"/>
              <a:gd name="connsiteX4" fmla="*/ 406530 w 939768"/>
              <a:gd name="connsiteY4" fmla="*/ 66950 h 1420376"/>
              <a:gd name="connsiteX5" fmla="*/ 729311 w 939768"/>
              <a:gd name="connsiteY5" fmla="*/ 114090 h 1420376"/>
              <a:gd name="connsiteX6" fmla="*/ 867197 w 939768"/>
              <a:gd name="connsiteY6" fmla="*/ 360833 h 1420376"/>
              <a:gd name="connsiteX7" fmla="*/ 867197 w 939768"/>
              <a:gd name="connsiteY7" fmla="*/ 651119 h 1420376"/>
              <a:gd name="connsiteX8" fmla="*/ 939768 w 939768"/>
              <a:gd name="connsiteY8" fmla="*/ 847061 h 1420376"/>
              <a:gd name="connsiteX9" fmla="*/ 881711 w 939768"/>
              <a:gd name="connsiteY9" fmla="*/ 1137347 h 1420376"/>
              <a:gd name="connsiteX10" fmla="*/ 714797 w 939768"/>
              <a:gd name="connsiteY10" fmla="*/ 1398604 h 1420376"/>
              <a:gd name="connsiteX11" fmla="*/ 417254 w 939768"/>
              <a:gd name="connsiteY11" fmla="*/ 1420376 h 1420376"/>
              <a:gd name="connsiteX12" fmla="*/ 148740 w 939768"/>
              <a:gd name="connsiteY12" fmla="*/ 1420376 h 1420376"/>
              <a:gd name="connsiteX13" fmla="*/ 10854 w 939768"/>
              <a:gd name="connsiteY13" fmla="*/ 1355061 h 1420376"/>
              <a:gd name="connsiteX14" fmla="*/ 10854 w 939768"/>
              <a:gd name="connsiteY14" fmla="*/ 1188147 h 1420376"/>
              <a:gd name="connsiteX15" fmla="*/ 10854 w 939768"/>
              <a:gd name="connsiteY15" fmla="*/ 984947 h 1420376"/>
              <a:gd name="connsiteX16" fmla="*/ 32625 w 939768"/>
              <a:gd name="connsiteY16" fmla="*/ 832547 h 1420376"/>
              <a:gd name="connsiteX17" fmla="*/ 83425 w 939768"/>
              <a:gd name="connsiteY17" fmla="*/ 665633 h 1420376"/>
              <a:gd name="connsiteX18" fmla="*/ 76168 w 939768"/>
              <a:gd name="connsiteY18" fmla="*/ 520490 h 1420376"/>
              <a:gd name="connsiteX19" fmla="*/ 76168 w 939768"/>
              <a:gd name="connsiteY19" fmla="*/ 382604 h 1420376"/>
              <a:gd name="connsiteX20" fmla="*/ 68911 w 939768"/>
              <a:gd name="connsiteY20" fmla="*/ 288261 h 1420376"/>
              <a:gd name="connsiteX21" fmla="*/ 68911 w 939768"/>
              <a:gd name="connsiteY21" fmla="*/ 215690 h 1420376"/>
              <a:gd name="connsiteX22" fmla="*/ 16410 w 939768"/>
              <a:gd name="connsiteY22" fmla="*/ 164890 h 1420376"/>
              <a:gd name="connsiteX23" fmla="*/ 0 w 939768"/>
              <a:gd name="connsiteY23" fmla="*/ 72378 h 1420376"/>
              <a:gd name="connsiteX0" fmla="*/ 0 w 939768"/>
              <a:gd name="connsiteY0" fmla="*/ 72378 h 1420376"/>
              <a:gd name="connsiteX1" fmla="*/ 80970 w 939768"/>
              <a:gd name="connsiteY1" fmla="*/ 56097 h 1420376"/>
              <a:gd name="connsiteX2" fmla="*/ 184401 w 939768"/>
              <a:gd name="connsiteY2" fmla="*/ 8140 h 1420376"/>
              <a:gd name="connsiteX3" fmla="*/ 276913 w 939768"/>
              <a:gd name="connsiteY3" fmla="*/ 0 h 1420376"/>
              <a:gd name="connsiteX4" fmla="*/ 406530 w 939768"/>
              <a:gd name="connsiteY4" fmla="*/ 37103 h 1420376"/>
              <a:gd name="connsiteX5" fmla="*/ 729311 w 939768"/>
              <a:gd name="connsiteY5" fmla="*/ 114090 h 1420376"/>
              <a:gd name="connsiteX6" fmla="*/ 867197 w 939768"/>
              <a:gd name="connsiteY6" fmla="*/ 360833 h 1420376"/>
              <a:gd name="connsiteX7" fmla="*/ 867197 w 939768"/>
              <a:gd name="connsiteY7" fmla="*/ 651119 h 1420376"/>
              <a:gd name="connsiteX8" fmla="*/ 939768 w 939768"/>
              <a:gd name="connsiteY8" fmla="*/ 847061 h 1420376"/>
              <a:gd name="connsiteX9" fmla="*/ 881711 w 939768"/>
              <a:gd name="connsiteY9" fmla="*/ 1137347 h 1420376"/>
              <a:gd name="connsiteX10" fmla="*/ 714797 w 939768"/>
              <a:gd name="connsiteY10" fmla="*/ 1398604 h 1420376"/>
              <a:gd name="connsiteX11" fmla="*/ 417254 w 939768"/>
              <a:gd name="connsiteY11" fmla="*/ 1420376 h 1420376"/>
              <a:gd name="connsiteX12" fmla="*/ 148740 w 939768"/>
              <a:gd name="connsiteY12" fmla="*/ 1420376 h 1420376"/>
              <a:gd name="connsiteX13" fmla="*/ 10854 w 939768"/>
              <a:gd name="connsiteY13" fmla="*/ 1355061 h 1420376"/>
              <a:gd name="connsiteX14" fmla="*/ 10854 w 939768"/>
              <a:gd name="connsiteY14" fmla="*/ 1188147 h 1420376"/>
              <a:gd name="connsiteX15" fmla="*/ 10854 w 939768"/>
              <a:gd name="connsiteY15" fmla="*/ 984947 h 1420376"/>
              <a:gd name="connsiteX16" fmla="*/ 32625 w 939768"/>
              <a:gd name="connsiteY16" fmla="*/ 832547 h 1420376"/>
              <a:gd name="connsiteX17" fmla="*/ 83425 w 939768"/>
              <a:gd name="connsiteY17" fmla="*/ 665633 h 1420376"/>
              <a:gd name="connsiteX18" fmla="*/ 76168 w 939768"/>
              <a:gd name="connsiteY18" fmla="*/ 520490 h 1420376"/>
              <a:gd name="connsiteX19" fmla="*/ 76168 w 939768"/>
              <a:gd name="connsiteY19" fmla="*/ 382604 h 1420376"/>
              <a:gd name="connsiteX20" fmla="*/ 68911 w 939768"/>
              <a:gd name="connsiteY20" fmla="*/ 288261 h 1420376"/>
              <a:gd name="connsiteX21" fmla="*/ 68911 w 939768"/>
              <a:gd name="connsiteY21" fmla="*/ 215690 h 1420376"/>
              <a:gd name="connsiteX22" fmla="*/ 16410 w 939768"/>
              <a:gd name="connsiteY22" fmla="*/ 164890 h 1420376"/>
              <a:gd name="connsiteX23" fmla="*/ 0 w 939768"/>
              <a:gd name="connsiteY23" fmla="*/ 72378 h 1420376"/>
              <a:gd name="connsiteX0" fmla="*/ 0 w 939768"/>
              <a:gd name="connsiteY0" fmla="*/ 72378 h 1420376"/>
              <a:gd name="connsiteX1" fmla="*/ 80970 w 939768"/>
              <a:gd name="connsiteY1" fmla="*/ 56097 h 1420376"/>
              <a:gd name="connsiteX2" fmla="*/ 184401 w 939768"/>
              <a:gd name="connsiteY2" fmla="*/ 8140 h 1420376"/>
              <a:gd name="connsiteX3" fmla="*/ 276913 w 939768"/>
              <a:gd name="connsiteY3" fmla="*/ 0 h 1420376"/>
              <a:gd name="connsiteX4" fmla="*/ 406530 w 939768"/>
              <a:gd name="connsiteY4" fmla="*/ 37103 h 1420376"/>
              <a:gd name="connsiteX5" fmla="*/ 549304 w 939768"/>
              <a:gd name="connsiteY5" fmla="*/ 74445 h 1420376"/>
              <a:gd name="connsiteX6" fmla="*/ 729311 w 939768"/>
              <a:gd name="connsiteY6" fmla="*/ 114090 h 1420376"/>
              <a:gd name="connsiteX7" fmla="*/ 867197 w 939768"/>
              <a:gd name="connsiteY7" fmla="*/ 360833 h 1420376"/>
              <a:gd name="connsiteX8" fmla="*/ 867197 w 939768"/>
              <a:gd name="connsiteY8" fmla="*/ 651119 h 1420376"/>
              <a:gd name="connsiteX9" fmla="*/ 939768 w 939768"/>
              <a:gd name="connsiteY9" fmla="*/ 847061 h 1420376"/>
              <a:gd name="connsiteX10" fmla="*/ 881711 w 939768"/>
              <a:gd name="connsiteY10" fmla="*/ 1137347 h 1420376"/>
              <a:gd name="connsiteX11" fmla="*/ 714797 w 939768"/>
              <a:gd name="connsiteY11" fmla="*/ 1398604 h 1420376"/>
              <a:gd name="connsiteX12" fmla="*/ 417254 w 939768"/>
              <a:gd name="connsiteY12" fmla="*/ 1420376 h 1420376"/>
              <a:gd name="connsiteX13" fmla="*/ 148740 w 939768"/>
              <a:gd name="connsiteY13" fmla="*/ 1420376 h 1420376"/>
              <a:gd name="connsiteX14" fmla="*/ 10854 w 939768"/>
              <a:gd name="connsiteY14" fmla="*/ 1355061 h 1420376"/>
              <a:gd name="connsiteX15" fmla="*/ 10854 w 939768"/>
              <a:gd name="connsiteY15" fmla="*/ 1188147 h 1420376"/>
              <a:gd name="connsiteX16" fmla="*/ 10854 w 939768"/>
              <a:gd name="connsiteY16" fmla="*/ 984947 h 1420376"/>
              <a:gd name="connsiteX17" fmla="*/ 32625 w 939768"/>
              <a:gd name="connsiteY17" fmla="*/ 832547 h 1420376"/>
              <a:gd name="connsiteX18" fmla="*/ 83425 w 939768"/>
              <a:gd name="connsiteY18" fmla="*/ 665633 h 1420376"/>
              <a:gd name="connsiteX19" fmla="*/ 76168 w 939768"/>
              <a:gd name="connsiteY19" fmla="*/ 520490 h 1420376"/>
              <a:gd name="connsiteX20" fmla="*/ 76168 w 939768"/>
              <a:gd name="connsiteY20" fmla="*/ 382604 h 1420376"/>
              <a:gd name="connsiteX21" fmla="*/ 68911 w 939768"/>
              <a:gd name="connsiteY21" fmla="*/ 288261 h 1420376"/>
              <a:gd name="connsiteX22" fmla="*/ 68911 w 939768"/>
              <a:gd name="connsiteY22" fmla="*/ 215690 h 1420376"/>
              <a:gd name="connsiteX23" fmla="*/ 16410 w 939768"/>
              <a:gd name="connsiteY23" fmla="*/ 164890 h 1420376"/>
              <a:gd name="connsiteX24" fmla="*/ 0 w 939768"/>
              <a:gd name="connsiteY24" fmla="*/ 72378 h 1420376"/>
              <a:gd name="connsiteX0" fmla="*/ 0 w 939768"/>
              <a:gd name="connsiteY0" fmla="*/ 72378 h 1420376"/>
              <a:gd name="connsiteX1" fmla="*/ 80970 w 939768"/>
              <a:gd name="connsiteY1" fmla="*/ 56097 h 1420376"/>
              <a:gd name="connsiteX2" fmla="*/ 184401 w 939768"/>
              <a:gd name="connsiteY2" fmla="*/ 8140 h 1420376"/>
              <a:gd name="connsiteX3" fmla="*/ 276913 w 939768"/>
              <a:gd name="connsiteY3" fmla="*/ 0 h 1420376"/>
              <a:gd name="connsiteX4" fmla="*/ 406530 w 939768"/>
              <a:gd name="connsiteY4" fmla="*/ 37103 h 1420376"/>
              <a:gd name="connsiteX5" fmla="*/ 511317 w 939768"/>
              <a:gd name="connsiteY5" fmla="*/ 17465 h 1420376"/>
              <a:gd name="connsiteX6" fmla="*/ 729311 w 939768"/>
              <a:gd name="connsiteY6" fmla="*/ 114090 h 1420376"/>
              <a:gd name="connsiteX7" fmla="*/ 867197 w 939768"/>
              <a:gd name="connsiteY7" fmla="*/ 360833 h 1420376"/>
              <a:gd name="connsiteX8" fmla="*/ 867197 w 939768"/>
              <a:gd name="connsiteY8" fmla="*/ 651119 h 1420376"/>
              <a:gd name="connsiteX9" fmla="*/ 939768 w 939768"/>
              <a:gd name="connsiteY9" fmla="*/ 847061 h 1420376"/>
              <a:gd name="connsiteX10" fmla="*/ 881711 w 939768"/>
              <a:gd name="connsiteY10" fmla="*/ 1137347 h 1420376"/>
              <a:gd name="connsiteX11" fmla="*/ 714797 w 939768"/>
              <a:gd name="connsiteY11" fmla="*/ 1398604 h 1420376"/>
              <a:gd name="connsiteX12" fmla="*/ 417254 w 939768"/>
              <a:gd name="connsiteY12" fmla="*/ 1420376 h 1420376"/>
              <a:gd name="connsiteX13" fmla="*/ 148740 w 939768"/>
              <a:gd name="connsiteY13" fmla="*/ 1420376 h 1420376"/>
              <a:gd name="connsiteX14" fmla="*/ 10854 w 939768"/>
              <a:gd name="connsiteY14" fmla="*/ 1355061 h 1420376"/>
              <a:gd name="connsiteX15" fmla="*/ 10854 w 939768"/>
              <a:gd name="connsiteY15" fmla="*/ 1188147 h 1420376"/>
              <a:gd name="connsiteX16" fmla="*/ 10854 w 939768"/>
              <a:gd name="connsiteY16" fmla="*/ 984947 h 1420376"/>
              <a:gd name="connsiteX17" fmla="*/ 32625 w 939768"/>
              <a:gd name="connsiteY17" fmla="*/ 832547 h 1420376"/>
              <a:gd name="connsiteX18" fmla="*/ 83425 w 939768"/>
              <a:gd name="connsiteY18" fmla="*/ 665633 h 1420376"/>
              <a:gd name="connsiteX19" fmla="*/ 76168 w 939768"/>
              <a:gd name="connsiteY19" fmla="*/ 520490 h 1420376"/>
              <a:gd name="connsiteX20" fmla="*/ 76168 w 939768"/>
              <a:gd name="connsiteY20" fmla="*/ 382604 h 1420376"/>
              <a:gd name="connsiteX21" fmla="*/ 68911 w 939768"/>
              <a:gd name="connsiteY21" fmla="*/ 288261 h 1420376"/>
              <a:gd name="connsiteX22" fmla="*/ 68911 w 939768"/>
              <a:gd name="connsiteY22" fmla="*/ 215690 h 1420376"/>
              <a:gd name="connsiteX23" fmla="*/ 16410 w 939768"/>
              <a:gd name="connsiteY23" fmla="*/ 164890 h 1420376"/>
              <a:gd name="connsiteX24" fmla="*/ 0 w 939768"/>
              <a:gd name="connsiteY24" fmla="*/ 72378 h 1420376"/>
              <a:gd name="connsiteX0" fmla="*/ 0 w 939768"/>
              <a:gd name="connsiteY0" fmla="*/ 72378 h 1420376"/>
              <a:gd name="connsiteX1" fmla="*/ 80970 w 939768"/>
              <a:gd name="connsiteY1" fmla="*/ 56097 h 1420376"/>
              <a:gd name="connsiteX2" fmla="*/ 184401 w 939768"/>
              <a:gd name="connsiteY2" fmla="*/ 8140 h 1420376"/>
              <a:gd name="connsiteX3" fmla="*/ 276913 w 939768"/>
              <a:gd name="connsiteY3" fmla="*/ 0 h 1420376"/>
              <a:gd name="connsiteX4" fmla="*/ 406530 w 939768"/>
              <a:gd name="connsiteY4" fmla="*/ 37103 h 1420376"/>
              <a:gd name="connsiteX5" fmla="*/ 511317 w 939768"/>
              <a:gd name="connsiteY5" fmla="*/ 17465 h 1420376"/>
              <a:gd name="connsiteX6" fmla="*/ 729311 w 939768"/>
              <a:gd name="connsiteY6" fmla="*/ 114090 h 1420376"/>
              <a:gd name="connsiteX7" fmla="*/ 867197 w 939768"/>
              <a:gd name="connsiteY7" fmla="*/ 360833 h 1420376"/>
              <a:gd name="connsiteX8" fmla="*/ 867197 w 939768"/>
              <a:gd name="connsiteY8" fmla="*/ 651119 h 1420376"/>
              <a:gd name="connsiteX9" fmla="*/ 939768 w 939768"/>
              <a:gd name="connsiteY9" fmla="*/ 847061 h 1420376"/>
              <a:gd name="connsiteX10" fmla="*/ 881711 w 939768"/>
              <a:gd name="connsiteY10" fmla="*/ 1137347 h 1420376"/>
              <a:gd name="connsiteX11" fmla="*/ 714797 w 939768"/>
              <a:gd name="connsiteY11" fmla="*/ 1398604 h 1420376"/>
              <a:gd name="connsiteX12" fmla="*/ 417254 w 939768"/>
              <a:gd name="connsiteY12" fmla="*/ 1420376 h 1420376"/>
              <a:gd name="connsiteX13" fmla="*/ 148740 w 939768"/>
              <a:gd name="connsiteY13" fmla="*/ 1420376 h 1420376"/>
              <a:gd name="connsiteX14" fmla="*/ 10854 w 939768"/>
              <a:gd name="connsiteY14" fmla="*/ 1355061 h 1420376"/>
              <a:gd name="connsiteX15" fmla="*/ 10854 w 939768"/>
              <a:gd name="connsiteY15" fmla="*/ 1188147 h 1420376"/>
              <a:gd name="connsiteX16" fmla="*/ 10854 w 939768"/>
              <a:gd name="connsiteY16" fmla="*/ 984947 h 1420376"/>
              <a:gd name="connsiteX17" fmla="*/ 32625 w 939768"/>
              <a:gd name="connsiteY17" fmla="*/ 832547 h 1420376"/>
              <a:gd name="connsiteX18" fmla="*/ 107845 w 939768"/>
              <a:gd name="connsiteY18" fmla="*/ 665633 h 1420376"/>
              <a:gd name="connsiteX19" fmla="*/ 76168 w 939768"/>
              <a:gd name="connsiteY19" fmla="*/ 520490 h 1420376"/>
              <a:gd name="connsiteX20" fmla="*/ 76168 w 939768"/>
              <a:gd name="connsiteY20" fmla="*/ 382604 h 1420376"/>
              <a:gd name="connsiteX21" fmla="*/ 68911 w 939768"/>
              <a:gd name="connsiteY21" fmla="*/ 288261 h 1420376"/>
              <a:gd name="connsiteX22" fmla="*/ 68911 w 939768"/>
              <a:gd name="connsiteY22" fmla="*/ 215690 h 1420376"/>
              <a:gd name="connsiteX23" fmla="*/ 16410 w 939768"/>
              <a:gd name="connsiteY23" fmla="*/ 164890 h 1420376"/>
              <a:gd name="connsiteX24" fmla="*/ 0 w 939768"/>
              <a:gd name="connsiteY24" fmla="*/ 72378 h 1420376"/>
              <a:gd name="connsiteX0" fmla="*/ 0 w 939768"/>
              <a:gd name="connsiteY0" fmla="*/ 72378 h 1420376"/>
              <a:gd name="connsiteX1" fmla="*/ 80970 w 939768"/>
              <a:gd name="connsiteY1" fmla="*/ 56097 h 1420376"/>
              <a:gd name="connsiteX2" fmla="*/ 184401 w 939768"/>
              <a:gd name="connsiteY2" fmla="*/ 8140 h 1420376"/>
              <a:gd name="connsiteX3" fmla="*/ 276913 w 939768"/>
              <a:gd name="connsiteY3" fmla="*/ 0 h 1420376"/>
              <a:gd name="connsiteX4" fmla="*/ 406530 w 939768"/>
              <a:gd name="connsiteY4" fmla="*/ 37103 h 1420376"/>
              <a:gd name="connsiteX5" fmla="*/ 511317 w 939768"/>
              <a:gd name="connsiteY5" fmla="*/ 17465 h 1420376"/>
              <a:gd name="connsiteX6" fmla="*/ 729311 w 939768"/>
              <a:gd name="connsiteY6" fmla="*/ 114090 h 1420376"/>
              <a:gd name="connsiteX7" fmla="*/ 867197 w 939768"/>
              <a:gd name="connsiteY7" fmla="*/ 360833 h 1420376"/>
              <a:gd name="connsiteX8" fmla="*/ 867197 w 939768"/>
              <a:gd name="connsiteY8" fmla="*/ 651119 h 1420376"/>
              <a:gd name="connsiteX9" fmla="*/ 939768 w 939768"/>
              <a:gd name="connsiteY9" fmla="*/ 847061 h 1420376"/>
              <a:gd name="connsiteX10" fmla="*/ 881711 w 939768"/>
              <a:gd name="connsiteY10" fmla="*/ 1137347 h 1420376"/>
              <a:gd name="connsiteX11" fmla="*/ 714797 w 939768"/>
              <a:gd name="connsiteY11" fmla="*/ 1398604 h 1420376"/>
              <a:gd name="connsiteX12" fmla="*/ 417254 w 939768"/>
              <a:gd name="connsiteY12" fmla="*/ 1420376 h 1420376"/>
              <a:gd name="connsiteX13" fmla="*/ 148740 w 939768"/>
              <a:gd name="connsiteY13" fmla="*/ 1420376 h 1420376"/>
              <a:gd name="connsiteX14" fmla="*/ 10854 w 939768"/>
              <a:gd name="connsiteY14" fmla="*/ 1355061 h 1420376"/>
              <a:gd name="connsiteX15" fmla="*/ 10854 w 939768"/>
              <a:gd name="connsiteY15" fmla="*/ 1188147 h 1420376"/>
              <a:gd name="connsiteX16" fmla="*/ 10854 w 939768"/>
              <a:gd name="connsiteY16" fmla="*/ 984947 h 1420376"/>
              <a:gd name="connsiteX17" fmla="*/ 32625 w 939768"/>
              <a:gd name="connsiteY17" fmla="*/ 832547 h 1420376"/>
              <a:gd name="connsiteX18" fmla="*/ 107845 w 939768"/>
              <a:gd name="connsiteY18" fmla="*/ 665633 h 1420376"/>
              <a:gd name="connsiteX19" fmla="*/ 92448 w 939768"/>
              <a:gd name="connsiteY19" fmla="*/ 517777 h 1420376"/>
              <a:gd name="connsiteX20" fmla="*/ 76168 w 939768"/>
              <a:gd name="connsiteY20" fmla="*/ 382604 h 1420376"/>
              <a:gd name="connsiteX21" fmla="*/ 68911 w 939768"/>
              <a:gd name="connsiteY21" fmla="*/ 288261 h 1420376"/>
              <a:gd name="connsiteX22" fmla="*/ 68911 w 939768"/>
              <a:gd name="connsiteY22" fmla="*/ 215690 h 1420376"/>
              <a:gd name="connsiteX23" fmla="*/ 16410 w 939768"/>
              <a:gd name="connsiteY23" fmla="*/ 164890 h 1420376"/>
              <a:gd name="connsiteX24" fmla="*/ 0 w 939768"/>
              <a:gd name="connsiteY24" fmla="*/ 72378 h 1420376"/>
              <a:gd name="connsiteX0" fmla="*/ 0 w 939768"/>
              <a:gd name="connsiteY0" fmla="*/ 72378 h 1420376"/>
              <a:gd name="connsiteX1" fmla="*/ 80970 w 939768"/>
              <a:gd name="connsiteY1" fmla="*/ 56097 h 1420376"/>
              <a:gd name="connsiteX2" fmla="*/ 184401 w 939768"/>
              <a:gd name="connsiteY2" fmla="*/ 8140 h 1420376"/>
              <a:gd name="connsiteX3" fmla="*/ 276913 w 939768"/>
              <a:gd name="connsiteY3" fmla="*/ 0 h 1420376"/>
              <a:gd name="connsiteX4" fmla="*/ 406530 w 939768"/>
              <a:gd name="connsiteY4" fmla="*/ 37103 h 1420376"/>
              <a:gd name="connsiteX5" fmla="*/ 511317 w 939768"/>
              <a:gd name="connsiteY5" fmla="*/ 17465 h 1420376"/>
              <a:gd name="connsiteX6" fmla="*/ 729311 w 939768"/>
              <a:gd name="connsiteY6" fmla="*/ 114090 h 1420376"/>
              <a:gd name="connsiteX7" fmla="*/ 867197 w 939768"/>
              <a:gd name="connsiteY7" fmla="*/ 360833 h 1420376"/>
              <a:gd name="connsiteX8" fmla="*/ 867197 w 939768"/>
              <a:gd name="connsiteY8" fmla="*/ 651119 h 1420376"/>
              <a:gd name="connsiteX9" fmla="*/ 939768 w 939768"/>
              <a:gd name="connsiteY9" fmla="*/ 847061 h 1420376"/>
              <a:gd name="connsiteX10" fmla="*/ 881711 w 939768"/>
              <a:gd name="connsiteY10" fmla="*/ 1137347 h 1420376"/>
              <a:gd name="connsiteX11" fmla="*/ 714797 w 939768"/>
              <a:gd name="connsiteY11" fmla="*/ 1398604 h 1420376"/>
              <a:gd name="connsiteX12" fmla="*/ 417254 w 939768"/>
              <a:gd name="connsiteY12" fmla="*/ 1420376 h 1420376"/>
              <a:gd name="connsiteX13" fmla="*/ 148740 w 939768"/>
              <a:gd name="connsiteY13" fmla="*/ 1420376 h 1420376"/>
              <a:gd name="connsiteX14" fmla="*/ 10854 w 939768"/>
              <a:gd name="connsiteY14" fmla="*/ 1355061 h 1420376"/>
              <a:gd name="connsiteX15" fmla="*/ 10854 w 939768"/>
              <a:gd name="connsiteY15" fmla="*/ 1188147 h 1420376"/>
              <a:gd name="connsiteX16" fmla="*/ 10854 w 939768"/>
              <a:gd name="connsiteY16" fmla="*/ 984947 h 1420376"/>
              <a:gd name="connsiteX17" fmla="*/ 32625 w 939768"/>
              <a:gd name="connsiteY17" fmla="*/ 832547 h 1420376"/>
              <a:gd name="connsiteX18" fmla="*/ 107845 w 939768"/>
              <a:gd name="connsiteY18" fmla="*/ 665633 h 1420376"/>
              <a:gd name="connsiteX19" fmla="*/ 92448 w 939768"/>
              <a:gd name="connsiteY19" fmla="*/ 517777 h 1420376"/>
              <a:gd name="connsiteX20" fmla="*/ 95161 w 939768"/>
              <a:gd name="connsiteY20" fmla="*/ 382604 h 1420376"/>
              <a:gd name="connsiteX21" fmla="*/ 68911 w 939768"/>
              <a:gd name="connsiteY21" fmla="*/ 288261 h 1420376"/>
              <a:gd name="connsiteX22" fmla="*/ 68911 w 939768"/>
              <a:gd name="connsiteY22" fmla="*/ 215690 h 1420376"/>
              <a:gd name="connsiteX23" fmla="*/ 16410 w 939768"/>
              <a:gd name="connsiteY23" fmla="*/ 164890 h 1420376"/>
              <a:gd name="connsiteX24" fmla="*/ 0 w 939768"/>
              <a:gd name="connsiteY24" fmla="*/ 72378 h 1420376"/>
              <a:gd name="connsiteX0" fmla="*/ 0 w 939768"/>
              <a:gd name="connsiteY0" fmla="*/ 72378 h 1420376"/>
              <a:gd name="connsiteX1" fmla="*/ 80970 w 939768"/>
              <a:gd name="connsiteY1" fmla="*/ 56097 h 1420376"/>
              <a:gd name="connsiteX2" fmla="*/ 184401 w 939768"/>
              <a:gd name="connsiteY2" fmla="*/ 8140 h 1420376"/>
              <a:gd name="connsiteX3" fmla="*/ 276913 w 939768"/>
              <a:gd name="connsiteY3" fmla="*/ 0 h 1420376"/>
              <a:gd name="connsiteX4" fmla="*/ 406530 w 939768"/>
              <a:gd name="connsiteY4" fmla="*/ 37103 h 1420376"/>
              <a:gd name="connsiteX5" fmla="*/ 511317 w 939768"/>
              <a:gd name="connsiteY5" fmla="*/ 17465 h 1420376"/>
              <a:gd name="connsiteX6" fmla="*/ 729311 w 939768"/>
              <a:gd name="connsiteY6" fmla="*/ 114090 h 1420376"/>
              <a:gd name="connsiteX7" fmla="*/ 867197 w 939768"/>
              <a:gd name="connsiteY7" fmla="*/ 360833 h 1420376"/>
              <a:gd name="connsiteX8" fmla="*/ 867197 w 939768"/>
              <a:gd name="connsiteY8" fmla="*/ 651119 h 1420376"/>
              <a:gd name="connsiteX9" fmla="*/ 939768 w 939768"/>
              <a:gd name="connsiteY9" fmla="*/ 847061 h 1420376"/>
              <a:gd name="connsiteX10" fmla="*/ 881711 w 939768"/>
              <a:gd name="connsiteY10" fmla="*/ 1137347 h 1420376"/>
              <a:gd name="connsiteX11" fmla="*/ 714797 w 939768"/>
              <a:gd name="connsiteY11" fmla="*/ 1398604 h 1420376"/>
              <a:gd name="connsiteX12" fmla="*/ 417254 w 939768"/>
              <a:gd name="connsiteY12" fmla="*/ 1420376 h 1420376"/>
              <a:gd name="connsiteX13" fmla="*/ 148740 w 939768"/>
              <a:gd name="connsiteY13" fmla="*/ 1420376 h 1420376"/>
              <a:gd name="connsiteX14" fmla="*/ 10854 w 939768"/>
              <a:gd name="connsiteY14" fmla="*/ 1355061 h 1420376"/>
              <a:gd name="connsiteX15" fmla="*/ 10854 w 939768"/>
              <a:gd name="connsiteY15" fmla="*/ 1188147 h 1420376"/>
              <a:gd name="connsiteX16" fmla="*/ 10854 w 939768"/>
              <a:gd name="connsiteY16" fmla="*/ 984947 h 1420376"/>
              <a:gd name="connsiteX17" fmla="*/ 32625 w 939768"/>
              <a:gd name="connsiteY17" fmla="*/ 832547 h 1420376"/>
              <a:gd name="connsiteX18" fmla="*/ 107845 w 939768"/>
              <a:gd name="connsiteY18" fmla="*/ 665633 h 1420376"/>
              <a:gd name="connsiteX19" fmla="*/ 78881 w 939768"/>
              <a:gd name="connsiteY19" fmla="*/ 515064 h 1420376"/>
              <a:gd name="connsiteX20" fmla="*/ 95161 w 939768"/>
              <a:gd name="connsiteY20" fmla="*/ 382604 h 1420376"/>
              <a:gd name="connsiteX21" fmla="*/ 68911 w 939768"/>
              <a:gd name="connsiteY21" fmla="*/ 288261 h 1420376"/>
              <a:gd name="connsiteX22" fmla="*/ 68911 w 939768"/>
              <a:gd name="connsiteY22" fmla="*/ 215690 h 1420376"/>
              <a:gd name="connsiteX23" fmla="*/ 16410 w 939768"/>
              <a:gd name="connsiteY23" fmla="*/ 164890 h 1420376"/>
              <a:gd name="connsiteX24" fmla="*/ 0 w 939768"/>
              <a:gd name="connsiteY24" fmla="*/ 72378 h 1420376"/>
              <a:gd name="connsiteX0" fmla="*/ 45791 w 985559"/>
              <a:gd name="connsiteY0" fmla="*/ 72378 h 1420376"/>
              <a:gd name="connsiteX1" fmla="*/ 126761 w 985559"/>
              <a:gd name="connsiteY1" fmla="*/ 56097 h 1420376"/>
              <a:gd name="connsiteX2" fmla="*/ 230192 w 985559"/>
              <a:gd name="connsiteY2" fmla="*/ 8140 h 1420376"/>
              <a:gd name="connsiteX3" fmla="*/ 322704 w 985559"/>
              <a:gd name="connsiteY3" fmla="*/ 0 h 1420376"/>
              <a:gd name="connsiteX4" fmla="*/ 452321 w 985559"/>
              <a:gd name="connsiteY4" fmla="*/ 37103 h 1420376"/>
              <a:gd name="connsiteX5" fmla="*/ 557108 w 985559"/>
              <a:gd name="connsiteY5" fmla="*/ 17465 h 1420376"/>
              <a:gd name="connsiteX6" fmla="*/ 775102 w 985559"/>
              <a:gd name="connsiteY6" fmla="*/ 114090 h 1420376"/>
              <a:gd name="connsiteX7" fmla="*/ 912988 w 985559"/>
              <a:gd name="connsiteY7" fmla="*/ 360833 h 1420376"/>
              <a:gd name="connsiteX8" fmla="*/ 912988 w 985559"/>
              <a:gd name="connsiteY8" fmla="*/ 651119 h 1420376"/>
              <a:gd name="connsiteX9" fmla="*/ 985559 w 985559"/>
              <a:gd name="connsiteY9" fmla="*/ 847061 h 1420376"/>
              <a:gd name="connsiteX10" fmla="*/ 927502 w 985559"/>
              <a:gd name="connsiteY10" fmla="*/ 1137347 h 1420376"/>
              <a:gd name="connsiteX11" fmla="*/ 760588 w 985559"/>
              <a:gd name="connsiteY11" fmla="*/ 1398604 h 1420376"/>
              <a:gd name="connsiteX12" fmla="*/ 463045 w 985559"/>
              <a:gd name="connsiteY12" fmla="*/ 1420376 h 1420376"/>
              <a:gd name="connsiteX13" fmla="*/ 194531 w 985559"/>
              <a:gd name="connsiteY13" fmla="*/ 1420376 h 1420376"/>
              <a:gd name="connsiteX14" fmla="*/ 56645 w 985559"/>
              <a:gd name="connsiteY14" fmla="*/ 1355061 h 1420376"/>
              <a:gd name="connsiteX15" fmla="*/ 56645 w 985559"/>
              <a:gd name="connsiteY15" fmla="*/ 1188147 h 1420376"/>
              <a:gd name="connsiteX16" fmla="*/ 0 w 985559"/>
              <a:gd name="connsiteY16" fmla="*/ 914816 h 1420376"/>
              <a:gd name="connsiteX17" fmla="*/ 78416 w 985559"/>
              <a:gd name="connsiteY17" fmla="*/ 832547 h 1420376"/>
              <a:gd name="connsiteX18" fmla="*/ 153636 w 985559"/>
              <a:gd name="connsiteY18" fmla="*/ 665633 h 1420376"/>
              <a:gd name="connsiteX19" fmla="*/ 124672 w 985559"/>
              <a:gd name="connsiteY19" fmla="*/ 515064 h 1420376"/>
              <a:gd name="connsiteX20" fmla="*/ 140952 w 985559"/>
              <a:gd name="connsiteY20" fmla="*/ 382604 h 1420376"/>
              <a:gd name="connsiteX21" fmla="*/ 114702 w 985559"/>
              <a:gd name="connsiteY21" fmla="*/ 288261 h 1420376"/>
              <a:gd name="connsiteX22" fmla="*/ 114702 w 985559"/>
              <a:gd name="connsiteY22" fmla="*/ 215690 h 1420376"/>
              <a:gd name="connsiteX23" fmla="*/ 62201 w 985559"/>
              <a:gd name="connsiteY23" fmla="*/ 164890 h 1420376"/>
              <a:gd name="connsiteX24" fmla="*/ 45791 w 985559"/>
              <a:gd name="connsiteY24" fmla="*/ 72378 h 1420376"/>
              <a:gd name="connsiteX0" fmla="*/ 45791 w 985559"/>
              <a:gd name="connsiteY0" fmla="*/ 72378 h 1420376"/>
              <a:gd name="connsiteX1" fmla="*/ 126761 w 985559"/>
              <a:gd name="connsiteY1" fmla="*/ 56097 h 1420376"/>
              <a:gd name="connsiteX2" fmla="*/ 230192 w 985559"/>
              <a:gd name="connsiteY2" fmla="*/ 8140 h 1420376"/>
              <a:gd name="connsiteX3" fmla="*/ 322704 w 985559"/>
              <a:gd name="connsiteY3" fmla="*/ 0 h 1420376"/>
              <a:gd name="connsiteX4" fmla="*/ 452321 w 985559"/>
              <a:gd name="connsiteY4" fmla="*/ 37103 h 1420376"/>
              <a:gd name="connsiteX5" fmla="*/ 557108 w 985559"/>
              <a:gd name="connsiteY5" fmla="*/ 17465 h 1420376"/>
              <a:gd name="connsiteX6" fmla="*/ 775102 w 985559"/>
              <a:gd name="connsiteY6" fmla="*/ 114090 h 1420376"/>
              <a:gd name="connsiteX7" fmla="*/ 912988 w 985559"/>
              <a:gd name="connsiteY7" fmla="*/ 360833 h 1420376"/>
              <a:gd name="connsiteX8" fmla="*/ 912988 w 985559"/>
              <a:gd name="connsiteY8" fmla="*/ 651119 h 1420376"/>
              <a:gd name="connsiteX9" fmla="*/ 985559 w 985559"/>
              <a:gd name="connsiteY9" fmla="*/ 847061 h 1420376"/>
              <a:gd name="connsiteX10" fmla="*/ 927502 w 985559"/>
              <a:gd name="connsiteY10" fmla="*/ 1137347 h 1420376"/>
              <a:gd name="connsiteX11" fmla="*/ 760588 w 985559"/>
              <a:gd name="connsiteY11" fmla="*/ 1398604 h 1420376"/>
              <a:gd name="connsiteX12" fmla="*/ 463045 w 985559"/>
              <a:gd name="connsiteY12" fmla="*/ 1420376 h 1420376"/>
              <a:gd name="connsiteX13" fmla="*/ 194531 w 985559"/>
              <a:gd name="connsiteY13" fmla="*/ 1420376 h 1420376"/>
              <a:gd name="connsiteX14" fmla="*/ 56645 w 985559"/>
              <a:gd name="connsiteY14" fmla="*/ 1355061 h 1420376"/>
              <a:gd name="connsiteX15" fmla="*/ 56645 w 985559"/>
              <a:gd name="connsiteY15" fmla="*/ 1188147 h 1420376"/>
              <a:gd name="connsiteX16" fmla="*/ 0 w 985559"/>
              <a:gd name="connsiteY16" fmla="*/ 914816 h 1420376"/>
              <a:gd name="connsiteX17" fmla="*/ 51443 w 985559"/>
              <a:gd name="connsiteY17" fmla="*/ 819061 h 1420376"/>
              <a:gd name="connsiteX18" fmla="*/ 153636 w 985559"/>
              <a:gd name="connsiteY18" fmla="*/ 665633 h 1420376"/>
              <a:gd name="connsiteX19" fmla="*/ 124672 w 985559"/>
              <a:gd name="connsiteY19" fmla="*/ 515064 h 1420376"/>
              <a:gd name="connsiteX20" fmla="*/ 140952 w 985559"/>
              <a:gd name="connsiteY20" fmla="*/ 382604 h 1420376"/>
              <a:gd name="connsiteX21" fmla="*/ 114702 w 985559"/>
              <a:gd name="connsiteY21" fmla="*/ 288261 h 1420376"/>
              <a:gd name="connsiteX22" fmla="*/ 114702 w 985559"/>
              <a:gd name="connsiteY22" fmla="*/ 215690 h 1420376"/>
              <a:gd name="connsiteX23" fmla="*/ 62201 w 985559"/>
              <a:gd name="connsiteY23" fmla="*/ 164890 h 1420376"/>
              <a:gd name="connsiteX24" fmla="*/ 45791 w 985559"/>
              <a:gd name="connsiteY24" fmla="*/ 72378 h 1420376"/>
              <a:gd name="connsiteX0" fmla="*/ 94343 w 1034111"/>
              <a:gd name="connsiteY0" fmla="*/ 72378 h 1420376"/>
              <a:gd name="connsiteX1" fmla="*/ 175313 w 1034111"/>
              <a:gd name="connsiteY1" fmla="*/ 56097 h 1420376"/>
              <a:gd name="connsiteX2" fmla="*/ 278744 w 1034111"/>
              <a:gd name="connsiteY2" fmla="*/ 8140 h 1420376"/>
              <a:gd name="connsiteX3" fmla="*/ 371256 w 1034111"/>
              <a:gd name="connsiteY3" fmla="*/ 0 h 1420376"/>
              <a:gd name="connsiteX4" fmla="*/ 500873 w 1034111"/>
              <a:gd name="connsiteY4" fmla="*/ 37103 h 1420376"/>
              <a:gd name="connsiteX5" fmla="*/ 605660 w 1034111"/>
              <a:gd name="connsiteY5" fmla="*/ 17465 h 1420376"/>
              <a:gd name="connsiteX6" fmla="*/ 823654 w 1034111"/>
              <a:gd name="connsiteY6" fmla="*/ 114090 h 1420376"/>
              <a:gd name="connsiteX7" fmla="*/ 961540 w 1034111"/>
              <a:gd name="connsiteY7" fmla="*/ 360833 h 1420376"/>
              <a:gd name="connsiteX8" fmla="*/ 961540 w 1034111"/>
              <a:gd name="connsiteY8" fmla="*/ 651119 h 1420376"/>
              <a:gd name="connsiteX9" fmla="*/ 1034111 w 1034111"/>
              <a:gd name="connsiteY9" fmla="*/ 847061 h 1420376"/>
              <a:gd name="connsiteX10" fmla="*/ 976054 w 1034111"/>
              <a:gd name="connsiteY10" fmla="*/ 1137347 h 1420376"/>
              <a:gd name="connsiteX11" fmla="*/ 809140 w 1034111"/>
              <a:gd name="connsiteY11" fmla="*/ 1398604 h 1420376"/>
              <a:gd name="connsiteX12" fmla="*/ 511597 w 1034111"/>
              <a:gd name="connsiteY12" fmla="*/ 1420376 h 1420376"/>
              <a:gd name="connsiteX13" fmla="*/ 243083 w 1034111"/>
              <a:gd name="connsiteY13" fmla="*/ 1420376 h 1420376"/>
              <a:gd name="connsiteX14" fmla="*/ 105197 w 1034111"/>
              <a:gd name="connsiteY14" fmla="*/ 1355061 h 1420376"/>
              <a:gd name="connsiteX15" fmla="*/ 105197 w 1034111"/>
              <a:gd name="connsiteY15" fmla="*/ 1188147 h 1420376"/>
              <a:gd name="connsiteX16" fmla="*/ 0 w 1034111"/>
              <a:gd name="connsiteY16" fmla="*/ 906724 h 1420376"/>
              <a:gd name="connsiteX17" fmla="*/ 99995 w 1034111"/>
              <a:gd name="connsiteY17" fmla="*/ 819061 h 1420376"/>
              <a:gd name="connsiteX18" fmla="*/ 202188 w 1034111"/>
              <a:gd name="connsiteY18" fmla="*/ 665633 h 1420376"/>
              <a:gd name="connsiteX19" fmla="*/ 173224 w 1034111"/>
              <a:gd name="connsiteY19" fmla="*/ 515064 h 1420376"/>
              <a:gd name="connsiteX20" fmla="*/ 189504 w 1034111"/>
              <a:gd name="connsiteY20" fmla="*/ 382604 h 1420376"/>
              <a:gd name="connsiteX21" fmla="*/ 163254 w 1034111"/>
              <a:gd name="connsiteY21" fmla="*/ 288261 h 1420376"/>
              <a:gd name="connsiteX22" fmla="*/ 163254 w 1034111"/>
              <a:gd name="connsiteY22" fmla="*/ 215690 h 1420376"/>
              <a:gd name="connsiteX23" fmla="*/ 110753 w 1034111"/>
              <a:gd name="connsiteY23" fmla="*/ 164890 h 1420376"/>
              <a:gd name="connsiteX24" fmla="*/ 94343 w 1034111"/>
              <a:gd name="connsiteY24" fmla="*/ 72378 h 1420376"/>
              <a:gd name="connsiteX0" fmla="*/ 94343 w 1034111"/>
              <a:gd name="connsiteY0" fmla="*/ 72378 h 1420376"/>
              <a:gd name="connsiteX1" fmla="*/ 175313 w 1034111"/>
              <a:gd name="connsiteY1" fmla="*/ 56097 h 1420376"/>
              <a:gd name="connsiteX2" fmla="*/ 278744 w 1034111"/>
              <a:gd name="connsiteY2" fmla="*/ 8140 h 1420376"/>
              <a:gd name="connsiteX3" fmla="*/ 371256 w 1034111"/>
              <a:gd name="connsiteY3" fmla="*/ 0 h 1420376"/>
              <a:gd name="connsiteX4" fmla="*/ 500873 w 1034111"/>
              <a:gd name="connsiteY4" fmla="*/ 37103 h 1420376"/>
              <a:gd name="connsiteX5" fmla="*/ 605660 w 1034111"/>
              <a:gd name="connsiteY5" fmla="*/ 17465 h 1420376"/>
              <a:gd name="connsiteX6" fmla="*/ 823654 w 1034111"/>
              <a:gd name="connsiteY6" fmla="*/ 114090 h 1420376"/>
              <a:gd name="connsiteX7" fmla="*/ 961540 w 1034111"/>
              <a:gd name="connsiteY7" fmla="*/ 360833 h 1420376"/>
              <a:gd name="connsiteX8" fmla="*/ 961540 w 1034111"/>
              <a:gd name="connsiteY8" fmla="*/ 651119 h 1420376"/>
              <a:gd name="connsiteX9" fmla="*/ 1034111 w 1034111"/>
              <a:gd name="connsiteY9" fmla="*/ 847061 h 1420376"/>
              <a:gd name="connsiteX10" fmla="*/ 976054 w 1034111"/>
              <a:gd name="connsiteY10" fmla="*/ 1137347 h 1420376"/>
              <a:gd name="connsiteX11" fmla="*/ 809140 w 1034111"/>
              <a:gd name="connsiteY11" fmla="*/ 1398604 h 1420376"/>
              <a:gd name="connsiteX12" fmla="*/ 511597 w 1034111"/>
              <a:gd name="connsiteY12" fmla="*/ 1420376 h 1420376"/>
              <a:gd name="connsiteX13" fmla="*/ 243083 w 1034111"/>
              <a:gd name="connsiteY13" fmla="*/ 1420376 h 1420376"/>
              <a:gd name="connsiteX14" fmla="*/ 105197 w 1034111"/>
              <a:gd name="connsiteY14" fmla="*/ 1355061 h 1420376"/>
              <a:gd name="connsiteX15" fmla="*/ 115986 w 1034111"/>
              <a:gd name="connsiteY15" fmla="*/ 1115319 h 1420376"/>
              <a:gd name="connsiteX16" fmla="*/ 0 w 1034111"/>
              <a:gd name="connsiteY16" fmla="*/ 906724 h 1420376"/>
              <a:gd name="connsiteX17" fmla="*/ 99995 w 1034111"/>
              <a:gd name="connsiteY17" fmla="*/ 819061 h 1420376"/>
              <a:gd name="connsiteX18" fmla="*/ 202188 w 1034111"/>
              <a:gd name="connsiteY18" fmla="*/ 665633 h 1420376"/>
              <a:gd name="connsiteX19" fmla="*/ 173224 w 1034111"/>
              <a:gd name="connsiteY19" fmla="*/ 515064 h 1420376"/>
              <a:gd name="connsiteX20" fmla="*/ 189504 w 1034111"/>
              <a:gd name="connsiteY20" fmla="*/ 382604 h 1420376"/>
              <a:gd name="connsiteX21" fmla="*/ 163254 w 1034111"/>
              <a:gd name="connsiteY21" fmla="*/ 288261 h 1420376"/>
              <a:gd name="connsiteX22" fmla="*/ 163254 w 1034111"/>
              <a:gd name="connsiteY22" fmla="*/ 215690 h 1420376"/>
              <a:gd name="connsiteX23" fmla="*/ 110753 w 1034111"/>
              <a:gd name="connsiteY23" fmla="*/ 164890 h 1420376"/>
              <a:gd name="connsiteX24" fmla="*/ 94343 w 1034111"/>
              <a:gd name="connsiteY24" fmla="*/ 72378 h 1420376"/>
              <a:gd name="connsiteX0" fmla="*/ 94343 w 1034111"/>
              <a:gd name="connsiteY0" fmla="*/ 72378 h 1420376"/>
              <a:gd name="connsiteX1" fmla="*/ 175313 w 1034111"/>
              <a:gd name="connsiteY1" fmla="*/ 56097 h 1420376"/>
              <a:gd name="connsiteX2" fmla="*/ 278744 w 1034111"/>
              <a:gd name="connsiteY2" fmla="*/ 8140 h 1420376"/>
              <a:gd name="connsiteX3" fmla="*/ 371256 w 1034111"/>
              <a:gd name="connsiteY3" fmla="*/ 0 h 1420376"/>
              <a:gd name="connsiteX4" fmla="*/ 500873 w 1034111"/>
              <a:gd name="connsiteY4" fmla="*/ 37103 h 1420376"/>
              <a:gd name="connsiteX5" fmla="*/ 605660 w 1034111"/>
              <a:gd name="connsiteY5" fmla="*/ 17465 h 1420376"/>
              <a:gd name="connsiteX6" fmla="*/ 823654 w 1034111"/>
              <a:gd name="connsiteY6" fmla="*/ 114090 h 1420376"/>
              <a:gd name="connsiteX7" fmla="*/ 961540 w 1034111"/>
              <a:gd name="connsiteY7" fmla="*/ 360833 h 1420376"/>
              <a:gd name="connsiteX8" fmla="*/ 961540 w 1034111"/>
              <a:gd name="connsiteY8" fmla="*/ 651119 h 1420376"/>
              <a:gd name="connsiteX9" fmla="*/ 1034111 w 1034111"/>
              <a:gd name="connsiteY9" fmla="*/ 847061 h 1420376"/>
              <a:gd name="connsiteX10" fmla="*/ 976054 w 1034111"/>
              <a:gd name="connsiteY10" fmla="*/ 1137347 h 1420376"/>
              <a:gd name="connsiteX11" fmla="*/ 809140 w 1034111"/>
              <a:gd name="connsiteY11" fmla="*/ 1398604 h 1420376"/>
              <a:gd name="connsiteX12" fmla="*/ 511597 w 1034111"/>
              <a:gd name="connsiteY12" fmla="*/ 1420376 h 1420376"/>
              <a:gd name="connsiteX13" fmla="*/ 243083 w 1034111"/>
              <a:gd name="connsiteY13" fmla="*/ 1420376 h 1420376"/>
              <a:gd name="connsiteX14" fmla="*/ 105197 w 1034111"/>
              <a:gd name="connsiteY14" fmla="*/ 1355061 h 1420376"/>
              <a:gd name="connsiteX15" fmla="*/ 115986 w 1034111"/>
              <a:gd name="connsiteY15" fmla="*/ 1088345 h 1420376"/>
              <a:gd name="connsiteX16" fmla="*/ 0 w 1034111"/>
              <a:gd name="connsiteY16" fmla="*/ 906724 h 1420376"/>
              <a:gd name="connsiteX17" fmla="*/ 99995 w 1034111"/>
              <a:gd name="connsiteY17" fmla="*/ 819061 h 1420376"/>
              <a:gd name="connsiteX18" fmla="*/ 202188 w 1034111"/>
              <a:gd name="connsiteY18" fmla="*/ 665633 h 1420376"/>
              <a:gd name="connsiteX19" fmla="*/ 173224 w 1034111"/>
              <a:gd name="connsiteY19" fmla="*/ 515064 h 1420376"/>
              <a:gd name="connsiteX20" fmla="*/ 189504 w 1034111"/>
              <a:gd name="connsiteY20" fmla="*/ 382604 h 1420376"/>
              <a:gd name="connsiteX21" fmla="*/ 163254 w 1034111"/>
              <a:gd name="connsiteY21" fmla="*/ 288261 h 1420376"/>
              <a:gd name="connsiteX22" fmla="*/ 163254 w 1034111"/>
              <a:gd name="connsiteY22" fmla="*/ 215690 h 1420376"/>
              <a:gd name="connsiteX23" fmla="*/ 110753 w 1034111"/>
              <a:gd name="connsiteY23" fmla="*/ 164890 h 1420376"/>
              <a:gd name="connsiteX24" fmla="*/ 94343 w 1034111"/>
              <a:gd name="connsiteY24" fmla="*/ 72378 h 142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4111" h="1420376">
                <a:moveTo>
                  <a:pt x="94343" y="72378"/>
                </a:moveTo>
                <a:lnTo>
                  <a:pt x="175313" y="56097"/>
                </a:lnTo>
                <a:lnTo>
                  <a:pt x="278744" y="8140"/>
                </a:lnTo>
                <a:lnTo>
                  <a:pt x="371256" y="0"/>
                </a:lnTo>
                <a:lnTo>
                  <a:pt x="500873" y="37103"/>
                </a:lnTo>
                <a:lnTo>
                  <a:pt x="605660" y="17465"/>
                </a:lnTo>
                <a:lnTo>
                  <a:pt x="823654" y="114090"/>
                </a:lnTo>
                <a:lnTo>
                  <a:pt x="961540" y="360833"/>
                </a:lnTo>
                <a:lnTo>
                  <a:pt x="961540" y="651119"/>
                </a:lnTo>
                <a:lnTo>
                  <a:pt x="1034111" y="847061"/>
                </a:lnTo>
                <a:lnTo>
                  <a:pt x="976054" y="1137347"/>
                </a:lnTo>
                <a:lnTo>
                  <a:pt x="809140" y="1398604"/>
                </a:lnTo>
                <a:lnTo>
                  <a:pt x="511597" y="1420376"/>
                </a:lnTo>
                <a:lnTo>
                  <a:pt x="243083" y="1420376"/>
                </a:lnTo>
                <a:lnTo>
                  <a:pt x="105197" y="1355061"/>
                </a:lnTo>
                <a:cubicBezTo>
                  <a:pt x="105197" y="1299423"/>
                  <a:pt x="133519" y="1163068"/>
                  <a:pt x="115986" y="1088345"/>
                </a:cubicBezTo>
                <a:cubicBezTo>
                  <a:pt x="98453" y="1013622"/>
                  <a:pt x="18882" y="997834"/>
                  <a:pt x="0" y="906724"/>
                </a:cubicBezTo>
                <a:lnTo>
                  <a:pt x="99995" y="819061"/>
                </a:lnTo>
                <a:lnTo>
                  <a:pt x="202188" y="665633"/>
                </a:lnTo>
                <a:lnTo>
                  <a:pt x="173224" y="515064"/>
                </a:lnTo>
                <a:cubicBezTo>
                  <a:pt x="174128" y="470006"/>
                  <a:pt x="188600" y="427662"/>
                  <a:pt x="189504" y="382604"/>
                </a:cubicBezTo>
                <a:lnTo>
                  <a:pt x="163254" y="288261"/>
                </a:lnTo>
                <a:lnTo>
                  <a:pt x="163254" y="215690"/>
                </a:lnTo>
                <a:lnTo>
                  <a:pt x="110753" y="164890"/>
                </a:lnTo>
                <a:lnTo>
                  <a:pt x="94343" y="72378"/>
                </a:lnTo>
                <a:close/>
              </a:path>
            </a:pathLst>
          </a:custGeom>
          <a:solidFill>
            <a:schemeClr val="accent2"/>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7FE159C6-4C5A-4EFE-9E3F-12F8C154CF16}"/>
              </a:ext>
            </a:extLst>
          </p:cNvPr>
          <p:cNvSpPr/>
          <p:nvPr/>
        </p:nvSpPr>
        <p:spPr>
          <a:xfrm>
            <a:off x="4207025" y="5125349"/>
            <a:ext cx="1142019" cy="1000738"/>
          </a:xfrm>
          <a:custGeom>
            <a:avLst/>
            <a:gdLst>
              <a:gd name="connsiteX0" fmla="*/ 255090 w 1142019"/>
              <a:gd name="connsiteY0" fmla="*/ 0 h 981116"/>
              <a:gd name="connsiteX1" fmla="*/ 408144 w 1142019"/>
              <a:gd name="connsiteY1" fmla="*/ 27472 h 981116"/>
              <a:gd name="connsiteX2" fmla="*/ 525878 w 1142019"/>
              <a:gd name="connsiteY2" fmla="*/ 15698 h 981116"/>
              <a:gd name="connsiteX3" fmla="*/ 769195 w 1142019"/>
              <a:gd name="connsiteY3" fmla="*/ 23547 h 981116"/>
              <a:gd name="connsiteX4" fmla="*/ 886929 w 1142019"/>
              <a:gd name="connsiteY4" fmla="*/ 19623 h 981116"/>
              <a:gd name="connsiteX5" fmla="*/ 969342 w 1142019"/>
              <a:gd name="connsiteY5" fmla="*/ 19623 h 981116"/>
              <a:gd name="connsiteX6" fmla="*/ 1055681 w 1142019"/>
              <a:gd name="connsiteY6" fmla="*/ 109885 h 981116"/>
              <a:gd name="connsiteX7" fmla="*/ 1142019 w 1142019"/>
              <a:gd name="connsiteY7" fmla="*/ 325731 h 981116"/>
              <a:gd name="connsiteX8" fmla="*/ 1126321 w 1142019"/>
              <a:gd name="connsiteY8" fmla="*/ 565123 h 981116"/>
              <a:gd name="connsiteX9" fmla="*/ 1075303 w 1142019"/>
              <a:gd name="connsiteY9" fmla="*/ 729951 h 981116"/>
              <a:gd name="connsiteX10" fmla="*/ 961493 w 1142019"/>
              <a:gd name="connsiteY10" fmla="*/ 871231 h 981116"/>
              <a:gd name="connsiteX11" fmla="*/ 957569 w 1142019"/>
              <a:gd name="connsiteY11" fmla="*/ 977192 h 981116"/>
              <a:gd name="connsiteX12" fmla="*/ 235468 w 1142019"/>
              <a:gd name="connsiteY12" fmla="*/ 981116 h 981116"/>
              <a:gd name="connsiteX13" fmla="*/ 39245 w 1142019"/>
              <a:gd name="connsiteY13" fmla="*/ 969343 h 981116"/>
              <a:gd name="connsiteX14" fmla="*/ 0 w 1142019"/>
              <a:gd name="connsiteY14" fmla="*/ 808440 h 981116"/>
              <a:gd name="connsiteX15" fmla="*/ 15698 w 1142019"/>
              <a:gd name="connsiteY15" fmla="*/ 525878 h 981116"/>
              <a:gd name="connsiteX16" fmla="*/ 78489 w 1142019"/>
              <a:gd name="connsiteY16" fmla="*/ 368900 h 981116"/>
              <a:gd name="connsiteX17" fmla="*/ 98111 w 1142019"/>
              <a:gd name="connsiteY17" fmla="*/ 200148 h 981116"/>
              <a:gd name="connsiteX18" fmla="*/ 102036 w 1142019"/>
              <a:gd name="connsiteY18" fmla="*/ 105961 h 981116"/>
              <a:gd name="connsiteX19" fmla="*/ 160903 w 1142019"/>
              <a:gd name="connsiteY19" fmla="*/ 102036 h 981116"/>
              <a:gd name="connsiteX20" fmla="*/ 255090 w 1142019"/>
              <a:gd name="connsiteY20" fmla="*/ 0 h 981116"/>
              <a:gd name="connsiteX0" fmla="*/ 255090 w 1142019"/>
              <a:gd name="connsiteY0" fmla="*/ 0 h 1000738"/>
              <a:gd name="connsiteX1" fmla="*/ 408144 w 1142019"/>
              <a:gd name="connsiteY1" fmla="*/ 27472 h 1000738"/>
              <a:gd name="connsiteX2" fmla="*/ 525878 w 1142019"/>
              <a:gd name="connsiteY2" fmla="*/ 15698 h 1000738"/>
              <a:gd name="connsiteX3" fmla="*/ 769195 w 1142019"/>
              <a:gd name="connsiteY3" fmla="*/ 23547 h 1000738"/>
              <a:gd name="connsiteX4" fmla="*/ 886929 w 1142019"/>
              <a:gd name="connsiteY4" fmla="*/ 19623 h 1000738"/>
              <a:gd name="connsiteX5" fmla="*/ 969342 w 1142019"/>
              <a:gd name="connsiteY5" fmla="*/ 19623 h 1000738"/>
              <a:gd name="connsiteX6" fmla="*/ 1055681 w 1142019"/>
              <a:gd name="connsiteY6" fmla="*/ 109885 h 1000738"/>
              <a:gd name="connsiteX7" fmla="*/ 1142019 w 1142019"/>
              <a:gd name="connsiteY7" fmla="*/ 325731 h 1000738"/>
              <a:gd name="connsiteX8" fmla="*/ 1126321 w 1142019"/>
              <a:gd name="connsiteY8" fmla="*/ 565123 h 1000738"/>
              <a:gd name="connsiteX9" fmla="*/ 1075303 w 1142019"/>
              <a:gd name="connsiteY9" fmla="*/ 729951 h 1000738"/>
              <a:gd name="connsiteX10" fmla="*/ 961493 w 1142019"/>
              <a:gd name="connsiteY10" fmla="*/ 871231 h 1000738"/>
              <a:gd name="connsiteX11" fmla="*/ 957569 w 1142019"/>
              <a:gd name="connsiteY11" fmla="*/ 977192 h 1000738"/>
              <a:gd name="connsiteX12" fmla="*/ 239392 w 1142019"/>
              <a:gd name="connsiteY12" fmla="*/ 1000738 h 1000738"/>
              <a:gd name="connsiteX13" fmla="*/ 39245 w 1142019"/>
              <a:gd name="connsiteY13" fmla="*/ 969343 h 1000738"/>
              <a:gd name="connsiteX14" fmla="*/ 0 w 1142019"/>
              <a:gd name="connsiteY14" fmla="*/ 808440 h 1000738"/>
              <a:gd name="connsiteX15" fmla="*/ 15698 w 1142019"/>
              <a:gd name="connsiteY15" fmla="*/ 525878 h 1000738"/>
              <a:gd name="connsiteX16" fmla="*/ 78489 w 1142019"/>
              <a:gd name="connsiteY16" fmla="*/ 368900 h 1000738"/>
              <a:gd name="connsiteX17" fmla="*/ 98111 w 1142019"/>
              <a:gd name="connsiteY17" fmla="*/ 200148 h 1000738"/>
              <a:gd name="connsiteX18" fmla="*/ 102036 w 1142019"/>
              <a:gd name="connsiteY18" fmla="*/ 105961 h 1000738"/>
              <a:gd name="connsiteX19" fmla="*/ 160903 w 1142019"/>
              <a:gd name="connsiteY19" fmla="*/ 102036 h 1000738"/>
              <a:gd name="connsiteX20" fmla="*/ 255090 w 1142019"/>
              <a:gd name="connsiteY20" fmla="*/ 0 h 10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2019" h="1000738">
                <a:moveTo>
                  <a:pt x="255090" y="0"/>
                </a:moveTo>
                <a:lnTo>
                  <a:pt x="408144" y="27472"/>
                </a:lnTo>
                <a:lnTo>
                  <a:pt x="525878" y="15698"/>
                </a:lnTo>
                <a:lnTo>
                  <a:pt x="769195" y="23547"/>
                </a:lnTo>
                <a:lnTo>
                  <a:pt x="886929" y="19623"/>
                </a:lnTo>
                <a:lnTo>
                  <a:pt x="969342" y="19623"/>
                </a:lnTo>
                <a:lnTo>
                  <a:pt x="1055681" y="109885"/>
                </a:lnTo>
                <a:lnTo>
                  <a:pt x="1142019" y="325731"/>
                </a:lnTo>
                <a:lnTo>
                  <a:pt x="1126321" y="565123"/>
                </a:lnTo>
                <a:lnTo>
                  <a:pt x="1075303" y="729951"/>
                </a:lnTo>
                <a:lnTo>
                  <a:pt x="961493" y="871231"/>
                </a:lnTo>
                <a:lnTo>
                  <a:pt x="957569" y="977192"/>
                </a:lnTo>
                <a:lnTo>
                  <a:pt x="239392" y="1000738"/>
                </a:lnTo>
                <a:lnTo>
                  <a:pt x="39245" y="969343"/>
                </a:lnTo>
                <a:lnTo>
                  <a:pt x="0" y="808440"/>
                </a:lnTo>
                <a:lnTo>
                  <a:pt x="15698" y="525878"/>
                </a:lnTo>
                <a:lnTo>
                  <a:pt x="78489" y="368900"/>
                </a:lnTo>
                <a:lnTo>
                  <a:pt x="98111" y="200148"/>
                </a:lnTo>
                <a:lnTo>
                  <a:pt x="102036" y="105961"/>
                </a:lnTo>
                <a:lnTo>
                  <a:pt x="160903" y="102036"/>
                </a:lnTo>
                <a:lnTo>
                  <a:pt x="255090" y="0"/>
                </a:lnTo>
                <a:close/>
              </a:path>
            </a:pathLst>
          </a:custGeom>
          <a:solidFill>
            <a:schemeClr val="accent6">
              <a:lumMod val="7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97662116-B44F-4D02-800D-21373B8663D3}"/>
              </a:ext>
            </a:extLst>
          </p:cNvPr>
          <p:cNvSpPr/>
          <p:nvPr/>
        </p:nvSpPr>
        <p:spPr>
          <a:xfrm>
            <a:off x="4221040" y="3887745"/>
            <a:ext cx="102119" cy="112331"/>
          </a:xfrm>
          <a:prstGeom prst="ellipse">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C0F59F9-BF60-4C0B-A8ED-231064548923}"/>
              </a:ext>
            </a:extLst>
          </p:cNvPr>
          <p:cNvSpPr txBox="1"/>
          <p:nvPr/>
        </p:nvSpPr>
        <p:spPr>
          <a:xfrm>
            <a:off x="2644787" y="3534822"/>
            <a:ext cx="1739315" cy="584775"/>
          </a:xfrm>
          <a:prstGeom prst="rect">
            <a:avLst/>
          </a:prstGeom>
          <a:noFill/>
        </p:spPr>
        <p:txBody>
          <a:bodyPr wrap="square" rtlCol="0">
            <a:spAutoFit/>
          </a:bodyPr>
          <a:lstStyle/>
          <a:p>
            <a:r>
              <a:rPr lang="en-US" sz="3200" dirty="0">
                <a:solidFill>
                  <a:srgbClr val="FFFF00"/>
                </a:solidFill>
                <a:effectLst>
                  <a:outerShdw blurRad="38100" dist="38100" dir="2700000" algn="tl">
                    <a:srgbClr val="000000">
                      <a:alpha val="43137"/>
                    </a:srgbClr>
                  </a:outerShdw>
                </a:effectLst>
                <a:latin typeface="Lushlife" panose="00000400000000000000" pitchFamily="2" charset="0"/>
              </a:rPr>
              <a:t>Jerusalem</a:t>
            </a:r>
          </a:p>
        </p:txBody>
      </p:sp>
      <p:sp>
        <p:nvSpPr>
          <p:cNvPr id="17" name="TextBox 16">
            <a:extLst>
              <a:ext uri="{FF2B5EF4-FFF2-40B4-BE49-F238E27FC236}">
                <a16:creationId xmlns:a16="http://schemas.microsoft.com/office/drawing/2014/main" id="{5A61CF2B-F8A4-4D2D-BA8E-D9A59234BCC7}"/>
              </a:ext>
            </a:extLst>
          </p:cNvPr>
          <p:cNvSpPr txBox="1"/>
          <p:nvPr/>
        </p:nvSpPr>
        <p:spPr>
          <a:xfrm>
            <a:off x="4557165" y="3241904"/>
            <a:ext cx="1299633" cy="584775"/>
          </a:xfrm>
          <a:prstGeom prst="rect">
            <a:avLst/>
          </a:prstGeom>
          <a:noFill/>
        </p:spPr>
        <p:txBody>
          <a:bodyPr wrap="square" rtlCol="0">
            <a:spAutoFit/>
          </a:bodyPr>
          <a:lstStyle/>
          <a:p>
            <a:r>
              <a:rPr lang="en-US" sz="3200" dirty="0">
                <a:solidFill>
                  <a:srgbClr val="FFFF00"/>
                </a:solidFill>
                <a:effectLst>
                  <a:outerShdw blurRad="38100" dist="38100" dir="2700000" algn="tl">
                    <a:srgbClr val="000000">
                      <a:alpha val="43137"/>
                    </a:srgbClr>
                  </a:outerShdw>
                </a:effectLst>
                <a:latin typeface="Lushlife" panose="00000400000000000000" pitchFamily="2" charset="0"/>
              </a:rPr>
              <a:t>Ammon</a:t>
            </a:r>
          </a:p>
        </p:txBody>
      </p:sp>
      <p:sp>
        <p:nvSpPr>
          <p:cNvPr id="18" name="TextBox 17">
            <a:extLst>
              <a:ext uri="{FF2B5EF4-FFF2-40B4-BE49-F238E27FC236}">
                <a16:creationId xmlns:a16="http://schemas.microsoft.com/office/drawing/2014/main" id="{B365B808-D7AE-4FEC-B798-D964DCD08014}"/>
              </a:ext>
            </a:extLst>
          </p:cNvPr>
          <p:cNvSpPr txBox="1"/>
          <p:nvPr/>
        </p:nvSpPr>
        <p:spPr>
          <a:xfrm>
            <a:off x="4419822" y="4225262"/>
            <a:ext cx="976434" cy="584775"/>
          </a:xfrm>
          <a:prstGeom prst="rect">
            <a:avLst/>
          </a:prstGeom>
          <a:noFill/>
        </p:spPr>
        <p:txBody>
          <a:bodyPr wrap="square" rtlCol="0">
            <a:spAutoFit/>
          </a:bodyPr>
          <a:lstStyle/>
          <a:p>
            <a:r>
              <a:rPr lang="en-US" sz="3200" dirty="0">
                <a:solidFill>
                  <a:srgbClr val="FFFF00"/>
                </a:solidFill>
                <a:effectLst>
                  <a:outerShdw blurRad="38100" dist="38100" dir="2700000" algn="tl">
                    <a:srgbClr val="000000">
                      <a:alpha val="43137"/>
                    </a:srgbClr>
                  </a:outerShdw>
                </a:effectLst>
                <a:latin typeface="Lushlife" panose="00000400000000000000" pitchFamily="2" charset="0"/>
              </a:rPr>
              <a:t>Moab</a:t>
            </a:r>
          </a:p>
        </p:txBody>
      </p:sp>
      <p:sp>
        <p:nvSpPr>
          <p:cNvPr id="19" name="TextBox 18">
            <a:extLst>
              <a:ext uri="{FF2B5EF4-FFF2-40B4-BE49-F238E27FC236}">
                <a16:creationId xmlns:a16="http://schemas.microsoft.com/office/drawing/2014/main" id="{AFFC5608-6745-4D19-A4C7-2D54601842E3}"/>
              </a:ext>
            </a:extLst>
          </p:cNvPr>
          <p:cNvSpPr txBox="1"/>
          <p:nvPr/>
        </p:nvSpPr>
        <p:spPr>
          <a:xfrm>
            <a:off x="4244946" y="5333208"/>
            <a:ext cx="976434" cy="584775"/>
          </a:xfrm>
          <a:prstGeom prst="rect">
            <a:avLst/>
          </a:prstGeom>
          <a:noFill/>
        </p:spPr>
        <p:txBody>
          <a:bodyPr wrap="square" rtlCol="0">
            <a:spAutoFit/>
          </a:bodyPr>
          <a:lstStyle/>
          <a:p>
            <a:r>
              <a:rPr lang="en-US" sz="3200" dirty="0">
                <a:solidFill>
                  <a:srgbClr val="FFFF00"/>
                </a:solidFill>
                <a:effectLst>
                  <a:outerShdw blurRad="38100" dist="38100" dir="2700000" algn="tl">
                    <a:srgbClr val="000000">
                      <a:alpha val="43137"/>
                    </a:srgbClr>
                  </a:outerShdw>
                </a:effectLst>
                <a:latin typeface="Lushlife" panose="00000400000000000000" pitchFamily="2" charset="0"/>
              </a:rPr>
              <a:t>Edom</a:t>
            </a:r>
          </a:p>
        </p:txBody>
      </p:sp>
      <p:sp>
        <p:nvSpPr>
          <p:cNvPr id="20" name="Arc 19">
            <a:extLst>
              <a:ext uri="{FF2B5EF4-FFF2-40B4-BE49-F238E27FC236}">
                <a16:creationId xmlns:a16="http://schemas.microsoft.com/office/drawing/2014/main" id="{D5BEE5B9-DB66-45FD-9916-7C1C9B985752}"/>
              </a:ext>
            </a:extLst>
          </p:cNvPr>
          <p:cNvSpPr/>
          <p:nvPr/>
        </p:nvSpPr>
        <p:spPr>
          <a:xfrm rot="17066569">
            <a:off x="4170554" y="3591717"/>
            <a:ext cx="763757" cy="567901"/>
          </a:xfrm>
          <a:prstGeom prst="arc">
            <a:avLst>
              <a:gd name="adj1" fmla="val 16200000"/>
              <a:gd name="adj2" fmla="val 21261059"/>
            </a:avLst>
          </a:prstGeom>
          <a:ln w="76200">
            <a:solidFill>
              <a:srgbClr val="FFFF00"/>
            </a:solidFill>
            <a:headEnd type="triangl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a:extLst>
              <a:ext uri="{FF2B5EF4-FFF2-40B4-BE49-F238E27FC236}">
                <a16:creationId xmlns:a16="http://schemas.microsoft.com/office/drawing/2014/main" id="{7BC8CE7A-B155-44EC-B15A-9D0DE2406DFF}"/>
              </a:ext>
            </a:extLst>
          </p:cNvPr>
          <p:cNvSpPr/>
          <p:nvPr/>
        </p:nvSpPr>
        <p:spPr>
          <a:xfrm rot="406458">
            <a:off x="3975152" y="3863775"/>
            <a:ext cx="876665" cy="683509"/>
          </a:xfrm>
          <a:prstGeom prst="arc">
            <a:avLst>
              <a:gd name="adj1" fmla="val 16200000"/>
              <a:gd name="adj2" fmla="val 21261059"/>
            </a:avLst>
          </a:prstGeom>
          <a:ln w="76200">
            <a:solidFill>
              <a:srgbClr val="FFFF00"/>
            </a:solidFill>
            <a:headEnd type="triangle" w="med" len="med"/>
            <a:tailEnd type="none" w="med" len="med"/>
          </a:ln>
          <a:effectLst>
            <a:outerShdw blurRad="50800" dist="38100" dir="8100000" algn="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0B7C8F63-05CA-4DB4-A6B0-864724FAEAE0}"/>
              </a:ext>
            </a:extLst>
          </p:cNvPr>
          <p:cNvSpPr/>
          <p:nvPr/>
        </p:nvSpPr>
        <p:spPr>
          <a:xfrm rot="15211164">
            <a:off x="3810430" y="4231260"/>
            <a:ext cx="1716234" cy="962785"/>
          </a:xfrm>
          <a:prstGeom prst="arc">
            <a:avLst>
              <a:gd name="adj1" fmla="val 12951297"/>
              <a:gd name="adj2" fmla="val 20329274"/>
            </a:avLst>
          </a:prstGeom>
          <a:ln w="76200">
            <a:solidFill>
              <a:srgbClr val="FFFF00"/>
            </a:solidFill>
            <a:headEnd type="none" w="med" len="med"/>
            <a:tailEnd type="triangle" w="med" len="med"/>
          </a:ln>
          <a:effectLst>
            <a:outerShdw blurRad="50800" dist="38100" dir="8100000" algn="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3042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10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1000"/>
                            </p:stCondLst>
                            <p:childTnLst>
                              <p:par>
                                <p:cTn id="24" presetID="22" presetClass="entr" presetSubtype="2"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par>
                          <p:cTn id="27" fill="hold">
                            <p:stCondLst>
                              <p:cond delay="1500"/>
                            </p:stCondLst>
                            <p:childTnLst>
                              <p:par>
                                <p:cTn id="28" presetID="21" presetClass="entr" presetSubtype="1"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heel(1)">
                                      <p:cBhvr>
                                        <p:cTn id="30" dur="10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2500"/>
                            </p:stCondLst>
                            <p:childTnLst>
                              <p:par>
                                <p:cTn id="35" presetID="22" presetClass="entr" presetSubtype="4"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par>
                          <p:cTn id="38" fill="hold">
                            <p:stCondLst>
                              <p:cond delay="3000"/>
                            </p:stCondLst>
                            <p:childTnLst>
                              <p:par>
                                <p:cTn id="39" presetID="21" presetClass="entr" presetSubtype="1"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heel(1)">
                                      <p:cBhvr>
                                        <p:cTn id="41" dur="1000"/>
                                        <p:tgtEl>
                                          <p:spTgt spid="14"/>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par>
                          <p:cTn id="46" fill="hold">
                            <p:stCondLst>
                              <p:cond delay="4500"/>
                            </p:stCondLst>
                            <p:childTnLst>
                              <p:par>
                                <p:cTn id="47" presetID="22" presetClass="entr" presetSubtype="4"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4" grpId="0" animBg="1"/>
      <p:bldP spid="15" grpId="0" animBg="1"/>
      <p:bldP spid="16" grpId="0"/>
      <p:bldP spid="17" grpId="0"/>
      <p:bldP spid="18" grpId="0"/>
      <p:bldP spid="19" grpId="0"/>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Tree>
    <p:extLst>
      <p:ext uri="{BB962C8B-B14F-4D97-AF65-F5344CB8AC3E}">
        <p14:creationId xmlns:p14="http://schemas.microsoft.com/office/powerpoint/2010/main" val="317719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1077218"/>
          </a:xfrm>
          <a:prstGeom prst="rect">
            <a:avLst/>
          </a:prstGeom>
          <a:noFill/>
        </p:spPr>
        <p:txBody>
          <a:bodyPr wrap="square" rtlCol="0">
            <a:spAutoFit/>
          </a:bodyPr>
          <a:lstStyle/>
          <a:p>
            <a:r>
              <a:rPr lang="en-US" sz="3200" dirty="0"/>
              <a:t>NIV ~ </a:t>
            </a:r>
            <a:r>
              <a:rPr lang="en-US" sz="3200" dirty="0">
                <a:solidFill>
                  <a:schemeClr val="accent4">
                    <a:lumMod val="40000"/>
                    <a:lumOff val="60000"/>
                  </a:schemeClr>
                </a:solidFill>
              </a:rPr>
              <a:t>… Like the utmost heights of </a:t>
            </a:r>
            <a:r>
              <a:rPr lang="en-US" sz="3200" dirty="0" err="1">
                <a:solidFill>
                  <a:schemeClr val="accent4">
                    <a:lumMod val="40000"/>
                    <a:lumOff val="60000"/>
                  </a:schemeClr>
                </a:solidFill>
              </a:rPr>
              <a:t>Zaphon</a:t>
            </a:r>
            <a:r>
              <a:rPr lang="en-US" sz="3200" dirty="0">
                <a:solidFill>
                  <a:schemeClr val="accent4">
                    <a:lumMod val="40000"/>
                    <a:lumOff val="60000"/>
                  </a:schemeClr>
                </a:solidFill>
              </a:rPr>
              <a:t> is Mount Zion …</a:t>
            </a:r>
            <a:endParaRPr lang="en-US" sz="4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pic>
        <p:nvPicPr>
          <p:cNvPr id="3" name="Picture 2">
            <a:extLst>
              <a:ext uri="{FF2B5EF4-FFF2-40B4-BE49-F238E27FC236}">
                <a16:creationId xmlns:a16="http://schemas.microsoft.com/office/drawing/2014/main" id="{A52522EA-5BD3-4217-9729-B004921A70F4}"/>
              </a:ext>
            </a:extLst>
          </p:cNvPr>
          <p:cNvPicPr>
            <a:picLocks noChangeAspect="1"/>
          </p:cNvPicPr>
          <p:nvPr/>
        </p:nvPicPr>
        <p:blipFill rotWithShape="1">
          <a:blip r:embed="rId4"/>
          <a:srcRect l="17936" t="16747" r="25477" b="28251"/>
          <a:stretch/>
        </p:blipFill>
        <p:spPr>
          <a:xfrm>
            <a:off x="616775" y="2092363"/>
            <a:ext cx="6770996" cy="4358888"/>
          </a:xfrm>
          <a:prstGeom prst="rect">
            <a:avLst/>
          </a:prstGeom>
        </p:spPr>
      </p:pic>
      <p:sp>
        <p:nvSpPr>
          <p:cNvPr id="4" name="Oval 3">
            <a:extLst>
              <a:ext uri="{FF2B5EF4-FFF2-40B4-BE49-F238E27FC236}">
                <a16:creationId xmlns:a16="http://schemas.microsoft.com/office/drawing/2014/main" id="{711288E0-8D0D-4645-8640-523B23A8B616}"/>
              </a:ext>
            </a:extLst>
          </p:cNvPr>
          <p:cNvSpPr/>
          <p:nvPr/>
        </p:nvSpPr>
        <p:spPr>
          <a:xfrm>
            <a:off x="3806177" y="5521803"/>
            <a:ext cx="102119" cy="11233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5C0BAFB-B603-4BE1-8D99-8369998C5F22}"/>
              </a:ext>
            </a:extLst>
          </p:cNvPr>
          <p:cNvSpPr txBox="1"/>
          <p:nvPr/>
        </p:nvSpPr>
        <p:spPr>
          <a:xfrm>
            <a:off x="2523258" y="4971002"/>
            <a:ext cx="1739315" cy="584775"/>
          </a:xfrm>
          <a:prstGeom prst="rect">
            <a:avLst/>
          </a:prstGeom>
          <a:noFill/>
        </p:spPr>
        <p:txBody>
          <a:bodyPr wrap="square" rtlCol="0">
            <a:spAutoFit/>
          </a:bodyPr>
          <a:lstStyle/>
          <a:p>
            <a:r>
              <a:rPr lang="en-US" sz="3200" dirty="0">
                <a:solidFill>
                  <a:srgbClr val="FFFF00"/>
                </a:solidFill>
                <a:effectLst>
                  <a:outerShdw blurRad="38100" dist="38100" dir="2700000" algn="tl">
                    <a:srgbClr val="000000">
                      <a:alpha val="43137"/>
                    </a:srgbClr>
                  </a:outerShdw>
                </a:effectLst>
                <a:latin typeface="Lushlife" panose="00000400000000000000" pitchFamily="2" charset="0"/>
              </a:rPr>
              <a:t>Jerusalem</a:t>
            </a:r>
          </a:p>
        </p:txBody>
      </p:sp>
      <p:sp>
        <p:nvSpPr>
          <p:cNvPr id="11" name="TextBox 10">
            <a:extLst>
              <a:ext uri="{FF2B5EF4-FFF2-40B4-BE49-F238E27FC236}">
                <a16:creationId xmlns:a16="http://schemas.microsoft.com/office/drawing/2014/main" id="{C72731AF-3DCE-4F1C-825D-2849B9262057}"/>
              </a:ext>
            </a:extLst>
          </p:cNvPr>
          <p:cNvSpPr txBox="1"/>
          <p:nvPr/>
        </p:nvSpPr>
        <p:spPr>
          <a:xfrm>
            <a:off x="732971" y="1661886"/>
            <a:ext cx="7975600" cy="584775"/>
          </a:xfrm>
          <a:prstGeom prst="rect">
            <a:avLst/>
          </a:prstGeom>
          <a:noFill/>
        </p:spPr>
        <p:txBody>
          <a:bodyPr wrap="square" rtlCol="0">
            <a:spAutoFit/>
          </a:bodyPr>
          <a:lstStyle/>
          <a:p>
            <a:pPr marL="282575" indent="-282575">
              <a:buFont typeface="Arial" panose="020B0604020202020204" pitchFamily="34" charset="0"/>
              <a:buChar char="•"/>
            </a:pPr>
            <a:r>
              <a:rPr lang="en-US" sz="3200" dirty="0"/>
              <a:t> </a:t>
            </a:r>
            <a:r>
              <a:rPr lang="en-US" sz="3200" dirty="0">
                <a:solidFill>
                  <a:schemeClr val="accent4">
                    <a:lumMod val="40000"/>
                    <a:lumOff val="60000"/>
                  </a:schemeClr>
                </a:solidFill>
              </a:rPr>
              <a:t>North</a:t>
            </a:r>
            <a:r>
              <a:rPr lang="en-US" sz="3200" dirty="0"/>
              <a:t> ~ </a:t>
            </a:r>
            <a:r>
              <a:rPr lang="en-US" sz="3200" b="1" i="1" dirty="0" err="1">
                <a:solidFill>
                  <a:schemeClr val="accent4">
                    <a:lumMod val="40000"/>
                    <a:lumOff val="60000"/>
                  </a:schemeClr>
                </a:solidFill>
                <a:latin typeface="Times New Roman" panose="02020603050405020304" pitchFamily="18" charset="0"/>
                <a:cs typeface="Times New Roman" panose="02020603050405020304" pitchFamily="18" charset="0"/>
              </a:rPr>
              <a:t>tsaphon</a:t>
            </a:r>
            <a:endParaRPr lang="en-US" sz="4800" b="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2920078D-935A-477B-A83F-5EF384ACABE1}"/>
              </a:ext>
            </a:extLst>
          </p:cNvPr>
          <p:cNvSpPr/>
          <p:nvPr/>
        </p:nvSpPr>
        <p:spPr>
          <a:xfrm>
            <a:off x="3983515" y="3246887"/>
            <a:ext cx="102119" cy="11233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C4055F9-64E7-4888-9CFF-A1590526DFA6}"/>
              </a:ext>
            </a:extLst>
          </p:cNvPr>
          <p:cNvSpPr txBox="1"/>
          <p:nvPr/>
        </p:nvSpPr>
        <p:spPr>
          <a:xfrm>
            <a:off x="2742160" y="3302915"/>
            <a:ext cx="1971156" cy="584775"/>
          </a:xfrm>
          <a:prstGeom prst="rect">
            <a:avLst/>
          </a:prstGeom>
          <a:noFill/>
        </p:spPr>
        <p:txBody>
          <a:bodyPr wrap="square" rtlCol="0">
            <a:spAutoFit/>
          </a:bodyPr>
          <a:lstStyle/>
          <a:p>
            <a:r>
              <a:rPr lang="en-US" sz="3200" dirty="0">
                <a:solidFill>
                  <a:srgbClr val="FFFF00"/>
                </a:solidFill>
                <a:effectLst>
                  <a:outerShdw blurRad="38100" dist="38100" dir="2700000" algn="tl">
                    <a:srgbClr val="000000">
                      <a:alpha val="43137"/>
                    </a:srgbClr>
                  </a:outerShdw>
                </a:effectLst>
                <a:latin typeface="Lushlife" panose="00000400000000000000" pitchFamily="2" charset="0"/>
              </a:rPr>
              <a:t>Baal </a:t>
            </a:r>
            <a:r>
              <a:rPr lang="en-US" sz="3200" dirty="0" err="1">
                <a:solidFill>
                  <a:srgbClr val="FFFF00"/>
                </a:solidFill>
                <a:effectLst>
                  <a:outerShdw blurRad="38100" dist="38100" dir="2700000" algn="tl">
                    <a:srgbClr val="000000">
                      <a:alpha val="43137"/>
                    </a:srgbClr>
                  </a:outerShdw>
                </a:effectLst>
                <a:latin typeface="Lushlife" panose="00000400000000000000" pitchFamily="2" charset="0"/>
              </a:rPr>
              <a:t>Zaphon</a:t>
            </a:r>
            <a:endParaRPr lang="en-US" sz="3200" dirty="0">
              <a:solidFill>
                <a:srgbClr val="FFFF00"/>
              </a:solidFill>
              <a:effectLst>
                <a:outerShdw blurRad="38100" dist="38100" dir="2700000" algn="tl">
                  <a:srgbClr val="000000">
                    <a:alpha val="43137"/>
                  </a:srgbClr>
                </a:outerShdw>
              </a:effectLst>
              <a:latin typeface="Lushlife" panose="00000400000000000000" pitchFamily="2" charset="0"/>
            </a:endParaRPr>
          </a:p>
        </p:txBody>
      </p:sp>
    </p:spTree>
    <p:extLst>
      <p:ext uri="{BB962C8B-B14F-4D97-AF65-F5344CB8AC3E}">
        <p14:creationId xmlns:p14="http://schemas.microsoft.com/office/powerpoint/2010/main" val="77897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10" grpId="0"/>
      <p:bldP spid="11" grpId="0"/>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Tree>
    <p:extLst>
      <p:ext uri="{BB962C8B-B14F-4D97-AF65-F5344CB8AC3E}">
        <p14:creationId xmlns:p14="http://schemas.microsoft.com/office/powerpoint/2010/main" val="161227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4524315"/>
          </a:xfrm>
          <a:prstGeom prst="rect">
            <a:avLst/>
          </a:prstGeom>
          <a:noFill/>
        </p:spPr>
        <p:txBody>
          <a:bodyPr wrap="square" rtlCol="0">
            <a:spAutoFit/>
          </a:bodyPr>
          <a:lstStyle/>
          <a:p>
            <a:r>
              <a:rPr lang="en-US" sz="3200" dirty="0"/>
              <a:t>2 Chronicles 20:35-37 ~ </a:t>
            </a:r>
            <a:r>
              <a:rPr lang="en-US" sz="3200" baseline="30000" dirty="0"/>
              <a:t>35</a:t>
            </a:r>
            <a:r>
              <a:rPr lang="en-US" sz="3200" dirty="0"/>
              <a:t> </a:t>
            </a:r>
            <a:r>
              <a:rPr lang="en-US" sz="3200" dirty="0">
                <a:solidFill>
                  <a:schemeClr val="accent4">
                    <a:lumMod val="40000"/>
                    <a:lumOff val="60000"/>
                  </a:schemeClr>
                </a:solidFill>
              </a:rPr>
              <a:t>After this Jehoshaphat king of Judah allied himself with Ahaziah king of Israel, who acted very wickedly. </a:t>
            </a:r>
            <a:r>
              <a:rPr lang="en-US" sz="3200" baseline="30000" dirty="0"/>
              <a:t>36</a:t>
            </a:r>
            <a:r>
              <a:rPr lang="en-US" sz="3200" dirty="0"/>
              <a:t> </a:t>
            </a:r>
            <a:r>
              <a:rPr lang="en-US" sz="3200" dirty="0">
                <a:solidFill>
                  <a:schemeClr val="accent4">
                    <a:lumMod val="40000"/>
                    <a:lumOff val="60000"/>
                  </a:schemeClr>
                </a:solidFill>
              </a:rPr>
              <a:t>And he allied himself with him to make ships to go to Tarshish, and they made the ships in Ezion Geber.</a:t>
            </a:r>
            <a:r>
              <a:rPr lang="en-US" sz="3200" dirty="0"/>
              <a:t> </a:t>
            </a:r>
            <a:r>
              <a:rPr lang="en-US" sz="3200" baseline="30000" dirty="0"/>
              <a:t>37</a:t>
            </a:r>
            <a:r>
              <a:rPr lang="en-US" sz="3200" dirty="0"/>
              <a:t> </a:t>
            </a:r>
            <a:r>
              <a:rPr lang="en-US" sz="3200" dirty="0">
                <a:solidFill>
                  <a:schemeClr val="accent4">
                    <a:lumMod val="40000"/>
                    <a:lumOff val="60000"/>
                  </a:schemeClr>
                </a:solidFill>
              </a:rPr>
              <a:t>But Eliezer the son of Dodavah of Mareshah prophesied against Jehoshaphat, saying, “Because you have allied yourself with Ahaziah, the Lord has destroyed your works.” Then the ships were wrecked, so that they were not able to go to Tarshish.</a:t>
            </a: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Tree>
    <p:extLst>
      <p:ext uri="{BB962C8B-B14F-4D97-AF65-F5344CB8AC3E}">
        <p14:creationId xmlns:p14="http://schemas.microsoft.com/office/powerpoint/2010/main" val="195854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Tree>
    <p:extLst>
      <p:ext uri="{BB962C8B-B14F-4D97-AF65-F5344CB8AC3E}">
        <p14:creationId xmlns:p14="http://schemas.microsoft.com/office/powerpoint/2010/main" val="40421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1077218"/>
          </a:xfrm>
          <a:prstGeom prst="rect">
            <a:avLst/>
          </a:prstGeom>
          <a:noFill/>
        </p:spPr>
        <p:txBody>
          <a:bodyPr wrap="square" rtlCol="0">
            <a:spAutoFit/>
          </a:bodyPr>
          <a:lstStyle/>
          <a:p>
            <a:r>
              <a:rPr lang="en-US" sz="3200" dirty="0">
                <a:solidFill>
                  <a:schemeClr val="accent4">
                    <a:lumMod val="40000"/>
                    <a:lumOff val="60000"/>
                  </a:schemeClr>
                </a:solidFill>
              </a:rPr>
              <a:t>God is our deliverer </a:t>
            </a:r>
            <a:r>
              <a:rPr lang="en-US" sz="3200" dirty="0"/>
              <a:t>~ </a:t>
            </a:r>
            <a:r>
              <a:rPr lang="en-US" sz="3200" b="1" i="1" dirty="0">
                <a:solidFill>
                  <a:schemeClr val="accent4">
                    <a:lumMod val="40000"/>
                    <a:lumOff val="60000"/>
                  </a:schemeClr>
                </a:solidFill>
                <a:latin typeface="Times New Roman" panose="02020603050405020304" pitchFamily="18" charset="0"/>
                <a:cs typeface="Times New Roman" panose="02020603050405020304" pitchFamily="18" charset="0"/>
              </a:rPr>
              <a:t>Jehovah </a:t>
            </a:r>
            <a:r>
              <a:rPr lang="en-US" sz="3200" b="1" i="1" dirty="0" err="1">
                <a:solidFill>
                  <a:schemeClr val="accent4">
                    <a:lumMod val="40000"/>
                    <a:lumOff val="60000"/>
                  </a:schemeClr>
                </a:solidFill>
                <a:latin typeface="Times New Roman" panose="02020603050405020304" pitchFamily="18" charset="0"/>
                <a:cs typeface="Times New Roman" panose="02020603050405020304" pitchFamily="18" charset="0"/>
              </a:rPr>
              <a:t>Miphalte</a:t>
            </a:r>
            <a:r>
              <a:rPr lang="en-US" sz="3200" b="1" i="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200" dirty="0">
                <a:solidFill>
                  <a:schemeClr val="bg1"/>
                </a:solidFill>
                <a:latin typeface="+mj-lt"/>
                <a:cs typeface="Times New Roman" panose="02020603050405020304" pitchFamily="18" charset="0"/>
              </a:rPr>
              <a:t>(from </a:t>
            </a:r>
            <a:r>
              <a:rPr lang="en-US" sz="3200" b="1" i="1" dirty="0" err="1">
                <a:solidFill>
                  <a:schemeClr val="accent4">
                    <a:lumMod val="40000"/>
                    <a:lumOff val="60000"/>
                  </a:schemeClr>
                </a:solidFill>
                <a:latin typeface="Times New Roman" panose="02020603050405020304" pitchFamily="18" charset="0"/>
                <a:cs typeface="Times New Roman" panose="02020603050405020304" pitchFamily="18" charset="0"/>
              </a:rPr>
              <a:t>palat</a:t>
            </a:r>
            <a:r>
              <a:rPr lang="en-US" sz="3200" dirty="0">
                <a:solidFill>
                  <a:schemeClr val="bg1"/>
                </a:solidFill>
                <a:latin typeface="+mj-lt"/>
                <a:cs typeface="Times New Roman" panose="02020603050405020304" pitchFamily="18" charset="0"/>
              </a:rPr>
              <a:t>)</a:t>
            </a:r>
            <a:endParaRPr lang="en-US" sz="7200" dirty="0">
              <a:solidFill>
                <a:schemeClr val="bg1"/>
              </a:solidFill>
              <a:latin typeface="+mj-lt"/>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48-50</a:t>
            </a:r>
          </a:p>
        </p:txBody>
      </p:sp>
    </p:spTree>
    <p:extLst>
      <p:ext uri="{BB962C8B-B14F-4D97-AF65-F5344CB8AC3E}">
        <p14:creationId xmlns:p14="http://schemas.microsoft.com/office/powerpoint/2010/main" val="374640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Psalms">
      <a:dk1>
        <a:srgbClr val="FFFFF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salms">
      <a:majorFont>
        <a:latin typeface="Lushlife"/>
        <a:ea typeface=""/>
        <a:cs typeface=""/>
      </a:majorFont>
      <a:minorFont>
        <a:latin typeface="Lushlif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3200" dirty="0">
            <a:solidFill>
              <a:schemeClr val="bg1"/>
            </a:solidFill>
            <a:latin typeface="Lushlife" panose="00000400000000000000" pitchFamily="2" charset="0"/>
          </a:defRPr>
        </a:defPPr>
      </a:lstStyle>
    </a:txDef>
  </a:objectDefaults>
  <a:extraClrSchemeLst/>
  <a:extLst>
    <a:ext uri="{05A4C25C-085E-4340-85A3-A5531E510DB2}">
      <thm15:themeFamily xmlns:thm15="http://schemas.microsoft.com/office/thememl/2012/main" name="Presentation7" id="{AA0A4C66-1EE3-4F2D-A793-1E22421EE34F}" vid="{4CC75E1C-A16D-435B-A087-B3D2F2DBC542}"/>
    </a:ext>
  </a:extLst>
</a:theme>
</file>

<file path=docProps/app.xml><?xml version="1.0" encoding="utf-8"?>
<Properties xmlns="http://schemas.openxmlformats.org/officeDocument/2006/extended-properties" xmlns:vt="http://schemas.openxmlformats.org/officeDocument/2006/docPropsVTypes">
  <Template>Psalms</Template>
  <TotalTime>2872</TotalTime>
  <Words>515</Words>
  <Application>Microsoft Office PowerPoint</Application>
  <PresentationFormat>On-screen Show (4:3)</PresentationFormat>
  <Paragraphs>116</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Lushlife</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18</cp:revision>
  <dcterms:created xsi:type="dcterms:W3CDTF">2017-09-25T19:42:53Z</dcterms:created>
  <dcterms:modified xsi:type="dcterms:W3CDTF">2017-09-27T19:46:07Z</dcterms:modified>
</cp:coreProperties>
</file>