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9" r:id="rId3"/>
    <p:sldId id="263" r:id="rId4"/>
    <p:sldId id="260" r:id="rId5"/>
    <p:sldId id="286" r:id="rId6"/>
    <p:sldId id="287" r:id="rId7"/>
    <p:sldId id="264" r:id="rId8"/>
    <p:sldId id="290" r:id="rId9"/>
    <p:sldId id="266" r:id="rId10"/>
    <p:sldId id="267" r:id="rId11"/>
    <p:sldId id="268" r:id="rId12"/>
    <p:sldId id="269" r:id="rId13"/>
    <p:sldId id="270" r:id="rId14"/>
    <p:sldId id="271" r:id="rId15"/>
    <p:sldId id="291" r:id="rId16"/>
    <p:sldId id="292" r:id="rId17"/>
    <p:sldId id="293" r:id="rId18"/>
    <p:sldId id="294" r:id="rId19"/>
    <p:sldId id="272" r:id="rId20"/>
    <p:sldId id="273" r:id="rId21"/>
    <p:sldId id="274" r:id="rId22"/>
    <p:sldId id="288" r:id="rId23"/>
    <p:sldId id="289" r:id="rId24"/>
    <p:sldId id="275" r:id="rId25"/>
    <p:sldId id="276" r:id="rId26"/>
    <p:sldId id="277" r:id="rId27"/>
    <p:sldId id="278" r:id="rId28"/>
    <p:sldId id="279" r:id="rId29"/>
    <p:sldId id="281" r:id="rId30"/>
    <p:sldId id="280" r:id="rId31"/>
    <p:sldId id="282" r:id="rId32"/>
    <p:sldId id="283" r:id="rId33"/>
    <p:sldId id="285" r:id="rId34"/>
    <p:sldId id="284" r:id="rId35"/>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Milkshake" panose="02000505000000020003" pitchFamily="2" charset="0"/>
      <p:regular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3600"/>
    <a:srgbClr val="FF4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A86EA2-B2F5-4EA7-9C58-07EF47DAB07F}" v="427" dt="2018-10-31T21:53:52.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p:scale>
          <a:sx n="80" d="100"/>
          <a:sy n="80" d="100"/>
        </p:scale>
        <p:origin x="411" y="4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69A86EA2-B2F5-4EA7-9C58-07EF47DAB07F}"/>
    <pc:docChg chg="undo custSel addSld delSld modSld sldOrd modMainMaster">
      <pc:chgData name="Ken Merrihew" userId="bcb7a1e886d99f07" providerId="LiveId" clId="{69A86EA2-B2F5-4EA7-9C58-07EF47DAB07F}" dt="2018-10-31T21:53:52.653" v="1624"/>
      <pc:docMkLst>
        <pc:docMk/>
      </pc:docMkLst>
      <pc:sldChg chg="modTransition">
        <pc:chgData name="Ken Merrihew" userId="bcb7a1e886d99f07" providerId="LiveId" clId="{69A86EA2-B2F5-4EA7-9C58-07EF47DAB07F}" dt="2018-10-31T16:25:23.871" v="291"/>
        <pc:sldMkLst>
          <pc:docMk/>
          <pc:sldMk cId="3186382907" sldId="256"/>
        </pc:sldMkLst>
      </pc:sldChg>
      <pc:sldChg chg="modSp modTransition modAnim">
        <pc:chgData name="Ken Merrihew" userId="bcb7a1e886d99f07" providerId="LiveId" clId="{69A86EA2-B2F5-4EA7-9C58-07EF47DAB07F}" dt="2018-10-31T16:25:35.993" v="293"/>
        <pc:sldMkLst>
          <pc:docMk/>
          <pc:sldMk cId="29345304" sldId="259"/>
        </pc:sldMkLst>
        <pc:spChg chg="mod">
          <ac:chgData name="Ken Merrihew" userId="bcb7a1e886d99f07" providerId="LiveId" clId="{69A86EA2-B2F5-4EA7-9C58-07EF47DAB07F}" dt="2018-10-31T16:20:42.791" v="177" actId="207"/>
          <ac:spMkLst>
            <pc:docMk/>
            <pc:sldMk cId="29345304" sldId="259"/>
            <ac:spMk id="3" creationId="{F624012A-3AA0-4F51-A3A1-B8F6522EA189}"/>
          </ac:spMkLst>
        </pc:spChg>
        <pc:spChg chg="mod">
          <ac:chgData name="Ken Merrihew" userId="bcb7a1e886d99f07" providerId="LiveId" clId="{69A86EA2-B2F5-4EA7-9C58-07EF47DAB07F}" dt="2018-10-31T16:20:39.721" v="176" actId="207"/>
          <ac:spMkLst>
            <pc:docMk/>
            <pc:sldMk cId="29345304" sldId="259"/>
            <ac:spMk id="7" creationId="{45F81D42-7191-419A-88C1-EBCA9175A20B}"/>
          </ac:spMkLst>
        </pc:spChg>
      </pc:sldChg>
      <pc:sldChg chg="modTransition">
        <pc:chgData name="Ken Merrihew" userId="bcb7a1e886d99f07" providerId="LiveId" clId="{69A86EA2-B2F5-4EA7-9C58-07EF47DAB07F}" dt="2018-10-31T16:25:23.871" v="291"/>
        <pc:sldMkLst>
          <pc:docMk/>
          <pc:sldMk cId="706016980" sldId="260"/>
        </pc:sldMkLst>
      </pc:sldChg>
      <pc:sldChg chg="del modTransition">
        <pc:chgData name="Ken Merrihew" userId="bcb7a1e886d99f07" providerId="LiveId" clId="{69A86EA2-B2F5-4EA7-9C58-07EF47DAB07F}" dt="2018-10-31T17:46:22.312" v="631" actId="2696"/>
        <pc:sldMkLst>
          <pc:docMk/>
          <pc:sldMk cId="1559131037" sldId="261"/>
        </pc:sldMkLst>
      </pc:sldChg>
      <pc:sldChg chg="del modTransition">
        <pc:chgData name="Ken Merrihew" userId="bcb7a1e886d99f07" providerId="LiveId" clId="{69A86EA2-B2F5-4EA7-9C58-07EF47DAB07F}" dt="2018-10-31T17:46:22.319" v="632" actId="2696"/>
        <pc:sldMkLst>
          <pc:docMk/>
          <pc:sldMk cId="3641365559" sldId="262"/>
        </pc:sldMkLst>
      </pc:sldChg>
      <pc:sldChg chg="modSp modTransition modAnim">
        <pc:chgData name="Ken Merrihew" userId="bcb7a1e886d99f07" providerId="LiveId" clId="{69A86EA2-B2F5-4EA7-9C58-07EF47DAB07F}" dt="2018-10-31T17:43:12.779" v="613"/>
        <pc:sldMkLst>
          <pc:docMk/>
          <pc:sldMk cId="319255324" sldId="263"/>
        </pc:sldMkLst>
        <pc:spChg chg="mod">
          <ac:chgData name="Ken Merrihew" userId="bcb7a1e886d99f07" providerId="LiveId" clId="{69A86EA2-B2F5-4EA7-9C58-07EF47DAB07F}" dt="2018-10-31T16:20:30.247" v="174" actId="207"/>
          <ac:spMkLst>
            <pc:docMk/>
            <pc:sldMk cId="319255324" sldId="263"/>
            <ac:spMk id="3" creationId="{F624012A-3AA0-4F51-A3A1-B8F6522EA189}"/>
          </ac:spMkLst>
        </pc:spChg>
        <pc:spChg chg="mod">
          <ac:chgData name="Ken Merrihew" userId="bcb7a1e886d99f07" providerId="LiveId" clId="{69A86EA2-B2F5-4EA7-9C58-07EF47DAB07F}" dt="2018-10-31T16:20:33.264" v="175" actId="207"/>
          <ac:spMkLst>
            <pc:docMk/>
            <pc:sldMk cId="319255324" sldId="263"/>
            <ac:spMk id="7" creationId="{45F81D42-7191-419A-88C1-EBCA9175A20B}"/>
          </ac:spMkLst>
        </pc:spChg>
      </pc:sldChg>
      <pc:sldChg chg="addSp delSp modSp modTransition delAnim modAnim">
        <pc:chgData name="Ken Merrihew" userId="bcb7a1e886d99f07" providerId="LiveId" clId="{69A86EA2-B2F5-4EA7-9C58-07EF47DAB07F}" dt="2018-10-31T20:17:05.945" v="1459"/>
        <pc:sldMkLst>
          <pc:docMk/>
          <pc:sldMk cId="3847081148" sldId="264"/>
        </pc:sldMkLst>
        <pc:spChg chg="add del mod">
          <ac:chgData name="Ken Merrihew" userId="bcb7a1e886d99f07" providerId="LiveId" clId="{69A86EA2-B2F5-4EA7-9C58-07EF47DAB07F}" dt="2018-10-31T20:16:30.732" v="1456" actId="478"/>
          <ac:spMkLst>
            <pc:docMk/>
            <pc:sldMk cId="3847081148" sldId="264"/>
            <ac:spMk id="2" creationId="{FE1AFAA0-1534-43DB-98A5-F2D94669818B}"/>
          </ac:spMkLst>
        </pc:spChg>
        <pc:spChg chg="mod">
          <ac:chgData name="Ken Merrihew" userId="bcb7a1e886d99f07" providerId="LiveId" clId="{69A86EA2-B2F5-4EA7-9C58-07EF47DAB07F}" dt="2018-10-31T18:21:07.780" v="1015" actId="255"/>
          <ac:spMkLst>
            <pc:docMk/>
            <pc:sldMk cId="3847081148" sldId="264"/>
            <ac:spMk id="3" creationId="{F624012A-3AA0-4F51-A3A1-B8F6522EA189}"/>
          </ac:spMkLst>
        </pc:spChg>
        <pc:spChg chg="mod">
          <ac:chgData name="Ken Merrihew" userId="bcb7a1e886d99f07" providerId="LiveId" clId="{69A86EA2-B2F5-4EA7-9C58-07EF47DAB07F}" dt="2018-10-31T18:24:54.373" v="1209"/>
          <ac:spMkLst>
            <pc:docMk/>
            <pc:sldMk cId="3847081148" sldId="264"/>
            <ac:spMk id="5" creationId="{27D11AF0-BEB1-4710-A4FB-63CF7C0E628F}"/>
          </ac:spMkLst>
        </pc:spChg>
        <pc:spChg chg="add mod">
          <ac:chgData name="Ken Merrihew" userId="bcb7a1e886d99f07" providerId="LiveId" clId="{69A86EA2-B2F5-4EA7-9C58-07EF47DAB07F}" dt="2018-10-31T18:34:12.530" v="1229" actId="113"/>
          <ac:spMkLst>
            <pc:docMk/>
            <pc:sldMk cId="3847081148" sldId="264"/>
            <ac:spMk id="7" creationId="{C9AF5917-8E5D-4AC8-8F5E-DBA7423B4BEE}"/>
          </ac:spMkLst>
        </pc:spChg>
        <pc:spChg chg="add mod ord">
          <ac:chgData name="Ken Merrihew" userId="bcb7a1e886d99f07" providerId="LiveId" clId="{69A86EA2-B2F5-4EA7-9C58-07EF47DAB07F}" dt="2018-10-31T18:21:38.766" v="1044" actId="1076"/>
          <ac:spMkLst>
            <pc:docMk/>
            <pc:sldMk cId="3847081148" sldId="264"/>
            <ac:spMk id="8" creationId="{39A49161-3999-4EC8-938E-61F2DAEFAABE}"/>
          </ac:spMkLst>
        </pc:spChg>
        <pc:spChg chg="add mod">
          <ac:chgData name="Ken Merrihew" userId="bcb7a1e886d99f07" providerId="LiveId" clId="{69A86EA2-B2F5-4EA7-9C58-07EF47DAB07F}" dt="2018-10-31T18:22:13.875" v="1072" actId="1035"/>
          <ac:spMkLst>
            <pc:docMk/>
            <pc:sldMk cId="3847081148" sldId="264"/>
            <ac:spMk id="9" creationId="{945FB375-F833-47EF-A2B2-626DC1F7CA1E}"/>
          </ac:spMkLst>
        </pc:spChg>
        <pc:spChg chg="add mod ord">
          <ac:chgData name="Ken Merrihew" userId="bcb7a1e886d99f07" providerId="LiveId" clId="{69A86EA2-B2F5-4EA7-9C58-07EF47DAB07F}" dt="2018-10-31T18:22:08.582" v="1061" actId="1035"/>
          <ac:spMkLst>
            <pc:docMk/>
            <pc:sldMk cId="3847081148" sldId="264"/>
            <ac:spMk id="10" creationId="{8B261570-061D-41F5-8FB5-167FFB81755D}"/>
          </ac:spMkLst>
        </pc:spChg>
        <pc:spChg chg="add del mod">
          <ac:chgData name="Ken Merrihew" userId="bcb7a1e886d99f07" providerId="LiveId" clId="{69A86EA2-B2F5-4EA7-9C58-07EF47DAB07F}" dt="2018-10-31T20:16:31.878" v="1457" actId="478"/>
          <ac:spMkLst>
            <pc:docMk/>
            <pc:sldMk cId="3847081148" sldId="264"/>
            <ac:spMk id="11" creationId="{936EF0D2-5EF7-432C-847C-EBAFC656B4D4}"/>
          </ac:spMkLst>
        </pc:spChg>
      </pc:sldChg>
      <pc:sldChg chg="modTransition">
        <pc:chgData name="Ken Merrihew" userId="bcb7a1e886d99f07" providerId="LiveId" clId="{69A86EA2-B2F5-4EA7-9C58-07EF47DAB07F}" dt="2018-10-31T16:25:23.871" v="291"/>
        <pc:sldMkLst>
          <pc:docMk/>
          <pc:sldMk cId="2410147073" sldId="266"/>
        </pc:sldMkLst>
      </pc:sldChg>
      <pc:sldChg chg="addSp delSp modSp add modTransition delAnim modAnim">
        <pc:chgData name="Ken Merrihew" userId="bcb7a1e886d99f07" providerId="LiveId" clId="{69A86EA2-B2F5-4EA7-9C58-07EF47DAB07F}" dt="2018-10-31T21:28:31.105" v="1532"/>
        <pc:sldMkLst>
          <pc:docMk/>
          <pc:sldMk cId="1532496030" sldId="267"/>
        </pc:sldMkLst>
        <pc:spChg chg="mod">
          <ac:chgData name="Ken Merrihew" userId="bcb7a1e886d99f07" providerId="LiveId" clId="{69A86EA2-B2F5-4EA7-9C58-07EF47DAB07F}" dt="2018-10-31T16:28:50.691" v="311"/>
          <ac:spMkLst>
            <pc:docMk/>
            <pc:sldMk cId="1532496030" sldId="267"/>
            <ac:spMk id="3" creationId="{F624012A-3AA0-4F51-A3A1-B8F6522EA189}"/>
          </ac:spMkLst>
        </pc:spChg>
        <pc:spChg chg="del mod">
          <ac:chgData name="Ken Merrihew" userId="bcb7a1e886d99f07" providerId="LiveId" clId="{69A86EA2-B2F5-4EA7-9C58-07EF47DAB07F}" dt="2018-10-31T20:51:34.877" v="1472" actId="478"/>
          <ac:spMkLst>
            <pc:docMk/>
            <pc:sldMk cId="1532496030" sldId="267"/>
            <ac:spMk id="5" creationId="{27D11AF0-BEB1-4710-A4FB-63CF7C0E628F}"/>
          </ac:spMkLst>
        </pc:spChg>
        <pc:spChg chg="add mod">
          <ac:chgData name="Ken Merrihew" userId="bcb7a1e886d99f07" providerId="LiveId" clId="{69A86EA2-B2F5-4EA7-9C58-07EF47DAB07F}" dt="2018-10-31T20:51:47.042" v="1518" actId="1035"/>
          <ac:spMkLst>
            <pc:docMk/>
            <pc:sldMk cId="1532496030" sldId="267"/>
            <ac:spMk id="7" creationId="{B0FBF306-4A22-42B2-8F01-E83971B95B8B}"/>
          </ac:spMkLst>
        </pc:spChg>
      </pc:sldChg>
      <pc:sldChg chg="add modTransition">
        <pc:chgData name="Ken Merrihew" userId="bcb7a1e886d99f07" providerId="LiveId" clId="{69A86EA2-B2F5-4EA7-9C58-07EF47DAB07F}" dt="2018-10-31T16:25:23.871" v="291"/>
        <pc:sldMkLst>
          <pc:docMk/>
          <pc:sldMk cId="1318788200" sldId="268"/>
        </pc:sldMkLst>
      </pc:sldChg>
      <pc:sldChg chg="delSp modSp add modTransition delAnim">
        <pc:chgData name="Ken Merrihew" userId="bcb7a1e886d99f07" providerId="LiveId" clId="{69A86EA2-B2F5-4EA7-9C58-07EF47DAB07F}" dt="2018-10-31T16:28:43.696" v="310"/>
        <pc:sldMkLst>
          <pc:docMk/>
          <pc:sldMk cId="1750851620" sldId="269"/>
        </pc:sldMkLst>
        <pc:spChg chg="mod">
          <ac:chgData name="Ken Merrihew" userId="bcb7a1e886d99f07" providerId="LiveId" clId="{69A86EA2-B2F5-4EA7-9C58-07EF47DAB07F}" dt="2018-10-31T16:28:43.696" v="310"/>
          <ac:spMkLst>
            <pc:docMk/>
            <pc:sldMk cId="1750851620" sldId="269"/>
            <ac:spMk id="3" creationId="{F624012A-3AA0-4F51-A3A1-B8F6522EA189}"/>
          </ac:spMkLst>
        </pc:spChg>
        <pc:spChg chg="del">
          <ac:chgData name="Ken Merrihew" userId="bcb7a1e886d99f07" providerId="LiveId" clId="{69A86EA2-B2F5-4EA7-9C58-07EF47DAB07F}" dt="2018-10-31T16:19:13.534" v="154" actId="478"/>
          <ac:spMkLst>
            <pc:docMk/>
            <pc:sldMk cId="1750851620" sldId="269"/>
            <ac:spMk id="5" creationId="{27D11AF0-BEB1-4710-A4FB-63CF7C0E628F}"/>
          </ac:spMkLst>
        </pc:spChg>
        <pc:spChg chg="del">
          <ac:chgData name="Ken Merrihew" userId="bcb7a1e886d99f07" providerId="LiveId" clId="{69A86EA2-B2F5-4EA7-9C58-07EF47DAB07F}" dt="2018-10-31T16:19:13.534" v="154" actId="478"/>
          <ac:spMkLst>
            <pc:docMk/>
            <pc:sldMk cId="1750851620" sldId="269"/>
            <ac:spMk id="7" creationId="{B0FBF306-4A22-42B2-8F01-E83971B95B8B}"/>
          </ac:spMkLst>
        </pc:spChg>
      </pc:sldChg>
      <pc:sldChg chg="add modTransition">
        <pc:chgData name="Ken Merrihew" userId="bcb7a1e886d99f07" providerId="LiveId" clId="{69A86EA2-B2F5-4EA7-9C58-07EF47DAB07F}" dt="2018-10-31T16:25:23.871" v="291"/>
        <pc:sldMkLst>
          <pc:docMk/>
          <pc:sldMk cId="1355019930" sldId="270"/>
        </pc:sldMkLst>
      </pc:sldChg>
      <pc:sldChg chg="addSp delSp modSp add mod ord modTransition modAnim">
        <pc:chgData name="Ken Merrihew" userId="bcb7a1e886d99f07" providerId="LiveId" clId="{69A86EA2-B2F5-4EA7-9C58-07EF47DAB07F}" dt="2018-10-31T21:40:20.388" v="1595" actId="1076"/>
        <pc:sldMkLst>
          <pc:docMk/>
          <pc:sldMk cId="4179418496" sldId="271"/>
        </pc:sldMkLst>
        <pc:spChg chg="add mod">
          <ac:chgData name="Ken Merrihew" userId="bcb7a1e886d99f07" providerId="LiveId" clId="{69A86EA2-B2F5-4EA7-9C58-07EF47DAB07F}" dt="2018-10-31T16:28:38.409" v="309"/>
          <ac:spMkLst>
            <pc:docMk/>
            <pc:sldMk cId="4179418496" sldId="271"/>
            <ac:spMk id="2" creationId="{FF3C5BAC-378D-4875-AF08-E26D29DF6343}"/>
          </ac:spMkLst>
        </pc:spChg>
        <pc:spChg chg="mod">
          <ac:chgData name="Ken Merrihew" userId="bcb7a1e886d99f07" providerId="LiveId" clId="{69A86EA2-B2F5-4EA7-9C58-07EF47DAB07F}" dt="2018-10-31T16:28:38.409" v="309"/>
          <ac:spMkLst>
            <pc:docMk/>
            <pc:sldMk cId="4179418496" sldId="271"/>
            <ac:spMk id="3" creationId="{F624012A-3AA0-4F51-A3A1-B8F6522EA189}"/>
          </ac:spMkLst>
        </pc:spChg>
        <pc:spChg chg="mod">
          <ac:chgData name="Ken Merrihew" userId="bcb7a1e886d99f07" providerId="LiveId" clId="{69A86EA2-B2F5-4EA7-9C58-07EF47DAB07F}" dt="2018-10-31T16:28:38.409" v="309"/>
          <ac:spMkLst>
            <pc:docMk/>
            <pc:sldMk cId="4179418496" sldId="271"/>
            <ac:spMk id="5" creationId="{27D11AF0-BEB1-4710-A4FB-63CF7C0E628F}"/>
          </ac:spMkLst>
        </pc:spChg>
        <pc:spChg chg="mod">
          <ac:chgData name="Ken Merrihew" userId="bcb7a1e886d99f07" providerId="LiveId" clId="{69A86EA2-B2F5-4EA7-9C58-07EF47DAB07F}" dt="2018-10-31T16:28:38.409" v="309"/>
          <ac:spMkLst>
            <pc:docMk/>
            <pc:sldMk cId="4179418496" sldId="271"/>
            <ac:spMk id="7" creationId="{B0FBF306-4A22-42B2-8F01-E83971B95B8B}"/>
          </ac:spMkLst>
        </pc:spChg>
        <pc:spChg chg="add mod">
          <ac:chgData name="Ken Merrihew" userId="bcb7a1e886d99f07" providerId="LiveId" clId="{69A86EA2-B2F5-4EA7-9C58-07EF47DAB07F}" dt="2018-10-31T21:40:20.388" v="1595" actId="1076"/>
          <ac:spMkLst>
            <pc:docMk/>
            <pc:sldMk cId="4179418496" sldId="271"/>
            <ac:spMk id="10" creationId="{AE25F399-09F1-4ACD-B43F-F09D4D36F75D}"/>
          </ac:spMkLst>
        </pc:spChg>
        <pc:graphicFrameChg chg="add del mod">
          <ac:chgData name="Ken Merrihew" userId="bcb7a1e886d99f07" providerId="LiveId" clId="{69A86EA2-B2F5-4EA7-9C58-07EF47DAB07F}" dt="2018-10-31T21:39:45.519" v="1566" actId="14100"/>
          <ac:graphicFrameMkLst>
            <pc:docMk/>
            <pc:sldMk cId="4179418496" sldId="271"/>
            <ac:graphicFrameMk id="9" creationId="{FF2A344A-E8A9-4A68-B6EE-EC3E3F0DFEBD}"/>
          </ac:graphicFrameMkLst>
        </pc:graphicFrameChg>
      </pc:sldChg>
      <pc:sldChg chg="add ord modTransition">
        <pc:chgData name="Ken Merrihew" userId="bcb7a1e886d99f07" providerId="LiveId" clId="{69A86EA2-B2F5-4EA7-9C58-07EF47DAB07F}" dt="2018-10-31T16:25:23.871" v="291"/>
        <pc:sldMkLst>
          <pc:docMk/>
          <pc:sldMk cId="3502126887" sldId="272"/>
        </pc:sldMkLst>
      </pc:sldChg>
      <pc:sldChg chg="delSp modSp add delAnim">
        <pc:chgData name="Ken Merrihew" userId="bcb7a1e886d99f07" providerId="LiveId" clId="{69A86EA2-B2F5-4EA7-9C58-07EF47DAB07F}" dt="2018-10-31T16:28:27.806" v="307"/>
        <pc:sldMkLst>
          <pc:docMk/>
          <pc:sldMk cId="2529934224" sldId="273"/>
        </pc:sldMkLst>
        <pc:spChg chg="del">
          <ac:chgData name="Ken Merrihew" userId="bcb7a1e886d99f07" providerId="LiveId" clId="{69A86EA2-B2F5-4EA7-9C58-07EF47DAB07F}" dt="2018-10-31T16:28:15.647" v="301" actId="478"/>
          <ac:spMkLst>
            <pc:docMk/>
            <pc:sldMk cId="2529934224" sldId="273"/>
            <ac:spMk id="2" creationId="{FF3C5BAC-378D-4875-AF08-E26D29DF6343}"/>
          </ac:spMkLst>
        </pc:spChg>
        <pc:spChg chg="mod">
          <ac:chgData name="Ken Merrihew" userId="bcb7a1e886d99f07" providerId="LiveId" clId="{69A86EA2-B2F5-4EA7-9C58-07EF47DAB07F}" dt="2018-10-31T16:28:27.806" v="307"/>
          <ac:spMkLst>
            <pc:docMk/>
            <pc:sldMk cId="2529934224" sldId="273"/>
            <ac:spMk id="3" creationId="{F624012A-3AA0-4F51-A3A1-B8F6522EA189}"/>
          </ac:spMkLst>
        </pc:spChg>
        <pc:spChg chg="del">
          <ac:chgData name="Ken Merrihew" userId="bcb7a1e886d99f07" providerId="LiveId" clId="{69A86EA2-B2F5-4EA7-9C58-07EF47DAB07F}" dt="2018-10-31T16:28:14.006" v="299" actId="478"/>
          <ac:spMkLst>
            <pc:docMk/>
            <pc:sldMk cId="2529934224" sldId="273"/>
            <ac:spMk id="5" creationId="{27D11AF0-BEB1-4710-A4FB-63CF7C0E628F}"/>
          </ac:spMkLst>
        </pc:spChg>
        <pc:spChg chg="del">
          <ac:chgData name="Ken Merrihew" userId="bcb7a1e886d99f07" providerId="LiveId" clId="{69A86EA2-B2F5-4EA7-9C58-07EF47DAB07F}" dt="2018-10-31T16:28:14.786" v="300" actId="478"/>
          <ac:spMkLst>
            <pc:docMk/>
            <pc:sldMk cId="2529934224" sldId="273"/>
            <ac:spMk id="7" creationId="{B0FBF306-4A22-42B2-8F01-E83971B95B8B}"/>
          </ac:spMkLst>
        </pc:spChg>
      </pc:sldChg>
      <pc:sldChg chg="add">
        <pc:chgData name="Ken Merrihew" userId="bcb7a1e886d99f07" providerId="LiveId" clId="{69A86EA2-B2F5-4EA7-9C58-07EF47DAB07F}" dt="2018-10-31T16:27:56.685" v="294"/>
        <pc:sldMkLst>
          <pc:docMk/>
          <pc:sldMk cId="3081185243" sldId="274"/>
        </pc:sldMkLst>
      </pc:sldChg>
      <pc:sldChg chg="addSp delSp modSp add ord delAnim modAnim">
        <pc:chgData name="Ken Merrihew" userId="bcb7a1e886d99f07" providerId="LiveId" clId="{69A86EA2-B2F5-4EA7-9C58-07EF47DAB07F}" dt="2018-10-31T16:33:21.344" v="394" actId="20577"/>
        <pc:sldMkLst>
          <pc:docMk/>
          <pc:sldMk cId="1286623125" sldId="275"/>
        </pc:sldMkLst>
        <pc:spChg chg="del">
          <ac:chgData name="Ken Merrihew" userId="bcb7a1e886d99f07" providerId="LiveId" clId="{69A86EA2-B2F5-4EA7-9C58-07EF47DAB07F}" dt="2018-10-31T16:30:56.847" v="323" actId="478"/>
          <ac:spMkLst>
            <pc:docMk/>
            <pc:sldMk cId="1286623125" sldId="275"/>
            <ac:spMk id="2" creationId="{FF3C5BAC-378D-4875-AF08-E26D29DF6343}"/>
          </ac:spMkLst>
        </pc:spChg>
        <pc:spChg chg="mod">
          <ac:chgData name="Ken Merrihew" userId="bcb7a1e886d99f07" providerId="LiveId" clId="{69A86EA2-B2F5-4EA7-9C58-07EF47DAB07F}" dt="2018-10-31T16:30:50.723" v="320" actId="207"/>
          <ac:spMkLst>
            <pc:docMk/>
            <pc:sldMk cId="1286623125" sldId="275"/>
            <ac:spMk id="3" creationId="{F624012A-3AA0-4F51-A3A1-B8F6522EA189}"/>
          </ac:spMkLst>
        </pc:spChg>
        <pc:spChg chg="add del mod">
          <ac:chgData name="Ken Merrihew" userId="bcb7a1e886d99f07" providerId="LiveId" clId="{69A86EA2-B2F5-4EA7-9C58-07EF47DAB07F}" dt="2018-10-31T16:30:52.018" v="322"/>
          <ac:spMkLst>
            <pc:docMk/>
            <pc:sldMk cId="1286623125" sldId="275"/>
            <ac:spMk id="4" creationId="{E5F9C6D0-8542-49E7-A43E-6D26813AF30F}"/>
          </ac:spMkLst>
        </pc:spChg>
        <pc:spChg chg="mod">
          <ac:chgData name="Ken Merrihew" userId="bcb7a1e886d99f07" providerId="LiveId" clId="{69A86EA2-B2F5-4EA7-9C58-07EF47DAB07F}" dt="2018-10-31T16:33:19.843" v="393" actId="20577"/>
          <ac:spMkLst>
            <pc:docMk/>
            <pc:sldMk cId="1286623125" sldId="275"/>
            <ac:spMk id="5" creationId="{27D11AF0-BEB1-4710-A4FB-63CF7C0E628F}"/>
          </ac:spMkLst>
        </pc:spChg>
        <pc:spChg chg="del">
          <ac:chgData name="Ken Merrihew" userId="bcb7a1e886d99f07" providerId="LiveId" clId="{69A86EA2-B2F5-4EA7-9C58-07EF47DAB07F}" dt="2018-10-31T16:30:56.847" v="323" actId="478"/>
          <ac:spMkLst>
            <pc:docMk/>
            <pc:sldMk cId="1286623125" sldId="275"/>
            <ac:spMk id="7" creationId="{B0FBF306-4A22-42B2-8F01-E83971B95B8B}"/>
          </ac:spMkLst>
        </pc:spChg>
      </pc:sldChg>
      <pc:sldChg chg="add ord">
        <pc:chgData name="Ken Merrihew" userId="bcb7a1e886d99f07" providerId="LiveId" clId="{69A86EA2-B2F5-4EA7-9C58-07EF47DAB07F}" dt="2018-10-31T16:30:17.931" v="313"/>
        <pc:sldMkLst>
          <pc:docMk/>
          <pc:sldMk cId="626144527" sldId="276"/>
        </pc:sldMkLst>
      </pc:sldChg>
      <pc:sldChg chg="add del">
        <pc:chgData name="Ken Merrihew" userId="bcb7a1e886d99f07" providerId="LiveId" clId="{69A86EA2-B2F5-4EA7-9C58-07EF47DAB07F}" dt="2018-10-31T16:33:29.981" v="398"/>
        <pc:sldMkLst>
          <pc:docMk/>
          <pc:sldMk cId="3018073427" sldId="277"/>
        </pc:sldMkLst>
      </pc:sldChg>
      <pc:sldChg chg="addSp modSp add modAnim">
        <pc:chgData name="Ken Merrihew" userId="bcb7a1e886d99f07" providerId="LiveId" clId="{69A86EA2-B2F5-4EA7-9C58-07EF47DAB07F}" dt="2018-10-31T17:45:19.854" v="628" actId="1035"/>
        <pc:sldMkLst>
          <pc:docMk/>
          <pc:sldMk cId="3668298684" sldId="277"/>
        </pc:sldMkLst>
        <pc:spChg chg="mod">
          <ac:chgData name="Ken Merrihew" userId="bcb7a1e886d99f07" providerId="LiveId" clId="{69A86EA2-B2F5-4EA7-9C58-07EF47DAB07F}" dt="2018-10-31T16:34:39.844" v="510"/>
          <ac:spMkLst>
            <pc:docMk/>
            <pc:sldMk cId="3668298684" sldId="277"/>
            <ac:spMk id="3" creationId="{F624012A-3AA0-4F51-A3A1-B8F6522EA189}"/>
          </ac:spMkLst>
        </pc:spChg>
        <pc:spChg chg="mod">
          <ac:chgData name="Ken Merrihew" userId="bcb7a1e886d99f07" providerId="LiveId" clId="{69A86EA2-B2F5-4EA7-9C58-07EF47DAB07F}" dt="2018-10-31T17:45:19.854" v="628" actId="1035"/>
          <ac:spMkLst>
            <pc:docMk/>
            <pc:sldMk cId="3668298684" sldId="277"/>
            <ac:spMk id="5" creationId="{27D11AF0-BEB1-4710-A4FB-63CF7C0E628F}"/>
          </ac:spMkLst>
        </pc:spChg>
        <pc:spChg chg="add mod">
          <ac:chgData name="Ken Merrihew" userId="bcb7a1e886d99f07" providerId="LiveId" clId="{69A86EA2-B2F5-4EA7-9C58-07EF47DAB07F}" dt="2018-10-31T17:45:19.854" v="628" actId="1035"/>
          <ac:spMkLst>
            <pc:docMk/>
            <pc:sldMk cId="3668298684" sldId="277"/>
            <ac:spMk id="7" creationId="{B69995A5-DFA4-4B64-B4B0-35D9DB5C7237}"/>
          </ac:spMkLst>
        </pc:spChg>
      </pc:sldChg>
      <pc:sldChg chg="add del">
        <pc:chgData name="Ken Merrihew" userId="bcb7a1e886d99f07" providerId="LiveId" clId="{69A86EA2-B2F5-4EA7-9C58-07EF47DAB07F}" dt="2018-10-31T16:33:29.208" v="397"/>
        <pc:sldMkLst>
          <pc:docMk/>
          <pc:sldMk cId="2338724406" sldId="278"/>
        </pc:sldMkLst>
      </pc:sldChg>
      <pc:sldChg chg="add">
        <pc:chgData name="Ken Merrihew" userId="bcb7a1e886d99f07" providerId="LiveId" clId="{69A86EA2-B2F5-4EA7-9C58-07EF47DAB07F}" dt="2018-10-31T16:33:34.338" v="399"/>
        <pc:sldMkLst>
          <pc:docMk/>
          <pc:sldMk cId="4037617789" sldId="278"/>
        </pc:sldMkLst>
      </pc:sldChg>
      <pc:sldChg chg="delSp modSp add delAnim modAnim">
        <pc:chgData name="Ken Merrihew" userId="bcb7a1e886d99f07" providerId="LiveId" clId="{69A86EA2-B2F5-4EA7-9C58-07EF47DAB07F}" dt="2018-10-31T17:11:47.945" v="608"/>
        <pc:sldMkLst>
          <pc:docMk/>
          <pc:sldMk cId="3514712675" sldId="279"/>
        </pc:sldMkLst>
        <pc:spChg chg="mod">
          <ac:chgData name="Ken Merrihew" userId="bcb7a1e886d99f07" providerId="LiveId" clId="{69A86EA2-B2F5-4EA7-9C58-07EF47DAB07F}" dt="2018-10-31T17:11:47.945" v="608"/>
          <ac:spMkLst>
            <pc:docMk/>
            <pc:sldMk cId="3514712675" sldId="279"/>
            <ac:spMk id="3" creationId="{F624012A-3AA0-4F51-A3A1-B8F6522EA189}"/>
          </ac:spMkLst>
        </pc:spChg>
        <pc:spChg chg="del mod">
          <ac:chgData name="Ken Merrihew" userId="bcb7a1e886d99f07" providerId="LiveId" clId="{69A86EA2-B2F5-4EA7-9C58-07EF47DAB07F}" dt="2018-10-31T16:59:52.927" v="527" actId="478"/>
          <ac:spMkLst>
            <pc:docMk/>
            <pc:sldMk cId="3514712675" sldId="279"/>
            <ac:spMk id="5" creationId="{27D11AF0-BEB1-4710-A4FB-63CF7C0E628F}"/>
          </ac:spMkLst>
        </pc:spChg>
        <pc:spChg chg="del">
          <ac:chgData name="Ken Merrihew" userId="bcb7a1e886d99f07" providerId="LiveId" clId="{69A86EA2-B2F5-4EA7-9C58-07EF47DAB07F}" dt="2018-10-31T16:59:52.927" v="527" actId="478"/>
          <ac:spMkLst>
            <pc:docMk/>
            <pc:sldMk cId="3514712675" sldId="279"/>
            <ac:spMk id="7" creationId="{B69995A5-DFA4-4B64-B4B0-35D9DB5C7237}"/>
          </ac:spMkLst>
        </pc:spChg>
      </pc:sldChg>
      <pc:sldChg chg="add">
        <pc:chgData name="Ken Merrihew" userId="bcb7a1e886d99f07" providerId="LiveId" clId="{69A86EA2-B2F5-4EA7-9C58-07EF47DAB07F}" dt="2018-10-31T16:59:47.416" v="525"/>
        <pc:sldMkLst>
          <pc:docMk/>
          <pc:sldMk cId="555732015" sldId="280"/>
        </pc:sldMkLst>
      </pc:sldChg>
      <pc:sldChg chg="modSp add modAnim">
        <pc:chgData name="Ken Merrihew" userId="bcb7a1e886d99f07" providerId="LiveId" clId="{69A86EA2-B2F5-4EA7-9C58-07EF47DAB07F}" dt="2018-10-31T17:45:43.464" v="629"/>
        <pc:sldMkLst>
          <pc:docMk/>
          <pc:sldMk cId="1159071866" sldId="281"/>
        </pc:sldMkLst>
        <pc:spChg chg="mod">
          <ac:chgData name="Ken Merrihew" userId="bcb7a1e886d99f07" providerId="LiveId" clId="{69A86EA2-B2F5-4EA7-9C58-07EF47DAB07F}" dt="2018-10-31T17:11:54.168" v="609"/>
          <ac:spMkLst>
            <pc:docMk/>
            <pc:sldMk cId="1159071866" sldId="281"/>
            <ac:spMk id="3" creationId="{F624012A-3AA0-4F51-A3A1-B8F6522EA189}"/>
          </ac:spMkLst>
        </pc:spChg>
      </pc:sldChg>
      <pc:sldChg chg="modSp add">
        <pc:chgData name="Ken Merrihew" userId="bcb7a1e886d99f07" providerId="LiveId" clId="{69A86EA2-B2F5-4EA7-9C58-07EF47DAB07F}" dt="2018-10-31T17:06:22.826" v="602"/>
        <pc:sldMkLst>
          <pc:docMk/>
          <pc:sldMk cId="2898691417" sldId="282"/>
        </pc:sldMkLst>
        <pc:spChg chg="mod">
          <ac:chgData name="Ken Merrihew" userId="bcb7a1e886d99f07" providerId="LiveId" clId="{69A86EA2-B2F5-4EA7-9C58-07EF47DAB07F}" dt="2018-10-31T17:06:22.826" v="602"/>
          <ac:spMkLst>
            <pc:docMk/>
            <pc:sldMk cId="2898691417" sldId="282"/>
            <ac:spMk id="3" creationId="{F624012A-3AA0-4F51-A3A1-B8F6522EA189}"/>
          </ac:spMkLst>
        </pc:spChg>
      </pc:sldChg>
      <pc:sldChg chg="modSp add modAnim">
        <pc:chgData name="Ken Merrihew" userId="bcb7a1e886d99f07" providerId="LiveId" clId="{69A86EA2-B2F5-4EA7-9C58-07EF47DAB07F}" dt="2018-10-31T17:45:58.730" v="630"/>
        <pc:sldMkLst>
          <pc:docMk/>
          <pc:sldMk cId="1815605208" sldId="283"/>
        </pc:sldMkLst>
        <pc:spChg chg="mod">
          <ac:chgData name="Ken Merrihew" userId="bcb7a1e886d99f07" providerId="LiveId" clId="{69A86EA2-B2F5-4EA7-9C58-07EF47DAB07F}" dt="2018-10-31T17:06:41.159" v="604"/>
          <ac:spMkLst>
            <pc:docMk/>
            <pc:sldMk cId="1815605208" sldId="283"/>
            <ac:spMk id="3" creationId="{F624012A-3AA0-4F51-A3A1-B8F6522EA189}"/>
          </ac:spMkLst>
        </pc:spChg>
      </pc:sldChg>
      <pc:sldChg chg="add">
        <pc:chgData name="Ken Merrihew" userId="bcb7a1e886d99f07" providerId="LiveId" clId="{69A86EA2-B2F5-4EA7-9C58-07EF47DAB07F}" dt="2018-10-31T17:03:19.458" v="567"/>
        <pc:sldMkLst>
          <pc:docMk/>
          <pc:sldMk cId="3707769306" sldId="284"/>
        </pc:sldMkLst>
      </pc:sldChg>
      <pc:sldChg chg="modSp add modAnim">
        <pc:chgData name="Ken Merrihew" userId="bcb7a1e886d99f07" providerId="LiveId" clId="{69A86EA2-B2F5-4EA7-9C58-07EF47DAB07F}" dt="2018-10-31T17:07:23.122" v="607"/>
        <pc:sldMkLst>
          <pc:docMk/>
          <pc:sldMk cId="1994588426" sldId="285"/>
        </pc:sldMkLst>
        <pc:spChg chg="mod">
          <ac:chgData name="Ken Merrihew" userId="bcb7a1e886d99f07" providerId="LiveId" clId="{69A86EA2-B2F5-4EA7-9C58-07EF47DAB07F}" dt="2018-10-31T17:07:16.337" v="606"/>
          <ac:spMkLst>
            <pc:docMk/>
            <pc:sldMk cId="1994588426" sldId="285"/>
            <ac:spMk id="3" creationId="{F624012A-3AA0-4F51-A3A1-B8F6522EA189}"/>
          </ac:spMkLst>
        </pc:spChg>
      </pc:sldChg>
      <pc:sldChg chg="add del">
        <pc:chgData name="Ken Merrihew" userId="bcb7a1e886d99f07" providerId="LiveId" clId="{69A86EA2-B2F5-4EA7-9C58-07EF47DAB07F}" dt="2018-10-31T17:13:01.243" v="611"/>
        <pc:sldMkLst>
          <pc:docMk/>
          <pc:sldMk cId="1172266475" sldId="286"/>
        </pc:sldMkLst>
      </pc:sldChg>
      <pc:sldChg chg="delSp modSp add delAnim modAnim">
        <pc:chgData name="Ken Merrihew" userId="bcb7a1e886d99f07" providerId="LiveId" clId="{69A86EA2-B2F5-4EA7-9C58-07EF47DAB07F}" dt="2018-10-31T18:12:07.406" v="854" actId="207"/>
        <pc:sldMkLst>
          <pc:docMk/>
          <pc:sldMk cId="3462137128" sldId="286"/>
        </pc:sldMkLst>
        <pc:spChg chg="mod">
          <ac:chgData name="Ken Merrihew" userId="bcb7a1e886d99f07" providerId="LiveId" clId="{69A86EA2-B2F5-4EA7-9C58-07EF47DAB07F}" dt="2018-10-31T18:12:07.406" v="854" actId="207"/>
          <ac:spMkLst>
            <pc:docMk/>
            <pc:sldMk cId="3462137128" sldId="286"/>
            <ac:spMk id="3" creationId="{F624012A-3AA0-4F51-A3A1-B8F6522EA189}"/>
          </ac:spMkLst>
        </pc:spChg>
        <pc:spChg chg="del">
          <ac:chgData name="Ken Merrihew" userId="bcb7a1e886d99f07" providerId="LiveId" clId="{69A86EA2-B2F5-4EA7-9C58-07EF47DAB07F}" dt="2018-10-31T18:11:53.841" v="846" actId="478"/>
          <ac:spMkLst>
            <pc:docMk/>
            <pc:sldMk cId="3462137128" sldId="286"/>
            <ac:spMk id="7" creationId="{45F81D42-7191-419A-88C1-EBCA9175A20B}"/>
          </ac:spMkLst>
        </pc:spChg>
      </pc:sldChg>
      <pc:sldChg chg="add">
        <pc:chgData name="Ken Merrihew" userId="bcb7a1e886d99f07" providerId="LiveId" clId="{69A86EA2-B2F5-4EA7-9C58-07EF47DAB07F}" dt="2018-10-31T18:11:50.825" v="845"/>
        <pc:sldMkLst>
          <pc:docMk/>
          <pc:sldMk cId="2713032950" sldId="287"/>
        </pc:sldMkLst>
      </pc:sldChg>
      <pc:sldChg chg="addSp delSp modSp add delAnim modAnim">
        <pc:chgData name="Ken Merrihew" userId="bcb7a1e886d99f07" providerId="LiveId" clId="{69A86EA2-B2F5-4EA7-9C58-07EF47DAB07F}" dt="2018-10-31T19:02:03.036" v="1252"/>
        <pc:sldMkLst>
          <pc:docMk/>
          <pc:sldMk cId="1367564051" sldId="288"/>
        </pc:sldMkLst>
        <pc:spChg chg="del">
          <ac:chgData name="Ken Merrihew" userId="bcb7a1e886d99f07" providerId="LiveId" clId="{69A86EA2-B2F5-4EA7-9C58-07EF47DAB07F}" dt="2018-10-31T19:00:14.108" v="1231" actId="478"/>
          <ac:spMkLst>
            <pc:docMk/>
            <pc:sldMk cId="1367564051" sldId="288"/>
            <ac:spMk id="3" creationId="{F624012A-3AA0-4F51-A3A1-B8F6522EA189}"/>
          </ac:spMkLst>
        </pc:spChg>
        <pc:picChg chg="add mod">
          <ac:chgData name="Ken Merrihew" userId="bcb7a1e886d99f07" providerId="LiveId" clId="{69A86EA2-B2F5-4EA7-9C58-07EF47DAB07F}" dt="2018-10-31T19:00:29.427" v="1241" actId="14100"/>
          <ac:picMkLst>
            <pc:docMk/>
            <pc:sldMk cId="1367564051" sldId="288"/>
            <ac:picMk id="2050" creationId="{6A531AC0-A012-4B2A-A07E-787120C59F40}"/>
          </ac:picMkLst>
        </pc:picChg>
        <pc:picChg chg="add mod">
          <ac:chgData name="Ken Merrihew" userId="bcb7a1e886d99f07" providerId="LiveId" clId="{69A86EA2-B2F5-4EA7-9C58-07EF47DAB07F}" dt="2018-10-31T19:01:48.713" v="1249" actId="1076"/>
          <ac:picMkLst>
            <pc:docMk/>
            <pc:sldMk cId="1367564051" sldId="288"/>
            <ac:picMk id="2052" creationId="{0C978298-C6C0-476B-8B6A-C749B5416B75}"/>
          </ac:picMkLst>
        </pc:picChg>
      </pc:sldChg>
      <pc:sldChg chg="add">
        <pc:chgData name="Ken Merrihew" userId="bcb7a1e886d99f07" providerId="LiveId" clId="{69A86EA2-B2F5-4EA7-9C58-07EF47DAB07F}" dt="2018-10-31T19:00:10.532" v="1230"/>
        <pc:sldMkLst>
          <pc:docMk/>
          <pc:sldMk cId="400543024" sldId="289"/>
        </pc:sldMkLst>
      </pc:sldChg>
      <pc:sldChg chg="addSp delSp modSp add addAnim delAnim modAnim">
        <pc:chgData name="Ken Merrihew" userId="bcb7a1e886d99f07" providerId="LiveId" clId="{69A86EA2-B2F5-4EA7-9C58-07EF47DAB07F}" dt="2018-10-31T20:17:50.461" v="1462" actId="1035"/>
        <pc:sldMkLst>
          <pc:docMk/>
          <pc:sldMk cId="2292394101" sldId="290"/>
        </pc:sldMkLst>
        <pc:spChg chg="add del mod ord">
          <ac:chgData name="Ken Merrihew" userId="bcb7a1e886d99f07" providerId="LiveId" clId="{69A86EA2-B2F5-4EA7-9C58-07EF47DAB07F}" dt="2018-10-31T20:17:50.461" v="1462" actId="1035"/>
          <ac:spMkLst>
            <pc:docMk/>
            <pc:sldMk cId="2292394101" sldId="290"/>
            <ac:spMk id="2" creationId="{FE1AFAA0-1534-43DB-98A5-F2D94669818B}"/>
          </ac:spMkLst>
        </pc:spChg>
        <pc:spChg chg="del">
          <ac:chgData name="Ken Merrihew" userId="bcb7a1e886d99f07" providerId="LiveId" clId="{69A86EA2-B2F5-4EA7-9C58-07EF47DAB07F}" dt="2018-10-31T20:12:41.459" v="1377" actId="478"/>
          <ac:spMkLst>
            <pc:docMk/>
            <pc:sldMk cId="2292394101" sldId="290"/>
            <ac:spMk id="3" creationId="{F624012A-3AA0-4F51-A3A1-B8F6522EA189}"/>
          </ac:spMkLst>
        </pc:spChg>
        <pc:spChg chg="del">
          <ac:chgData name="Ken Merrihew" userId="bcb7a1e886d99f07" providerId="LiveId" clId="{69A86EA2-B2F5-4EA7-9C58-07EF47DAB07F}" dt="2018-10-31T20:12:26.814" v="1370" actId="478"/>
          <ac:spMkLst>
            <pc:docMk/>
            <pc:sldMk cId="2292394101" sldId="290"/>
            <ac:spMk id="5" creationId="{27D11AF0-BEB1-4710-A4FB-63CF7C0E628F}"/>
          </ac:spMkLst>
        </pc:spChg>
        <pc:spChg chg="del">
          <ac:chgData name="Ken Merrihew" userId="bcb7a1e886d99f07" providerId="LiveId" clId="{69A86EA2-B2F5-4EA7-9C58-07EF47DAB07F}" dt="2018-10-31T20:12:28.788" v="1372" actId="478"/>
          <ac:spMkLst>
            <pc:docMk/>
            <pc:sldMk cId="2292394101" sldId="290"/>
            <ac:spMk id="7" creationId="{C9AF5917-8E5D-4AC8-8F5E-DBA7423B4BEE}"/>
          </ac:spMkLst>
        </pc:spChg>
        <pc:spChg chg="del">
          <ac:chgData name="Ken Merrihew" userId="bcb7a1e886d99f07" providerId="LiveId" clId="{69A86EA2-B2F5-4EA7-9C58-07EF47DAB07F}" dt="2018-10-31T20:12:27.886" v="1371" actId="478"/>
          <ac:spMkLst>
            <pc:docMk/>
            <pc:sldMk cId="2292394101" sldId="290"/>
            <ac:spMk id="8" creationId="{39A49161-3999-4EC8-938E-61F2DAEFAABE}"/>
          </ac:spMkLst>
        </pc:spChg>
        <pc:spChg chg="del">
          <ac:chgData name="Ken Merrihew" userId="bcb7a1e886d99f07" providerId="LiveId" clId="{69A86EA2-B2F5-4EA7-9C58-07EF47DAB07F}" dt="2018-10-31T20:12:30.610" v="1374" actId="478"/>
          <ac:spMkLst>
            <pc:docMk/>
            <pc:sldMk cId="2292394101" sldId="290"/>
            <ac:spMk id="9" creationId="{945FB375-F833-47EF-A2B2-626DC1F7CA1E}"/>
          </ac:spMkLst>
        </pc:spChg>
        <pc:spChg chg="del">
          <ac:chgData name="Ken Merrihew" userId="bcb7a1e886d99f07" providerId="LiveId" clId="{69A86EA2-B2F5-4EA7-9C58-07EF47DAB07F}" dt="2018-10-31T20:12:29.799" v="1373" actId="478"/>
          <ac:spMkLst>
            <pc:docMk/>
            <pc:sldMk cId="2292394101" sldId="290"/>
            <ac:spMk id="10" creationId="{8B261570-061D-41F5-8FB5-167FFB81755D}"/>
          </ac:spMkLst>
        </pc:spChg>
        <pc:spChg chg="mod ord">
          <ac:chgData name="Ken Merrihew" userId="bcb7a1e886d99f07" providerId="LiveId" clId="{69A86EA2-B2F5-4EA7-9C58-07EF47DAB07F}" dt="2018-10-31T20:13:31.017" v="1453" actId="1076"/>
          <ac:spMkLst>
            <pc:docMk/>
            <pc:sldMk cId="2292394101" sldId="290"/>
            <ac:spMk id="11" creationId="{936EF0D2-5EF7-432C-847C-EBAFC656B4D4}"/>
          </ac:spMkLst>
        </pc:spChg>
        <pc:spChg chg="add mod">
          <ac:chgData name="Ken Merrihew" userId="bcb7a1e886d99f07" providerId="LiveId" clId="{69A86EA2-B2F5-4EA7-9C58-07EF47DAB07F}" dt="2018-10-31T20:13:24.552" v="1452" actId="207"/>
          <ac:spMkLst>
            <pc:docMk/>
            <pc:sldMk cId="2292394101" sldId="290"/>
            <ac:spMk id="12" creationId="{E0FADD2E-EACC-4F2E-91A1-C46DF6945FD4}"/>
          </ac:spMkLst>
        </pc:spChg>
      </pc:sldChg>
      <pc:sldChg chg="delSp modSp add delAnim modAnim">
        <pc:chgData name="Ken Merrihew" userId="bcb7a1e886d99f07" providerId="LiveId" clId="{69A86EA2-B2F5-4EA7-9C58-07EF47DAB07F}" dt="2018-10-31T21:53:18.235" v="1618"/>
        <pc:sldMkLst>
          <pc:docMk/>
          <pc:sldMk cId="2428973528" sldId="291"/>
        </pc:sldMkLst>
        <pc:spChg chg="del">
          <ac:chgData name="Ken Merrihew" userId="bcb7a1e886d99f07" providerId="LiveId" clId="{69A86EA2-B2F5-4EA7-9C58-07EF47DAB07F}" dt="2018-10-31T21:51:12.056" v="1599" actId="478"/>
          <ac:spMkLst>
            <pc:docMk/>
            <pc:sldMk cId="2428973528" sldId="291"/>
            <ac:spMk id="2" creationId="{FF3C5BAC-378D-4875-AF08-E26D29DF6343}"/>
          </ac:spMkLst>
        </pc:spChg>
        <pc:spChg chg="mod">
          <ac:chgData name="Ken Merrihew" userId="bcb7a1e886d99f07" providerId="LiveId" clId="{69A86EA2-B2F5-4EA7-9C58-07EF47DAB07F}" dt="2018-10-31T21:53:18.235" v="1618"/>
          <ac:spMkLst>
            <pc:docMk/>
            <pc:sldMk cId="2428973528" sldId="291"/>
            <ac:spMk id="3" creationId="{F624012A-3AA0-4F51-A3A1-B8F6522EA189}"/>
          </ac:spMkLst>
        </pc:spChg>
        <pc:spChg chg="del">
          <ac:chgData name="Ken Merrihew" userId="bcb7a1e886d99f07" providerId="LiveId" clId="{69A86EA2-B2F5-4EA7-9C58-07EF47DAB07F}" dt="2018-10-31T21:51:08.309" v="1598" actId="478"/>
          <ac:spMkLst>
            <pc:docMk/>
            <pc:sldMk cId="2428973528" sldId="291"/>
            <ac:spMk id="5" creationId="{27D11AF0-BEB1-4710-A4FB-63CF7C0E628F}"/>
          </ac:spMkLst>
        </pc:spChg>
        <pc:spChg chg="del">
          <ac:chgData name="Ken Merrihew" userId="bcb7a1e886d99f07" providerId="LiveId" clId="{69A86EA2-B2F5-4EA7-9C58-07EF47DAB07F}" dt="2018-10-31T21:51:08.309" v="1598" actId="478"/>
          <ac:spMkLst>
            <pc:docMk/>
            <pc:sldMk cId="2428973528" sldId="291"/>
            <ac:spMk id="7" creationId="{B0FBF306-4A22-42B2-8F01-E83971B95B8B}"/>
          </ac:spMkLst>
        </pc:spChg>
        <pc:spChg chg="del">
          <ac:chgData name="Ken Merrihew" userId="bcb7a1e886d99f07" providerId="LiveId" clId="{69A86EA2-B2F5-4EA7-9C58-07EF47DAB07F}" dt="2018-10-31T21:51:04.158" v="1597" actId="478"/>
          <ac:spMkLst>
            <pc:docMk/>
            <pc:sldMk cId="2428973528" sldId="291"/>
            <ac:spMk id="10" creationId="{AE25F399-09F1-4ACD-B43F-F09D4D36F75D}"/>
          </ac:spMkLst>
        </pc:spChg>
        <pc:graphicFrameChg chg="del">
          <ac:chgData name="Ken Merrihew" userId="bcb7a1e886d99f07" providerId="LiveId" clId="{69A86EA2-B2F5-4EA7-9C58-07EF47DAB07F}" dt="2018-10-31T21:51:04.158" v="1597" actId="478"/>
          <ac:graphicFrameMkLst>
            <pc:docMk/>
            <pc:sldMk cId="2428973528" sldId="291"/>
            <ac:graphicFrameMk id="9" creationId="{FF2A344A-E8A9-4A68-B6EE-EC3E3F0DFEBD}"/>
          </ac:graphicFrameMkLst>
        </pc:graphicFrameChg>
      </pc:sldChg>
      <pc:sldChg chg="modSp add modAnim">
        <pc:chgData name="Ken Merrihew" userId="bcb7a1e886d99f07" providerId="LiveId" clId="{69A86EA2-B2F5-4EA7-9C58-07EF47DAB07F}" dt="2018-10-31T21:53:33.870" v="1621"/>
        <pc:sldMkLst>
          <pc:docMk/>
          <pc:sldMk cId="3581507697" sldId="292"/>
        </pc:sldMkLst>
        <pc:spChg chg="mod">
          <ac:chgData name="Ken Merrihew" userId="bcb7a1e886d99f07" providerId="LiveId" clId="{69A86EA2-B2F5-4EA7-9C58-07EF47DAB07F}" dt="2018-10-31T21:53:33.870" v="1621"/>
          <ac:spMkLst>
            <pc:docMk/>
            <pc:sldMk cId="3581507697" sldId="292"/>
            <ac:spMk id="3" creationId="{F624012A-3AA0-4F51-A3A1-B8F6522EA189}"/>
          </ac:spMkLst>
        </pc:spChg>
      </pc:sldChg>
      <pc:sldChg chg="modSp add">
        <pc:chgData name="Ken Merrihew" userId="bcb7a1e886d99f07" providerId="LiveId" clId="{69A86EA2-B2F5-4EA7-9C58-07EF47DAB07F}" dt="2018-10-31T21:53:48.271" v="1623"/>
        <pc:sldMkLst>
          <pc:docMk/>
          <pc:sldMk cId="4245142063" sldId="293"/>
        </pc:sldMkLst>
        <pc:spChg chg="mod">
          <ac:chgData name="Ken Merrihew" userId="bcb7a1e886d99f07" providerId="LiveId" clId="{69A86EA2-B2F5-4EA7-9C58-07EF47DAB07F}" dt="2018-10-31T21:53:48.271" v="1623"/>
          <ac:spMkLst>
            <pc:docMk/>
            <pc:sldMk cId="4245142063" sldId="293"/>
            <ac:spMk id="3" creationId="{F624012A-3AA0-4F51-A3A1-B8F6522EA189}"/>
          </ac:spMkLst>
        </pc:spChg>
      </pc:sldChg>
      <pc:sldChg chg="modSp add">
        <pc:chgData name="Ken Merrihew" userId="bcb7a1e886d99f07" providerId="LiveId" clId="{69A86EA2-B2F5-4EA7-9C58-07EF47DAB07F}" dt="2018-10-31T21:53:52.653" v="1624"/>
        <pc:sldMkLst>
          <pc:docMk/>
          <pc:sldMk cId="3378667925" sldId="294"/>
        </pc:sldMkLst>
        <pc:spChg chg="mod">
          <ac:chgData name="Ken Merrihew" userId="bcb7a1e886d99f07" providerId="LiveId" clId="{69A86EA2-B2F5-4EA7-9C58-07EF47DAB07F}" dt="2018-10-31T21:53:52.653" v="1624"/>
          <ac:spMkLst>
            <pc:docMk/>
            <pc:sldMk cId="3378667925" sldId="294"/>
            <ac:spMk id="3" creationId="{F624012A-3AA0-4F51-A3A1-B8F6522EA189}"/>
          </ac:spMkLst>
        </pc:spChg>
      </pc:sldChg>
      <pc:sldMasterChg chg="modTransition modSldLayout">
        <pc:chgData name="Ken Merrihew" userId="bcb7a1e886d99f07" providerId="LiveId" clId="{69A86EA2-B2F5-4EA7-9C58-07EF47DAB07F}" dt="2018-10-31T16:25:23.871" v="291"/>
        <pc:sldMasterMkLst>
          <pc:docMk/>
          <pc:sldMasterMk cId="3468148744" sldId="2147483660"/>
        </pc:sldMasterMkLst>
        <pc:sldLayoutChg chg="modTransition">
          <pc:chgData name="Ken Merrihew" userId="bcb7a1e886d99f07" providerId="LiveId" clId="{69A86EA2-B2F5-4EA7-9C58-07EF47DAB07F}" dt="2018-10-31T16:25:23.871" v="291"/>
          <pc:sldLayoutMkLst>
            <pc:docMk/>
            <pc:sldMasterMk cId="3468148744" sldId="2147483660"/>
            <pc:sldLayoutMk cId="4092023404" sldId="2147483661"/>
          </pc:sldLayoutMkLst>
        </pc:sldLayoutChg>
        <pc:sldLayoutChg chg="modTransition">
          <pc:chgData name="Ken Merrihew" userId="bcb7a1e886d99f07" providerId="LiveId" clId="{69A86EA2-B2F5-4EA7-9C58-07EF47DAB07F}" dt="2018-10-31T16:25:23.871" v="291"/>
          <pc:sldLayoutMkLst>
            <pc:docMk/>
            <pc:sldMasterMk cId="3468148744" sldId="2147483660"/>
            <pc:sldLayoutMk cId="1666659678" sldId="2147483662"/>
          </pc:sldLayoutMkLst>
        </pc:sldLayoutChg>
        <pc:sldLayoutChg chg="modTransition">
          <pc:chgData name="Ken Merrihew" userId="bcb7a1e886d99f07" providerId="LiveId" clId="{69A86EA2-B2F5-4EA7-9C58-07EF47DAB07F}" dt="2018-10-31T16:25:23.871" v="291"/>
          <pc:sldLayoutMkLst>
            <pc:docMk/>
            <pc:sldMasterMk cId="3468148744" sldId="2147483660"/>
            <pc:sldLayoutMk cId="908404485" sldId="2147483663"/>
          </pc:sldLayoutMkLst>
        </pc:sldLayoutChg>
        <pc:sldLayoutChg chg="modTransition">
          <pc:chgData name="Ken Merrihew" userId="bcb7a1e886d99f07" providerId="LiveId" clId="{69A86EA2-B2F5-4EA7-9C58-07EF47DAB07F}" dt="2018-10-31T16:25:23.871" v="291"/>
          <pc:sldLayoutMkLst>
            <pc:docMk/>
            <pc:sldMasterMk cId="3468148744" sldId="2147483660"/>
            <pc:sldLayoutMk cId="4112492112" sldId="2147483664"/>
          </pc:sldLayoutMkLst>
        </pc:sldLayoutChg>
        <pc:sldLayoutChg chg="modTransition">
          <pc:chgData name="Ken Merrihew" userId="bcb7a1e886d99f07" providerId="LiveId" clId="{69A86EA2-B2F5-4EA7-9C58-07EF47DAB07F}" dt="2018-10-31T16:25:23.871" v="291"/>
          <pc:sldLayoutMkLst>
            <pc:docMk/>
            <pc:sldMasterMk cId="3468148744" sldId="2147483660"/>
            <pc:sldLayoutMk cId="1847576687" sldId="2147483665"/>
          </pc:sldLayoutMkLst>
        </pc:sldLayoutChg>
        <pc:sldLayoutChg chg="modTransition">
          <pc:chgData name="Ken Merrihew" userId="bcb7a1e886d99f07" providerId="LiveId" clId="{69A86EA2-B2F5-4EA7-9C58-07EF47DAB07F}" dt="2018-10-31T16:25:23.871" v="291"/>
          <pc:sldLayoutMkLst>
            <pc:docMk/>
            <pc:sldMasterMk cId="3468148744" sldId="2147483660"/>
            <pc:sldLayoutMk cId="995393220" sldId="2147483666"/>
          </pc:sldLayoutMkLst>
        </pc:sldLayoutChg>
        <pc:sldLayoutChg chg="modTransition">
          <pc:chgData name="Ken Merrihew" userId="bcb7a1e886d99f07" providerId="LiveId" clId="{69A86EA2-B2F5-4EA7-9C58-07EF47DAB07F}" dt="2018-10-31T16:25:23.871" v="291"/>
          <pc:sldLayoutMkLst>
            <pc:docMk/>
            <pc:sldMasterMk cId="3468148744" sldId="2147483660"/>
            <pc:sldLayoutMk cId="771321746" sldId="2147483667"/>
          </pc:sldLayoutMkLst>
        </pc:sldLayoutChg>
        <pc:sldLayoutChg chg="modTransition">
          <pc:chgData name="Ken Merrihew" userId="bcb7a1e886d99f07" providerId="LiveId" clId="{69A86EA2-B2F5-4EA7-9C58-07EF47DAB07F}" dt="2018-10-31T16:25:23.871" v="291"/>
          <pc:sldLayoutMkLst>
            <pc:docMk/>
            <pc:sldMasterMk cId="3468148744" sldId="2147483660"/>
            <pc:sldLayoutMk cId="3936034198" sldId="2147483668"/>
          </pc:sldLayoutMkLst>
        </pc:sldLayoutChg>
        <pc:sldLayoutChg chg="modTransition">
          <pc:chgData name="Ken Merrihew" userId="bcb7a1e886d99f07" providerId="LiveId" clId="{69A86EA2-B2F5-4EA7-9C58-07EF47DAB07F}" dt="2018-10-31T16:25:23.871" v="291"/>
          <pc:sldLayoutMkLst>
            <pc:docMk/>
            <pc:sldMasterMk cId="3468148744" sldId="2147483660"/>
            <pc:sldLayoutMk cId="1030835953" sldId="2147483669"/>
          </pc:sldLayoutMkLst>
        </pc:sldLayoutChg>
        <pc:sldLayoutChg chg="modTransition">
          <pc:chgData name="Ken Merrihew" userId="bcb7a1e886d99f07" providerId="LiveId" clId="{69A86EA2-B2F5-4EA7-9C58-07EF47DAB07F}" dt="2018-10-31T16:25:23.871" v="291"/>
          <pc:sldLayoutMkLst>
            <pc:docMk/>
            <pc:sldMasterMk cId="3468148744" sldId="2147483660"/>
            <pc:sldLayoutMk cId="1303590015" sldId="2147483670"/>
          </pc:sldLayoutMkLst>
        </pc:sldLayoutChg>
        <pc:sldLayoutChg chg="modTransition">
          <pc:chgData name="Ken Merrihew" userId="bcb7a1e886d99f07" providerId="LiveId" clId="{69A86EA2-B2F5-4EA7-9C58-07EF47DAB07F}" dt="2018-10-31T16:25:23.871" v="291"/>
          <pc:sldLayoutMkLst>
            <pc:docMk/>
            <pc:sldMasterMk cId="3468148744" sldId="2147483660"/>
            <pc:sldLayoutMk cId="3003492438" sldId="214748367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cat>
            <c:strRef>
              <c:f>Sheet1!$A$2:$A$5</c:f>
              <c:strCache>
                <c:ptCount val="2"/>
                <c:pt idx="0">
                  <c:v>Homemakers</c:v>
                </c:pt>
                <c:pt idx="1">
                  <c:v>All women</c:v>
                </c:pt>
              </c:strCache>
            </c:strRef>
          </c:cat>
          <c:val>
            <c:numRef>
              <c:f>Sheet1!$B$2:$B$5</c:f>
              <c:numCache>
                <c:formatCode>0%</c:formatCode>
                <c:ptCount val="4"/>
                <c:pt idx="0">
                  <c:v>0.88</c:v>
                </c:pt>
                <c:pt idx="1">
                  <c:v>0.22</c:v>
                </c:pt>
              </c:numCache>
            </c:numRef>
          </c:val>
          <c:extLst>
            <c:ext xmlns:c16="http://schemas.microsoft.com/office/drawing/2014/chart" uri="{C3380CC4-5D6E-409C-BE32-E72D297353CC}">
              <c16:uniqueId val="{00000000-F918-4997-B2A9-B52EEBBFC029}"/>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45DE4F-1142-486A-8FDB-7BAFC536C5B4}"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4092023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5DE4F-1142-486A-8FDB-7BAFC536C5B4}"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1303590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5DE4F-1142-486A-8FDB-7BAFC536C5B4}"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3003492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5DE4F-1142-486A-8FDB-7BAFC536C5B4}"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1666659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45DE4F-1142-486A-8FDB-7BAFC536C5B4}"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908404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45DE4F-1142-486A-8FDB-7BAFC536C5B4}"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4112492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45DE4F-1142-486A-8FDB-7BAFC536C5B4}" type="datetimeFigureOut">
              <a:rPr lang="en-US" smtClean="0"/>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1847576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45DE4F-1142-486A-8FDB-7BAFC536C5B4}" type="datetimeFigureOut">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995393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5DE4F-1142-486A-8FDB-7BAFC536C5B4}" type="datetimeFigureOut">
              <a:rPr lang="en-US" smtClean="0"/>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771321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45DE4F-1142-486A-8FDB-7BAFC536C5B4}"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3936034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45DE4F-1142-486A-8FDB-7BAFC536C5B4}"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0098F-8E50-4EF4-9EA8-74F1314659A5}" type="slidenum">
              <a:rPr lang="en-US" smtClean="0"/>
              <a:t>‹#›</a:t>
            </a:fld>
            <a:endParaRPr lang="en-US"/>
          </a:p>
        </p:txBody>
      </p:sp>
    </p:spTree>
    <p:extLst>
      <p:ext uri="{BB962C8B-B14F-4D97-AF65-F5344CB8AC3E}">
        <p14:creationId xmlns:p14="http://schemas.microsoft.com/office/powerpoint/2010/main" val="1030835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5DE4F-1142-486A-8FDB-7BAFC536C5B4}" type="datetimeFigureOut">
              <a:rPr lang="en-US" smtClean="0"/>
              <a:t>10/31/2018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0098F-8E50-4EF4-9EA8-74F1314659A5}" type="slidenum">
              <a:rPr lang="en-US" smtClean="0"/>
              <a:t>‹#›</a:t>
            </a:fld>
            <a:endParaRPr lang="en-US"/>
          </a:p>
        </p:txBody>
      </p:sp>
    </p:spTree>
    <p:extLst>
      <p:ext uri="{BB962C8B-B14F-4D97-AF65-F5344CB8AC3E}">
        <p14:creationId xmlns:p14="http://schemas.microsoft.com/office/powerpoint/2010/main" val="3468148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AA5293-FD01-45B2-AFAF-097F0D3A2FAD}"/>
              </a:ext>
            </a:extLst>
          </p:cNvPr>
          <p:cNvSpPr txBox="1"/>
          <p:nvPr/>
        </p:nvSpPr>
        <p:spPr>
          <a:xfrm>
            <a:off x="3746636" y="454241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3186382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Is. 54:5 ~ </a:t>
            </a:r>
            <a:r>
              <a:rPr lang="en-US" sz="3200" dirty="0">
                <a:solidFill>
                  <a:schemeClr val="accent4">
                    <a:lumMod val="40000"/>
                    <a:lumOff val="60000"/>
                  </a:schemeClr>
                </a:solidFill>
                <a:effectLst>
                  <a:outerShdw blurRad="38100" dist="38100" dir="2700000" algn="tl">
                    <a:srgbClr val="000000">
                      <a:alpha val="43137"/>
                    </a:srgbClr>
                  </a:outerShdw>
                </a:effectLst>
              </a:rPr>
              <a:t>For your Maker </a:t>
            </a:r>
            <a:r>
              <a:rPr lang="en-US" sz="3200" i="1" dirty="0">
                <a:solidFill>
                  <a:schemeClr val="accent4">
                    <a:lumMod val="40000"/>
                    <a:lumOff val="60000"/>
                  </a:schemeClr>
                </a:solidFill>
                <a:effectLst>
                  <a:outerShdw blurRad="38100" dist="38100" dir="2700000" algn="tl">
                    <a:srgbClr val="000000">
                      <a:alpha val="43137"/>
                    </a:srgbClr>
                  </a:outerShdw>
                </a:effectLst>
              </a:rPr>
              <a:t>is</a:t>
            </a:r>
            <a:r>
              <a:rPr lang="en-US" sz="3200" dirty="0">
                <a:solidFill>
                  <a:schemeClr val="accent4">
                    <a:lumMod val="40000"/>
                    <a:lumOff val="60000"/>
                  </a:schemeClr>
                </a:solidFill>
                <a:effectLst>
                  <a:outerShdw blurRad="38100" dist="38100" dir="2700000" algn="tl">
                    <a:srgbClr val="000000">
                      <a:alpha val="43137"/>
                    </a:srgbClr>
                  </a:outerShdw>
                </a:effectLst>
              </a:rPr>
              <a:t> your husband, the Lord of hosts is His name; and your Redeemer </a:t>
            </a:r>
            <a:r>
              <a:rPr lang="en-US" sz="3200" i="1" dirty="0">
                <a:solidFill>
                  <a:schemeClr val="accent4">
                    <a:lumMod val="40000"/>
                    <a:lumOff val="60000"/>
                  </a:schemeClr>
                </a:solidFill>
                <a:effectLst>
                  <a:outerShdw blurRad="38100" dist="38100" dir="2700000" algn="tl">
                    <a:srgbClr val="000000">
                      <a:alpha val="43137"/>
                    </a:srgbClr>
                  </a:outerShdw>
                </a:effectLst>
              </a:rPr>
              <a:t>is</a:t>
            </a:r>
            <a:r>
              <a:rPr lang="en-US" sz="3200" dirty="0">
                <a:solidFill>
                  <a:schemeClr val="accent4">
                    <a:lumMod val="40000"/>
                    <a:lumOff val="60000"/>
                  </a:schemeClr>
                </a:solidFill>
                <a:effectLst>
                  <a:outerShdw blurRad="38100" dist="38100" dir="2700000" algn="tl">
                    <a:srgbClr val="000000">
                      <a:alpha val="43137"/>
                    </a:srgbClr>
                  </a:outerShdw>
                </a:effectLst>
              </a:rPr>
              <a:t> the Holy One of Israel; He </a:t>
            </a:r>
            <a:r>
              <a:rPr lang="en-US" sz="3200" i="1" dirty="0">
                <a:solidFill>
                  <a:schemeClr val="accent4">
                    <a:lumMod val="40000"/>
                    <a:lumOff val="60000"/>
                  </a:schemeClr>
                </a:solidFill>
                <a:effectLst>
                  <a:outerShdw blurRad="38100" dist="38100" dir="2700000" algn="tl">
                    <a:srgbClr val="000000">
                      <a:alpha val="43137"/>
                    </a:srgbClr>
                  </a:outerShdw>
                </a:effectLst>
              </a:rPr>
              <a:t>is</a:t>
            </a:r>
            <a:r>
              <a:rPr lang="en-US" sz="3200" dirty="0">
                <a:solidFill>
                  <a:schemeClr val="accent4">
                    <a:lumMod val="40000"/>
                    <a:lumOff val="60000"/>
                  </a:schemeClr>
                </a:solidFill>
                <a:effectLst>
                  <a:outerShdw blurRad="38100" dist="38100" dir="2700000" algn="tl">
                    <a:srgbClr val="000000">
                      <a:alpha val="43137"/>
                    </a:srgbClr>
                  </a:outerShdw>
                </a:effectLst>
              </a:rPr>
              <a:t> called the God of the whole earth. </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
        <p:nvSpPr>
          <p:cNvPr id="7" name="TextBox 6">
            <a:extLst>
              <a:ext uri="{FF2B5EF4-FFF2-40B4-BE49-F238E27FC236}">
                <a16:creationId xmlns:a16="http://schemas.microsoft.com/office/drawing/2014/main" id="{B0FBF306-4A22-42B2-8F01-E83971B95B8B}"/>
              </a:ext>
            </a:extLst>
          </p:cNvPr>
          <p:cNvSpPr txBox="1"/>
          <p:nvPr/>
        </p:nvSpPr>
        <p:spPr>
          <a:xfrm>
            <a:off x="466928" y="2782991"/>
            <a:ext cx="8210030"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Living Bible ~ </a:t>
            </a:r>
            <a:r>
              <a:rPr lang="en-US" sz="3200" dirty="0">
                <a:solidFill>
                  <a:schemeClr val="accent4">
                    <a:lumMod val="40000"/>
                    <a:lumOff val="60000"/>
                  </a:schemeClr>
                </a:solidFill>
                <a:effectLst>
                  <a:outerShdw blurRad="38100" dist="38100" dir="2700000" algn="tl">
                    <a:srgbClr val="000000">
                      <a:alpha val="43137"/>
                    </a:srgbClr>
                  </a:outerShdw>
                </a:effectLst>
              </a:rPr>
              <a:t>Her husband can trust her, and she will richly satisfy his needs.</a:t>
            </a:r>
          </a:p>
        </p:txBody>
      </p:sp>
    </p:spTree>
    <p:extLst>
      <p:ext uri="{BB962C8B-B14F-4D97-AF65-F5344CB8AC3E}">
        <p14:creationId xmlns:p14="http://schemas.microsoft.com/office/powerpoint/2010/main" val="1532496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13187882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584775"/>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willingly</a:t>
            </a:r>
            <a:r>
              <a:rPr lang="en-US" sz="3200" dirty="0">
                <a:effectLst>
                  <a:outerShdw blurRad="38100" dist="38100" dir="2700000" algn="tl">
                    <a:srgbClr val="000000">
                      <a:alpha val="43137"/>
                    </a:srgbClr>
                  </a:outerShdw>
                </a:effectLst>
              </a:rPr>
              <a:t> ~ </a:t>
            </a:r>
            <a:r>
              <a:rPr lang="en-US" sz="3200" i="1" dirty="0" err="1">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chēphets</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pleasure</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delight</a:t>
            </a:r>
            <a:endParaRPr lang="en-US" sz="4800" dirty="0">
              <a:solidFill>
                <a:schemeClr val="accent4">
                  <a:lumMod val="60000"/>
                  <a:lumOff val="40000"/>
                </a:schemeClr>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1750851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13550199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NLT ~ </a:t>
            </a:r>
            <a:r>
              <a:rPr lang="en-US" sz="3200" dirty="0">
                <a:solidFill>
                  <a:schemeClr val="accent4">
                    <a:lumMod val="40000"/>
                    <a:lumOff val="60000"/>
                  </a:schemeClr>
                </a:solidFill>
                <a:effectLst>
                  <a:outerShdw blurRad="38100" dist="38100" dir="2700000" algn="tl">
                    <a:srgbClr val="000000">
                      <a:alpha val="43137"/>
                    </a:srgbClr>
                  </a:outerShdw>
                </a:effectLst>
              </a:rPr>
              <a:t>She gets up before dawn to prepare breakfast for her household and plan the day’s work for her servant girls.</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
        <p:nvSpPr>
          <p:cNvPr id="5" name="TextBox 4">
            <a:extLst>
              <a:ext uri="{FF2B5EF4-FFF2-40B4-BE49-F238E27FC236}">
                <a16:creationId xmlns:a16="http://schemas.microsoft.com/office/drawing/2014/main" id="{27D11AF0-BEB1-4710-A4FB-63CF7C0E628F}"/>
              </a:ext>
            </a:extLst>
          </p:cNvPr>
          <p:cNvSpPr txBox="1"/>
          <p:nvPr/>
        </p:nvSpPr>
        <p:spPr>
          <a:xfrm>
            <a:off x="676275" y="2306879"/>
            <a:ext cx="7995926"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solidFill>
                  <a:schemeClr val="accent4">
                    <a:lumMod val="40000"/>
                    <a:lumOff val="60000"/>
                  </a:schemeClr>
                </a:solidFill>
                <a:effectLst>
                  <a:outerShdw blurRad="38100" dist="38100" dir="2700000" algn="tl">
                    <a:srgbClr val="000000">
                      <a:alpha val="43137"/>
                    </a:srgbClr>
                  </a:outerShdw>
                </a:effectLst>
              </a:rPr>
              <a:t>Timothy Leary ~ </a:t>
            </a:r>
            <a:r>
              <a:rPr lang="en-US" sz="3200" dirty="0">
                <a:effectLst>
                  <a:outerShdw blurRad="38100" dist="38100" dir="2700000" algn="tl">
                    <a:srgbClr val="000000">
                      <a:alpha val="43137"/>
                    </a:srgbClr>
                  </a:outerShdw>
                </a:effectLst>
              </a:rPr>
              <a:t>“Women who seek to be equal with men lack ambition.”</a:t>
            </a:r>
          </a:p>
        </p:txBody>
      </p:sp>
      <p:sp>
        <p:nvSpPr>
          <p:cNvPr id="7" name="TextBox 6">
            <a:extLst>
              <a:ext uri="{FF2B5EF4-FFF2-40B4-BE49-F238E27FC236}">
                <a16:creationId xmlns:a16="http://schemas.microsoft.com/office/drawing/2014/main" id="{B0FBF306-4A22-42B2-8F01-E83971B95B8B}"/>
              </a:ext>
            </a:extLst>
          </p:cNvPr>
          <p:cNvSpPr txBox="1"/>
          <p:nvPr/>
        </p:nvSpPr>
        <p:spPr>
          <a:xfrm>
            <a:off x="681032" y="3326068"/>
            <a:ext cx="7995926"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solidFill>
                  <a:schemeClr val="accent4">
                    <a:lumMod val="40000"/>
                    <a:lumOff val="60000"/>
                  </a:schemeClr>
                </a:solidFill>
                <a:effectLst>
                  <a:outerShdw blurRad="38100" dist="38100" dir="2700000" algn="tl">
                    <a:srgbClr val="000000">
                      <a:alpha val="43137"/>
                    </a:srgbClr>
                  </a:outerShdw>
                </a:effectLst>
              </a:rPr>
              <a:t>Donald Grey Barnhouse ~ </a:t>
            </a:r>
            <a:r>
              <a:rPr lang="en-US" sz="3200" dirty="0">
                <a:effectLst>
                  <a:outerShdw blurRad="38100" dist="38100" dir="2700000" algn="tl">
                    <a:srgbClr val="000000">
                      <a:alpha val="43137"/>
                    </a:srgbClr>
                  </a:outerShdw>
                </a:effectLst>
              </a:rPr>
              <a:t>“Women are superior to men</a:t>
            </a:r>
            <a:endParaRPr lang="en-US" sz="3200" dirty="0">
              <a:solidFill>
                <a:schemeClr val="accent4">
                  <a:lumMod val="40000"/>
                  <a:lumOff val="60000"/>
                </a:schemeClr>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FF3C5BAC-378D-4875-AF08-E26D29DF6343}"/>
              </a:ext>
            </a:extLst>
          </p:cNvPr>
          <p:cNvSpPr txBox="1"/>
          <p:nvPr/>
        </p:nvSpPr>
        <p:spPr>
          <a:xfrm>
            <a:off x="3610837" y="3826591"/>
            <a:ext cx="4171950" cy="584775"/>
          </a:xfrm>
          <a:prstGeom prst="rect">
            <a:avLst/>
          </a:prstGeom>
          <a:noFill/>
        </p:spPr>
        <p:txBody>
          <a:bodyPr wrap="square" rtlCol="0">
            <a:spAutoFit/>
          </a:bodyPr>
          <a:lstStyle/>
          <a:p>
            <a:pPr algn="l"/>
            <a:r>
              <a:rPr lang="en-US" sz="3200" dirty="0">
                <a:solidFill>
                  <a:schemeClr val="bg1"/>
                </a:solidFill>
                <a:effectLst>
                  <a:outerShdw blurRad="38100" dist="38100" dir="2700000" algn="tl">
                    <a:srgbClr val="000000">
                      <a:alpha val="43137"/>
                    </a:srgbClr>
                  </a:outerShdw>
                </a:effectLst>
              </a:rPr>
              <a:t>… at being women.”</a:t>
            </a:r>
          </a:p>
        </p:txBody>
      </p:sp>
      <p:graphicFrame>
        <p:nvGraphicFramePr>
          <p:cNvPr id="9" name="Chart 8">
            <a:extLst>
              <a:ext uri="{FF2B5EF4-FFF2-40B4-BE49-F238E27FC236}">
                <a16:creationId xmlns:a16="http://schemas.microsoft.com/office/drawing/2014/main" id="{FF2A344A-E8A9-4A68-B6EE-EC3E3F0DFEBD}"/>
              </a:ext>
            </a:extLst>
          </p:cNvPr>
          <p:cNvGraphicFramePr/>
          <p:nvPr>
            <p:extLst>
              <p:ext uri="{D42A27DB-BD31-4B8C-83A1-F6EECF244321}">
                <p14:modId xmlns:p14="http://schemas.microsoft.com/office/powerpoint/2010/main" val="3562427034"/>
              </p:ext>
            </p:extLst>
          </p:nvPr>
        </p:nvGraphicFramePr>
        <p:xfrm>
          <a:off x="800847" y="1396999"/>
          <a:ext cx="7273365" cy="487829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E25F399-09F1-4ACD-B43F-F09D4D36F75D}"/>
              </a:ext>
            </a:extLst>
          </p:cNvPr>
          <p:cNvSpPr txBox="1"/>
          <p:nvPr/>
        </p:nvSpPr>
        <p:spPr>
          <a:xfrm>
            <a:off x="3319412" y="3382147"/>
            <a:ext cx="3263152" cy="1077218"/>
          </a:xfrm>
          <a:prstGeom prst="rect">
            <a:avLst/>
          </a:prstGeom>
          <a:noFill/>
        </p:spPr>
        <p:txBody>
          <a:bodyPr wrap="square" rtlCol="0">
            <a:spAutoFit/>
          </a:bodyPr>
          <a:lstStyle/>
          <a:p>
            <a:pPr algn="l"/>
            <a:r>
              <a:rPr lang="en-US" sz="3200" dirty="0">
                <a:solidFill>
                  <a:schemeClr val="bg1"/>
                </a:solidFill>
                <a:effectLst>
                  <a:outerShdw blurRad="38100" dist="38100" dir="2700000" algn="tl">
                    <a:srgbClr val="000000">
                      <a:alpha val="43137"/>
                    </a:srgbClr>
                  </a:outerShdw>
                </a:effectLst>
              </a:rPr>
              <a:t>88% would rather be homemakers</a:t>
            </a:r>
          </a:p>
        </p:txBody>
      </p:sp>
    </p:spTree>
    <p:extLst>
      <p:ext uri="{BB962C8B-B14F-4D97-AF65-F5344CB8AC3E}">
        <p14:creationId xmlns:p14="http://schemas.microsoft.com/office/powerpoint/2010/main" val="41794184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1000"/>
                                        <p:tgtEl>
                                          <p:spTgt spid="9"/>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5"/>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7" grpId="0"/>
      <p:bldP spid="2" grpId="0"/>
      <p:bldGraphic spid="9" grpId="0">
        <p:bldAsOne/>
      </p:bldGraphic>
      <p:bldGraphic spid="9" grpId="1">
        <p:bldAsOne/>
      </p:bldGraphic>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5262979"/>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“You’re not my mother!” was my retort after I had just become aware that the reason my wife had been so cool towards me all evening was because Mother’s Day had come and gone without so much as a well-wishing on this most auspicious day.</a:t>
            </a:r>
          </a:p>
          <a:p>
            <a:r>
              <a:rPr lang="en-US" sz="2800" dirty="0">
                <a:effectLst>
                  <a:outerShdw blurRad="38100" dist="38100" dir="2700000" algn="tl">
                    <a:srgbClr val="000000">
                      <a:alpha val="43137"/>
                    </a:srgbClr>
                  </a:outerShdw>
                </a:effectLst>
              </a:rPr>
              <a:t>“You’re not my mother.” I had to think long and hard about that statement.  True enough, for my own mother had gone on to be with Jesus some time before.  So I guess if you want some perfume or something you’re just going to have to hope the kids haven’t spent all their allowance on video games. But that utterance continued to come back</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2428973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5262979"/>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and haunt me.</a:t>
            </a:r>
          </a:p>
          <a:p>
            <a:r>
              <a:rPr lang="en-US" sz="2800" dirty="0">
                <a:effectLst>
                  <a:outerShdw blurRad="38100" dist="38100" dir="2700000" algn="tl">
                    <a:srgbClr val="000000">
                      <a:alpha val="43137"/>
                    </a:srgbClr>
                  </a:outerShdw>
                </a:effectLst>
              </a:rPr>
              <a:t>“You’re not my mother.” </a:t>
            </a:r>
          </a:p>
          <a:p>
            <a:r>
              <a:rPr lang="en-US" sz="2800" dirty="0">
                <a:effectLst>
                  <a:outerShdw blurRad="38100" dist="38100" dir="2700000" algn="tl">
                    <a:srgbClr val="000000">
                      <a:alpha val="43137"/>
                    </a:srgbClr>
                  </a:outerShdw>
                </a:effectLst>
              </a:rPr>
              <a:t>Was that really true?</a:t>
            </a:r>
          </a:p>
          <a:p>
            <a:r>
              <a:rPr lang="en-US" sz="2800" dirty="0">
                <a:effectLst>
                  <a:outerShdw blurRad="38100" dist="38100" dir="2700000" algn="tl">
                    <a:srgbClr val="000000">
                      <a:alpha val="43137"/>
                    </a:srgbClr>
                  </a:outerShdw>
                </a:effectLst>
              </a:rPr>
              <a:t>OK, OK. So you never changed my dirty diaper or kissed a boo-boo or checked the closet for monsters or read me nighttime stories. You never told Larry White to go home when he was teasing me in front of Adrienne Wiegand. You weren’t the one who sewed me a Tarzan outfit when I was seven that made me the envy of Litchfield, Porter and 24th Streets. You never held me in your arms reassured me over the screams of the tornado sirens that everything was going</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35815076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5262979"/>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to be all right (truth be known, it’s me that does that for you).  </a:t>
            </a:r>
          </a:p>
          <a:p>
            <a:r>
              <a:rPr lang="en-US" sz="2800" dirty="0">
                <a:effectLst>
                  <a:outerShdw blurRad="38100" dist="38100" dir="2700000" algn="tl">
                    <a:srgbClr val="000000">
                      <a:alpha val="43137"/>
                    </a:srgbClr>
                  </a:outerShdw>
                </a:effectLst>
              </a:rPr>
              <a:t>But you are the one who nursed me when I had the flu and called all the ladies in the church</a:t>
            </a:r>
          </a:p>
          <a:p>
            <a:r>
              <a:rPr lang="en-US" sz="2800" dirty="0">
                <a:effectLst>
                  <a:outerShdw blurRad="38100" dist="38100" dir="2700000" algn="tl">
                    <a:srgbClr val="000000">
                      <a:alpha val="43137"/>
                    </a:srgbClr>
                  </a:outerShdw>
                </a:effectLst>
              </a:rPr>
              <a:t>to pray for me. It was you who scrimped and sacrificed with the household budget to surprise me with that shirt that you knew I wanted. And while you never chased any bullies away from our house, it was you who, when the world was ready to chew me up and spit me out, put your arms around me and looked straight into my eyes and made me believe that I could overcome any bully that world threw at me. </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4245142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4832092"/>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As for your kisses – whoa baby! Boo boos look out!  </a:t>
            </a:r>
          </a:p>
          <a:p>
            <a:r>
              <a:rPr lang="en-US" sz="2800" dirty="0">
                <a:effectLst>
                  <a:outerShdw blurRad="38100" dist="38100" dir="2700000" algn="tl">
                    <a:srgbClr val="000000">
                      <a:alpha val="43137"/>
                    </a:srgbClr>
                  </a:outerShdw>
                </a:effectLst>
              </a:rPr>
              <a:t>You’ve believed in me – to the point that I can too. You’ve loved me and taught me that it’s OK to love and risk being hurt. You’ve always been there.  </a:t>
            </a:r>
          </a:p>
          <a:p>
            <a:r>
              <a:rPr lang="en-US" sz="2800" dirty="0">
                <a:effectLst>
                  <a:outerShdw blurRad="38100" dist="38100" dir="2700000" algn="tl">
                    <a:srgbClr val="000000">
                      <a:alpha val="43137"/>
                    </a:srgbClr>
                  </a:outerShdw>
                </a:effectLst>
              </a:rPr>
              <a:t>You’ve taught me how to esteem others above myself.</a:t>
            </a:r>
          </a:p>
          <a:p>
            <a:r>
              <a:rPr lang="en-US" sz="2800" dirty="0">
                <a:effectLst>
                  <a:outerShdw blurRad="38100" dist="38100" dir="2700000" algn="tl">
                    <a:srgbClr val="000000">
                      <a:alpha val="43137"/>
                    </a:srgbClr>
                  </a:outerShdw>
                </a:effectLst>
              </a:rPr>
              <a:t>In addition to all this, you’ve given me the privilege of watching you read the stories, kiss the boo-boos and chase the monsters with our own children and for that, Mom, I am truly grateful. My this day be a blessing to you as you have been a blessing to your family. Happy Mother’s Day.</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3378667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3502126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584775"/>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Lemuel</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from God</a:t>
            </a:r>
            <a:r>
              <a:rPr lang="en-US" sz="3200" dirty="0">
                <a:effectLst>
                  <a:outerShdw blurRad="38100" dist="38100" dir="2700000" algn="tl">
                    <a:srgbClr val="000000">
                      <a:alpha val="43137"/>
                    </a:srgbClr>
                  </a:outerShdw>
                </a:effectLst>
              </a:rPr>
              <a:t> (Solomon?)</a:t>
            </a:r>
            <a:endParaRPr lang="en-US" sz="4800"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
        <p:nvSpPr>
          <p:cNvPr id="7" name="TextBox 6">
            <a:extLst>
              <a:ext uri="{FF2B5EF4-FFF2-40B4-BE49-F238E27FC236}">
                <a16:creationId xmlns:a16="http://schemas.microsoft.com/office/drawing/2014/main" id="{45F81D42-7191-419A-88C1-EBCA9175A20B}"/>
              </a:ext>
            </a:extLst>
          </p:cNvPr>
          <p:cNvSpPr txBox="1"/>
          <p:nvPr/>
        </p:nvSpPr>
        <p:spPr>
          <a:xfrm>
            <a:off x="466922" y="1321449"/>
            <a:ext cx="8205281" cy="5016758"/>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New Unger's Bible Dictionary ~ </a:t>
            </a:r>
            <a:r>
              <a:rPr lang="en-US" sz="3200" dirty="0">
                <a:effectLst>
                  <a:outerShdw blurRad="38100" dist="38100" dir="2700000" algn="tl">
                    <a:srgbClr val="000000">
                      <a:alpha val="43137"/>
                    </a:srgbClr>
                  </a:outerShdw>
                </a:effectLst>
              </a:rPr>
              <a:t>“A person of whom nothing is known, except that to him the admonitory apothegms of Prov. 31:2-9 were addressed by his mother. The rabbinical commentators identify Lemuel with Solomon, which seems the most likely conjecture. Others (such as Grotius) refer the epithet to Hezekiah, while yet others (such as </a:t>
            </a:r>
            <a:r>
              <a:rPr lang="en-US" sz="3200" dirty="0" err="1">
                <a:effectLst>
                  <a:outerShdw blurRad="38100" dist="38100" dir="2700000" algn="tl">
                    <a:srgbClr val="000000">
                      <a:alpha val="43137"/>
                    </a:srgbClr>
                  </a:outerShdw>
                </a:effectLst>
              </a:rPr>
              <a:t>Gesenius</a:t>
            </a:r>
            <a:r>
              <a:rPr lang="en-US" sz="3200" dirty="0">
                <a:effectLst>
                  <a:outerShdw blurRad="38100" dist="38100" dir="2700000" algn="tl">
                    <a:srgbClr val="000000">
                      <a:alpha val="43137"/>
                    </a:srgbClr>
                  </a:outerShdw>
                </a:effectLst>
              </a:rPr>
              <a:t>) believe that it refers to some neighboring petty Arabian prince.”</a:t>
            </a:r>
          </a:p>
        </p:txBody>
      </p:sp>
    </p:spTree>
    <p:extLst>
      <p:ext uri="{BB962C8B-B14F-4D97-AF65-F5344CB8AC3E}">
        <p14:creationId xmlns:p14="http://schemas.microsoft.com/office/powerpoint/2010/main" val="293453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Good News ~ </a:t>
            </a:r>
            <a:r>
              <a:rPr lang="en-US" sz="3200" dirty="0">
                <a:solidFill>
                  <a:schemeClr val="accent4">
                    <a:lumMod val="40000"/>
                    <a:lumOff val="60000"/>
                  </a:schemeClr>
                </a:solidFill>
                <a:effectLst>
                  <a:outerShdw blurRad="38100" dist="38100" dir="2700000" algn="tl">
                    <a:srgbClr val="000000">
                      <a:alpha val="43137"/>
                    </a:srgbClr>
                  </a:outerShdw>
                </a:effectLst>
              </a:rPr>
              <a:t>She knows the value of everything she makes, and works late into the night.</a:t>
            </a:r>
            <a:endParaRPr lang="en-US" sz="4800" dirty="0">
              <a:solidFill>
                <a:schemeClr val="accent4">
                  <a:lumMod val="40000"/>
                  <a:lumOff val="60000"/>
                </a:schemeClr>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2529934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3081185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pic>
        <p:nvPicPr>
          <p:cNvPr id="2050" name="Picture 2" descr="Image result for inuit women digging for mussels under the sea ice">
            <a:extLst>
              <a:ext uri="{FF2B5EF4-FFF2-40B4-BE49-F238E27FC236}">
                <a16:creationId xmlns:a16="http://schemas.microsoft.com/office/drawing/2014/main" id="{6A531AC0-A012-4B2A-A07E-787120C59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08150">
            <a:off x="369304" y="1299664"/>
            <a:ext cx="4319774" cy="24298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0C978298-C6C0-476B-8B6A-C749B5416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6024">
            <a:off x="2472450" y="1719050"/>
            <a:ext cx="5677705" cy="377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564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400543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584775"/>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accent4">
                    <a:lumMod val="40000"/>
                    <a:lumOff val="60000"/>
                  </a:schemeClr>
                </a:solidFill>
                <a:ea typeface="Times New Roman" panose="02020603050405020304" pitchFamily="18" charset="0"/>
                <a:cs typeface="Arial" panose="020B0604020202020204" pitchFamily="34" charset="0"/>
              </a:rPr>
              <a:t>scarlet </a:t>
            </a:r>
            <a:r>
              <a:rPr lang="en-US" altLang="en-US" sz="3200" dirty="0">
                <a:solidFill>
                  <a:schemeClr val="bg1"/>
                </a:solidFill>
                <a:ea typeface="Times New Roman" panose="02020603050405020304" pitchFamily="18" charset="0"/>
                <a:cs typeface="Arial" panose="020B0604020202020204" pitchFamily="34" charset="0"/>
              </a:rPr>
              <a:t>~ KJV (footnote) ~ </a:t>
            </a:r>
            <a:r>
              <a:rPr lang="en-US" altLang="en-US" sz="3200" i="1" dirty="0">
                <a:solidFill>
                  <a:schemeClr val="bg1"/>
                </a:solidFill>
                <a:ea typeface="Times New Roman" panose="02020603050405020304" pitchFamily="18" charset="0"/>
                <a:cs typeface="Arial" panose="020B0604020202020204" pitchFamily="34" charset="0"/>
              </a:rPr>
              <a:t>double garments</a:t>
            </a:r>
            <a:r>
              <a:rPr lang="en-US" altLang="en-US" sz="3200" dirty="0">
                <a:solidFill>
                  <a:schemeClr val="bg1"/>
                </a:solidFill>
              </a:rPr>
              <a:t> </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
        <p:nvSpPr>
          <p:cNvPr id="5" name="TextBox 4">
            <a:extLst>
              <a:ext uri="{FF2B5EF4-FFF2-40B4-BE49-F238E27FC236}">
                <a16:creationId xmlns:a16="http://schemas.microsoft.com/office/drawing/2014/main" id="{27D11AF0-BEB1-4710-A4FB-63CF7C0E628F}"/>
              </a:ext>
            </a:extLst>
          </p:cNvPr>
          <p:cNvSpPr txBox="1"/>
          <p:nvPr/>
        </p:nvSpPr>
        <p:spPr>
          <a:xfrm>
            <a:off x="676275" y="1330145"/>
            <a:ext cx="7995926"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t>NLT ~ </a:t>
            </a:r>
            <a:r>
              <a:rPr lang="en-US" sz="3200" dirty="0">
                <a:solidFill>
                  <a:schemeClr val="accent4">
                    <a:lumMod val="40000"/>
                    <a:lumOff val="60000"/>
                  </a:schemeClr>
                </a:solidFill>
              </a:rPr>
              <a:t>She has no fear of winter for her household, for everyone has warm clothes.</a:t>
            </a:r>
          </a:p>
        </p:txBody>
      </p:sp>
    </p:spTree>
    <p:extLst>
      <p:ext uri="{BB962C8B-B14F-4D97-AF65-F5344CB8AC3E}">
        <p14:creationId xmlns:p14="http://schemas.microsoft.com/office/powerpoint/2010/main" val="1286623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626144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NIV ~ </a:t>
            </a:r>
            <a:r>
              <a:rPr lang="en-US" sz="3200" dirty="0">
                <a:solidFill>
                  <a:schemeClr val="accent4">
                    <a:lumMod val="40000"/>
                    <a:lumOff val="60000"/>
                  </a:schemeClr>
                </a:solidFill>
                <a:effectLst>
                  <a:outerShdw blurRad="38100" dist="38100" dir="2700000" algn="tl">
                    <a:srgbClr val="000000">
                      <a:alpha val="43137"/>
                    </a:srgbClr>
                  </a:outerShdw>
                </a:effectLst>
              </a:rPr>
              <a:t>She is clothed with strength and dignity; she can laugh at the days to come.</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
        <p:nvSpPr>
          <p:cNvPr id="5" name="TextBox 4">
            <a:extLst>
              <a:ext uri="{FF2B5EF4-FFF2-40B4-BE49-F238E27FC236}">
                <a16:creationId xmlns:a16="http://schemas.microsoft.com/office/drawing/2014/main" id="{27D11AF0-BEB1-4710-A4FB-63CF7C0E628F}"/>
              </a:ext>
            </a:extLst>
          </p:cNvPr>
          <p:cNvSpPr txBox="1"/>
          <p:nvPr/>
        </p:nvSpPr>
        <p:spPr>
          <a:xfrm>
            <a:off x="676275" y="2803881"/>
            <a:ext cx="7995926" cy="1569660"/>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Ps. 92:14,15</a:t>
            </a:r>
            <a:r>
              <a:rPr lang="en-US" sz="3200" baseline="30000" dirty="0">
                <a:effectLst>
                  <a:outerShdw blurRad="38100" dist="38100" dir="2700000" algn="tl">
                    <a:srgbClr val="000000">
                      <a:alpha val="43137"/>
                    </a:srgbClr>
                  </a:outerShdw>
                </a:effectLst>
              </a:rPr>
              <a:t>a</a:t>
            </a:r>
            <a:r>
              <a:rPr lang="en-US" sz="3200" dirty="0">
                <a:effectLst>
                  <a:outerShdw blurRad="38100" dist="38100" dir="2700000" algn="tl">
                    <a:srgbClr val="000000">
                      <a:alpha val="43137"/>
                    </a:srgbClr>
                  </a:outerShdw>
                </a:effectLst>
              </a:rPr>
              <a:t> ~ </a:t>
            </a:r>
            <a:r>
              <a:rPr lang="en-US" sz="3200" baseline="30000" dirty="0">
                <a:effectLst>
                  <a:outerShdw blurRad="38100" dist="38100" dir="2700000" algn="tl">
                    <a:srgbClr val="000000">
                      <a:alpha val="43137"/>
                    </a:srgbClr>
                  </a:outerShdw>
                </a:effectLst>
              </a:rPr>
              <a:t>14</a:t>
            </a:r>
            <a:r>
              <a:rPr lang="en-US" sz="3200" dirty="0">
                <a:effectLst>
                  <a:outerShdw blurRad="38100" dist="38100" dir="2700000" algn="tl">
                    <a:srgbClr val="000000">
                      <a:alpha val="43137"/>
                    </a:srgbClr>
                  </a:outerShdw>
                </a:effectLst>
              </a:rPr>
              <a:t> </a:t>
            </a:r>
            <a:r>
              <a:rPr lang="en-US" sz="3200" dirty="0">
                <a:solidFill>
                  <a:schemeClr val="accent4">
                    <a:lumMod val="40000"/>
                    <a:lumOff val="60000"/>
                  </a:schemeClr>
                </a:solidFill>
                <a:effectLst>
                  <a:outerShdw blurRad="38100" dist="38100" dir="2700000" algn="tl">
                    <a:srgbClr val="000000">
                      <a:alpha val="43137"/>
                    </a:srgbClr>
                  </a:outerShdw>
                </a:effectLst>
              </a:rPr>
              <a:t>They shall still bear fruit in old age; they shall be fresh and flourishing, </a:t>
            </a:r>
            <a:r>
              <a:rPr lang="en-US" sz="3200" baseline="30000" dirty="0">
                <a:effectLst>
                  <a:outerShdw blurRad="38100" dist="38100" dir="2700000" algn="tl">
                    <a:srgbClr val="000000">
                      <a:alpha val="43137"/>
                    </a:srgbClr>
                  </a:outerShdw>
                </a:effectLst>
              </a:rPr>
              <a:t>15a</a:t>
            </a:r>
            <a:r>
              <a:rPr lang="en-US" sz="3200" dirty="0">
                <a:effectLst>
                  <a:outerShdw blurRad="38100" dist="38100" dir="2700000" algn="tl">
                    <a:srgbClr val="000000">
                      <a:alpha val="43137"/>
                    </a:srgbClr>
                  </a:outerShdw>
                </a:effectLst>
              </a:rPr>
              <a:t> </a:t>
            </a:r>
            <a:r>
              <a:rPr lang="en-US" sz="3200" dirty="0">
                <a:solidFill>
                  <a:schemeClr val="accent4">
                    <a:lumMod val="40000"/>
                    <a:lumOff val="60000"/>
                  </a:schemeClr>
                </a:solidFill>
                <a:effectLst>
                  <a:outerShdw blurRad="38100" dist="38100" dir="2700000" algn="tl">
                    <a:srgbClr val="000000">
                      <a:alpha val="43137"/>
                    </a:srgbClr>
                  </a:outerShdw>
                </a:effectLst>
              </a:rPr>
              <a:t>to declare that the Lord is upright; </a:t>
            </a:r>
          </a:p>
        </p:txBody>
      </p:sp>
      <p:sp>
        <p:nvSpPr>
          <p:cNvPr id="7" name="TextBox 6">
            <a:extLst>
              <a:ext uri="{FF2B5EF4-FFF2-40B4-BE49-F238E27FC236}">
                <a16:creationId xmlns:a16="http://schemas.microsoft.com/office/drawing/2014/main" id="{B69995A5-DFA4-4B64-B4B0-35D9DB5C7237}"/>
              </a:ext>
            </a:extLst>
          </p:cNvPr>
          <p:cNvSpPr txBox="1"/>
          <p:nvPr/>
        </p:nvSpPr>
        <p:spPr>
          <a:xfrm>
            <a:off x="468550" y="1805695"/>
            <a:ext cx="8205281"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Living Bible ~ </a:t>
            </a:r>
            <a:r>
              <a:rPr lang="en-US" sz="3200" dirty="0">
                <a:solidFill>
                  <a:schemeClr val="accent4">
                    <a:lumMod val="40000"/>
                    <a:lumOff val="60000"/>
                  </a:schemeClr>
                </a:solidFill>
                <a:effectLst>
                  <a:outerShdw blurRad="38100" dist="38100" dir="2700000" algn="tl">
                    <a:srgbClr val="000000">
                      <a:alpha val="43137"/>
                    </a:srgbClr>
                  </a:outerShdw>
                </a:effectLst>
              </a:rPr>
              <a:t>She is a woman of strength and dignity and has no fear of old age.</a:t>
            </a:r>
          </a:p>
        </p:txBody>
      </p:sp>
    </p:spTree>
    <p:extLst>
      <p:ext uri="{BB962C8B-B14F-4D97-AF65-F5344CB8AC3E}">
        <p14:creationId xmlns:p14="http://schemas.microsoft.com/office/powerpoint/2010/main" val="3668298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4037617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5693866"/>
          </a:xfrm>
          <a:prstGeom prst="rect">
            <a:avLst/>
          </a:prstGeom>
          <a:noFill/>
        </p:spPr>
        <p:txBody>
          <a:bodyPr wrap="square" rtlCol="0">
            <a:spAutoFit/>
          </a:bodyPr>
          <a:lstStyle/>
          <a:p>
            <a:r>
              <a:rPr lang="en-US" sz="2800" dirty="0">
                <a:solidFill>
                  <a:schemeClr val="accent4">
                    <a:lumMod val="40000"/>
                    <a:lumOff val="60000"/>
                  </a:schemeClr>
                </a:solidFill>
                <a:effectLst>
                  <a:outerShdw blurRad="38100" dist="38100" dir="2700000" algn="tl">
                    <a:srgbClr val="000000">
                      <a:alpha val="43137"/>
                    </a:srgbClr>
                  </a:outerShdw>
                </a:effectLst>
              </a:rPr>
              <a:t>John Killinger (Lost in Wonder, Love, and Praise) ~ </a:t>
            </a:r>
            <a:r>
              <a:rPr lang="en-US" sz="2800" dirty="0">
                <a:effectLst>
                  <a:outerShdw blurRad="38100" dist="38100" dir="2700000" algn="tl">
                    <a:srgbClr val="000000">
                      <a:alpha val="43137"/>
                    </a:srgbClr>
                  </a:outerShdw>
                </a:effectLst>
              </a:rPr>
              <a:t>“I believe in Jesus Christ, the Son of the living God, who was born of the promise to a virgin named Mary.</a:t>
            </a:r>
          </a:p>
          <a:p>
            <a:r>
              <a:rPr lang="en-US" sz="2800" dirty="0">
                <a:effectLst>
                  <a:outerShdw blurRad="38100" dist="38100" dir="2700000" algn="tl">
                    <a:srgbClr val="000000">
                      <a:alpha val="43137"/>
                    </a:srgbClr>
                  </a:outerShdw>
                </a:effectLst>
              </a:rPr>
              <a:t>I believe in the love Mary gave her Son, that caused her to follow him in his ministry and stand by his cross as he died.</a:t>
            </a:r>
          </a:p>
          <a:p>
            <a:r>
              <a:rPr lang="en-US" sz="2800" dirty="0">
                <a:effectLst>
                  <a:outerShdw blurRad="38100" dist="38100" dir="2700000" algn="tl">
                    <a:srgbClr val="000000">
                      <a:alpha val="43137"/>
                    </a:srgbClr>
                  </a:outerShdw>
                </a:effectLst>
              </a:rPr>
              <a:t>I believe in the love of all mothers, and its importance in the lives of the children they bear.</a:t>
            </a:r>
          </a:p>
          <a:p>
            <a:r>
              <a:rPr lang="en-US" sz="2800" dirty="0">
                <a:effectLst>
                  <a:outerShdw blurRad="38100" dist="38100" dir="2700000" algn="tl">
                    <a:srgbClr val="000000">
                      <a:alpha val="43137"/>
                    </a:srgbClr>
                  </a:outerShdw>
                </a:effectLst>
              </a:rPr>
              <a:t>It is stronger than steel, softer than down, and more resilient than a green sapling on the hillside.</a:t>
            </a:r>
          </a:p>
          <a:p>
            <a:r>
              <a:rPr lang="en-US" sz="2800" dirty="0">
                <a:effectLst>
                  <a:outerShdw blurRad="38100" dist="38100" dir="2700000" algn="tl">
                    <a:srgbClr val="000000">
                      <a:alpha val="43137"/>
                    </a:srgbClr>
                  </a:outerShdw>
                </a:effectLst>
              </a:rPr>
              <a:t>It closes wounds, melts disappointments, and enables the weakest child to stand tall and straight</a:t>
            </a:r>
          </a:p>
          <a:p>
            <a:r>
              <a:rPr lang="en-US" sz="2800" dirty="0">
                <a:effectLst>
                  <a:outerShdw blurRad="38100" dist="38100" dir="2700000" algn="tl">
                    <a:srgbClr val="000000">
                      <a:alpha val="43137"/>
                    </a:srgbClr>
                  </a:outerShdw>
                </a:effectLst>
              </a:rPr>
              <a:t>in the fields of adversity.</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3514712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3539430"/>
          </a:xfrm>
          <a:prstGeom prst="rect">
            <a:avLst/>
          </a:prstGeom>
          <a:noFill/>
        </p:spPr>
        <p:txBody>
          <a:bodyPr wrap="square" rtlCol="0">
            <a:spAutoFit/>
          </a:bodyPr>
          <a:lstStyle/>
          <a:p>
            <a:r>
              <a:rPr lang="en-US" sz="2800" dirty="0">
                <a:solidFill>
                  <a:schemeClr val="accent4">
                    <a:lumMod val="40000"/>
                    <a:lumOff val="60000"/>
                  </a:schemeClr>
                </a:solidFill>
                <a:effectLst>
                  <a:outerShdw blurRad="38100" dist="38100" dir="2700000" algn="tl">
                    <a:srgbClr val="000000">
                      <a:alpha val="43137"/>
                    </a:srgbClr>
                  </a:outerShdw>
                </a:effectLst>
              </a:rPr>
              <a:t>John Killinger (Lost in Wonder, Love, and Praise) ~ </a:t>
            </a:r>
            <a:r>
              <a:rPr lang="en-US" sz="2800" dirty="0">
                <a:effectLst>
                  <a:outerShdw blurRad="38100" dist="38100" dir="2700000" algn="tl">
                    <a:srgbClr val="000000">
                      <a:alpha val="43137"/>
                    </a:srgbClr>
                  </a:outerShdw>
                </a:effectLst>
              </a:rPr>
              <a:t>I believe that this love, even at its best, is only a shadow of the love of God, a dark reflection of all that we can expect of him, both in this life and the next.</a:t>
            </a:r>
          </a:p>
          <a:p>
            <a:r>
              <a:rPr lang="en-US" sz="2800" dirty="0">
                <a:effectLst>
                  <a:outerShdw blurRad="38100" dist="38100" dir="2700000" algn="tl">
                    <a:srgbClr val="000000">
                      <a:alpha val="43137"/>
                    </a:srgbClr>
                  </a:outerShdw>
                </a:effectLst>
              </a:rPr>
              <a:t>And I believe that one of the most beautiful sights in the world is a mother who lets this greater love flow through her to her child, blessing the world with the tenderness of her touch and the tears of her joy.”</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1159071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1077218"/>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utterance</a:t>
            </a:r>
            <a:r>
              <a:rPr lang="en-US" sz="3200" dirty="0">
                <a:effectLst>
                  <a:outerShdw blurRad="38100" dist="38100" dir="2700000" algn="tl">
                    <a:srgbClr val="000000">
                      <a:alpha val="43137"/>
                    </a:srgbClr>
                  </a:outerShdw>
                </a:effectLst>
              </a:rPr>
              <a:t> ~ </a:t>
            </a:r>
            <a:r>
              <a:rPr lang="en-US" sz="3200" i="1" dirty="0" err="1">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massa</a:t>
            </a:r>
            <a:r>
              <a:rPr lang="en-US" sz="3200" i="1" dirty="0">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200" dirty="0">
                <a:effectLst>
                  <a:outerShdw blurRad="38100" dist="38100" dir="2700000" algn="tl">
                    <a:srgbClr val="000000">
                      <a:alpha val="43137"/>
                    </a:srgbClr>
                  </a:outerShdw>
                </a:effectLst>
              </a:rPr>
              <a:t> – Gen 35:14 ~ a son of Ishmael</a:t>
            </a:r>
            <a:endParaRPr lang="en-US" sz="7200"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
        <p:nvSpPr>
          <p:cNvPr id="7" name="TextBox 6">
            <a:extLst>
              <a:ext uri="{FF2B5EF4-FFF2-40B4-BE49-F238E27FC236}">
                <a16:creationId xmlns:a16="http://schemas.microsoft.com/office/drawing/2014/main" id="{45F81D42-7191-419A-88C1-EBCA9175A20B}"/>
              </a:ext>
            </a:extLst>
          </p:cNvPr>
          <p:cNvSpPr txBox="1"/>
          <p:nvPr/>
        </p:nvSpPr>
        <p:spPr>
          <a:xfrm>
            <a:off x="466922" y="1792951"/>
            <a:ext cx="8205281" cy="584775"/>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his mother </a:t>
            </a:r>
            <a:r>
              <a:rPr lang="en-US" sz="3200" dirty="0">
                <a:effectLst>
                  <a:outerShdw blurRad="38100" dist="38100" dir="2700000" algn="tl">
                    <a:srgbClr val="000000">
                      <a:alpha val="43137"/>
                    </a:srgbClr>
                  </a:outerShdw>
                </a:effectLst>
              </a:rPr>
              <a:t>~ Bathsheba?</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255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555732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5262979"/>
          </a:xfrm>
          <a:prstGeom prst="rect">
            <a:avLst/>
          </a:prstGeom>
          <a:noFill/>
        </p:spPr>
        <p:txBody>
          <a:bodyPr wrap="square" rtlCol="0">
            <a:spAutoFit/>
          </a:bodyPr>
          <a:lstStyle/>
          <a:p>
            <a:r>
              <a:rPr lang="en-US" sz="2800" dirty="0">
                <a:solidFill>
                  <a:schemeClr val="accent4">
                    <a:lumMod val="40000"/>
                    <a:lumOff val="60000"/>
                  </a:schemeClr>
                </a:solidFill>
                <a:effectLst>
                  <a:outerShdw blurRad="38100" dist="38100" dir="2700000" algn="tl">
                    <a:srgbClr val="000000">
                      <a:alpha val="43137"/>
                    </a:srgbClr>
                  </a:outerShdw>
                </a:effectLst>
              </a:rPr>
              <a:t>Ben Patterson (The Grand Essentials) ~ </a:t>
            </a:r>
            <a:r>
              <a:rPr lang="en-US" sz="2800" dirty="0">
                <a:effectLst>
                  <a:outerShdw blurRad="38100" dist="38100" dir="2700000" algn="tl">
                    <a:srgbClr val="000000">
                      <a:alpha val="43137"/>
                    </a:srgbClr>
                  </a:outerShdw>
                </a:effectLst>
              </a:rPr>
              <a:t>“I have a theory about old age... I believe that when life has whittled us down, when joints have failed and skin has wrinkled and capillaries have clogged and hardened, what is left of us will be what we were all along, in our essence.</a:t>
            </a:r>
          </a:p>
          <a:p>
            <a:r>
              <a:rPr lang="en-US" sz="2800" dirty="0">
                <a:effectLst>
                  <a:outerShdw blurRad="38100" dist="38100" dir="2700000" algn="tl">
                    <a:srgbClr val="000000">
                      <a:alpha val="43137"/>
                    </a:srgbClr>
                  </a:outerShdw>
                </a:effectLst>
              </a:rPr>
              <a:t>“Exhibit A is a distant uncle ... </a:t>
            </a:r>
            <a:r>
              <a:rPr lang="en-US" sz="2800" dirty="0" err="1">
                <a:effectLst>
                  <a:outerShdw blurRad="38100" dist="38100" dir="2700000" algn="tl">
                    <a:srgbClr val="000000">
                      <a:alpha val="43137"/>
                    </a:srgbClr>
                  </a:outerShdw>
                </a:effectLst>
              </a:rPr>
              <a:t>AIl</a:t>
            </a:r>
            <a:r>
              <a:rPr lang="en-US" sz="2800" dirty="0">
                <a:effectLst>
                  <a:outerShdw blurRad="38100" dist="38100" dir="2700000" algn="tl">
                    <a:srgbClr val="000000">
                      <a:alpha val="43137"/>
                    </a:srgbClr>
                  </a:outerShdw>
                </a:effectLst>
              </a:rPr>
              <a:t> his life he did nothing but find new ways to get rich ... He spent his senescence very comfortably, drooling and babbling constantly about the money he had made ... When life whittled him down to his essence, all there was left was raw greed. This is what he had cultivated in a thousand little ways over a lifetime.</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2898691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5262979"/>
          </a:xfrm>
          <a:prstGeom prst="rect">
            <a:avLst/>
          </a:prstGeom>
          <a:noFill/>
        </p:spPr>
        <p:txBody>
          <a:bodyPr wrap="square" rtlCol="0">
            <a:spAutoFit/>
          </a:bodyPr>
          <a:lstStyle/>
          <a:p>
            <a:r>
              <a:rPr lang="en-US" sz="2800" dirty="0">
                <a:solidFill>
                  <a:schemeClr val="accent4">
                    <a:lumMod val="40000"/>
                    <a:lumOff val="60000"/>
                  </a:schemeClr>
                </a:solidFill>
                <a:effectLst>
                  <a:outerShdw blurRad="38100" dist="38100" dir="2700000" algn="tl">
                    <a:srgbClr val="000000">
                      <a:alpha val="43137"/>
                    </a:srgbClr>
                  </a:outerShdw>
                </a:effectLst>
              </a:rPr>
              <a:t>Ben Patterson (The Grand Essentials) ~ </a:t>
            </a:r>
            <a:r>
              <a:rPr lang="en-US" sz="2800" dirty="0">
                <a:effectLst>
                  <a:outerShdw blurRad="38100" dist="38100" dir="2700000" algn="tl">
                    <a:srgbClr val="000000">
                      <a:alpha val="43137"/>
                    </a:srgbClr>
                  </a:outerShdw>
                </a:effectLst>
              </a:rPr>
              <a:t>“Exhibit B is my wife’s grandmother ...  </a:t>
            </a:r>
          </a:p>
          <a:p>
            <a:r>
              <a:rPr lang="en-US" sz="2800" dirty="0">
                <a:effectLst>
                  <a:outerShdw blurRad="38100" dist="38100" dir="2700000" algn="tl">
                    <a:srgbClr val="000000">
                      <a:alpha val="43137"/>
                    </a:srgbClr>
                  </a:outerShdw>
                </a:effectLst>
              </a:rPr>
              <a:t>When she died in her mid-eighties, she had already been senile for several years. What did this lady talk about? The best example I can think of was when we asked her to pray before dinner. She would reach out and hold the hands of those sitting beside her, a broad, beatific smile would spread across her face, her dim eyes would fill with tears as she looked up to heaven, and her chin would quaver as she poured out her love to Jesus. That was Edna in a nutshell. She loved Jesus and she loved people. </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18156052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2246769"/>
          </a:xfrm>
          <a:prstGeom prst="rect">
            <a:avLst/>
          </a:prstGeom>
          <a:noFill/>
        </p:spPr>
        <p:txBody>
          <a:bodyPr wrap="square" rtlCol="0">
            <a:spAutoFit/>
          </a:bodyPr>
          <a:lstStyle/>
          <a:p>
            <a:r>
              <a:rPr lang="en-US" sz="2800" dirty="0">
                <a:solidFill>
                  <a:schemeClr val="accent4">
                    <a:lumMod val="40000"/>
                    <a:lumOff val="60000"/>
                  </a:schemeClr>
                </a:solidFill>
                <a:effectLst>
                  <a:outerShdw blurRad="38100" dist="38100" dir="2700000" algn="tl">
                    <a:srgbClr val="000000">
                      <a:alpha val="43137"/>
                    </a:srgbClr>
                  </a:outerShdw>
                </a:effectLst>
              </a:rPr>
              <a:t>Ben Patterson (The Grand Essentials) ~ </a:t>
            </a:r>
            <a:r>
              <a:rPr lang="en-US" sz="2800" dirty="0">
                <a:effectLst>
                  <a:outerShdw blurRad="38100" dist="38100" dir="2700000" algn="tl">
                    <a:srgbClr val="000000">
                      <a:alpha val="43137"/>
                    </a:srgbClr>
                  </a:outerShdw>
                </a:effectLst>
              </a:rPr>
              <a:t>She couldn’t remember our names, but she couldn’t keep her hands from patting us lovingly whenever we got near her.</a:t>
            </a:r>
          </a:p>
          <a:p>
            <a:r>
              <a:rPr lang="en-US" sz="2800" dirty="0">
                <a:effectLst>
                  <a:outerShdw blurRad="38100" dist="38100" dir="2700000" algn="tl">
                    <a:srgbClr val="000000">
                      <a:alpha val="43137"/>
                    </a:srgbClr>
                  </a:outerShdw>
                </a:effectLst>
              </a:rPr>
              <a:t>When life whittled her down to her essence, all there was left was love: love for God and love for people.”</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19945884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3707769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706016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584775"/>
          </a:xfrm>
          <a:prstGeom prst="rect">
            <a:avLst/>
          </a:prstGeom>
          <a:noFill/>
        </p:spPr>
        <p:txBody>
          <a:bodyPr wrap="square" rtlCol="0">
            <a:spAutoFit/>
          </a:bodyPr>
          <a:lstStyle/>
          <a:p>
            <a:r>
              <a:rPr lang="en-US" sz="3200" dirty="0">
                <a:solidFill>
                  <a:schemeClr val="accent4">
                    <a:lumMod val="40000"/>
                    <a:lumOff val="60000"/>
                  </a:schemeClr>
                </a:solidFill>
                <a:effectLst>
                  <a:outerShdw blurRad="38100" dist="38100" dir="2700000" algn="tl">
                    <a:srgbClr val="000000">
                      <a:alpha val="43137"/>
                    </a:srgbClr>
                  </a:outerShdw>
                </a:effectLst>
              </a:rPr>
              <a:t>law</a:t>
            </a:r>
            <a:r>
              <a:rPr lang="en-US" sz="3200" dirty="0">
                <a:effectLst>
                  <a:outerShdw blurRad="38100" dist="38100" dir="2700000" algn="tl">
                    <a:srgbClr val="000000">
                      <a:alpha val="43137"/>
                    </a:srgbClr>
                  </a:outerShdw>
                </a:effectLst>
              </a:rPr>
              <a:t> ~ literally, </a:t>
            </a:r>
            <a:r>
              <a:rPr lang="en-US" sz="3200" i="1" dirty="0">
                <a:effectLst>
                  <a:outerShdw blurRad="38100" dist="38100" dir="2700000" algn="tl">
                    <a:srgbClr val="000000">
                      <a:alpha val="43137"/>
                    </a:srgbClr>
                  </a:outerShdw>
                </a:effectLst>
              </a:rPr>
              <a:t>inscription</a:t>
            </a:r>
            <a:r>
              <a:rPr lang="en-US" sz="3200" dirty="0">
                <a:effectLst>
                  <a:outerShdw blurRad="38100" dist="38100" dir="2700000" algn="tl">
                    <a:srgbClr val="000000">
                      <a:alpha val="43137"/>
                    </a:srgbClr>
                  </a:outerShdw>
                </a:effectLst>
              </a:rPr>
              <a:t> </a:t>
            </a:r>
            <a:endParaRPr lang="en-US" sz="11500"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3462137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2713032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261570-061D-41F5-8FB5-167FFB81755D}"/>
              </a:ext>
            </a:extLst>
          </p:cNvPr>
          <p:cNvSpPr/>
          <p:nvPr/>
        </p:nvSpPr>
        <p:spPr>
          <a:xfrm>
            <a:off x="5403716" y="2790292"/>
            <a:ext cx="1715134" cy="658925"/>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9A49161-3999-4EC8-938E-61F2DAEFAABE}"/>
              </a:ext>
            </a:extLst>
          </p:cNvPr>
          <p:cNvSpPr/>
          <p:nvPr/>
        </p:nvSpPr>
        <p:spPr>
          <a:xfrm>
            <a:off x="5481364" y="2261169"/>
            <a:ext cx="1126423" cy="658925"/>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624012A-3AA0-4F51-A3A1-B8F6522EA189}"/>
              </a:ext>
            </a:extLst>
          </p:cNvPr>
          <p:cNvSpPr txBox="1"/>
          <p:nvPr/>
        </p:nvSpPr>
        <p:spPr>
          <a:xfrm>
            <a:off x="466928" y="811854"/>
            <a:ext cx="8205281" cy="569387"/>
          </a:xfrm>
          <a:prstGeom prst="rect">
            <a:avLst/>
          </a:prstGeom>
          <a:noFill/>
        </p:spPr>
        <p:txBody>
          <a:bodyPr wrap="square" rtlCol="0">
            <a:spAutoFit/>
          </a:bodyPr>
          <a:lstStyle/>
          <a:p>
            <a:r>
              <a:rPr lang="en-US" sz="3100" dirty="0">
                <a:solidFill>
                  <a:schemeClr val="accent4">
                    <a:lumMod val="40000"/>
                    <a:lumOff val="60000"/>
                  </a:schemeClr>
                </a:solidFill>
                <a:effectLst>
                  <a:outerShdw blurRad="38100" dist="38100" dir="2700000" algn="tl">
                    <a:srgbClr val="000000">
                      <a:alpha val="43137"/>
                    </a:srgbClr>
                  </a:outerShdw>
                </a:effectLst>
              </a:rPr>
              <a:t>virtuous</a:t>
            </a:r>
            <a:r>
              <a:rPr lang="en-US" sz="3100" dirty="0">
                <a:effectLst>
                  <a:outerShdw blurRad="38100" dist="38100" dir="2700000" algn="tl">
                    <a:srgbClr val="000000">
                      <a:alpha val="43137"/>
                    </a:srgbClr>
                  </a:outerShdw>
                </a:effectLst>
              </a:rPr>
              <a:t> ~ </a:t>
            </a:r>
            <a:r>
              <a:rPr lang="en-US" sz="3100" i="1" dirty="0" err="1">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chayil</a:t>
            </a:r>
            <a:r>
              <a:rPr lang="en-US" sz="3100" dirty="0">
                <a:effectLst>
                  <a:outerShdw blurRad="38100" dist="38100" dir="2700000" algn="tl">
                    <a:srgbClr val="000000">
                      <a:alpha val="43137"/>
                    </a:srgbClr>
                  </a:outerShdw>
                </a:effectLst>
              </a:rPr>
              <a:t> – masculine noun </a:t>
            </a:r>
            <a:r>
              <a:rPr lang="en-US" sz="3100" i="1" dirty="0">
                <a:effectLst>
                  <a:outerShdw blurRad="38100" dist="38100" dir="2700000" algn="tl">
                    <a:srgbClr val="000000">
                      <a:alpha val="43137"/>
                    </a:srgbClr>
                  </a:outerShdw>
                </a:effectLst>
              </a:rPr>
              <a:t>(man of valor)</a:t>
            </a:r>
            <a:r>
              <a:rPr lang="en-US" sz="3100" dirty="0">
                <a:effectLst>
                  <a:outerShdw blurRad="38100" dist="38100" dir="2700000" algn="tl">
                    <a:srgbClr val="000000">
                      <a:alpha val="43137"/>
                    </a:srgbClr>
                  </a:outerShdw>
                </a:effectLst>
              </a:rPr>
              <a:t> </a:t>
            </a:r>
            <a:endParaRPr lang="en-US" sz="3100"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
        <p:nvSpPr>
          <p:cNvPr id="5" name="TextBox 4">
            <a:extLst>
              <a:ext uri="{FF2B5EF4-FFF2-40B4-BE49-F238E27FC236}">
                <a16:creationId xmlns:a16="http://schemas.microsoft.com/office/drawing/2014/main" id="{27D11AF0-BEB1-4710-A4FB-63CF7C0E628F}"/>
              </a:ext>
            </a:extLst>
          </p:cNvPr>
          <p:cNvSpPr txBox="1"/>
          <p:nvPr/>
        </p:nvSpPr>
        <p:spPr>
          <a:xfrm>
            <a:off x="676275" y="1350434"/>
            <a:ext cx="7995926" cy="1569660"/>
          </a:xfrm>
          <a:prstGeom prst="rect">
            <a:avLst/>
          </a:prstGeom>
          <a:noFill/>
        </p:spPr>
        <p:txBody>
          <a:bodyPr wrap="square" rtlCol="0">
            <a:spAutoFit/>
          </a:bodyPr>
          <a:lstStyle/>
          <a:p>
            <a:pPr marL="228600" indent="-228600">
              <a:buFont typeface="Arial" panose="020B0604020202020204" pitchFamily="34" charset="0"/>
              <a:buChar char="•"/>
            </a:pPr>
            <a:r>
              <a:rPr lang="en-US" sz="3100" dirty="0">
                <a:solidFill>
                  <a:schemeClr val="bg1"/>
                </a:solidFill>
                <a:effectLst>
                  <a:outerShdw blurRad="38100" dist="38100" dir="2700000" algn="tl">
                    <a:srgbClr val="000000">
                      <a:alpha val="43137"/>
                    </a:srgbClr>
                  </a:outerShdw>
                </a:effectLst>
              </a:rPr>
              <a:t> </a:t>
            </a:r>
            <a:r>
              <a:rPr lang="en-US" sz="3100" dirty="0">
                <a:effectLst>
                  <a:outerShdw blurRad="38100" dist="38100" dir="2700000" algn="tl">
                    <a:srgbClr val="000000">
                      <a:alpha val="43137"/>
                    </a:srgbClr>
                  </a:outerShdw>
                </a:effectLst>
              </a:rPr>
              <a:t>Judges 6:12 ~ </a:t>
            </a:r>
            <a:r>
              <a:rPr lang="en-US" sz="3100" dirty="0">
                <a:solidFill>
                  <a:schemeClr val="accent4">
                    <a:lumMod val="40000"/>
                    <a:lumOff val="60000"/>
                  </a:schemeClr>
                </a:solidFill>
                <a:effectLst>
                  <a:outerShdw blurRad="38100" dist="38100" dir="2700000" algn="tl">
                    <a:srgbClr val="000000">
                      <a:alpha val="43137"/>
                    </a:srgbClr>
                  </a:outerShdw>
                </a:effectLst>
              </a:rPr>
              <a:t>And the Angel of the Lord appeared to him, and said to him, “The Lord is with you, you mighty man of valor!”</a:t>
            </a:r>
          </a:p>
        </p:txBody>
      </p:sp>
      <p:sp>
        <p:nvSpPr>
          <p:cNvPr id="7" name="TextBox 6">
            <a:extLst>
              <a:ext uri="{FF2B5EF4-FFF2-40B4-BE49-F238E27FC236}">
                <a16:creationId xmlns:a16="http://schemas.microsoft.com/office/drawing/2014/main" id="{C9AF5917-8E5D-4AC8-8F5E-DBA7423B4BEE}"/>
              </a:ext>
            </a:extLst>
          </p:cNvPr>
          <p:cNvSpPr txBox="1"/>
          <p:nvPr/>
        </p:nvSpPr>
        <p:spPr>
          <a:xfrm>
            <a:off x="677897" y="2791740"/>
            <a:ext cx="7995926" cy="1077218"/>
          </a:xfrm>
          <a:prstGeom prst="rect">
            <a:avLst/>
          </a:prstGeom>
          <a:noFill/>
        </p:spPr>
        <p:txBody>
          <a:bodyPr wrap="square" rtlCol="0">
            <a:spAutoFit/>
          </a:bodyPr>
          <a:lstStyle/>
          <a:p>
            <a:pPr marL="228600" indent="-228600">
              <a:buFont typeface="Arial" panose="020B0604020202020204" pitchFamily="34" charset="0"/>
              <a:buChar char="•"/>
            </a:pPr>
            <a:r>
              <a:rPr lang="en-US" sz="3100" dirty="0">
                <a:solidFill>
                  <a:schemeClr val="bg1"/>
                </a:solidFill>
                <a:effectLst>
                  <a:outerShdw blurRad="38100" dist="38100" dir="2700000" algn="tl">
                    <a:srgbClr val="000000">
                      <a:alpha val="43137"/>
                    </a:srgbClr>
                  </a:outerShdw>
                </a:effectLst>
              </a:rPr>
              <a:t> </a:t>
            </a:r>
            <a:r>
              <a:rPr lang="en-US" sz="3100" dirty="0">
                <a:effectLst>
                  <a:outerShdw blurRad="38100" dist="38100" dir="2700000" algn="tl">
                    <a:srgbClr val="000000">
                      <a:alpha val="43137"/>
                    </a:srgbClr>
                  </a:outerShdw>
                </a:effectLst>
              </a:rPr>
              <a:t>Also, v. 3 ~ </a:t>
            </a:r>
            <a:r>
              <a:rPr lang="en-US" sz="3100" dirty="0">
                <a:solidFill>
                  <a:schemeClr val="accent4">
                    <a:lumMod val="40000"/>
                    <a:lumOff val="60000"/>
                  </a:schemeClr>
                </a:solidFill>
                <a:effectLst>
                  <a:outerShdw blurRad="38100" dist="38100" dir="2700000" algn="tl">
                    <a:srgbClr val="000000">
                      <a:alpha val="43137"/>
                    </a:srgbClr>
                  </a:outerShdw>
                </a:effectLst>
              </a:rPr>
              <a:t>Do not give your strength to women,</a:t>
            </a:r>
          </a:p>
        </p:txBody>
      </p:sp>
      <p:sp>
        <p:nvSpPr>
          <p:cNvPr id="9" name="TextBox 8">
            <a:extLst>
              <a:ext uri="{FF2B5EF4-FFF2-40B4-BE49-F238E27FC236}">
                <a16:creationId xmlns:a16="http://schemas.microsoft.com/office/drawing/2014/main" id="{945FB375-F833-47EF-A2B2-626DC1F7CA1E}"/>
              </a:ext>
            </a:extLst>
          </p:cNvPr>
          <p:cNvSpPr txBox="1"/>
          <p:nvPr/>
        </p:nvSpPr>
        <p:spPr>
          <a:xfrm>
            <a:off x="684382" y="3775855"/>
            <a:ext cx="7995926" cy="1077218"/>
          </a:xfrm>
          <a:prstGeom prst="rect">
            <a:avLst/>
          </a:prstGeom>
          <a:noFill/>
        </p:spPr>
        <p:txBody>
          <a:bodyPr wrap="square" rtlCol="0">
            <a:spAutoFit/>
          </a:bodyPr>
          <a:lstStyle/>
          <a:p>
            <a:pPr marL="228600" indent="-228600">
              <a:buFont typeface="Arial" panose="020B0604020202020204" pitchFamily="34" charset="0"/>
              <a:buChar char="•"/>
            </a:pPr>
            <a:r>
              <a:rPr lang="en-US" sz="3100" dirty="0">
                <a:solidFill>
                  <a:schemeClr val="bg1"/>
                </a:solidFill>
                <a:effectLst>
                  <a:outerShdw blurRad="38100" dist="38100" dir="2700000" algn="tl">
                    <a:srgbClr val="000000">
                      <a:alpha val="43137"/>
                    </a:srgbClr>
                  </a:outerShdw>
                </a:effectLst>
              </a:rPr>
              <a:t> </a:t>
            </a:r>
            <a:r>
              <a:rPr lang="en-US" sz="3100" dirty="0">
                <a:effectLst>
                  <a:outerShdw blurRad="38100" dist="38100" dir="2700000" algn="tl">
                    <a:srgbClr val="000000">
                      <a:alpha val="43137"/>
                    </a:srgbClr>
                  </a:outerShdw>
                </a:effectLst>
              </a:rPr>
              <a:t>Also translated </a:t>
            </a:r>
            <a:r>
              <a:rPr lang="en-US" sz="3100" dirty="0">
                <a:solidFill>
                  <a:schemeClr val="accent4">
                    <a:lumMod val="40000"/>
                    <a:lumOff val="60000"/>
                  </a:schemeClr>
                </a:solidFill>
                <a:effectLst>
                  <a:outerShdw blurRad="38100" dist="38100" dir="2700000" algn="tl">
                    <a:srgbClr val="000000">
                      <a:alpha val="43137"/>
                    </a:srgbClr>
                  </a:outerShdw>
                </a:effectLst>
              </a:rPr>
              <a:t>army</a:t>
            </a:r>
            <a:r>
              <a:rPr lang="en-US" sz="3100" dirty="0">
                <a:effectLst>
                  <a:outerShdw blurRad="38100" dist="38100" dir="2700000" algn="tl">
                    <a:srgbClr val="000000">
                      <a:alpha val="43137"/>
                    </a:srgbClr>
                  </a:outerShdw>
                </a:effectLst>
              </a:rPr>
              <a:t>, </a:t>
            </a:r>
            <a:r>
              <a:rPr lang="en-US" sz="3100" dirty="0">
                <a:solidFill>
                  <a:schemeClr val="accent4">
                    <a:lumMod val="40000"/>
                    <a:lumOff val="60000"/>
                  </a:schemeClr>
                </a:solidFill>
                <a:effectLst>
                  <a:outerShdw blurRad="38100" dist="38100" dir="2700000" algn="tl">
                    <a:srgbClr val="000000">
                      <a:alpha val="43137"/>
                    </a:srgbClr>
                  </a:outerShdw>
                </a:effectLst>
              </a:rPr>
              <a:t>force</a:t>
            </a:r>
            <a:r>
              <a:rPr lang="en-US" sz="3100" dirty="0">
                <a:effectLst>
                  <a:outerShdw blurRad="38100" dist="38100" dir="2700000" algn="tl">
                    <a:srgbClr val="000000">
                      <a:alpha val="43137"/>
                    </a:srgbClr>
                  </a:outerShdw>
                </a:effectLst>
              </a:rPr>
              <a:t>, </a:t>
            </a:r>
            <a:r>
              <a:rPr lang="en-US" sz="3100" dirty="0">
                <a:solidFill>
                  <a:schemeClr val="accent4">
                    <a:lumMod val="40000"/>
                    <a:lumOff val="60000"/>
                  </a:schemeClr>
                </a:solidFill>
                <a:effectLst>
                  <a:outerShdw blurRad="38100" dist="38100" dir="2700000" algn="tl">
                    <a:srgbClr val="000000">
                      <a:alpha val="43137"/>
                    </a:srgbClr>
                  </a:outerShdw>
                </a:effectLst>
              </a:rPr>
              <a:t>host</a:t>
            </a:r>
            <a:r>
              <a:rPr lang="en-US" sz="3100" dirty="0">
                <a:effectLst>
                  <a:outerShdw blurRad="38100" dist="38100" dir="2700000" algn="tl">
                    <a:srgbClr val="000000">
                      <a:alpha val="43137"/>
                    </a:srgbClr>
                  </a:outerShdw>
                </a:effectLst>
              </a:rPr>
              <a:t>, </a:t>
            </a:r>
            <a:r>
              <a:rPr lang="en-US" sz="3100" dirty="0">
                <a:solidFill>
                  <a:schemeClr val="accent4">
                    <a:lumMod val="40000"/>
                    <a:lumOff val="60000"/>
                  </a:schemeClr>
                </a:solidFill>
                <a:effectLst>
                  <a:outerShdw blurRad="38100" dist="38100" dir="2700000" algn="tl">
                    <a:srgbClr val="000000">
                      <a:alpha val="43137"/>
                    </a:srgbClr>
                  </a:outerShdw>
                </a:effectLst>
              </a:rPr>
              <a:t>strength</a:t>
            </a:r>
            <a:r>
              <a:rPr lang="en-US" sz="3100" dirty="0">
                <a:effectLst>
                  <a:outerShdw blurRad="38100" dist="38100" dir="2700000" algn="tl">
                    <a:srgbClr val="000000">
                      <a:alpha val="43137"/>
                    </a:srgbClr>
                  </a:outerShdw>
                </a:effectLst>
              </a:rPr>
              <a:t>, </a:t>
            </a:r>
            <a:r>
              <a:rPr lang="en-US" sz="3100" dirty="0">
                <a:solidFill>
                  <a:schemeClr val="accent4">
                    <a:lumMod val="40000"/>
                    <a:lumOff val="60000"/>
                  </a:schemeClr>
                </a:solidFill>
                <a:effectLst>
                  <a:outerShdw blurRad="38100" dist="38100" dir="2700000" algn="tl">
                    <a:srgbClr val="000000">
                      <a:alpha val="43137"/>
                    </a:srgbClr>
                  </a:outerShdw>
                </a:effectLst>
              </a:rPr>
              <a:t>power</a:t>
            </a:r>
          </a:p>
        </p:txBody>
      </p:sp>
    </p:spTree>
    <p:extLst>
      <p:ext uri="{BB962C8B-B14F-4D97-AF65-F5344CB8AC3E}">
        <p14:creationId xmlns:p14="http://schemas.microsoft.com/office/powerpoint/2010/main" val="3847081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5"/>
                                        </p:tgtEl>
                                        <p:attrNameLst>
                                          <p:attrName>style.color</p:attrName>
                                        </p:attrNameLst>
                                      </p:cBhvr>
                                      <p:to>
                                        <a:schemeClr val="accent2"/>
                                      </p:to>
                                    </p:animClr>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3" presetClass="emph" presetSubtype="2" fill="hold" grpId="1" nodeType="withEffect">
                                  <p:stCondLst>
                                    <p:cond delay="0"/>
                                  </p:stCondLst>
                                  <p:childTnLst>
                                    <p:animClr clrSpc="rgb" dir="cw">
                                      <p:cBhvr override="childStyle">
                                        <p:cTn id="36" dur="500" fill="hold"/>
                                        <p:tgtEl>
                                          <p:spTgt spid="7"/>
                                        </p:tgtEl>
                                        <p:attrNameLst>
                                          <p:attrName>style.color</p:attrName>
                                        </p:attrNameLst>
                                      </p:cBhvr>
                                      <p:to>
                                        <a:schemeClr val="accent2"/>
                                      </p:to>
                                    </p:animClr>
                                  </p:childTnLst>
                                </p:cTn>
                              </p:par>
                              <p:par>
                                <p:cTn id="37" presetID="1" presetClass="emph" presetSubtype="2" fill="hold" nodeType="withEffect">
                                  <p:stCondLst>
                                    <p:cond delay="0"/>
                                  </p:stCondLst>
                                  <p:childTnLst>
                                    <p:animClr clrSpc="rgb" dir="cw">
                                      <p:cBhvr>
                                        <p:cTn id="38" dur="500" fill="hold"/>
                                        <p:tgtEl>
                                          <p:spTgt spid="8"/>
                                        </p:tgtEl>
                                        <p:attrNameLst>
                                          <p:attrName>fillcolor</p:attrName>
                                        </p:attrNameLst>
                                      </p:cBhvr>
                                      <p:to>
                                        <a:schemeClr val="accent2"/>
                                      </p:to>
                                    </p:animClr>
                                    <p:set>
                                      <p:cBhvr>
                                        <p:cTn id="39" dur="500" fill="hold"/>
                                        <p:tgtEl>
                                          <p:spTgt spid="8"/>
                                        </p:tgtEl>
                                        <p:attrNameLst>
                                          <p:attrName>fill.type</p:attrName>
                                        </p:attrNameLst>
                                      </p:cBhvr>
                                      <p:to>
                                        <p:strVal val="solid"/>
                                      </p:to>
                                    </p:set>
                                    <p:set>
                                      <p:cBhvr>
                                        <p:cTn id="40" dur="500" fill="hold"/>
                                        <p:tgtEl>
                                          <p:spTgt spid="8"/>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10"/>
                                        </p:tgtEl>
                                        <p:attrNameLst>
                                          <p:attrName>fillcolor</p:attrName>
                                        </p:attrNameLst>
                                      </p:cBhvr>
                                      <p:to>
                                        <a:schemeClr val="accent2"/>
                                      </p:to>
                                    </p:animClr>
                                    <p:set>
                                      <p:cBhvr>
                                        <p:cTn id="43" dur="500" fill="hold"/>
                                        <p:tgtEl>
                                          <p:spTgt spid="10"/>
                                        </p:tgtEl>
                                        <p:attrNameLst>
                                          <p:attrName>fill.type</p:attrName>
                                        </p:attrNameLst>
                                      </p:cBhvr>
                                      <p:to>
                                        <p:strVal val="solid"/>
                                      </p:to>
                                    </p:set>
                                    <p:set>
                                      <p:cBhvr>
                                        <p:cTn id="44" dur="5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3" grpId="0"/>
      <p:bldP spid="5" grpId="0"/>
      <p:bldP spid="5" grpId="1"/>
      <p:bldP spid="7" grpId="0"/>
      <p:bldP spid="7" grpId="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36EF0D2-5EF7-432C-847C-EBAFC656B4D4}"/>
              </a:ext>
            </a:extLst>
          </p:cNvPr>
          <p:cNvSpPr txBox="1"/>
          <p:nvPr/>
        </p:nvSpPr>
        <p:spPr>
          <a:xfrm>
            <a:off x="463687" y="789151"/>
            <a:ext cx="8205281" cy="1046440"/>
          </a:xfrm>
          <a:prstGeom prst="rect">
            <a:avLst/>
          </a:prstGeom>
          <a:noFill/>
        </p:spPr>
        <p:txBody>
          <a:bodyPr wrap="square" rtlCol="0">
            <a:spAutoFit/>
          </a:bodyPr>
          <a:lstStyle/>
          <a:p>
            <a:r>
              <a:rPr lang="en-US" sz="3100" dirty="0">
                <a:solidFill>
                  <a:schemeClr val="accent4">
                    <a:lumMod val="40000"/>
                    <a:lumOff val="60000"/>
                  </a:schemeClr>
                </a:solidFill>
                <a:effectLst>
                  <a:outerShdw blurRad="38100" dist="38100" dir="2700000" algn="tl">
                    <a:srgbClr val="000000">
                      <a:alpha val="43137"/>
                    </a:srgbClr>
                  </a:outerShdw>
                </a:effectLst>
              </a:rPr>
              <a:t>Joe Focht ~ </a:t>
            </a:r>
            <a:r>
              <a:rPr lang="en-US" sz="3100" dirty="0">
                <a:effectLst>
                  <a:outerShdw blurRad="38100" dist="38100" dir="2700000" algn="tl">
                    <a:srgbClr val="000000">
                      <a:alpha val="43137"/>
                    </a:srgbClr>
                  </a:outerShdw>
                </a:effectLst>
              </a:rPr>
              <a:t>“Why is the virtuous woman so hard to find?</a:t>
            </a:r>
            <a:endParaRPr lang="en-US" sz="3100" dirty="0">
              <a:solidFill>
                <a:schemeClr val="bg1"/>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FE1AFAA0-1534-43DB-98A5-F2D94669818B}"/>
              </a:ext>
            </a:extLst>
          </p:cNvPr>
          <p:cNvSpPr txBox="1"/>
          <p:nvPr/>
        </p:nvSpPr>
        <p:spPr>
          <a:xfrm>
            <a:off x="463687" y="1252462"/>
            <a:ext cx="8216626" cy="584775"/>
          </a:xfrm>
          <a:prstGeom prst="rect">
            <a:avLst/>
          </a:prstGeom>
          <a:noFill/>
        </p:spPr>
        <p:txBody>
          <a:bodyPr wrap="square" rtlCol="0">
            <a:spAutoFit/>
          </a:bodyPr>
          <a:lstStyle/>
          <a:p>
            <a:pPr algn="l"/>
            <a:r>
              <a:rPr lang="en-US" sz="3200" dirty="0">
                <a:solidFill>
                  <a:schemeClr val="bg1"/>
                </a:solidFill>
                <a:effectLst>
                  <a:outerShdw blurRad="38100" dist="38100" dir="2700000" algn="tl">
                    <a:srgbClr val="000000">
                      <a:alpha val="43137"/>
                    </a:srgbClr>
                  </a:outerShdw>
                </a:effectLst>
              </a:rPr>
              <a:t>               Because she is so seldom sought.”</a:t>
            </a:r>
          </a:p>
        </p:txBody>
      </p:sp>
      <p:sp>
        <p:nvSpPr>
          <p:cNvPr id="6" name="TextBox 5">
            <a:extLst>
              <a:ext uri="{FF2B5EF4-FFF2-40B4-BE49-F238E27FC236}">
                <a16:creationId xmlns:a16="http://schemas.microsoft.com/office/drawing/2014/main" id="{BC752831-6C84-4EE0-8B20-8B3DB42D82E2}"/>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
        <p:nvSpPr>
          <p:cNvPr id="12" name="TextBox 11">
            <a:extLst>
              <a:ext uri="{FF2B5EF4-FFF2-40B4-BE49-F238E27FC236}">
                <a16:creationId xmlns:a16="http://schemas.microsoft.com/office/drawing/2014/main" id="{E0FADD2E-EACC-4F2E-91A1-C46DF6945FD4}"/>
              </a:ext>
            </a:extLst>
          </p:cNvPr>
          <p:cNvSpPr txBox="1"/>
          <p:nvPr/>
        </p:nvSpPr>
        <p:spPr>
          <a:xfrm>
            <a:off x="465300" y="1792719"/>
            <a:ext cx="8205281"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Eph. 5:25 ~ </a:t>
            </a:r>
            <a:r>
              <a:rPr lang="en-US" sz="3200" dirty="0">
                <a:solidFill>
                  <a:schemeClr val="accent4">
                    <a:lumMod val="40000"/>
                    <a:lumOff val="60000"/>
                  </a:schemeClr>
                </a:solidFill>
                <a:effectLst>
                  <a:outerShdw blurRad="38100" dist="38100" dir="2700000" algn="tl">
                    <a:srgbClr val="000000">
                      <a:alpha val="43137"/>
                    </a:srgbClr>
                  </a:outerShdw>
                </a:effectLst>
              </a:rPr>
              <a:t>Husbands, love your wives, just as Christ loved the church and gave himself up for her …</a:t>
            </a:r>
            <a:endParaRPr lang="en-US" sz="4400" dirty="0">
              <a:solidFill>
                <a:schemeClr val="accent4">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23941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11"/>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5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 grpId="0"/>
      <p:bldP spid="2" grpId="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CDD8E3-C980-4079-A954-7A8981B87DD1}"/>
              </a:ext>
            </a:extLst>
          </p:cNvPr>
          <p:cNvSpPr txBox="1"/>
          <p:nvPr/>
        </p:nvSpPr>
        <p:spPr>
          <a:xfrm>
            <a:off x="2825886" y="179962"/>
            <a:ext cx="2855068" cy="830997"/>
          </a:xfrm>
          <a:prstGeom prst="rect">
            <a:avLst/>
          </a:prstGeom>
          <a:noFill/>
        </p:spPr>
        <p:txBody>
          <a:bodyPr wrap="square" rtlCol="0">
            <a:spAutoFit/>
          </a:bodyPr>
          <a:lstStyle/>
          <a:p>
            <a:r>
              <a:rPr lang="en-US" sz="4800" dirty="0">
                <a:solidFill>
                  <a:srgbClr val="FC3600"/>
                </a:solidFill>
                <a:effectLst>
                  <a:outerShdw blurRad="38100" dist="88900" dir="2700000" algn="tl">
                    <a:srgbClr val="000000">
                      <a:alpha val="52000"/>
                    </a:srgbClr>
                  </a:outerShdw>
                </a:effectLst>
                <a:latin typeface="Milkshake" panose="02000505000000020003" pitchFamily="2" charset="0"/>
              </a:rPr>
              <a:t>31:1-31</a:t>
            </a:r>
          </a:p>
        </p:txBody>
      </p:sp>
    </p:spTree>
    <p:extLst>
      <p:ext uri="{BB962C8B-B14F-4D97-AF65-F5344CB8AC3E}">
        <p14:creationId xmlns:p14="http://schemas.microsoft.com/office/powerpoint/2010/main" val="2410147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Proverb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overb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bg1"/>
            </a:solidFill>
            <a:effectLst>
              <a:outerShdw blurRad="38100" dist="38100" dir="2700000" algn="tl">
                <a:srgbClr val="000000">
                  <a:alpha val="43137"/>
                </a:srgbClr>
              </a:outerShdw>
            </a:effectLst>
          </a:defRPr>
        </a:defPPr>
      </a:lstStyle>
    </a:txDef>
  </a:objectDefaults>
  <a:extraClrSchemeLst/>
  <a:extLst>
    <a:ext uri="{05A4C25C-085E-4340-85A3-A5531E510DB2}">
      <thm15:themeFamily xmlns:thm15="http://schemas.microsoft.com/office/thememl/2012/main" name="Presentation2" id="{973B28B8-E34A-4E3E-83D0-535FDF613961}" vid="{B8E2D360-5C2B-464E-B66A-AF8D0F7F8773}"/>
    </a:ext>
  </a:extLst>
</a:theme>
</file>

<file path=docProps/app.xml><?xml version="1.0" encoding="utf-8"?>
<Properties xmlns="http://schemas.openxmlformats.org/officeDocument/2006/extended-properties" xmlns:vt="http://schemas.openxmlformats.org/officeDocument/2006/docPropsVTypes">
  <Template>Proverbs</Template>
  <TotalTime>0</TotalTime>
  <Words>1448</Words>
  <Application>Microsoft Office PowerPoint</Application>
  <PresentationFormat>On-screen Show (4:3)</PresentationFormat>
  <Paragraphs>87</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Times New Roman</vt:lpstr>
      <vt:lpstr>Arial</vt:lpstr>
      <vt:lpstr>Milkshake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cp:revision>
  <dcterms:created xsi:type="dcterms:W3CDTF">2018-10-30T18:39:48Z</dcterms:created>
  <dcterms:modified xsi:type="dcterms:W3CDTF">2018-10-31T21:54:00Z</dcterms:modified>
</cp:coreProperties>
</file>