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60" r:id="rId4"/>
    <p:sldId id="261" r:id="rId5"/>
    <p:sldId id="262" r:id="rId6"/>
    <p:sldId id="291" r:id="rId7"/>
    <p:sldId id="292" r:id="rId8"/>
    <p:sldId id="263" r:id="rId9"/>
    <p:sldId id="264" r:id="rId10"/>
    <p:sldId id="265" r:id="rId11"/>
    <p:sldId id="266" r:id="rId12"/>
    <p:sldId id="267" r:id="rId13"/>
    <p:sldId id="268" r:id="rId14"/>
    <p:sldId id="289" r:id="rId15"/>
    <p:sldId id="290" r:id="rId16"/>
    <p:sldId id="269" r:id="rId17"/>
    <p:sldId id="270" r:id="rId18"/>
    <p:sldId id="271" r:id="rId19"/>
    <p:sldId id="272" r:id="rId20"/>
    <p:sldId id="293" r:id="rId21"/>
    <p:sldId id="294" r:id="rId22"/>
    <p:sldId id="273" r:id="rId23"/>
    <p:sldId id="274" r:id="rId24"/>
    <p:sldId id="275" r:id="rId25"/>
    <p:sldId id="276" r:id="rId26"/>
    <p:sldId id="287" r:id="rId27"/>
    <p:sldId id="288" r:id="rId28"/>
    <p:sldId id="277" r:id="rId29"/>
    <p:sldId id="278" r:id="rId30"/>
    <p:sldId id="279" r:id="rId31"/>
    <p:sldId id="280" r:id="rId32"/>
    <p:sldId id="281" r:id="rId33"/>
    <p:sldId id="282" r:id="rId34"/>
    <p:sldId id="283" r:id="rId35"/>
    <p:sldId id="284" r:id="rId36"/>
    <p:sldId id="285" r:id="rId37"/>
    <p:sldId id="286" r:id="rId38"/>
    <p:sldId id="295" r:id="rId39"/>
    <p:sldId id="296" r:id="rId40"/>
    <p:sldId id="297" r:id="rId41"/>
    <p:sldId id="298" r:id="rId42"/>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Milkshake" panose="02000505000000020003" pitchFamily="2" charset="0"/>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600"/>
    <a:srgbClr val="FF4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32F61-ADB6-4A73-A296-B6AD9885D9D7}" v="214" dt="2018-10-10T21:36:35.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2" d="100"/>
          <a:sy n="92" d="100"/>
        </p:scale>
        <p:origin x="66"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BAE32F61-ADB6-4A73-A296-B6AD9885D9D7}"/>
    <pc:docChg chg="custSel addSld modSld sldOrd">
      <pc:chgData name="Ken Merrihew" userId="bcb7a1e886d99f07" providerId="LiveId" clId="{BAE32F61-ADB6-4A73-A296-B6AD9885D9D7}" dt="2018-10-10T21:36:35.002" v="608"/>
      <pc:docMkLst>
        <pc:docMk/>
      </pc:docMkLst>
      <pc:sldChg chg="modSp">
        <pc:chgData name="Ken Merrihew" userId="bcb7a1e886d99f07" providerId="LiveId" clId="{BAE32F61-ADB6-4A73-A296-B6AD9885D9D7}" dt="2018-10-10T20:21:40.816" v="412" actId="207"/>
        <pc:sldMkLst>
          <pc:docMk/>
          <pc:sldMk cId="3465069119" sldId="261"/>
        </pc:sldMkLst>
        <pc:spChg chg="mod">
          <ac:chgData name="Ken Merrihew" userId="bcb7a1e886d99f07" providerId="LiveId" clId="{BAE32F61-ADB6-4A73-A296-B6AD9885D9D7}" dt="2018-10-10T20:21:40.816" v="412" actId="207"/>
          <ac:spMkLst>
            <pc:docMk/>
            <pc:sldMk cId="3465069119" sldId="261"/>
            <ac:spMk id="3" creationId="{F624012A-3AA0-4F51-A3A1-B8F6522EA189}"/>
          </ac:spMkLst>
        </pc:spChg>
      </pc:sldChg>
      <pc:sldChg chg="modSp">
        <pc:chgData name="Ken Merrihew" userId="bcb7a1e886d99f07" providerId="LiveId" clId="{BAE32F61-ADB6-4A73-A296-B6AD9885D9D7}" dt="2018-10-10T19:19:01.463" v="399" actId="207"/>
        <pc:sldMkLst>
          <pc:docMk/>
          <pc:sldMk cId="1671986273" sldId="267"/>
        </pc:sldMkLst>
        <pc:spChg chg="mod">
          <ac:chgData name="Ken Merrihew" userId="bcb7a1e886d99f07" providerId="LiveId" clId="{BAE32F61-ADB6-4A73-A296-B6AD9885D9D7}" dt="2018-10-10T19:19:01.463" v="399" actId="207"/>
          <ac:spMkLst>
            <pc:docMk/>
            <pc:sldMk cId="1671986273" sldId="267"/>
            <ac:spMk id="3" creationId="{F624012A-3AA0-4F51-A3A1-B8F6522EA189}"/>
          </ac:spMkLst>
        </pc:spChg>
      </pc:sldChg>
      <pc:sldChg chg="addSp delSp modSp delAnim modAnim">
        <pc:chgData name="Ken Merrihew" userId="bcb7a1e886d99f07" providerId="LiveId" clId="{BAE32F61-ADB6-4A73-A296-B6AD9885D9D7}" dt="2018-10-10T20:47:42.880" v="515"/>
        <pc:sldMkLst>
          <pc:docMk/>
          <pc:sldMk cId="2943991543" sldId="271"/>
        </pc:sldMkLst>
        <pc:spChg chg="del mod">
          <ac:chgData name="Ken Merrihew" userId="bcb7a1e886d99f07" providerId="LiveId" clId="{BAE32F61-ADB6-4A73-A296-B6AD9885D9D7}" dt="2018-10-10T20:47:36.426" v="514" actId="478"/>
          <ac:spMkLst>
            <pc:docMk/>
            <pc:sldMk cId="2943991543" sldId="271"/>
            <ac:spMk id="2" creationId="{F4564B78-2FD7-4948-8481-19345165A826}"/>
          </ac:spMkLst>
        </pc:spChg>
        <pc:spChg chg="del mod">
          <ac:chgData name="Ken Merrihew" userId="bcb7a1e886d99f07" providerId="LiveId" clId="{BAE32F61-ADB6-4A73-A296-B6AD9885D9D7}" dt="2018-10-10T20:47:32.032" v="510" actId="478"/>
          <ac:spMkLst>
            <pc:docMk/>
            <pc:sldMk cId="2943991543" sldId="271"/>
            <ac:spMk id="3" creationId="{F624012A-3AA0-4F51-A3A1-B8F6522EA189}"/>
          </ac:spMkLst>
        </pc:spChg>
        <pc:spChg chg="add mod ord">
          <ac:chgData name="Ken Merrihew" userId="bcb7a1e886d99f07" providerId="LiveId" clId="{BAE32F61-ADB6-4A73-A296-B6AD9885D9D7}" dt="2018-10-10T20:47:29.571" v="509" actId="1036"/>
          <ac:spMkLst>
            <pc:docMk/>
            <pc:sldMk cId="2943991543" sldId="271"/>
            <ac:spMk id="4" creationId="{CD8D410C-F38F-4200-8118-06FF562647BE}"/>
          </ac:spMkLst>
        </pc:spChg>
        <pc:spChg chg="del mod">
          <ac:chgData name="Ken Merrihew" userId="bcb7a1e886d99f07" providerId="LiveId" clId="{BAE32F61-ADB6-4A73-A296-B6AD9885D9D7}" dt="2018-10-10T20:47:35.414" v="513" actId="478"/>
          <ac:spMkLst>
            <pc:docMk/>
            <pc:sldMk cId="2943991543" sldId="271"/>
            <ac:spMk id="7" creationId="{B0A3FD39-784D-448A-A544-F1CF824DE7EA}"/>
          </ac:spMkLst>
        </pc:spChg>
        <pc:spChg chg="del mod">
          <ac:chgData name="Ken Merrihew" userId="bcb7a1e886d99f07" providerId="LiveId" clId="{BAE32F61-ADB6-4A73-A296-B6AD9885D9D7}" dt="2018-10-10T20:47:34.373" v="512" actId="478"/>
          <ac:spMkLst>
            <pc:docMk/>
            <pc:sldMk cId="2943991543" sldId="271"/>
            <ac:spMk id="8" creationId="{3944296E-E8A2-412B-8DE8-E30A60494BB2}"/>
          </ac:spMkLst>
        </pc:spChg>
        <pc:spChg chg="del mod">
          <ac:chgData name="Ken Merrihew" userId="bcb7a1e886d99f07" providerId="LiveId" clId="{BAE32F61-ADB6-4A73-A296-B6AD9885D9D7}" dt="2018-10-10T20:47:33.192" v="511" actId="478"/>
          <ac:spMkLst>
            <pc:docMk/>
            <pc:sldMk cId="2943991543" sldId="271"/>
            <ac:spMk id="9" creationId="{2BE7A0C9-B71B-4B4B-B78C-FB407B1B5DEF}"/>
          </ac:spMkLst>
        </pc:spChg>
      </pc:sldChg>
      <pc:sldChg chg="addSp modSp modAnim">
        <pc:chgData name="Ken Merrihew" userId="bcb7a1e886d99f07" providerId="LiveId" clId="{BAE32F61-ADB6-4A73-A296-B6AD9885D9D7}" dt="2018-10-10T20:23:24.396" v="414"/>
        <pc:sldMkLst>
          <pc:docMk/>
          <pc:sldMk cId="757585195" sldId="273"/>
        </pc:sldMkLst>
        <pc:spChg chg="add mod">
          <ac:chgData name="Ken Merrihew" userId="bcb7a1e886d99f07" providerId="LiveId" clId="{BAE32F61-ADB6-4A73-A296-B6AD9885D9D7}" dt="2018-10-10T20:23:24.396" v="414"/>
          <ac:spMkLst>
            <pc:docMk/>
            <pc:sldMk cId="757585195" sldId="273"/>
            <ac:spMk id="2" creationId="{B016AE3C-C484-4C4C-B7BC-94EDC65EC46D}"/>
          </ac:spMkLst>
        </pc:spChg>
        <pc:spChg chg="mod">
          <ac:chgData name="Ken Merrihew" userId="bcb7a1e886d99f07" providerId="LiveId" clId="{BAE32F61-ADB6-4A73-A296-B6AD9885D9D7}" dt="2018-10-10T17:17:52.587" v="43" actId="1036"/>
          <ac:spMkLst>
            <pc:docMk/>
            <pc:sldMk cId="757585195" sldId="273"/>
            <ac:spMk id="10" creationId="{F8753A07-CA34-47C8-96C1-46FAEBD70652}"/>
          </ac:spMkLst>
        </pc:spChg>
        <pc:spChg chg="mod">
          <ac:chgData name="Ken Merrihew" userId="bcb7a1e886d99f07" providerId="LiveId" clId="{BAE32F61-ADB6-4A73-A296-B6AD9885D9D7}" dt="2018-10-10T17:17:52.587" v="43" actId="1036"/>
          <ac:spMkLst>
            <pc:docMk/>
            <pc:sldMk cId="757585195" sldId="273"/>
            <ac:spMk id="11" creationId="{C92F73A8-9E5D-460D-A254-94A408956CCE}"/>
          </ac:spMkLst>
        </pc:spChg>
      </pc:sldChg>
      <pc:sldChg chg="addSp modSp modAnim">
        <pc:chgData name="Ken Merrihew" userId="bcb7a1e886d99f07" providerId="LiveId" clId="{BAE32F61-ADB6-4A73-A296-B6AD9885D9D7}" dt="2018-10-10T17:53:21.690" v="350"/>
        <pc:sldMkLst>
          <pc:docMk/>
          <pc:sldMk cId="1040720691" sldId="275"/>
        </pc:sldMkLst>
        <pc:spChg chg="mod">
          <ac:chgData name="Ken Merrihew" userId="bcb7a1e886d99f07" providerId="LiveId" clId="{BAE32F61-ADB6-4A73-A296-B6AD9885D9D7}" dt="2018-10-10T17:52:02.174" v="124" actId="20577"/>
          <ac:spMkLst>
            <pc:docMk/>
            <pc:sldMk cId="1040720691" sldId="275"/>
            <ac:spMk id="3" creationId="{F624012A-3AA0-4F51-A3A1-B8F6522EA189}"/>
          </ac:spMkLst>
        </pc:spChg>
        <pc:spChg chg="add mod">
          <ac:chgData name="Ken Merrihew" userId="bcb7a1e886d99f07" providerId="LiveId" clId="{BAE32F61-ADB6-4A73-A296-B6AD9885D9D7}" dt="2018-10-10T17:52:29.150" v="212" actId="20577"/>
          <ac:spMkLst>
            <pc:docMk/>
            <pc:sldMk cId="1040720691" sldId="275"/>
            <ac:spMk id="4" creationId="{7BF32DDF-19CE-4C96-A326-2E29950B3214}"/>
          </ac:spMkLst>
        </pc:spChg>
        <pc:spChg chg="add mod">
          <ac:chgData name="Ken Merrihew" userId="bcb7a1e886d99f07" providerId="LiveId" clId="{BAE32F61-ADB6-4A73-A296-B6AD9885D9D7}" dt="2018-10-10T17:52:47.997" v="258" actId="20577"/>
          <ac:spMkLst>
            <pc:docMk/>
            <pc:sldMk cId="1040720691" sldId="275"/>
            <ac:spMk id="5" creationId="{ECB15E74-E5C5-4B6D-834C-802D423791F9}"/>
          </ac:spMkLst>
        </pc:spChg>
        <pc:spChg chg="add mod">
          <ac:chgData name="Ken Merrihew" userId="bcb7a1e886d99f07" providerId="LiveId" clId="{BAE32F61-ADB6-4A73-A296-B6AD9885D9D7}" dt="2018-10-10T17:53:02.233" v="348" actId="1036"/>
          <ac:spMkLst>
            <pc:docMk/>
            <pc:sldMk cId="1040720691" sldId="275"/>
            <ac:spMk id="7" creationId="{2D4D46AF-27D4-4799-B7B2-5EFFD13536DE}"/>
          </ac:spMkLst>
        </pc:spChg>
      </pc:sldChg>
      <pc:sldChg chg="modSp">
        <pc:chgData name="Ken Merrihew" userId="bcb7a1e886d99f07" providerId="LiveId" clId="{BAE32F61-ADB6-4A73-A296-B6AD9885D9D7}" dt="2018-10-10T20:23:47.391" v="415"/>
        <pc:sldMkLst>
          <pc:docMk/>
          <pc:sldMk cId="4083209684" sldId="279"/>
        </pc:sldMkLst>
        <pc:spChg chg="mod">
          <ac:chgData name="Ken Merrihew" userId="bcb7a1e886d99f07" providerId="LiveId" clId="{BAE32F61-ADB6-4A73-A296-B6AD9885D9D7}" dt="2018-10-10T20:23:47.391" v="415"/>
          <ac:spMkLst>
            <pc:docMk/>
            <pc:sldMk cId="4083209684" sldId="279"/>
            <ac:spMk id="4" creationId="{E3F89DF5-AF61-4F0D-9585-CD9FD53573DE}"/>
          </ac:spMkLst>
        </pc:spChg>
      </pc:sldChg>
      <pc:sldChg chg="modSp">
        <pc:chgData name="Ken Merrihew" userId="bcb7a1e886d99f07" providerId="LiveId" clId="{BAE32F61-ADB6-4A73-A296-B6AD9885D9D7}" dt="2018-10-10T20:23:56.978" v="417"/>
        <pc:sldMkLst>
          <pc:docMk/>
          <pc:sldMk cId="526503457" sldId="281"/>
        </pc:sldMkLst>
        <pc:spChg chg="mod">
          <ac:chgData name="Ken Merrihew" userId="bcb7a1e886d99f07" providerId="LiveId" clId="{BAE32F61-ADB6-4A73-A296-B6AD9885D9D7}" dt="2018-10-10T20:23:56.978" v="417"/>
          <ac:spMkLst>
            <pc:docMk/>
            <pc:sldMk cId="526503457" sldId="281"/>
            <ac:spMk id="3" creationId="{F624012A-3AA0-4F51-A3A1-B8F6522EA189}"/>
          </ac:spMkLst>
        </pc:spChg>
        <pc:spChg chg="mod">
          <ac:chgData name="Ken Merrihew" userId="bcb7a1e886d99f07" providerId="LiveId" clId="{BAE32F61-ADB6-4A73-A296-B6AD9885D9D7}" dt="2018-10-10T20:23:56.978" v="417"/>
          <ac:spMkLst>
            <pc:docMk/>
            <pc:sldMk cId="526503457" sldId="281"/>
            <ac:spMk id="5" creationId="{5CB49A88-7B15-468E-ACDB-EDFFB9D88C45}"/>
          </ac:spMkLst>
        </pc:spChg>
      </pc:sldChg>
      <pc:sldChg chg="modSp">
        <pc:chgData name="Ken Merrihew" userId="bcb7a1e886d99f07" providerId="LiveId" clId="{BAE32F61-ADB6-4A73-A296-B6AD9885D9D7}" dt="2018-10-10T20:24:01.693" v="418"/>
        <pc:sldMkLst>
          <pc:docMk/>
          <pc:sldMk cId="344216704" sldId="283"/>
        </pc:sldMkLst>
        <pc:spChg chg="mod">
          <ac:chgData name="Ken Merrihew" userId="bcb7a1e886d99f07" providerId="LiveId" clId="{BAE32F61-ADB6-4A73-A296-B6AD9885D9D7}" dt="2018-10-10T20:24:01.693" v="418"/>
          <ac:spMkLst>
            <pc:docMk/>
            <pc:sldMk cId="344216704" sldId="283"/>
            <ac:spMk id="3" creationId="{F624012A-3AA0-4F51-A3A1-B8F6522EA189}"/>
          </ac:spMkLst>
        </pc:spChg>
      </pc:sldChg>
      <pc:sldChg chg="add">
        <pc:chgData name="Ken Merrihew" userId="bcb7a1e886d99f07" providerId="LiveId" clId="{BAE32F61-ADB6-4A73-A296-B6AD9885D9D7}" dt="2018-10-10T17:51:40.391" v="83"/>
        <pc:sldMkLst>
          <pc:docMk/>
          <pc:sldMk cId="3300624697" sldId="287"/>
        </pc:sldMkLst>
      </pc:sldChg>
      <pc:sldChg chg="add">
        <pc:chgData name="Ken Merrihew" userId="bcb7a1e886d99f07" providerId="LiveId" clId="{BAE32F61-ADB6-4A73-A296-B6AD9885D9D7}" dt="2018-10-10T17:51:40.391" v="83"/>
        <pc:sldMkLst>
          <pc:docMk/>
          <pc:sldMk cId="2595989489" sldId="288"/>
        </pc:sldMkLst>
      </pc:sldChg>
      <pc:sldChg chg="add">
        <pc:chgData name="Ken Merrihew" userId="bcb7a1e886d99f07" providerId="LiveId" clId="{BAE32F61-ADB6-4A73-A296-B6AD9885D9D7}" dt="2018-10-10T19:18:37.718" v="390"/>
        <pc:sldMkLst>
          <pc:docMk/>
          <pc:sldMk cId="1747890191" sldId="289"/>
        </pc:sldMkLst>
      </pc:sldChg>
      <pc:sldChg chg="add">
        <pc:chgData name="Ken Merrihew" userId="bcb7a1e886d99f07" providerId="LiveId" clId="{BAE32F61-ADB6-4A73-A296-B6AD9885D9D7}" dt="2018-10-10T19:18:37.718" v="390"/>
        <pc:sldMkLst>
          <pc:docMk/>
          <pc:sldMk cId="3521674471" sldId="290"/>
        </pc:sldMkLst>
      </pc:sldChg>
      <pc:sldChg chg="add">
        <pc:chgData name="Ken Merrihew" userId="bcb7a1e886d99f07" providerId="LiveId" clId="{BAE32F61-ADB6-4A73-A296-B6AD9885D9D7}" dt="2018-10-10T20:21:25.695" v="405"/>
        <pc:sldMkLst>
          <pc:docMk/>
          <pc:sldMk cId="3396732150" sldId="291"/>
        </pc:sldMkLst>
      </pc:sldChg>
      <pc:sldChg chg="add">
        <pc:chgData name="Ken Merrihew" userId="bcb7a1e886d99f07" providerId="LiveId" clId="{BAE32F61-ADB6-4A73-A296-B6AD9885D9D7}" dt="2018-10-10T20:21:25.695" v="405"/>
        <pc:sldMkLst>
          <pc:docMk/>
          <pc:sldMk cId="2728668758" sldId="292"/>
        </pc:sldMkLst>
      </pc:sldChg>
      <pc:sldChg chg="delSp modSp add delAnim">
        <pc:chgData name="Ken Merrihew" userId="bcb7a1e886d99f07" providerId="LiveId" clId="{BAE32F61-ADB6-4A73-A296-B6AD9885D9D7}" dt="2018-10-10T20:41:13.517" v="429" actId="207"/>
        <pc:sldMkLst>
          <pc:docMk/>
          <pc:sldMk cId="3279848819" sldId="293"/>
        </pc:sldMkLst>
        <pc:spChg chg="del">
          <ac:chgData name="Ken Merrihew" userId="bcb7a1e886d99f07" providerId="LiveId" clId="{BAE32F61-ADB6-4A73-A296-B6AD9885D9D7}" dt="2018-10-10T20:40:58.952" v="421" actId="478"/>
          <ac:spMkLst>
            <pc:docMk/>
            <pc:sldMk cId="3279848819" sldId="293"/>
            <ac:spMk id="2" creationId="{F4564B78-2FD7-4948-8481-19345165A826}"/>
          </ac:spMkLst>
        </pc:spChg>
        <pc:spChg chg="mod">
          <ac:chgData name="Ken Merrihew" userId="bcb7a1e886d99f07" providerId="LiveId" clId="{BAE32F61-ADB6-4A73-A296-B6AD9885D9D7}" dt="2018-10-10T20:41:13.517" v="429" actId="207"/>
          <ac:spMkLst>
            <pc:docMk/>
            <pc:sldMk cId="3279848819" sldId="293"/>
            <ac:spMk id="3" creationId="{F624012A-3AA0-4F51-A3A1-B8F6522EA189}"/>
          </ac:spMkLst>
        </pc:spChg>
        <pc:spChg chg="del">
          <ac:chgData name="Ken Merrihew" userId="bcb7a1e886d99f07" providerId="LiveId" clId="{BAE32F61-ADB6-4A73-A296-B6AD9885D9D7}" dt="2018-10-10T20:40:55.783" v="420" actId="478"/>
          <ac:spMkLst>
            <pc:docMk/>
            <pc:sldMk cId="3279848819" sldId="293"/>
            <ac:spMk id="4" creationId="{CD8D410C-F38F-4200-8118-06FF562647BE}"/>
          </ac:spMkLst>
        </pc:spChg>
        <pc:spChg chg="del">
          <ac:chgData name="Ken Merrihew" userId="bcb7a1e886d99f07" providerId="LiveId" clId="{BAE32F61-ADB6-4A73-A296-B6AD9885D9D7}" dt="2018-10-10T20:40:58.952" v="421" actId="478"/>
          <ac:spMkLst>
            <pc:docMk/>
            <pc:sldMk cId="3279848819" sldId="293"/>
            <ac:spMk id="7" creationId="{B0A3FD39-784D-448A-A544-F1CF824DE7EA}"/>
          </ac:spMkLst>
        </pc:spChg>
        <pc:spChg chg="del">
          <ac:chgData name="Ken Merrihew" userId="bcb7a1e886d99f07" providerId="LiveId" clId="{BAE32F61-ADB6-4A73-A296-B6AD9885D9D7}" dt="2018-10-10T20:41:01.623" v="422" actId="478"/>
          <ac:spMkLst>
            <pc:docMk/>
            <pc:sldMk cId="3279848819" sldId="293"/>
            <ac:spMk id="8" creationId="{3944296E-E8A2-412B-8DE8-E30A60494BB2}"/>
          </ac:spMkLst>
        </pc:spChg>
        <pc:spChg chg="del">
          <ac:chgData name="Ken Merrihew" userId="bcb7a1e886d99f07" providerId="LiveId" clId="{BAE32F61-ADB6-4A73-A296-B6AD9885D9D7}" dt="2018-10-10T20:41:01.623" v="422" actId="478"/>
          <ac:spMkLst>
            <pc:docMk/>
            <pc:sldMk cId="3279848819" sldId="293"/>
            <ac:spMk id="9" creationId="{2BE7A0C9-B71B-4B4B-B78C-FB407B1B5DEF}"/>
          </ac:spMkLst>
        </pc:spChg>
      </pc:sldChg>
      <pc:sldChg chg="add">
        <pc:chgData name="Ken Merrihew" userId="bcb7a1e886d99f07" providerId="LiveId" clId="{BAE32F61-ADB6-4A73-A296-B6AD9885D9D7}" dt="2018-10-10T20:40:50.841" v="419"/>
        <pc:sldMkLst>
          <pc:docMk/>
          <pc:sldMk cId="1568637765" sldId="294"/>
        </pc:sldMkLst>
      </pc:sldChg>
      <pc:sldChg chg="addSp modSp add ord modAnim">
        <pc:chgData name="Ken Merrihew" userId="bcb7a1e886d99f07" providerId="LiveId" clId="{BAE32F61-ADB6-4A73-A296-B6AD9885D9D7}" dt="2018-10-10T21:32:16.275" v="596"/>
        <pc:sldMkLst>
          <pc:docMk/>
          <pc:sldMk cId="1154597260" sldId="295"/>
        </pc:sldMkLst>
        <pc:spChg chg="mod">
          <ac:chgData name="Ken Merrihew" userId="bcb7a1e886d99f07" providerId="LiveId" clId="{BAE32F61-ADB6-4A73-A296-B6AD9885D9D7}" dt="2018-10-10T21:31:07.704" v="524" actId="207"/>
          <ac:spMkLst>
            <pc:docMk/>
            <pc:sldMk cId="1154597260" sldId="295"/>
            <ac:spMk id="3" creationId="{F624012A-3AA0-4F51-A3A1-B8F6522EA189}"/>
          </ac:spMkLst>
        </pc:spChg>
        <pc:spChg chg="add mod">
          <ac:chgData name="Ken Merrihew" userId="bcb7a1e886d99f07" providerId="LiveId" clId="{BAE32F61-ADB6-4A73-A296-B6AD9885D9D7}" dt="2018-10-10T21:31:53.461" v="593" actId="207"/>
          <ac:spMkLst>
            <pc:docMk/>
            <pc:sldMk cId="1154597260" sldId="295"/>
            <ac:spMk id="4" creationId="{06D0DC3F-B978-4B57-A52D-81267C8F30B6}"/>
          </ac:spMkLst>
        </pc:spChg>
      </pc:sldChg>
      <pc:sldChg chg="add ord">
        <pc:chgData name="Ken Merrihew" userId="bcb7a1e886d99f07" providerId="LiveId" clId="{BAE32F61-ADB6-4A73-A296-B6AD9885D9D7}" dt="2018-10-10T21:30:55.308" v="517"/>
        <pc:sldMkLst>
          <pc:docMk/>
          <pc:sldMk cId="2196709445" sldId="296"/>
        </pc:sldMkLst>
      </pc:sldChg>
      <pc:sldChg chg="addSp delSp modSp add ord">
        <pc:chgData name="Ken Merrihew" userId="bcb7a1e886d99f07" providerId="LiveId" clId="{BAE32F61-ADB6-4A73-A296-B6AD9885D9D7}" dt="2018-10-10T21:36:35.002" v="608"/>
        <pc:sldMkLst>
          <pc:docMk/>
          <pc:sldMk cId="2141981003" sldId="297"/>
        </pc:sldMkLst>
        <pc:spChg chg="add del mod">
          <ac:chgData name="Ken Merrihew" userId="bcb7a1e886d99f07" providerId="LiveId" clId="{BAE32F61-ADB6-4A73-A296-B6AD9885D9D7}" dt="2018-10-10T21:36:30.301" v="607"/>
          <ac:spMkLst>
            <pc:docMk/>
            <pc:sldMk cId="2141981003" sldId="297"/>
            <ac:spMk id="2" creationId="{B6646559-B887-42B2-8017-54061F1B84E9}"/>
          </ac:spMkLst>
        </pc:spChg>
        <pc:spChg chg="mod">
          <ac:chgData name="Ken Merrihew" userId="bcb7a1e886d99f07" providerId="LiveId" clId="{BAE32F61-ADB6-4A73-A296-B6AD9885D9D7}" dt="2018-10-10T21:36:35.002" v="608"/>
          <ac:spMkLst>
            <pc:docMk/>
            <pc:sldMk cId="2141981003" sldId="297"/>
            <ac:spMk id="3" creationId="{F624012A-3AA0-4F51-A3A1-B8F6522EA189}"/>
          </ac:spMkLst>
        </pc:spChg>
      </pc:sldChg>
      <pc:sldChg chg="add ord">
        <pc:chgData name="Ken Merrihew" userId="bcb7a1e886d99f07" providerId="LiveId" clId="{BAE32F61-ADB6-4A73-A296-B6AD9885D9D7}" dt="2018-10-10T21:35:37.962" v="598"/>
        <pc:sldMkLst>
          <pc:docMk/>
          <pc:sldMk cId="3072896285"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409202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30359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300349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66665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45DE4F-1142-486A-8FDB-7BAFC536C5B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90840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45DE4F-1142-486A-8FDB-7BAFC536C5B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411249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45DE4F-1142-486A-8FDB-7BAFC536C5B4}"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84757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45DE4F-1142-486A-8FDB-7BAFC536C5B4}"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99539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5DE4F-1142-486A-8FDB-7BAFC536C5B4}"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77132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5DE4F-1142-486A-8FDB-7BAFC536C5B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39360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5DE4F-1142-486A-8FDB-7BAFC536C5B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03083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5DE4F-1142-486A-8FDB-7BAFC536C5B4}" type="datetimeFigureOut">
              <a:rPr lang="en-US" smtClean="0"/>
              <a:t>10/9/2018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0098F-8E50-4EF4-9EA8-74F1314659A5}" type="slidenum">
              <a:rPr lang="en-US" smtClean="0"/>
              <a:t>‹#›</a:t>
            </a:fld>
            <a:endParaRPr lang="en-US"/>
          </a:p>
        </p:txBody>
      </p:sp>
    </p:spTree>
    <p:extLst>
      <p:ext uri="{BB962C8B-B14F-4D97-AF65-F5344CB8AC3E}">
        <p14:creationId xmlns:p14="http://schemas.microsoft.com/office/powerpoint/2010/main" val="3468148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AA5293-FD01-45B2-AFAF-097F0D3A2FAD}"/>
              </a:ext>
            </a:extLst>
          </p:cNvPr>
          <p:cNvSpPr txBox="1"/>
          <p:nvPr/>
        </p:nvSpPr>
        <p:spPr>
          <a:xfrm>
            <a:off x="3746636" y="454241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1863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Deut. 29: 29 ~ </a:t>
            </a:r>
            <a:r>
              <a:rPr lang="en-US" sz="3200" dirty="0">
                <a:solidFill>
                  <a:schemeClr val="accent4">
                    <a:lumMod val="40000"/>
                    <a:lumOff val="60000"/>
                  </a:schemeClr>
                </a:solidFill>
                <a:effectLst>
                  <a:outerShdw blurRad="38100" dist="38100" dir="2700000" algn="tl">
                    <a:srgbClr val="000000">
                      <a:alpha val="43137"/>
                    </a:srgbClr>
                  </a:outerShdw>
                </a:effectLst>
              </a:rPr>
              <a:t>The secret </a:t>
            </a:r>
            <a:r>
              <a:rPr lang="en-US" sz="3200" i="1" dirty="0">
                <a:solidFill>
                  <a:schemeClr val="accent4">
                    <a:lumMod val="40000"/>
                    <a:lumOff val="60000"/>
                  </a:schemeClr>
                </a:solidFill>
                <a:effectLst>
                  <a:outerShdw blurRad="38100" dist="38100" dir="2700000" algn="tl">
                    <a:srgbClr val="000000">
                      <a:alpha val="43137"/>
                    </a:srgbClr>
                  </a:outerShdw>
                </a:effectLst>
              </a:rPr>
              <a:t>things belong</a:t>
            </a:r>
            <a:r>
              <a:rPr lang="en-US" sz="3200" dirty="0">
                <a:solidFill>
                  <a:schemeClr val="accent4">
                    <a:lumMod val="40000"/>
                    <a:lumOff val="60000"/>
                  </a:schemeClr>
                </a:solidFill>
                <a:effectLst>
                  <a:outerShdw blurRad="38100" dist="38100" dir="2700000" algn="tl">
                    <a:srgbClr val="000000">
                      <a:alpha val="43137"/>
                    </a:srgbClr>
                  </a:outerShdw>
                </a:effectLst>
              </a:rPr>
              <a:t> to the </a:t>
            </a:r>
            <a:r>
              <a:rPr lang="en-US" sz="3200" cap="small" dirty="0">
                <a:solidFill>
                  <a:schemeClr val="accent4">
                    <a:lumMod val="40000"/>
                    <a:lumOff val="60000"/>
                  </a:schemeClr>
                </a:solidFill>
                <a:effectLst>
                  <a:outerShdw blurRad="38100" dist="38100" dir="2700000" algn="tl">
                    <a:srgbClr val="000000">
                      <a:alpha val="43137"/>
                    </a:srgbClr>
                  </a:outerShdw>
                </a:effectLst>
              </a:rPr>
              <a:t>Lord</a:t>
            </a:r>
            <a:r>
              <a:rPr lang="en-US" sz="3200" dirty="0">
                <a:solidFill>
                  <a:schemeClr val="accent4">
                    <a:lumMod val="40000"/>
                    <a:lumOff val="60000"/>
                  </a:schemeClr>
                </a:solidFill>
                <a:effectLst>
                  <a:outerShdw blurRad="38100" dist="38100" dir="2700000" algn="tl">
                    <a:srgbClr val="000000">
                      <a:alpha val="43137"/>
                    </a:srgbClr>
                  </a:outerShdw>
                </a:effectLst>
              </a:rPr>
              <a:t> our God, but those </a:t>
            </a:r>
            <a:r>
              <a:rPr lang="en-US" sz="3200" i="1" dirty="0">
                <a:solidFill>
                  <a:schemeClr val="accent4">
                    <a:lumMod val="40000"/>
                    <a:lumOff val="60000"/>
                  </a:schemeClr>
                </a:solidFill>
                <a:effectLst>
                  <a:outerShdw blurRad="38100" dist="38100" dir="2700000" algn="tl">
                    <a:srgbClr val="000000">
                      <a:alpha val="43137"/>
                    </a:srgbClr>
                  </a:outerShdw>
                </a:effectLst>
              </a:rPr>
              <a:t>things which are</a:t>
            </a:r>
            <a:r>
              <a:rPr lang="en-US" sz="3200" dirty="0">
                <a:solidFill>
                  <a:schemeClr val="accent4">
                    <a:lumMod val="40000"/>
                    <a:lumOff val="60000"/>
                  </a:schemeClr>
                </a:solidFill>
                <a:effectLst>
                  <a:outerShdw blurRad="38100" dist="38100" dir="2700000" algn="tl">
                    <a:srgbClr val="000000">
                      <a:alpha val="43137"/>
                    </a:srgbClr>
                  </a:outerShdw>
                </a:effectLst>
              </a:rPr>
              <a:t> revealed belong to us and to our children forever, that </a:t>
            </a:r>
            <a:r>
              <a:rPr lang="en-US" sz="3200" i="1" dirty="0">
                <a:solidFill>
                  <a:schemeClr val="accent4">
                    <a:lumMod val="40000"/>
                    <a:lumOff val="60000"/>
                  </a:schemeClr>
                </a:solidFill>
                <a:effectLst>
                  <a:outerShdw blurRad="38100" dist="38100" dir="2700000" algn="tl">
                    <a:srgbClr val="000000">
                      <a:alpha val="43137"/>
                    </a:srgbClr>
                  </a:outerShdw>
                </a:effectLst>
              </a:rPr>
              <a:t>we</a:t>
            </a:r>
            <a:r>
              <a:rPr lang="en-US" sz="3200" dirty="0">
                <a:solidFill>
                  <a:schemeClr val="accent4">
                    <a:lumMod val="40000"/>
                    <a:lumOff val="60000"/>
                  </a:schemeClr>
                </a:solidFill>
                <a:effectLst>
                  <a:outerShdw blurRad="38100" dist="38100" dir="2700000" algn="tl">
                    <a:srgbClr val="000000">
                      <a:alpha val="43137"/>
                    </a:srgbClr>
                  </a:outerShdw>
                </a:effectLst>
              </a:rPr>
              <a:t> may do all the words of this law. </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
        <p:nvSpPr>
          <p:cNvPr id="5" name="TextBox 4">
            <a:extLst>
              <a:ext uri="{FF2B5EF4-FFF2-40B4-BE49-F238E27FC236}">
                <a16:creationId xmlns:a16="http://schemas.microsoft.com/office/drawing/2014/main" id="{73BFF1FE-38AE-4E42-991A-E03FDA17AA13}"/>
              </a:ext>
            </a:extLst>
          </p:cNvPr>
          <p:cNvSpPr txBox="1"/>
          <p:nvPr/>
        </p:nvSpPr>
        <p:spPr>
          <a:xfrm>
            <a:off x="468663" y="2787857"/>
            <a:ext cx="820528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11:33 ~ </a:t>
            </a:r>
            <a:r>
              <a:rPr lang="en-US" sz="3200" dirty="0">
                <a:solidFill>
                  <a:schemeClr val="accent4">
                    <a:lumMod val="40000"/>
                    <a:lumOff val="60000"/>
                  </a:schemeClr>
                </a:solidFill>
                <a:effectLst>
                  <a:outerShdw blurRad="38100" dist="38100" dir="2700000" algn="tl">
                    <a:srgbClr val="000000">
                      <a:alpha val="43137"/>
                    </a:srgbClr>
                  </a:outerShdw>
                </a:effectLst>
              </a:rPr>
              <a:t>Oh, the depth of the riches both of the wisdom and knowledge of God! How unsearchable are His judgments and His ways past finding out! </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026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1704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fitly</a:t>
            </a:r>
            <a:r>
              <a:rPr lang="en-US" sz="3200" dirty="0">
                <a:effectLst>
                  <a:outerShdw blurRad="38100" dist="38100" dir="2700000" algn="tl">
                    <a:srgbClr val="000000">
                      <a:alpha val="43137"/>
                    </a:srgbClr>
                  </a:outerShdw>
                </a:effectLst>
              </a:rPr>
              <a:t> ~ 35 of 36x in KJV – </a:t>
            </a:r>
            <a:r>
              <a:rPr lang="en-US" sz="3200" dirty="0">
                <a:solidFill>
                  <a:schemeClr val="accent4">
                    <a:lumMod val="60000"/>
                    <a:lumOff val="40000"/>
                  </a:schemeClr>
                </a:solidFill>
                <a:effectLst>
                  <a:outerShdw blurRad="38100" dist="38100" dir="2700000" algn="tl">
                    <a:srgbClr val="000000">
                      <a:alpha val="43137"/>
                    </a:srgbClr>
                  </a:outerShdw>
                </a:effectLst>
              </a:rPr>
              <a:t>wheel</a:t>
            </a:r>
            <a:r>
              <a:rPr lang="en-US" sz="3200" dirty="0">
                <a:effectLst>
                  <a:outerShdw blurRad="38100" dist="38100" dir="2700000" algn="tl">
                    <a:srgbClr val="000000">
                      <a:alpha val="43137"/>
                    </a:srgbClr>
                  </a:outerShdw>
                </a:effectLst>
              </a:rPr>
              <a:t>(</a:t>
            </a:r>
            <a:r>
              <a:rPr lang="en-US" sz="3200" dirty="0">
                <a:solidFill>
                  <a:schemeClr val="accent4">
                    <a:lumMod val="60000"/>
                    <a:lumOff val="40000"/>
                  </a:schemeClr>
                </a:solidFill>
                <a:effectLst>
                  <a:outerShdw blurRad="38100" dist="38100" dir="2700000" algn="tl">
                    <a:srgbClr val="000000">
                      <a:alpha val="43137"/>
                    </a:srgbClr>
                  </a:outerShdw>
                </a:effectLst>
              </a:rPr>
              <a:t>s</a:t>
            </a:r>
            <a:r>
              <a:rPr lang="en-US" sz="3200" dirty="0">
                <a:effectLst>
                  <a:outerShdw blurRad="38100" dist="38100" dir="2700000" algn="tl">
                    <a:srgbClr val="000000">
                      <a:alpha val="43137"/>
                    </a:srgbClr>
                  </a:outerShdw>
                </a:effectLst>
              </a:rPr>
              <a:t>)</a:t>
            </a:r>
            <a:endParaRPr lang="en-US" sz="720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67198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0828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Living Bible ~ </a:t>
            </a:r>
            <a:r>
              <a:rPr lang="en-US" sz="3200" dirty="0">
                <a:solidFill>
                  <a:schemeClr val="accent4">
                    <a:lumMod val="40000"/>
                    <a:lumOff val="60000"/>
                  </a:schemeClr>
                </a:solidFill>
                <a:effectLst>
                  <a:outerShdw blurRad="38100" dist="38100" dir="2700000" algn="tl">
                    <a:srgbClr val="000000">
                      <a:alpha val="43137"/>
                    </a:srgbClr>
                  </a:outerShdw>
                </a:effectLst>
              </a:rPr>
              <a:t>It is a badge of honor to accept valid criticism.</a:t>
            </a:r>
            <a:r>
              <a:rPr lang="en-US" sz="3200" i="1" dirty="0">
                <a:solidFill>
                  <a:schemeClr val="accent4">
                    <a:lumMod val="40000"/>
                    <a:lumOff val="60000"/>
                  </a:schemeClr>
                </a:solidFill>
                <a:effectLst>
                  <a:outerShdw blurRad="38100" dist="38100" dir="2700000" algn="tl">
                    <a:srgbClr val="000000">
                      <a:alpha val="43137"/>
                    </a:srgbClr>
                  </a:outerShdw>
                </a:effectLst>
              </a:rPr>
              <a:t> </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7478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52167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Living Bible ~ </a:t>
            </a:r>
            <a:r>
              <a:rPr lang="en-US" sz="3200" dirty="0">
                <a:solidFill>
                  <a:schemeClr val="accent4">
                    <a:lumMod val="40000"/>
                    <a:lumOff val="60000"/>
                  </a:schemeClr>
                </a:solidFill>
                <a:effectLst>
                  <a:outerShdw blurRad="38100" dist="38100" dir="2700000" algn="tl">
                    <a:srgbClr val="000000">
                      <a:alpha val="43137"/>
                    </a:srgbClr>
                  </a:outerShdw>
                </a:effectLst>
              </a:rPr>
              <a:t>A faithful employee is as refreshing as a cool day in the hot summertime.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1175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422902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8D410C-F38F-4200-8118-06FF562647BE}"/>
              </a:ext>
            </a:extLst>
          </p:cNvPr>
          <p:cNvSpPr txBox="1"/>
          <p:nvPr/>
        </p:nvSpPr>
        <p:spPr>
          <a:xfrm>
            <a:off x="466928" y="805300"/>
            <a:ext cx="8205281" cy="1077218"/>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Seldom</a:t>
            </a:r>
            <a:r>
              <a:rPr lang="en-US" sz="3200" dirty="0">
                <a:effectLst>
                  <a:outerShdw blurRad="38100" dist="38100" dir="2700000" algn="tl">
                    <a:srgbClr val="000000">
                      <a:alpha val="43137"/>
                    </a:srgbClr>
                  </a:outerShdw>
                </a:effectLst>
              </a:rPr>
              <a:t> ~ 10 of the 11x in the NKJV, it carries the idea of precious value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29439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0259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Ps. 127:1a ~ </a:t>
            </a:r>
            <a:r>
              <a:rPr lang="en-US" sz="3200" dirty="0">
                <a:solidFill>
                  <a:schemeClr val="accent4">
                    <a:lumMod val="40000"/>
                    <a:lumOff val="60000"/>
                  </a:schemeClr>
                </a:solidFill>
                <a:effectLst>
                  <a:outerShdw blurRad="38100" dist="38100" dir="2700000" algn="tl">
                    <a:srgbClr val="000000">
                      <a:alpha val="43137"/>
                    </a:srgbClr>
                  </a:outerShdw>
                </a:effectLst>
              </a:rPr>
              <a:t>Unless the Lord builds the house,</a:t>
            </a:r>
          </a:p>
          <a:p>
            <a:r>
              <a:rPr lang="en-US" sz="3200" dirty="0">
                <a:solidFill>
                  <a:schemeClr val="accent4">
                    <a:lumMod val="40000"/>
                    <a:lumOff val="60000"/>
                  </a:schemeClr>
                </a:solidFill>
                <a:effectLst>
                  <a:outerShdw blurRad="38100" dist="38100" dir="2700000" algn="tl">
                    <a:srgbClr val="000000">
                      <a:alpha val="43137"/>
                    </a:srgbClr>
                  </a:outerShdw>
                </a:effectLst>
              </a:rPr>
              <a:t>They labor in vain who build it;</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29345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12:15 ~ </a:t>
            </a:r>
            <a:r>
              <a:rPr lang="en-US" sz="3200" dirty="0">
                <a:solidFill>
                  <a:schemeClr val="accent4">
                    <a:lumMod val="60000"/>
                    <a:lumOff val="40000"/>
                  </a:schemeClr>
                </a:solidFill>
                <a:effectLst>
                  <a:outerShdw blurRad="38100" dist="38100" dir="2700000" algn="tl">
                    <a:srgbClr val="000000">
                      <a:alpha val="43137"/>
                    </a:srgbClr>
                  </a:outerShdw>
                </a:effectLst>
              </a:rPr>
              <a:t>Rejoice with those who rejoice, and weep with those who weep.</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27984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5686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Good News Bible ~ </a:t>
            </a:r>
            <a:r>
              <a:rPr lang="en-US" sz="3200" dirty="0">
                <a:solidFill>
                  <a:schemeClr val="accent4">
                    <a:lumMod val="40000"/>
                    <a:lumOff val="60000"/>
                  </a:schemeClr>
                </a:solidFill>
                <a:effectLst>
                  <a:outerShdw blurRad="38100" dist="38100" dir="2700000" algn="tl">
                    <a:srgbClr val="000000">
                      <a:alpha val="43137"/>
                    </a:srgbClr>
                  </a:outerShdw>
                </a:effectLst>
              </a:rPr>
              <a:t>You will make them burn with shame, and the LORD will reward you.</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
        <p:nvSpPr>
          <p:cNvPr id="10" name="TextBox 9">
            <a:extLst>
              <a:ext uri="{FF2B5EF4-FFF2-40B4-BE49-F238E27FC236}">
                <a16:creationId xmlns:a16="http://schemas.microsoft.com/office/drawing/2014/main" id="{F8753A07-CA34-47C8-96C1-46FAEBD70652}"/>
              </a:ext>
            </a:extLst>
          </p:cNvPr>
          <p:cNvSpPr txBox="1"/>
          <p:nvPr/>
        </p:nvSpPr>
        <p:spPr>
          <a:xfrm>
            <a:off x="676275" y="3326039"/>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Abraham Lincoln ~ </a:t>
            </a:r>
            <a:r>
              <a:rPr lang="en-US" sz="3200" dirty="0">
                <a:effectLst>
                  <a:outerShdw blurRad="38100" dist="38100" dir="2700000" algn="tl">
                    <a:srgbClr val="000000">
                      <a:alpha val="43137"/>
                    </a:srgbClr>
                  </a:outerShdw>
                </a:effectLst>
              </a:rPr>
              <a:t>“Do I not destroy my enemies when I make them my friends?”</a:t>
            </a:r>
            <a:endParaRPr lang="en-US" sz="3200" dirty="0">
              <a:solidFill>
                <a:schemeClr val="bg1"/>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92F73A8-9E5D-460D-A254-94A408956CCE}"/>
              </a:ext>
            </a:extLst>
          </p:cNvPr>
          <p:cNvSpPr txBox="1"/>
          <p:nvPr/>
        </p:nvSpPr>
        <p:spPr>
          <a:xfrm>
            <a:off x="672813" y="4325295"/>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Abraham Lincoln ~ </a:t>
            </a:r>
            <a:r>
              <a:rPr lang="en-US" sz="3200" dirty="0">
                <a:effectLst>
                  <a:outerShdw blurRad="38100" dist="38100" dir="2700000" algn="tl">
                    <a:srgbClr val="000000">
                      <a:alpha val="43137"/>
                    </a:srgbClr>
                  </a:outerShdw>
                </a:effectLst>
              </a:rPr>
              <a:t>“I don’t like that man. I must get to know him better.”</a:t>
            </a:r>
          </a:p>
        </p:txBody>
      </p:sp>
      <p:sp>
        <p:nvSpPr>
          <p:cNvPr id="2" name="TextBox 1">
            <a:extLst>
              <a:ext uri="{FF2B5EF4-FFF2-40B4-BE49-F238E27FC236}">
                <a16:creationId xmlns:a16="http://schemas.microsoft.com/office/drawing/2014/main" id="{B016AE3C-C484-4C4C-B7BC-94EDC65EC46D}"/>
              </a:ext>
            </a:extLst>
          </p:cNvPr>
          <p:cNvSpPr txBox="1"/>
          <p:nvPr/>
        </p:nvSpPr>
        <p:spPr>
          <a:xfrm>
            <a:off x="466928" y="1889072"/>
            <a:ext cx="8201811" cy="1569660"/>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Jamieson, Fausset, Brown ~ </a:t>
            </a:r>
            <a:r>
              <a:rPr lang="en-US" sz="3200" dirty="0">
                <a:effectLst>
                  <a:outerShdw blurRad="38100" dist="38100" dir="2700000" algn="tl">
                    <a:srgbClr val="000000">
                      <a:alpha val="43137"/>
                    </a:srgbClr>
                  </a:outerShdw>
                </a:effectLst>
              </a:rPr>
              <a:t>“As metals are melted by heaping coals upon them, so is the heart softened by kindness.”</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75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11"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251728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May the bird of paradise fly up your nose</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
        <p:nvSpPr>
          <p:cNvPr id="4" name="TextBox 3">
            <a:extLst>
              <a:ext uri="{FF2B5EF4-FFF2-40B4-BE49-F238E27FC236}">
                <a16:creationId xmlns:a16="http://schemas.microsoft.com/office/drawing/2014/main" id="{7BF32DDF-19CE-4C96-A326-2E29950B3214}"/>
              </a:ext>
            </a:extLst>
          </p:cNvPr>
          <p:cNvSpPr txBox="1"/>
          <p:nvPr/>
        </p:nvSpPr>
        <p:spPr>
          <a:xfrm>
            <a:off x="468667" y="1379886"/>
            <a:ext cx="820528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May an elephant caress you with his toes</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CB15E74-E5C5-4B6D-834C-802D423791F9}"/>
              </a:ext>
            </a:extLst>
          </p:cNvPr>
          <p:cNvSpPr txBox="1"/>
          <p:nvPr/>
        </p:nvSpPr>
        <p:spPr>
          <a:xfrm>
            <a:off x="470406" y="1947918"/>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May your wife be plagued with runners in her hose</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2D4D46AF-27D4-4799-B7B2-5EFFD13536DE}"/>
              </a:ext>
            </a:extLst>
          </p:cNvPr>
          <p:cNvSpPr txBox="1"/>
          <p:nvPr/>
        </p:nvSpPr>
        <p:spPr>
          <a:xfrm>
            <a:off x="468665" y="2974897"/>
            <a:ext cx="820528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May the bird of paradise fly up your nose</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07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88155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Message ~ </a:t>
            </a:r>
            <a:r>
              <a:rPr lang="en-US" sz="3200" dirty="0">
                <a:solidFill>
                  <a:schemeClr val="accent4">
                    <a:lumMod val="40000"/>
                    <a:lumOff val="60000"/>
                  </a:schemeClr>
                </a:solidFill>
                <a:effectLst>
                  <a:outerShdw blurRad="38100" dist="38100" dir="2700000" algn="tl">
                    <a:srgbClr val="000000">
                      <a:alpha val="43137"/>
                    </a:srgbClr>
                  </a:outerShdw>
                </a:effectLst>
              </a:rPr>
              <a:t>A proverb quoted by fools is limp as a wet noodle.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30062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259598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Merrihew Standard Version ~ </a:t>
            </a:r>
            <a:r>
              <a:rPr lang="en-US" sz="3200" dirty="0">
                <a:solidFill>
                  <a:schemeClr val="accent4">
                    <a:lumMod val="40000"/>
                    <a:lumOff val="60000"/>
                  </a:schemeClr>
                </a:solidFill>
                <a:effectLst>
                  <a:outerShdw blurRad="38100" dist="38100" dir="2700000" algn="tl">
                    <a:srgbClr val="000000">
                      <a:alpha val="43137"/>
                    </a:srgbClr>
                  </a:outerShdw>
                </a:effectLst>
              </a:rPr>
              <a:t>Giving honor to an empty-headed person is as dangerous as firing a plugged-barrel rifle.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61321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86612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70601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Good News Bible ~ </a:t>
            </a:r>
            <a:r>
              <a:rPr lang="en-US" sz="3200" dirty="0">
                <a:solidFill>
                  <a:schemeClr val="accent4">
                    <a:lumMod val="40000"/>
                    <a:lumOff val="60000"/>
                  </a:schemeClr>
                </a:solidFill>
                <a:effectLst>
                  <a:outerShdw blurRad="38100" dist="38100" dir="2700000" algn="tl">
                    <a:srgbClr val="000000">
                      <a:alpha val="43137"/>
                    </a:srgbClr>
                  </a:outerShdw>
                </a:effectLst>
              </a:rPr>
              <a:t>A fool quoting a wise saying reminds you of a drunk trying to pick a thorn out of his hand.</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
        <p:nvSpPr>
          <p:cNvPr id="4" name="TextBox 3">
            <a:extLst>
              <a:ext uri="{FF2B5EF4-FFF2-40B4-BE49-F238E27FC236}">
                <a16:creationId xmlns:a16="http://schemas.microsoft.com/office/drawing/2014/main" id="{E3F89DF5-AF61-4F0D-9585-CD9FD53573DE}"/>
              </a:ext>
            </a:extLst>
          </p:cNvPr>
          <p:cNvSpPr txBox="1"/>
          <p:nvPr/>
        </p:nvSpPr>
        <p:spPr>
          <a:xfrm>
            <a:off x="467260" y="2277045"/>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Living Bible ~ </a:t>
            </a:r>
            <a:r>
              <a:rPr lang="en-US" sz="3200" dirty="0">
                <a:solidFill>
                  <a:schemeClr val="accent4">
                    <a:lumMod val="40000"/>
                    <a:lumOff val="60000"/>
                  </a:schemeClr>
                </a:solidFill>
                <a:effectLst>
                  <a:outerShdw blurRad="38100" dist="38100" dir="2700000" algn="tl">
                    <a:srgbClr val="000000">
                      <a:alpha val="43137"/>
                    </a:srgbClr>
                  </a:outerShdw>
                </a:effectLst>
              </a:rPr>
              <a:t>A rebel will misapply an illustration so that its point will no more be felt than a thorn in the hand of a drunkard.</a:t>
            </a:r>
          </a:p>
        </p:txBody>
      </p:sp>
    </p:spTree>
    <p:extLst>
      <p:ext uri="{BB962C8B-B14F-4D97-AF65-F5344CB8AC3E}">
        <p14:creationId xmlns:p14="http://schemas.microsoft.com/office/powerpoint/2010/main" val="408320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34351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NASB ~ </a:t>
            </a:r>
            <a:r>
              <a:rPr lang="en-US" sz="3200" dirty="0">
                <a:solidFill>
                  <a:schemeClr val="accent4">
                    <a:lumMod val="40000"/>
                    <a:lumOff val="60000"/>
                  </a:schemeClr>
                </a:solidFill>
                <a:effectLst>
                  <a:outerShdw blurRad="38100" dist="38100" dir="2700000" algn="tl">
                    <a:srgbClr val="000000">
                      <a:alpha val="43137"/>
                    </a:srgbClr>
                  </a:outerShdw>
                </a:effectLst>
              </a:rPr>
              <a:t>Like an archer who wounds everyone,</a:t>
            </a:r>
          </a:p>
          <a:p>
            <a:r>
              <a:rPr lang="en-US" sz="3200" dirty="0">
                <a:solidFill>
                  <a:schemeClr val="accent4">
                    <a:lumMod val="40000"/>
                    <a:lumOff val="60000"/>
                  </a:schemeClr>
                </a:solidFill>
                <a:effectLst>
                  <a:outerShdw blurRad="38100" dist="38100" dir="2700000" algn="tl">
                    <a:srgbClr val="000000">
                      <a:alpha val="43137"/>
                    </a:srgbClr>
                  </a:outerShdw>
                </a:effectLst>
              </a:rPr>
              <a:t>So is he who hires a fool or who hires those who pass by.</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
        <p:nvSpPr>
          <p:cNvPr id="5" name="TextBox 4">
            <a:extLst>
              <a:ext uri="{FF2B5EF4-FFF2-40B4-BE49-F238E27FC236}">
                <a16:creationId xmlns:a16="http://schemas.microsoft.com/office/drawing/2014/main" id="{5CB49A88-7B15-468E-ACDB-EDFFB9D88C45}"/>
              </a:ext>
            </a:extLst>
          </p:cNvPr>
          <p:cNvSpPr txBox="1"/>
          <p:nvPr/>
        </p:nvSpPr>
        <p:spPr>
          <a:xfrm>
            <a:off x="672813" y="2314660"/>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NKJV footnote ~ </a:t>
            </a:r>
            <a:r>
              <a:rPr lang="en-US" sz="3200" dirty="0">
                <a:effectLst>
                  <a:outerShdw blurRad="38100" dist="38100" dir="2700000" algn="tl">
                    <a:srgbClr val="000000">
                      <a:alpha val="43137"/>
                    </a:srgbClr>
                  </a:outerShdw>
                </a:effectLst>
              </a:rPr>
              <a:t>The Hebrew is difficult; ancient and modern translators differ greatly.</a:t>
            </a:r>
          </a:p>
        </p:txBody>
      </p:sp>
    </p:spTree>
    <p:extLst>
      <p:ext uri="{BB962C8B-B14F-4D97-AF65-F5344CB8AC3E}">
        <p14:creationId xmlns:p14="http://schemas.microsoft.com/office/powerpoint/2010/main" val="52650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47226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Merrihew Standard Version ~ </a:t>
            </a:r>
            <a:r>
              <a:rPr lang="en-US" sz="3200" dirty="0">
                <a:solidFill>
                  <a:schemeClr val="accent4">
                    <a:lumMod val="40000"/>
                    <a:lumOff val="60000"/>
                  </a:schemeClr>
                </a:solidFill>
                <a:effectLst>
                  <a:outerShdw blurRad="38100" dist="38100" dir="2700000" algn="tl">
                    <a:srgbClr val="000000">
                      <a:alpha val="43137"/>
                    </a:srgbClr>
                  </a:outerShdw>
                </a:effectLst>
              </a:rPr>
              <a:t>“I can’t go to church today, there’s a 1:250,000 chance I might get hit by meteorite.”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4421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32057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pic>
        <p:nvPicPr>
          <p:cNvPr id="4" name="Picture 13">
            <a:extLst>
              <a:ext uri="{FF2B5EF4-FFF2-40B4-BE49-F238E27FC236}">
                <a16:creationId xmlns:a16="http://schemas.microsoft.com/office/drawing/2014/main" id="{AFBC62D3-8E4F-4FE8-A40C-CE9725D21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7197">
            <a:off x="1603952" y="969097"/>
            <a:ext cx="4913313" cy="468788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E178088-9D6E-4FE8-A1AB-9AD3E43E528C}"/>
              </a:ext>
            </a:extLst>
          </p:cNvPr>
          <p:cNvSpPr txBox="1"/>
          <p:nvPr/>
        </p:nvSpPr>
        <p:spPr>
          <a:xfrm>
            <a:off x="1958432" y="5153888"/>
            <a:ext cx="326326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LBJ and “Him”</a:t>
            </a:r>
          </a:p>
        </p:txBody>
      </p:sp>
    </p:spTree>
    <p:extLst>
      <p:ext uri="{BB962C8B-B14F-4D97-AF65-F5344CB8AC3E}">
        <p14:creationId xmlns:p14="http://schemas.microsoft.com/office/powerpoint/2010/main" val="377718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88527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NLT ~ </a:t>
            </a:r>
            <a:r>
              <a:rPr lang="en-US" sz="3200" dirty="0">
                <a:solidFill>
                  <a:schemeClr val="accent4">
                    <a:lumMod val="60000"/>
                    <a:lumOff val="40000"/>
                  </a:schemeClr>
                </a:solidFill>
                <a:effectLst>
                  <a:outerShdw blurRad="38100" dist="38100" dir="2700000" algn="tl">
                    <a:srgbClr val="000000">
                      <a:alpha val="43137"/>
                    </a:srgbClr>
                  </a:outerShdw>
                </a:effectLst>
              </a:rPr>
              <a:t>Smooth words may hide a wicked heart, just as a pretty glaze covers a clay pot. </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
        <p:nvSpPr>
          <p:cNvPr id="4" name="TextBox 3">
            <a:extLst>
              <a:ext uri="{FF2B5EF4-FFF2-40B4-BE49-F238E27FC236}">
                <a16:creationId xmlns:a16="http://schemas.microsoft.com/office/drawing/2014/main" id="{06D0DC3F-B978-4B57-A52D-81267C8F30B6}"/>
              </a:ext>
            </a:extLst>
          </p:cNvPr>
          <p:cNvSpPr txBox="1"/>
          <p:nvPr/>
        </p:nvSpPr>
        <p:spPr>
          <a:xfrm>
            <a:off x="468661" y="1821497"/>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Good News Bible ~ </a:t>
            </a:r>
            <a:r>
              <a:rPr lang="en-US" sz="3200" dirty="0">
                <a:solidFill>
                  <a:schemeClr val="accent4">
                    <a:lumMod val="60000"/>
                    <a:lumOff val="40000"/>
                  </a:schemeClr>
                </a:solidFill>
                <a:effectLst>
                  <a:outerShdw blurRad="38100" dist="38100" dir="2700000" algn="tl">
                    <a:srgbClr val="000000">
                      <a:alpha val="43137"/>
                    </a:srgbClr>
                  </a:outerShdw>
                </a:effectLst>
              </a:rPr>
              <a:t>Insincere talk that hides what you are really thinking is like a fine glaze on a cheap clay pot.</a:t>
            </a:r>
          </a:p>
        </p:txBody>
      </p:sp>
    </p:spTree>
    <p:extLst>
      <p:ext uri="{BB962C8B-B14F-4D97-AF65-F5344CB8AC3E}">
        <p14:creationId xmlns:p14="http://schemas.microsoft.com/office/powerpoint/2010/main" val="115459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21967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2554545"/>
          </a:xfrm>
          <a:prstGeom prst="rect">
            <a:avLst/>
          </a:prstGeom>
          <a:noFill/>
        </p:spPr>
        <p:txBody>
          <a:bodyPr wrap="square" rtlCol="0">
            <a:spAutoFit/>
          </a:bodyPr>
          <a:lstStyle/>
          <a:p>
            <a:pPr lvl="0" algn="just" defTabSz="914400" eaLnBrk="0" fontAlgn="base" hangingPunct="0">
              <a:spcBef>
                <a:spcPct val="0"/>
              </a:spcBef>
              <a:spcAft>
                <a:spcPct val="0"/>
              </a:spcAft>
            </a:pPr>
            <a:r>
              <a:rPr lang="en-US" sz="3200" dirty="0">
                <a:effectLst>
                  <a:outerShdw blurRad="38100" dist="38100" dir="2700000" algn="tl">
                    <a:srgbClr val="000000">
                      <a:alpha val="43137"/>
                    </a:srgbClr>
                  </a:outerShdw>
                </a:effectLst>
              </a:rPr>
              <a:t>Ezek. 33:11 ~ </a:t>
            </a:r>
            <a:r>
              <a:rPr lang="en-US" sz="3200" dirty="0">
                <a:solidFill>
                  <a:schemeClr val="accent4">
                    <a:lumMod val="60000"/>
                    <a:lumOff val="40000"/>
                  </a:schemeClr>
                </a:solidFill>
                <a:effectLst>
                  <a:outerShdw blurRad="38100" dist="38100" dir="2700000" algn="tl">
                    <a:srgbClr val="000000">
                      <a:alpha val="43137"/>
                    </a:srgbClr>
                  </a:outerShdw>
                </a:effectLst>
              </a:rPr>
              <a:t>Say to them: “</a:t>
            </a:r>
            <a:r>
              <a:rPr lang="en-US" sz="3200" i="1" dirty="0">
                <a:solidFill>
                  <a:schemeClr val="accent4">
                    <a:lumMod val="60000"/>
                    <a:lumOff val="40000"/>
                  </a:schemeClr>
                </a:solidFill>
                <a:effectLst>
                  <a:outerShdw blurRad="38100" dist="38100" dir="2700000" algn="tl">
                    <a:srgbClr val="000000">
                      <a:alpha val="43137"/>
                    </a:srgbClr>
                  </a:outerShdw>
                </a:effectLst>
              </a:rPr>
              <a:t>As</a:t>
            </a:r>
            <a:r>
              <a:rPr lang="en-US" sz="3200" dirty="0">
                <a:solidFill>
                  <a:schemeClr val="accent4">
                    <a:lumMod val="60000"/>
                    <a:lumOff val="40000"/>
                  </a:schemeClr>
                </a:solidFill>
                <a:effectLst>
                  <a:outerShdw blurRad="38100" dist="38100" dir="2700000" algn="tl">
                    <a:srgbClr val="000000">
                      <a:alpha val="43137"/>
                    </a:srgbClr>
                  </a:outerShdw>
                </a:effectLst>
              </a:rPr>
              <a:t> I live,” says the Lord God, “I have no pleasure in the death of the wicked, but that the wicked turn from his way and live. Turn, turn from your evil ways! For why should you die, O house of Israel?”</a:t>
            </a:r>
            <a:endParaRPr lang="en-US" altLang="en-US" sz="11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4650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60000"/>
                    <a:lumOff val="40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disguises </a:t>
            </a:r>
            <a:r>
              <a:rPr lang="en-US" altLang="en-US" sz="3200" dirty="0">
                <a:solidFill>
                  <a:schemeClr val="bg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KJV, </a:t>
            </a:r>
            <a:r>
              <a:rPr lang="en-US" altLang="en-US" sz="3200" dirty="0" err="1">
                <a:solidFill>
                  <a:schemeClr val="accent4">
                    <a:lumMod val="60000"/>
                    <a:lumOff val="40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dissembleth</a:t>
            </a:r>
            <a:r>
              <a:rPr lang="en-US" altLang="en-US" sz="3200" dirty="0">
                <a:solidFill>
                  <a:schemeClr val="accent4">
                    <a:lumMod val="60000"/>
                    <a:lumOff val="40000"/>
                  </a:schemeClr>
                </a:solidFill>
                <a:effectLst>
                  <a:outerShdw blurRad="38100" dist="38100" dir="2700000" algn="tl">
                    <a:srgbClr val="000000">
                      <a:alpha val="43137"/>
                    </a:srgbClr>
                  </a:outerShdw>
                </a:effectLst>
              </a:rPr>
              <a:t> </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21419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07289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25943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a:solidFill>
                  <a:schemeClr val="bg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NLT ~ </a:t>
            </a:r>
            <a:r>
              <a:rPr lang="en-US" altLang="en-US" sz="3200" dirty="0">
                <a:solidFill>
                  <a:schemeClr val="accent4">
                    <a:lumMod val="40000"/>
                    <a:lumOff val="60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My child, fear the LORD and the king.</a:t>
            </a:r>
            <a:endParaRPr lang="en-US" altLang="en-US" sz="80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339673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27286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Good News Bible ~ </a:t>
            </a:r>
            <a:r>
              <a:rPr lang="en-US" sz="3200" dirty="0">
                <a:solidFill>
                  <a:schemeClr val="accent4">
                    <a:lumMod val="40000"/>
                    <a:lumOff val="60000"/>
                  </a:schemeClr>
                </a:solidFill>
                <a:effectLst>
                  <a:outerShdw blurRad="38100" dist="38100" dir="2700000" algn="tl">
                    <a:srgbClr val="000000">
                      <a:alpha val="43137"/>
                    </a:srgbClr>
                  </a:outerShdw>
                </a:effectLst>
              </a:rPr>
              <a:t>An honest answer is a sign of true friendship.</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51327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24-26</a:t>
            </a:r>
          </a:p>
        </p:txBody>
      </p:sp>
    </p:spTree>
    <p:extLst>
      <p:ext uri="{BB962C8B-B14F-4D97-AF65-F5344CB8AC3E}">
        <p14:creationId xmlns:p14="http://schemas.microsoft.com/office/powerpoint/2010/main" val="17815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roverb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overb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2" id="{973B28B8-E34A-4E3E-83D0-535FDF613961}" vid="{B8E2D360-5C2B-464E-B66A-AF8D0F7F8773}"/>
    </a:ext>
  </a:extLst>
</a:theme>
</file>

<file path=docProps/app.xml><?xml version="1.0" encoding="utf-8"?>
<Properties xmlns="http://schemas.openxmlformats.org/officeDocument/2006/extended-properties" xmlns:vt="http://schemas.openxmlformats.org/officeDocument/2006/docPropsVTypes">
  <Template>Proverbs</Template>
  <TotalTime>0</TotalTime>
  <Words>618</Words>
  <Application>Microsoft Office PowerPoint</Application>
  <PresentationFormat>On-screen Show (4:3)</PresentationFormat>
  <Paragraphs>73</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Milkshake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12</cp:revision>
  <dcterms:created xsi:type="dcterms:W3CDTF">2018-10-08T17:09:48Z</dcterms:created>
  <dcterms:modified xsi:type="dcterms:W3CDTF">2018-10-10T21:36:39Z</dcterms:modified>
</cp:coreProperties>
</file>