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9" r:id="rId3"/>
    <p:sldId id="260" r:id="rId4"/>
    <p:sldId id="300" r:id="rId5"/>
    <p:sldId id="301" r:id="rId6"/>
    <p:sldId id="263" r:id="rId7"/>
    <p:sldId id="264" r:id="rId8"/>
    <p:sldId id="267" r:id="rId9"/>
    <p:sldId id="270" r:id="rId10"/>
    <p:sldId id="272" r:id="rId11"/>
    <p:sldId id="273" r:id="rId12"/>
    <p:sldId id="268" r:id="rId13"/>
    <p:sldId id="271" r:id="rId14"/>
    <p:sldId id="265" r:id="rId15"/>
    <p:sldId id="266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7" r:id="rId25"/>
    <p:sldId id="286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61" r:id="rId35"/>
    <p:sldId id="262" r:id="rId3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Milkshake" panose="02000505000000020003" pitchFamily="2" charset="0"/>
      <p:regular r:id="rId4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3600"/>
    <a:srgbClr val="FF4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A26DC7-DC54-479C-872A-87F5BC16E079}" v="875" dt="2018-10-03T21:38:16.3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92" d="100"/>
          <a:sy n="92" d="100"/>
        </p:scale>
        <p:origin x="66" y="2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 Merrihew" userId="bcb7a1e886d99f07" providerId="LiveId" clId="{A6A26DC7-DC54-479C-872A-87F5BC16E079}"/>
    <pc:docChg chg="undo custSel addSld delSld modSld modMainMaster">
      <pc:chgData name="Ken Merrihew" userId="bcb7a1e886d99f07" providerId="LiveId" clId="{A6A26DC7-DC54-479C-872A-87F5BC16E079}" dt="2018-10-03T21:38:16.385" v="1021"/>
      <pc:docMkLst>
        <pc:docMk/>
      </pc:docMkLst>
      <pc:sldChg chg="modSp modTransition">
        <pc:chgData name="Ken Merrihew" userId="bcb7a1e886d99f07" providerId="LiveId" clId="{A6A26DC7-DC54-479C-872A-87F5BC16E079}" dt="2018-10-03T21:34:51.171" v="953" actId="20577"/>
        <pc:sldMkLst>
          <pc:docMk/>
          <pc:sldMk cId="3186382907" sldId="256"/>
        </pc:sldMkLst>
        <pc:spChg chg="mod">
          <ac:chgData name="Ken Merrihew" userId="bcb7a1e886d99f07" providerId="LiveId" clId="{A6A26DC7-DC54-479C-872A-87F5BC16E079}" dt="2018-10-03T21:34:51.171" v="953" actId="20577"/>
          <ac:spMkLst>
            <pc:docMk/>
            <pc:sldMk cId="3186382907" sldId="256"/>
            <ac:spMk id="3" creationId="{4FAA5293-FD01-45B2-AFAF-097F0D3A2FAD}"/>
          </ac:spMkLst>
        </pc:spChg>
      </pc:sldChg>
      <pc:sldChg chg="addSp delSp modSp modTransition delAnim modAnim">
        <pc:chgData name="Ken Merrihew" userId="bcb7a1e886d99f07" providerId="LiveId" clId="{A6A26DC7-DC54-479C-872A-87F5BC16E079}" dt="2018-10-03T21:34:57.407" v="955" actId="20577"/>
        <pc:sldMkLst>
          <pc:docMk/>
          <pc:sldMk cId="29345304" sldId="259"/>
        </pc:sldMkLst>
        <pc:spChg chg="del">
          <ac:chgData name="Ken Merrihew" userId="bcb7a1e886d99f07" providerId="LiveId" clId="{A6A26DC7-DC54-479C-872A-87F5BC16E079}" dt="2018-10-03T01:25:12.524" v="511" actId="478"/>
          <ac:spMkLst>
            <pc:docMk/>
            <pc:sldMk cId="29345304" sldId="259"/>
            <ac:spMk id="3" creationId="{F624012A-3AA0-4F51-A3A1-B8F6522EA189}"/>
          </ac:spMkLst>
        </pc:spChg>
        <pc:spChg chg="mod">
          <ac:chgData name="Ken Merrihew" userId="bcb7a1e886d99f07" providerId="LiveId" clId="{A6A26DC7-DC54-479C-872A-87F5BC16E079}" dt="2018-10-03T21:34:57.407" v="955" actId="20577"/>
          <ac:spMkLst>
            <pc:docMk/>
            <pc:sldMk cId="29345304" sldId="259"/>
            <ac:spMk id="6" creationId="{BC752831-6C84-4EE0-8B20-8B3DB42D82E2}"/>
          </ac:spMkLst>
        </pc:spChg>
        <pc:spChg chg="add del mod">
          <ac:chgData name="Ken Merrihew" userId="bcb7a1e886d99f07" providerId="LiveId" clId="{A6A26DC7-DC54-479C-872A-87F5BC16E079}" dt="2018-10-03T01:26:12.512" v="517" actId="478"/>
          <ac:spMkLst>
            <pc:docMk/>
            <pc:sldMk cId="29345304" sldId="259"/>
            <ac:spMk id="8" creationId="{06561740-6AA5-45D0-817F-8FDA6F0D7CD0}"/>
          </ac:spMkLst>
        </pc:spChg>
        <pc:spChg chg="add del mod">
          <ac:chgData name="Ken Merrihew" userId="bcb7a1e886d99f07" providerId="LiveId" clId="{A6A26DC7-DC54-479C-872A-87F5BC16E079}" dt="2018-10-03T01:26:11.481" v="516" actId="478"/>
          <ac:spMkLst>
            <pc:docMk/>
            <pc:sldMk cId="29345304" sldId="259"/>
            <ac:spMk id="11" creationId="{9491CFB7-9310-476B-A7EF-4DEFBA7C6BCD}"/>
          </ac:spMkLst>
        </pc:spChg>
        <pc:spChg chg="add del mod">
          <ac:chgData name="Ken Merrihew" userId="bcb7a1e886d99f07" providerId="LiveId" clId="{A6A26DC7-DC54-479C-872A-87F5BC16E079}" dt="2018-10-03T01:26:06.681" v="513" actId="478"/>
          <ac:spMkLst>
            <pc:docMk/>
            <pc:sldMk cId="29345304" sldId="259"/>
            <ac:spMk id="14" creationId="{6FD8DD34-F173-492D-820C-E9E327BA3037}"/>
          </ac:spMkLst>
        </pc:spChg>
        <pc:spChg chg="add mod">
          <ac:chgData name="Ken Merrihew" userId="bcb7a1e886d99f07" providerId="LiveId" clId="{A6A26DC7-DC54-479C-872A-87F5BC16E079}" dt="2018-10-03T01:47:49.058" v="672" actId="1038"/>
          <ac:spMkLst>
            <pc:docMk/>
            <pc:sldMk cId="29345304" sldId="259"/>
            <ac:spMk id="15" creationId="{2846938C-0691-4BDB-AE2D-01893FB727D5}"/>
          </ac:spMkLst>
        </pc:spChg>
        <pc:spChg chg="add mod">
          <ac:chgData name="Ken Merrihew" userId="bcb7a1e886d99f07" providerId="LiveId" clId="{A6A26DC7-DC54-479C-872A-87F5BC16E079}" dt="2018-10-03T01:48:02.674" v="788" actId="1037"/>
          <ac:spMkLst>
            <pc:docMk/>
            <pc:sldMk cId="29345304" sldId="259"/>
            <ac:spMk id="17" creationId="{E3B878FB-68C4-4F75-8583-62789AFBFD1B}"/>
          </ac:spMkLst>
        </pc:spChg>
        <pc:picChg chg="add del mod">
          <ac:chgData name="Ken Merrihew" userId="bcb7a1e886d99f07" providerId="LiveId" clId="{A6A26DC7-DC54-479C-872A-87F5BC16E079}" dt="2018-10-03T01:41:31.431" v="520" actId="478"/>
          <ac:picMkLst>
            <pc:docMk/>
            <pc:sldMk cId="29345304" sldId="259"/>
            <ac:picMk id="7" creationId="{C9385EE0-5798-4D29-8FE6-163EF1BDC94D}"/>
          </ac:picMkLst>
        </pc:picChg>
        <pc:picChg chg="add mod">
          <ac:chgData name="Ken Merrihew" userId="bcb7a1e886d99f07" providerId="LiveId" clId="{A6A26DC7-DC54-479C-872A-87F5BC16E079}" dt="2018-10-03T01:47:49.058" v="672" actId="1038"/>
          <ac:picMkLst>
            <pc:docMk/>
            <pc:sldMk cId="29345304" sldId="259"/>
            <ac:picMk id="10" creationId="{91FC0E18-666E-4E6F-BCE8-AB81499CF58E}"/>
          </ac:picMkLst>
        </pc:picChg>
        <pc:picChg chg="add del mod">
          <ac:chgData name="Ken Merrihew" userId="bcb7a1e886d99f07" providerId="LiveId" clId="{A6A26DC7-DC54-479C-872A-87F5BC16E079}" dt="2018-10-03T01:41:32.867" v="521" actId="478"/>
          <ac:picMkLst>
            <pc:docMk/>
            <pc:sldMk cId="29345304" sldId="259"/>
            <ac:picMk id="13" creationId="{6F8DB0A2-C026-4027-929E-C3F44EC4CF37}"/>
          </ac:picMkLst>
        </pc:picChg>
        <pc:picChg chg="add mod">
          <ac:chgData name="Ken Merrihew" userId="bcb7a1e886d99f07" providerId="LiveId" clId="{A6A26DC7-DC54-479C-872A-87F5BC16E079}" dt="2018-10-03T01:48:02.674" v="788" actId="1037"/>
          <ac:picMkLst>
            <pc:docMk/>
            <pc:sldMk cId="29345304" sldId="259"/>
            <ac:picMk id="8194" creationId="{DD2C61A7-4682-4EDA-8F36-691719D35D5A}"/>
          </ac:picMkLst>
        </pc:picChg>
      </pc:sldChg>
      <pc:sldChg chg="addSp delSp modTransition">
        <pc:chgData name="Ken Merrihew" userId="bcb7a1e886d99f07" providerId="LiveId" clId="{A6A26DC7-DC54-479C-872A-87F5BC16E079}" dt="2018-10-03T21:35:04.231" v="957"/>
        <pc:sldMkLst>
          <pc:docMk/>
          <pc:sldMk cId="706016980" sldId="260"/>
        </pc:sldMkLst>
        <pc:spChg chg="add">
          <ac:chgData name="Ken Merrihew" userId="bcb7a1e886d99f07" providerId="LiveId" clId="{A6A26DC7-DC54-479C-872A-87F5BC16E079}" dt="2018-10-03T21:35:04.231" v="957"/>
          <ac:spMkLst>
            <pc:docMk/>
            <pc:sldMk cId="706016980" sldId="260"/>
            <ac:spMk id="3" creationId="{64A01071-DB73-4CEC-87C3-2C1C696823AE}"/>
          </ac:spMkLst>
        </pc:spChg>
        <pc:spChg chg="del">
          <ac:chgData name="Ken Merrihew" userId="bcb7a1e886d99f07" providerId="LiveId" clId="{A6A26DC7-DC54-479C-872A-87F5BC16E079}" dt="2018-10-03T21:35:03.662" v="956" actId="478"/>
          <ac:spMkLst>
            <pc:docMk/>
            <pc:sldMk cId="706016980" sldId="260"/>
            <ac:spMk id="5" creationId="{70CDD8E3-C980-4079-A954-7A8981B87DD1}"/>
          </ac:spMkLst>
        </pc:spChg>
      </pc:sldChg>
      <pc:sldChg chg="addSp delSp modTransition">
        <pc:chgData name="Ken Merrihew" userId="bcb7a1e886d99f07" providerId="LiveId" clId="{A6A26DC7-DC54-479C-872A-87F5BC16E079}" dt="2018-10-03T21:38:10.113" v="1019"/>
        <pc:sldMkLst>
          <pc:docMk/>
          <pc:sldMk cId="454098145" sldId="261"/>
        </pc:sldMkLst>
        <pc:spChg chg="del">
          <ac:chgData name="Ken Merrihew" userId="bcb7a1e886d99f07" providerId="LiveId" clId="{A6A26DC7-DC54-479C-872A-87F5BC16E079}" dt="2018-10-03T21:38:09.548" v="1018" actId="478"/>
          <ac:spMkLst>
            <pc:docMk/>
            <pc:sldMk cId="454098145" sldId="261"/>
            <ac:spMk id="6" creationId="{BC752831-6C84-4EE0-8B20-8B3DB42D82E2}"/>
          </ac:spMkLst>
        </pc:spChg>
        <pc:spChg chg="add">
          <ac:chgData name="Ken Merrihew" userId="bcb7a1e886d99f07" providerId="LiveId" clId="{A6A26DC7-DC54-479C-872A-87F5BC16E079}" dt="2018-10-03T21:38:10.113" v="1019"/>
          <ac:spMkLst>
            <pc:docMk/>
            <pc:sldMk cId="454098145" sldId="261"/>
            <ac:spMk id="13" creationId="{9DA0B9BC-C33E-446C-81E1-D321FEE3D773}"/>
          </ac:spMkLst>
        </pc:spChg>
      </pc:sldChg>
      <pc:sldChg chg="addSp delSp modTransition">
        <pc:chgData name="Ken Merrihew" userId="bcb7a1e886d99f07" providerId="LiveId" clId="{A6A26DC7-DC54-479C-872A-87F5BC16E079}" dt="2018-10-03T21:38:16.385" v="1021"/>
        <pc:sldMkLst>
          <pc:docMk/>
          <pc:sldMk cId="1875059744" sldId="262"/>
        </pc:sldMkLst>
        <pc:spChg chg="add">
          <ac:chgData name="Ken Merrihew" userId="bcb7a1e886d99f07" providerId="LiveId" clId="{A6A26DC7-DC54-479C-872A-87F5BC16E079}" dt="2018-10-03T21:38:16.385" v="1021"/>
          <ac:spMkLst>
            <pc:docMk/>
            <pc:sldMk cId="1875059744" sldId="262"/>
            <ac:spMk id="3" creationId="{302A3B0B-22FC-4938-AA53-8A929ADA6C1A}"/>
          </ac:spMkLst>
        </pc:spChg>
        <pc:spChg chg="del">
          <ac:chgData name="Ken Merrihew" userId="bcb7a1e886d99f07" providerId="LiveId" clId="{A6A26DC7-DC54-479C-872A-87F5BC16E079}" dt="2018-10-03T21:38:15.866" v="1020" actId="478"/>
          <ac:spMkLst>
            <pc:docMk/>
            <pc:sldMk cId="1875059744" sldId="262"/>
            <ac:spMk id="5" creationId="{70CDD8E3-C980-4079-A954-7A8981B87DD1}"/>
          </ac:spMkLst>
        </pc:spChg>
      </pc:sldChg>
      <pc:sldChg chg="addSp delSp modSp modTransition modAnim">
        <pc:chgData name="Ken Merrihew" userId="bcb7a1e886d99f07" providerId="LiveId" clId="{A6A26DC7-DC54-479C-872A-87F5BC16E079}" dt="2018-10-03T21:35:15.165" v="963"/>
        <pc:sldMkLst>
          <pc:docMk/>
          <pc:sldMk cId="3132952546" sldId="263"/>
        </pc:sldMkLst>
        <pc:spChg chg="add mod">
          <ac:chgData name="Ken Merrihew" userId="bcb7a1e886d99f07" providerId="LiveId" clId="{A6A26DC7-DC54-479C-872A-87F5BC16E079}" dt="2018-10-03T18:26:06.068" v="854"/>
          <ac:spMkLst>
            <pc:docMk/>
            <pc:sldMk cId="3132952546" sldId="263"/>
            <ac:spMk id="5" creationId="{71EAC561-D2B2-40B5-B6D2-DB33F0599B91}"/>
          </ac:spMkLst>
        </pc:spChg>
        <pc:spChg chg="del">
          <ac:chgData name="Ken Merrihew" userId="bcb7a1e886d99f07" providerId="LiveId" clId="{A6A26DC7-DC54-479C-872A-87F5BC16E079}" dt="2018-10-03T21:35:14.505" v="962" actId="478"/>
          <ac:spMkLst>
            <pc:docMk/>
            <pc:sldMk cId="3132952546" sldId="263"/>
            <ac:spMk id="6" creationId="{BC752831-6C84-4EE0-8B20-8B3DB42D82E2}"/>
          </ac:spMkLst>
        </pc:spChg>
        <pc:spChg chg="add">
          <ac:chgData name="Ken Merrihew" userId="bcb7a1e886d99f07" providerId="LiveId" clId="{A6A26DC7-DC54-479C-872A-87F5BC16E079}" dt="2018-10-03T21:35:15.165" v="963"/>
          <ac:spMkLst>
            <pc:docMk/>
            <pc:sldMk cId="3132952546" sldId="263"/>
            <ac:spMk id="7" creationId="{E7C4EF6F-1428-40F7-9113-4BAC3BD3C4B1}"/>
          </ac:spMkLst>
        </pc:spChg>
      </pc:sldChg>
      <pc:sldChg chg="addSp delSp modTransition">
        <pc:chgData name="Ken Merrihew" userId="bcb7a1e886d99f07" providerId="LiveId" clId="{A6A26DC7-DC54-479C-872A-87F5BC16E079}" dt="2018-10-03T21:35:19.931" v="965"/>
        <pc:sldMkLst>
          <pc:docMk/>
          <pc:sldMk cId="4015672403" sldId="264"/>
        </pc:sldMkLst>
        <pc:spChg chg="add">
          <ac:chgData name="Ken Merrihew" userId="bcb7a1e886d99f07" providerId="LiveId" clId="{A6A26DC7-DC54-479C-872A-87F5BC16E079}" dt="2018-10-03T21:35:19.931" v="965"/>
          <ac:spMkLst>
            <pc:docMk/>
            <pc:sldMk cId="4015672403" sldId="264"/>
            <ac:spMk id="3" creationId="{F2BB4A19-D87C-4975-A963-9627F63A9D0B}"/>
          </ac:spMkLst>
        </pc:spChg>
        <pc:spChg chg="del">
          <ac:chgData name="Ken Merrihew" userId="bcb7a1e886d99f07" providerId="LiveId" clId="{A6A26DC7-DC54-479C-872A-87F5BC16E079}" dt="2018-10-03T21:35:19.392" v="964" actId="478"/>
          <ac:spMkLst>
            <pc:docMk/>
            <pc:sldMk cId="4015672403" sldId="264"/>
            <ac:spMk id="5" creationId="{70CDD8E3-C980-4079-A954-7A8981B87DD1}"/>
          </ac:spMkLst>
        </pc:spChg>
      </pc:sldChg>
      <pc:sldChg chg="addSp delSp modTransition">
        <pc:chgData name="Ken Merrihew" userId="bcb7a1e886d99f07" providerId="LiveId" clId="{A6A26DC7-DC54-479C-872A-87F5BC16E079}" dt="2018-10-03T21:35:58.162" v="979"/>
        <pc:sldMkLst>
          <pc:docMk/>
          <pc:sldMk cId="4065736396" sldId="265"/>
        </pc:sldMkLst>
        <pc:spChg chg="add">
          <ac:chgData name="Ken Merrihew" userId="bcb7a1e886d99f07" providerId="LiveId" clId="{A6A26DC7-DC54-479C-872A-87F5BC16E079}" dt="2018-10-03T21:35:58.162" v="979"/>
          <ac:spMkLst>
            <pc:docMk/>
            <pc:sldMk cId="4065736396" sldId="265"/>
            <ac:spMk id="4" creationId="{6B48DCD4-C947-4FD1-BC53-A948BF9974E4}"/>
          </ac:spMkLst>
        </pc:spChg>
        <pc:spChg chg="del">
          <ac:chgData name="Ken Merrihew" userId="bcb7a1e886d99f07" providerId="LiveId" clId="{A6A26DC7-DC54-479C-872A-87F5BC16E079}" dt="2018-10-03T21:35:57.614" v="978" actId="478"/>
          <ac:spMkLst>
            <pc:docMk/>
            <pc:sldMk cId="4065736396" sldId="265"/>
            <ac:spMk id="6" creationId="{BC752831-6C84-4EE0-8B20-8B3DB42D82E2}"/>
          </ac:spMkLst>
        </pc:spChg>
      </pc:sldChg>
      <pc:sldChg chg="addSp delSp modTransition">
        <pc:chgData name="Ken Merrihew" userId="bcb7a1e886d99f07" providerId="LiveId" clId="{A6A26DC7-DC54-479C-872A-87F5BC16E079}" dt="2018-10-03T21:36:03.115" v="981"/>
        <pc:sldMkLst>
          <pc:docMk/>
          <pc:sldMk cId="1795646206" sldId="266"/>
        </pc:sldMkLst>
        <pc:spChg chg="add">
          <ac:chgData name="Ken Merrihew" userId="bcb7a1e886d99f07" providerId="LiveId" clId="{A6A26DC7-DC54-479C-872A-87F5BC16E079}" dt="2018-10-03T21:36:03.115" v="981"/>
          <ac:spMkLst>
            <pc:docMk/>
            <pc:sldMk cId="1795646206" sldId="266"/>
            <ac:spMk id="3" creationId="{0BE6F46B-2BD9-41AE-B4BF-3F7D01B08161}"/>
          </ac:spMkLst>
        </pc:spChg>
        <pc:spChg chg="del">
          <ac:chgData name="Ken Merrihew" userId="bcb7a1e886d99f07" providerId="LiveId" clId="{A6A26DC7-DC54-479C-872A-87F5BC16E079}" dt="2018-10-03T21:36:02.539" v="980" actId="478"/>
          <ac:spMkLst>
            <pc:docMk/>
            <pc:sldMk cId="1795646206" sldId="266"/>
            <ac:spMk id="5" creationId="{70CDD8E3-C980-4079-A954-7A8981B87DD1}"/>
          </ac:spMkLst>
        </pc:spChg>
      </pc:sldChg>
      <pc:sldChg chg="addSp delSp modTransition">
        <pc:chgData name="Ken Merrihew" userId="bcb7a1e886d99f07" providerId="LiveId" clId="{A6A26DC7-DC54-479C-872A-87F5BC16E079}" dt="2018-10-03T21:35:24.036" v="967"/>
        <pc:sldMkLst>
          <pc:docMk/>
          <pc:sldMk cId="3988987787" sldId="267"/>
        </pc:sldMkLst>
        <pc:spChg chg="add">
          <ac:chgData name="Ken Merrihew" userId="bcb7a1e886d99f07" providerId="LiveId" clId="{A6A26DC7-DC54-479C-872A-87F5BC16E079}" dt="2018-10-03T21:35:24.036" v="967"/>
          <ac:spMkLst>
            <pc:docMk/>
            <pc:sldMk cId="3988987787" sldId="267"/>
            <ac:spMk id="4" creationId="{F8EA0501-33B6-4C91-86A2-C225884CCD28}"/>
          </ac:spMkLst>
        </pc:spChg>
        <pc:spChg chg="del">
          <ac:chgData name="Ken Merrihew" userId="bcb7a1e886d99f07" providerId="LiveId" clId="{A6A26DC7-DC54-479C-872A-87F5BC16E079}" dt="2018-10-03T21:35:23.502" v="966" actId="478"/>
          <ac:spMkLst>
            <pc:docMk/>
            <pc:sldMk cId="3988987787" sldId="267"/>
            <ac:spMk id="6" creationId="{BC752831-6C84-4EE0-8B20-8B3DB42D82E2}"/>
          </ac:spMkLst>
        </pc:spChg>
      </pc:sldChg>
      <pc:sldChg chg="addSp delSp modSp modTransition modAnim">
        <pc:chgData name="Ken Merrihew" userId="bcb7a1e886d99f07" providerId="LiveId" clId="{A6A26DC7-DC54-479C-872A-87F5BC16E079}" dt="2018-10-03T21:35:41.757" v="975"/>
        <pc:sldMkLst>
          <pc:docMk/>
          <pc:sldMk cId="2068738280" sldId="268"/>
        </pc:sldMkLst>
        <pc:spChg chg="del mod">
          <ac:chgData name="Ken Merrihew" userId="bcb7a1e886d99f07" providerId="LiveId" clId="{A6A26DC7-DC54-479C-872A-87F5BC16E079}" dt="2018-10-03T21:35:41.243" v="974" actId="478"/>
          <ac:spMkLst>
            <pc:docMk/>
            <pc:sldMk cId="2068738280" sldId="268"/>
            <ac:spMk id="5" creationId="{70CDD8E3-C980-4079-A954-7A8981B87DD1}"/>
          </ac:spMkLst>
        </pc:spChg>
        <pc:spChg chg="mod">
          <ac:chgData name="Ken Merrihew" userId="bcb7a1e886d99f07" providerId="LiveId" clId="{A6A26DC7-DC54-479C-872A-87F5BC16E079}" dt="2018-10-01T19:03:08.014" v="33" actId="1037"/>
          <ac:spMkLst>
            <pc:docMk/>
            <pc:sldMk cId="2068738280" sldId="268"/>
            <ac:spMk id="73" creationId="{87870D82-3AC0-43F3-9354-AA28F262F404}"/>
          </ac:spMkLst>
        </pc:spChg>
        <pc:spChg chg="mod">
          <ac:chgData name="Ken Merrihew" userId="bcb7a1e886d99f07" providerId="LiveId" clId="{A6A26DC7-DC54-479C-872A-87F5BC16E079}" dt="2018-10-03T01:56:10.804" v="791" actId="20577"/>
          <ac:spMkLst>
            <pc:docMk/>
            <pc:sldMk cId="2068738280" sldId="268"/>
            <ac:spMk id="74" creationId="{90AF07D0-CF70-483D-BC7E-D405BC2B311F}"/>
          </ac:spMkLst>
        </pc:spChg>
        <pc:spChg chg="mod">
          <ac:chgData name="Ken Merrihew" userId="bcb7a1e886d99f07" providerId="LiveId" clId="{A6A26DC7-DC54-479C-872A-87F5BC16E079}" dt="2018-10-01T19:03:13.361" v="35" actId="207"/>
          <ac:spMkLst>
            <pc:docMk/>
            <pc:sldMk cId="2068738280" sldId="268"/>
            <ac:spMk id="75" creationId="{75EFDEF4-E8BD-4433-9313-84E782B36FFF}"/>
          </ac:spMkLst>
        </pc:spChg>
        <pc:spChg chg="add mod">
          <ac:chgData name="Ken Merrihew" userId="bcb7a1e886d99f07" providerId="LiveId" clId="{A6A26DC7-DC54-479C-872A-87F5BC16E079}" dt="2018-10-03T01:56:26.940" v="794" actId="122"/>
          <ac:spMkLst>
            <pc:docMk/>
            <pc:sldMk cId="2068738280" sldId="268"/>
            <ac:spMk id="76" creationId="{ACDBD56C-CD41-4DBB-8906-FC188AB5D94D}"/>
          </ac:spMkLst>
        </pc:spChg>
        <pc:spChg chg="add">
          <ac:chgData name="Ken Merrihew" userId="bcb7a1e886d99f07" providerId="LiveId" clId="{A6A26DC7-DC54-479C-872A-87F5BC16E079}" dt="2018-10-03T21:35:41.757" v="975"/>
          <ac:spMkLst>
            <pc:docMk/>
            <pc:sldMk cId="2068738280" sldId="268"/>
            <ac:spMk id="77" creationId="{AA66750C-D4AC-41D9-BA20-D1A5A526EA3A}"/>
          </ac:spMkLst>
        </pc:spChg>
        <pc:grpChg chg="mod">
          <ac:chgData name="Ken Merrihew" userId="bcb7a1e886d99f07" providerId="LiveId" clId="{A6A26DC7-DC54-479C-872A-87F5BC16E079}" dt="2018-10-01T19:03:08.014" v="33" actId="1037"/>
          <ac:grpSpMkLst>
            <pc:docMk/>
            <pc:sldMk cId="2068738280" sldId="268"/>
            <ac:grpSpMk id="17" creationId="{A5B70522-B0DE-4DF0-B79B-0BAAE4D63324}"/>
          </ac:grpSpMkLst>
        </pc:grpChg>
        <pc:grpChg chg="mod">
          <ac:chgData name="Ken Merrihew" userId="bcb7a1e886d99f07" providerId="LiveId" clId="{A6A26DC7-DC54-479C-872A-87F5BC16E079}" dt="2018-10-01T19:03:08.014" v="33" actId="1037"/>
          <ac:grpSpMkLst>
            <pc:docMk/>
            <pc:sldMk cId="2068738280" sldId="268"/>
            <ac:grpSpMk id="57" creationId="{5CC1D63A-5EFE-4AA1-AE79-46905E4C20FC}"/>
          </ac:grpSpMkLst>
        </pc:grpChg>
      </pc:sldChg>
      <pc:sldChg chg="addSp delSp modTransition">
        <pc:chgData name="Ken Merrihew" userId="bcb7a1e886d99f07" providerId="LiveId" clId="{A6A26DC7-DC54-479C-872A-87F5BC16E079}" dt="2018-10-03T21:35:27.634" v="969"/>
        <pc:sldMkLst>
          <pc:docMk/>
          <pc:sldMk cId="1845515479" sldId="270"/>
        </pc:sldMkLst>
        <pc:spChg chg="add">
          <ac:chgData name="Ken Merrihew" userId="bcb7a1e886d99f07" providerId="LiveId" clId="{A6A26DC7-DC54-479C-872A-87F5BC16E079}" dt="2018-10-03T21:35:27.634" v="969"/>
          <ac:spMkLst>
            <pc:docMk/>
            <pc:sldMk cId="1845515479" sldId="270"/>
            <ac:spMk id="3" creationId="{DA296D30-EB9F-4AA1-8D69-A66D58FBD415}"/>
          </ac:spMkLst>
        </pc:spChg>
        <pc:spChg chg="del">
          <ac:chgData name="Ken Merrihew" userId="bcb7a1e886d99f07" providerId="LiveId" clId="{A6A26DC7-DC54-479C-872A-87F5BC16E079}" dt="2018-10-03T21:35:27.113" v="968" actId="478"/>
          <ac:spMkLst>
            <pc:docMk/>
            <pc:sldMk cId="1845515479" sldId="270"/>
            <ac:spMk id="6" creationId="{BC752831-6C84-4EE0-8B20-8B3DB42D82E2}"/>
          </ac:spMkLst>
        </pc:spChg>
      </pc:sldChg>
      <pc:sldChg chg="addSp delSp modTransition">
        <pc:chgData name="Ken Merrihew" userId="bcb7a1e886d99f07" providerId="LiveId" clId="{A6A26DC7-DC54-479C-872A-87F5BC16E079}" dt="2018-10-03T21:35:53.407" v="977"/>
        <pc:sldMkLst>
          <pc:docMk/>
          <pc:sldMk cId="2607231930" sldId="271"/>
        </pc:sldMkLst>
        <pc:spChg chg="add">
          <ac:chgData name="Ken Merrihew" userId="bcb7a1e886d99f07" providerId="LiveId" clId="{A6A26DC7-DC54-479C-872A-87F5BC16E079}" dt="2018-10-03T21:35:53.407" v="977"/>
          <ac:spMkLst>
            <pc:docMk/>
            <pc:sldMk cId="2607231930" sldId="271"/>
            <ac:spMk id="3" creationId="{017F1229-06E6-41CF-977F-4AF9CC17AEDF}"/>
          </ac:spMkLst>
        </pc:spChg>
        <pc:spChg chg="del">
          <ac:chgData name="Ken Merrihew" userId="bcb7a1e886d99f07" providerId="LiveId" clId="{A6A26DC7-DC54-479C-872A-87F5BC16E079}" dt="2018-10-03T21:35:52.577" v="976" actId="478"/>
          <ac:spMkLst>
            <pc:docMk/>
            <pc:sldMk cId="2607231930" sldId="271"/>
            <ac:spMk id="5" creationId="{70CDD8E3-C980-4079-A954-7A8981B87DD1}"/>
          </ac:spMkLst>
        </pc:spChg>
      </pc:sldChg>
      <pc:sldChg chg="addSp delSp modTransition modAnim">
        <pc:chgData name="Ken Merrihew" userId="bcb7a1e886d99f07" providerId="LiveId" clId="{A6A26DC7-DC54-479C-872A-87F5BC16E079}" dt="2018-10-03T21:35:31.851" v="971"/>
        <pc:sldMkLst>
          <pc:docMk/>
          <pc:sldMk cId="552959068" sldId="272"/>
        </pc:sldMkLst>
        <pc:spChg chg="del">
          <ac:chgData name="Ken Merrihew" userId="bcb7a1e886d99f07" providerId="LiveId" clId="{A6A26DC7-DC54-479C-872A-87F5BC16E079}" dt="2018-10-03T21:35:31.284" v="970" actId="478"/>
          <ac:spMkLst>
            <pc:docMk/>
            <pc:sldMk cId="552959068" sldId="272"/>
            <ac:spMk id="6" creationId="{BC752831-6C84-4EE0-8B20-8B3DB42D82E2}"/>
          </ac:spMkLst>
        </pc:spChg>
        <pc:spChg chg="add">
          <ac:chgData name="Ken Merrihew" userId="bcb7a1e886d99f07" providerId="LiveId" clId="{A6A26DC7-DC54-479C-872A-87F5BC16E079}" dt="2018-10-03T21:35:31.851" v="971"/>
          <ac:spMkLst>
            <pc:docMk/>
            <pc:sldMk cId="552959068" sldId="272"/>
            <ac:spMk id="7" creationId="{D128EC49-8D5E-486F-AB88-EF70A51CFAB4}"/>
          </ac:spMkLst>
        </pc:spChg>
      </pc:sldChg>
      <pc:sldChg chg="addSp delSp modTransition">
        <pc:chgData name="Ken Merrihew" userId="bcb7a1e886d99f07" providerId="LiveId" clId="{A6A26DC7-DC54-479C-872A-87F5BC16E079}" dt="2018-10-03T21:35:35.870" v="973"/>
        <pc:sldMkLst>
          <pc:docMk/>
          <pc:sldMk cId="3545855569" sldId="273"/>
        </pc:sldMkLst>
        <pc:spChg chg="add">
          <ac:chgData name="Ken Merrihew" userId="bcb7a1e886d99f07" providerId="LiveId" clId="{A6A26DC7-DC54-479C-872A-87F5BC16E079}" dt="2018-10-03T21:35:35.870" v="973"/>
          <ac:spMkLst>
            <pc:docMk/>
            <pc:sldMk cId="3545855569" sldId="273"/>
            <ac:spMk id="3" creationId="{A922EA84-9A63-4BE9-85B3-BDB80D3D15BD}"/>
          </ac:spMkLst>
        </pc:spChg>
        <pc:spChg chg="del">
          <ac:chgData name="Ken Merrihew" userId="bcb7a1e886d99f07" providerId="LiveId" clId="{A6A26DC7-DC54-479C-872A-87F5BC16E079}" dt="2018-10-03T21:35:35.327" v="972" actId="478"/>
          <ac:spMkLst>
            <pc:docMk/>
            <pc:sldMk cId="3545855569" sldId="273"/>
            <ac:spMk id="6" creationId="{BC752831-6C84-4EE0-8B20-8B3DB42D82E2}"/>
          </ac:spMkLst>
        </pc:spChg>
      </pc:sldChg>
      <pc:sldChg chg="modSp del modTransition">
        <pc:chgData name="Ken Merrihew" userId="bcb7a1e886d99f07" providerId="LiveId" clId="{A6A26DC7-DC54-479C-872A-87F5BC16E079}" dt="2018-10-03T21:34:42.775" v="946" actId="2696"/>
        <pc:sldMkLst>
          <pc:docMk/>
          <pc:sldMk cId="1558083049" sldId="274"/>
        </pc:sldMkLst>
        <pc:spChg chg="mod">
          <ac:chgData name="Ken Merrihew" userId="bcb7a1e886d99f07" providerId="LiveId" clId="{A6A26DC7-DC54-479C-872A-87F5BC16E079}" dt="2018-10-03T19:44:09.388" v="942" actId="207"/>
          <ac:spMkLst>
            <pc:docMk/>
            <pc:sldMk cId="1558083049" sldId="274"/>
            <ac:spMk id="3" creationId="{F624012A-3AA0-4F51-A3A1-B8F6522EA189}"/>
          </ac:spMkLst>
        </pc:spChg>
      </pc:sldChg>
      <pc:sldChg chg="del modTransition">
        <pc:chgData name="Ken Merrihew" userId="bcb7a1e886d99f07" providerId="LiveId" clId="{A6A26DC7-DC54-479C-872A-87F5BC16E079}" dt="2018-10-03T21:34:42.777" v="947" actId="2696"/>
        <pc:sldMkLst>
          <pc:docMk/>
          <pc:sldMk cId="1594959323" sldId="275"/>
        </pc:sldMkLst>
      </pc:sldChg>
      <pc:sldChg chg="addSp delSp modTransition">
        <pc:chgData name="Ken Merrihew" userId="bcb7a1e886d99f07" providerId="LiveId" clId="{A6A26DC7-DC54-479C-872A-87F5BC16E079}" dt="2018-10-03T21:36:08.090" v="983"/>
        <pc:sldMkLst>
          <pc:docMk/>
          <pc:sldMk cId="3901241298" sldId="276"/>
        </pc:sldMkLst>
        <pc:spChg chg="add">
          <ac:chgData name="Ken Merrihew" userId="bcb7a1e886d99f07" providerId="LiveId" clId="{A6A26DC7-DC54-479C-872A-87F5BC16E079}" dt="2018-10-03T21:36:08.090" v="983"/>
          <ac:spMkLst>
            <pc:docMk/>
            <pc:sldMk cId="3901241298" sldId="276"/>
            <ac:spMk id="4" creationId="{3B785E50-3DE9-4054-9F6C-97DA25CAB0BA}"/>
          </ac:spMkLst>
        </pc:spChg>
        <pc:spChg chg="del">
          <ac:chgData name="Ken Merrihew" userId="bcb7a1e886d99f07" providerId="LiveId" clId="{A6A26DC7-DC54-479C-872A-87F5BC16E079}" dt="2018-10-03T21:36:07.557" v="982" actId="478"/>
          <ac:spMkLst>
            <pc:docMk/>
            <pc:sldMk cId="3901241298" sldId="276"/>
            <ac:spMk id="6" creationId="{BC752831-6C84-4EE0-8B20-8B3DB42D82E2}"/>
          </ac:spMkLst>
        </pc:spChg>
      </pc:sldChg>
      <pc:sldChg chg="addSp delSp modTransition">
        <pc:chgData name="Ken Merrihew" userId="bcb7a1e886d99f07" providerId="LiveId" clId="{A6A26DC7-DC54-479C-872A-87F5BC16E079}" dt="2018-10-03T21:36:15.165" v="985"/>
        <pc:sldMkLst>
          <pc:docMk/>
          <pc:sldMk cId="1835092541" sldId="277"/>
        </pc:sldMkLst>
        <pc:spChg chg="add">
          <ac:chgData name="Ken Merrihew" userId="bcb7a1e886d99f07" providerId="LiveId" clId="{A6A26DC7-DC54-479C-872A-87F5BC16E079}" dt="2018-10-03T21:36:15.165" v="985"/>
          <ac:spMkLst>
            <pc:docMk/>
            <pc:sldMk cId="1835092541" sldId="277"/>
            <ac:spMk id="3" creationId="{B483FFD9-D84D-41B5-9FF6-77042DAC6B56}"/>
          </ac:spMkLst>
        </pc:spChg>
        <pc:spChg chg="del">
          <ac:chgData name="Ken Merrihew" userId="bcb7a1e886d99f07" providerId="LiveId" clId="{A6A26DC7-DC54-479C-872A-87F5BC16E079}" dt="2018-10-03T21:36:14.534" v="984" actId="478"/>
          <ac:spMkLst>
            <pc:docMk/>
            <pc:sldMk cId="1835092541" sldId="277"/>
            <ac:spMk id="5" creationId="{70CDD8E3-C980-4079-A954-7A8981B87DD1}"/>
          </ac:spMkLst>
        </pc:spChg>
      </pc:sldChg>
      <pc:sldChg chg="addSp delSp modTransition">
        <pc:chgData name="Ken Merrihew" userId="bcb7a1e886d99f07" providerId="LiveId" clId="{A6A26DC7-DC54-479C-872A-87F5BC16E079}" dt="2018-10-03T21:36:20.874" v="987"/>
        <pc:sldMkLst>
          <pc:docMk/>
          <pc:sldMk cId="3193818587" sldId="278"/>
        </pc:sldMkLst>
        <pc:spChg chg="add">
          <ac:chgData name="Ken Merrihew" userId="bcb7a1e886d99f07" providerId="LiveId" clId="{A6A26DC7-DC54-479C-872A-87F5BC16E079}" dt="2018-10-03T21:36:20.874" v="987"/>
          <ac:spMkLst>
            <pc:docMk/>
            <pc:sldMk cId="3193818587" sldId="278"/>
            <ac:spMk id="4" creationId="{C71AEC5C-06B0-4860-8BDD-A1DF2A8E7B21}"/>
          </ac:spMkLst>
        </pc:spChg>
        <pc:spChg chg="del">
          <ac:chgData name="Ken Merrihew" userId="bcb7a1e886d99f07" providerId="LiveId" clId="{A6A26DC7-DC54-479C-872A-87F5BC16E079}" dt="2018-10-03T21:36:20.330" v="986" actId="478"/>
          <ac:spMkLst>
            <pc:docMk/>
            <pc:sldMk cId="3193818587" sldId="278"/>
            <ac:spMk id="6" creationId="{BC752831-6C84-4EE0-8B20-8B3DB42D82E2}"/>
          </ac:spMkLst>
        </pc:spChg>
      </pc:sldChg>
      <pc:sldChg chg="addSp delSp modTransition">
        <pc:chgData name="Ken Merrihew" userId="bcb7a1e886d99f07" providerId="LiveId" clId="{A6A26DC7-DC54-479C-872A-87F5BC16E079}" dt="2018-10-03T21:36:25.940" v="989"/>
        <pc:sldMkLst>
          <pc:docMk/>
          <pc:sldMk cId="1538802776" sldId="279"/>
        </pc:sldMkLst>
        <pc:spChg chg="add">
          <ac:chgData name="Ken Merrihew" userId="bcb7a1e886d99f07" providerId="LiveId" clId="{A6A26DC7-DC54-479C-872A-87F5BC16E079}" dt="2018-10-03T21:36:25.940" v="989"/>
          <ac:spMkLst>
            <pc:docMk/>
            <pc:sldMk cId="1538802776" sldId="279"/>
            <ac:spMk id="3" creationId="{89A7C658-1E33-4F26-BFE2-DE17E82FBFE5}"/>
          </ac:spMkLst>
        </pc:spChg>
        <pc:spChg chg="del">
          <ac:chgData name="Ken Merrihew" userId="bcb7a1e886d99f07" providerId="LiveId" clId="{A6A26DC7-DC54-479C-872A-87F5BC16E079}" dt="2018-10-03T21:36:25.468" v="988" actId="478"/>
          <ac:spMkLst>
            <pc:docMk/>
            <pc:sldMk cId="1538802776" sldId="279"/>
            <ac:spMk id="5" creationId="{70CDD8E3-C980-4079-A954-7A8981B87DD1}"/>
          </ac:spMkLst>
        </pc:spChg>
      </pc:sldChg>
      <pc:sldChg chg="addSp delSp modTransition">
        <pc:chgData name="Ken Merrihew" userId="bcb7a1e886d99f07" providerId="LiveId" clId="{A6A26DC7-DC54-479C-872A-87F5BC16E079}" dt="2018-10-03T21:36:31.926" v="991"/>
        <pc:sldMkLst>
          <pc:docMk/>
          <pc:sldMk cId="636924958" sldId="280"/>
        </pc:sldMkLst>
        <pc:spChg chg="add">
          <ac:chgData name="Ken Merrihew" userId="bcb7a1e886d99f07" providerId="LiveId" clId="{A6A26DC7-DC54-479C-872A-87F5BC16E079}" dt="2018-10-03T21:36:31.926" v="991"/>
          <ac:spMkLst>
            <pc:docMk/>
            <pc:sldMk cId="636924958" sldId="280"/>
            <ac:spMk id="4" creationId="{2D59DAB8-4725-41BA-9324-234FDF16381A}"/>
          </ac:spMkLst>
        </pc:spChg>
        <pc:spChg chg="del">
          <ac:chgData name="Ken Merrihew" userId="bcb7a1e886d99f07" providerId="LiveId" clId="{A6A26DC7-DC54-479C-872A-87F5BC16E079}" dt="2018-10-03T21:36:31.213" v="990" actId="478"/>
          <ac:spMkLst>
            <pc:docMk/>
            <pc:sldMk cId="636924958" sldId="280"/>
            <ac:spMk id="6" creationId="{BC752831-6C84-4EE0-8B20-8B3DB42D82E2}"/>
          </ac:spMkLst>
        </pc:spChg>
      </pc:sldChg>
      <pc:sldChg chg="addSp delSp modTransition">
        <pc:chgData name="Ken Merrihew" userId="bcb7a1e886d99f07" providerId="LiveId" clId="{A6A26DC7-DC54-479C-872A-87F5BC16E079}" dt="2018-10-03T21:36:37.036" v="993"/>
        <pc:sldMkLst>
          <pc:docMk/>
          <pc:sldMk cId="2955813961" sldId="281"/>
        </pc:sldMkLst>
        <pc:spChg chg="add">
          <ac:chgData name="Ken Merrihew" userId="bcb7a1e886d99f07" providerId="LiveId" clId="{A6A26DC7-DC54-479C-872A-87F5BC16E079}" dt="2018-10-03T21:36:37.036" v="993"/>
          <ac:spMkLst>
            <pc:docMk/>
            <pc:sldMk cId="2955813961" sldId="281"/>
            <ac:spMk id="3" creationId="{38D81F7B-E204-49E5-9536-F230861D07DA}"/>
          </ac:spMkLst>
        </pc:spChg>
        <pc:spChg chg="del">
          <ac:chgData name="Ken Merrihew" userId="bcb7a1e886d99f07" providerId="LiveId" clId="{A6A26DC7-DC54-479C-872A-87F5BC16E079}" dt="2018-10-03T21:36:36.280" v="992" actId="478"/>
          <ac:spMkLst>
            <pc:docMk/>
            <pc:sldMk cId="2955813961" sldId="281"/>
            <ac:spMk id="5" creationId="{70CDD8E3-C980-4079-A954-7A8981B87DD1}"/>
          </ac:spMkLst>
        </pc:spChg>
      </pc:sldChg>
      <pc:sldChg chg="addSp delSp modSp modTransition modAnim">
        <pc:chgData name="Ken Merrihew" userId="bcb7a1e886d99f07" providerId="LiveId" clId="{A6A26DC7-DC54-479C-872A-87F5BC16E079}" dt="2018-10-03T21:36:44.171" v="995"/>
        <pc:sldMkLst>
          <pc:docMk/>
          <pc:sldMk cId="1896344451" sldId="282"/>
        </pc:sldMkLst>
        <pc:spChg chg="mod">
          <ac:chgData name="Ken Merrihew" userId="bcb7a1e886d99f07" providerId="LiveId" clId="{A6A26DC7-DC54-479C-872A-87F5BC16E079}" dt="2018-10-01T19:04:39.671" v="48" actId="20577"/>
          <ac:spMkLst>
            <pc:docMk/>
            <pc:sldMk cId="1896344451" sldId="282"/>
            <ac:spMk id="4" creationId="{B1A47610-55F1-400A-BDE2-608E7497DEDA}"/>
          </ac:spMkLst>
        </pc:spChg>
        <pc:spChg chg="add">
          <ac:chgData name="Ken Merrihew" userId="bcb7a1e886d99f07" providerId="LiveId" clId="{A6A26DC7-DC54-479C-872A-87F5BC16E079}" dt="2018-10-03T21:36:44.171" v="995"/>
          <ac:spMkLst>
            <pc:docMk/>
            <pc:sldMk cId="1896344451" sldId="282"/>
            <ac:spMk id="5" creationId="{E7AE4B2F-2F21-402B-9E01-1A51EE217562}"/>
          </ac:spMkLst>
        </pc:spChg>
        <pc:spChg chg="del">
          <ac:chgData name="Ken Merrihew" userId="bcb7a1e886d99f07" providerId="LiveId" clId="{A6A26DC7-DC54-479C-872A-87F5BC16E079}" dt="2018-10-03T21:36:43.422" v="994" actId="478"/>
          <ac:spMkLst>
            <pc:docMk/>
            <pc:sldMk cId="1896344451" sldId="282"/>
            <ac:spMk id="6" creationId="{BC752831-6C84-4EE0-8B20-8B3DB42D82E2}"/>
          </ac:spMkLst>
        </pc:spChg>
      </pc:sldChg>
      <pc:sldChg chg="addSp delSp modTransition">
        <pc:chgData name="Ken Merrihew" userId="bcb7a1e886d99f07" providerId="LiveId" clId="{A6A26DC7-DC54-479C-872A-87F5BC16E079}" dt="2018-10-03T21:36:49.787" v="997"/>
        <pc:sldMkLst>
          <pc:docMk/>
          <pc:sldMk cId="3363726327" sldId="283"/>
        </pc:sldMkLst>
        <pc:spChg chg="add">
          <ac:chgData name="Ken Merrihew" userId="bcb7a1e886d99f07" providerId="LiveId" clId="{A6A26DC7-DC54-479C-872A-87F5BC16E079}" dt="2018-10-03T21:36:49.787" v="997"/>
          <ac:spMkLst>
            <pc:docMk/>
            <pc:sldMk cId="3363726327" sldId="283"/>
            <ac:spMk id="3" creationId="{7757C213-7D9E-4631-B180-FFADBAD26A9D}"/>
          </ac:spMkLst>
        </pc:spChg>
        <pc:spChg chg="del">
          <ac:chgData name="Ken Merrihew" userId="bcb7a1e886d99f07" providerId="LiveId" clId="{A6A26DC7-DC54-479C-872A-87F5BC16E079}" dt="2018-10-03T21:36:49.260" v="996" actId="478"/>
          <ac:spMkLst>
            <pc:docMk/>
            <pc:sldMk cId="3363726327" sldId="283"/>
            <ac:spMk id="5" creationId="{70CDD8E3-C980-4079-A954-7A8981B87DD1}"/>
          </ac:spMkLst>
        </pc:spChg>
      </pc:sldChg>
      <pc:sldChg chg="del modTransition">
        <pc:chgData name="Ken Merrihew" userId="bcb7a1e886d99f07" providerId="LiveId" clId="{A6A26DC7-DC54-479C-872A-87F5BC16E079}" dt="2018-10-03T20:56:59.497" v="944" actId="2696"/>
        <pc:sldMkLst>
          <pc:docMk/>
          <pc:sldMk cId="1509561157" sldId="284"/>
        </pc:sldMkLst>
      </pc:sldChg>
      <pc:sldChg chg="del modTransition">
        <pc:chgData name="Ken Merrihew" userId="bcb7a1e886d99f07" providerId="LiveId" clId="{A6A26DC7-DC54-479C-872A-87F5BC16E079}" dt="2018-10-03T20:57:00.297" v="945" actId="2696"/>
        <pc:sldMkLst>
          <pc:docMk/>
          <pc:sldMk cId="1215837440" sldId="285"/>
        </pc:sldMkLst>
      </pc:sldChg>
      <pc:sldChg chg="addSp delSp modTransition">
        <pc:chgData name="Ken Merrihew" userId="bcb7a1e886d99f07" providerId="LiveId" clId="{A6A26DC7-DC54-479C-872A-87F5BC16E079}" dt="2018-10-03T21:37:15.259" v="1001"/>
        <pc:sldMkLst>
          <pc:docMk/>
          <pc:sldMk cId="2873159625" sldId="286"/>
        </pc:sldMkLst>
        <pc:spChg chg="add">
          <ac:chgData name="Ken Merrihew" userId="bcb7a1e886d99f07" providerId="LiveId" clId="{A6A26DC7-DC54-479C-872A-87F5BC16E079}" dt="2018-10-03T21:37:15.259" v="1001"/>
          <ac:spMkLst>
            <pc:docMk/>
            <pc:sldMk cId="2873159625" sldId="286"/>
            <ac:spMk id="3" creationId="{BE15410A-15C2-4043-B658-9A7094098C99}"/>
          </ac:spMkLst>
        </pc:spChg>
        <pc:spChg chg="del">
          <ac:chgData name="Ken Merrihew" userId="bcb7a1e886d99f07" providerId="LiveId" clId="{A6A26DC7-DC54-479C-872A-87F5BC16E079}" dt="2018-10-03T21:37:14.748" v="1000" actId="478"/>
          <ac:spMkLst>
            <pc:docMk/>
            <pc:sldMk cId="2873159625" sldId="286"/>
            <ac:spMk id="5" creationId="{70CDD8E3-C980-4079-A954-7A8981B87DD1}"/>
          </ac:spMkLst>
        </pc:spChg>
      </pc:sldChg>
      <pc:sldChg chg="addSp delSp modTransition">
        <pc:chgData name="Ken Merrihew" userId="bcb7a1e886d99f07" providerId="LiveId" clId="{A6A26DC7-DC54-479C-872A-87F5BC16E079}" dt="2018-10-03T21:37:10.304" v="999"/>
        <pc:sldMkLst>
          <pc:docMk/>
          <pc:sldMk cId="3208776588" sldId="287"/>
        </pc:sldMkLst>
        <pc:spChg chg="add">
          <ac:chgData name="Ken Merrihew" userId="bcb7a1e886d99f07" providerId="LiveId" clId="{A6A26DC7-DC54-479C-872A-87F5BC16E079}" dt="2018-10-03T21:37:10.304" v="999"/>
          <ac:spMkLst>
            <pc:docMk/>
            <pc:sldMk cId="3208776588" sldId="287"/>
            <ac:spMk id="4" creationId="{ACEDA7F3-2173-4D36-A998-B361A70B69B8}"/>
          </ac:spMkLst>
        </pc:spChg>
        <pc:spChg chg="del">
          <ac:chgData name="Ken Merrihew" userId="bcb7a1e886d99f07" providerId="LiveId" clId="{A6A26DC7-DC54-479C-872A-87F5BC16E079}" dt="2018-10-03T21:37:09.290" v="998" actId="478"/>
          <ac:spMkLst>
            <pc:docMk/>
            <pc:sldMk cId="3208776588" sldId="287"/>
            <ac:spMk id="6" creationId="{BC752831-6C84-4EE0-8B20-8B3DB42D82E2}"/>
          </ac:spMkLst>
        </pc:spChg>
      </pc:sldChg>
      <pc:sldChg chg="addSp delSp modSp modTransition">
        <pc:chgData name="Ken Merrihew" userId="bcb7a1e886d99f07" providerId="LiveId" clId="{A6A26DC7-DC54-479C-872A-87F5BC16E079}" dt="2018-10-03T21:37:21.599" v="1003"/>
        <pc:sldMkLst>
          <pc:docMk/>
          <pc:sldMk cId="2831536529" sldId="288"/>
        </pc:sldMkLst>
        <pc:spChg chg="mod">
          <ac:chgData name="Ken Merrihew" userId="bcb7a1e886d99f07" providerId="LiveId" clId="{A6A26DC7-DC54-479C-872A-87F5BC16E079}" dt="2018-10-03T02:54:01.215" v="797" actId="313"/>
          <ac:spMkLst>
            <pc:docMk/>
            <pc:sldMk cId="2831536529" sldId="288"/>
            <ac:spMk id="3" creationId="{F624012A-3AA0-4F51-A3A1-B8F6522EA189}"/>
          </ac:spMkLst>
        </pc:spChg>
        <pc:spChg chg="add">
          <ac:chgData name="Ken Merrihew" userId="bcb7a1e886d99f07" providerId="LiveId" clId="{A6A26DC7-DC54-479C-872A-87F5BC16E079}" dt="2018-10-03T21:37:21.599" v="1003"/>
          <ac:spMkLst>
            <pc:docMk/>
            <pc:sldMk cId="2831536529" sldId="288"/>
            <ac:spMk id="5" creationId="{56E7B438-10C1-488B-8470-ABFF0B272E6F}"/>
          </ac:spMkLst>
        </pc:spChg>
        <pc:spChg chg="del">
          <ac:chgData name="Ken Merrihew" userId="bcb7a1e886d99f07" providerId="LiveId" clId="{A6A26DC7-DC54-479C-872A-87F5BC16E079}" dt="2018-10-03T21:37:20.982" v="1002" actId="478"/>
          <ac:spMkLst>
            <pc:docMk/>
            <pc:sldMk cId="2831536529" sldId="288"/>
            <ac:spMk id="6" creationId="{BC752831-6C84-4EE0-8B20-8B3DB42D82E2}"/>
          </ac:spMkLst>
        </pc:spChg>
      </pc:sldChg>
      <pc:sldChg chg="addSp delSp modTransition">
        <pc:chgData name="Ken Merrihew" userId="bcb7a1e886d99f07" providerId="LiveId" clId="{A6A26DC7-DC54-479C-872A-87F5BC16E079}" dt="2018-10-03T21:37:27.894" v="1005"/>
        <pc:sldMkLst>
          <pc:docMk/>
          <pc:sldMk cId="182662624" sldId="289"/>
        </pc:sldMkLst>
        <pc:spChg chg="add">
          <ac:chgData name="Ken Merrihew" userId="bcb7a1e886d99f07" providerId="LiveId" clId="{A6A26DC7-DC54-479C-872A-87F5BC16E079}" dt="2018-10-03T21:37:27.894" v="1005"/>
          <ac:spMkLst>
            <pc:docMk/>
            <pc:sldMk cId="182662624" sldId="289"/>
            <ac:spMk id="3" creationId="{05D000EC-DB1E-4EF3-A080-7FA64747C1E8}"/>
          </ac:spMkLst>
        </pc:spChg>
        <pc:spChg chg="del">
          <ac:chgData name="Ken Merrihew" userId="bcb7a1e886d99f07" providerId="LiveId" clId="{A6A26DC7-DC54-479C-872A-87F5BC16E079}" dt="2018-10-03T21:37:27.326" v="1004" actId="478"/>
          <ac:spMkLst>
            <pc:docMk/>
            <pc:sldMk cId="182662624" sldId="289"/>
            <ac:spMk id="5" creationId="{70CDD8E3-C980-4079-A954-7A8981B87DD1}"/>
          </ac:spMkLst>
        </pc:spChg>
      </pc:sldChg>
      <pc:sldChg chg="addSp delSp modTransition">
        <pc:chgData name="Ken Merrihew" userId="bcb7a1e886d99f07" providerId="LiveId" clId="{A6A26DC7-DC54-479C-872A-87F5BC16E079}" dt="2018-10-03T21:37:33.393" v="1007"/>
        <pc:sldMkLst>
          <pc:docMk/>
          <pc:sldMk cId="1894923000" sldId="290"/>
        </pc:sldMkLst>
        <pc:spChg chg="add">
          <ac:chgData name="Ken Merrihew" userId="bcb7a1e886d99f07" providerId="LiveId" clId="{A6A26DC7-DC54-479C-872A-87F5BC16E079}" dt="2018-10-03T21:37:33.393" v="1007"/>
          <ac:spMkLst>
            <pc:docMk/>
            <pc:sldMk cId="1894923000" sldId="290"/>
            <ac:spMk id="5" creationId="{F94FAF2A-9023-48D7-943F-F6E82556D99F}"/>
          </ac:spMkLst>
        </pc:spChg>
        <pc:spChg chg="del">
          <ac:chgData name="Ken Merrihew" userId="bcb7a1e886d99f07" providerId="LiveId" clId="{A6A26DC7-DC54-479C-872A-87F5BC16E079}" dt="2018-10-03T21:37:32.852" v="1006" actId="478"/>
          <ac:spMkLst>
            <pc:docMk/>
            <pc:sldMk cId="1894923000" sldId="290"/>
            <ac:spMk id="6" creationId="{BC752831-6C84-4EE0-8B20-8B3DB42D82E2}"/>
          </ac:spMkLst>
        </pc:spChg>
      </pc:sldChg>
      <pc:sldChg chg="addSp delSp modTransition">
        <pc:chgData name="Ken Merrihew" userId="bcb7a1e886d99f07" providerId="LiveId" clId="{A6A26DC7-DC54-479C-872A-87F5BC16E079}" dt="2018-10-03T21:37:39.103" v="1009"/>
        <pc:sldMkLst>
          <pc:docMk/>
          <pc:sldMk cId="2682601807" sldId="291"/>
        </pc:sldMkLst>
        <pc:spChg chg="add">
          <ac:chgData name="Ken Merrihew" userId="bcb7a1e886d99f07" providerId="LiveId" clId="{A6A26DC7-DC54-479C-872A-87F5BC16E079}" dt="2018-10-03T21:37:39.103" v="1009"/>
          <ac:spMkLst>
            <pc:docMk/>
            <pc:sldMk cId="2682601807" sldId="291"/>
            <ac:spMk id="3" creationId="{5230B48B-C3F8-4E54-B3EC-EAED32D5C0AC}"/>
          </ac:spMkLst>
        </pc:spChg>
        <pc:spChg chg="del">
          <ac:chgData name="Ken Merrihew" userId="bcb7a1e886d99f07" providerId="LiveId" clId="{A6A26DC7-DC54-479C-872A-87F5BC16E079}" dt="2018-10-03T21:37:38.521" v="1008" actId="478"/>
          <ac:spMkLst>
            <pc:docMk/>
            <pc:sldMk cId="2682601807" sldId="291"/>
            <ac:spMk id="5" creationId="{70CDD8E3-C980-4079-A954-7A8981B87DD1}"/>
          </ac:spMkLst>
        </pc:spChg>
      </pc:sldChg>
      <pc:sldChg chg="addSp delSp modSp modTransition modAnim">
        <pc:chgData name="Ken Merrihew" userId="bcb7a1e886d99f07" providerId="LiveId" clId="{A6A26DC7-DC54-479C-872A-87F5BC16E079}" dt="2018-10-03T21:37:44.963" v="1011"/>
        <pc:sldMkLst>
          <pc:docMk/>
          <pc:sldMk cId="2643663144" sldId="292"/>
        </pc:sldMkLst>
        <pc:spChg chg="add del">
          <ac:chgData name="Ken Merrihew" userId="bcb7a1e886d99f07" providerId="LiveId" clId="{A6A26DC7-DC54-479C-872A-87F5BC16E079}" dt="2018-10-03T19:13:12.697" v="858" actId="478"/>
          <ac:spMkLst>
            <pc:docMk/>
            <pc:sldMk cId="2643663144" sldId="292"/>
            <ac:spMk id="2" creationId="{3AB3CBD7-9869-4C8C-82EA-45B2380D519E}"/>
          </ac:spMkLst>
        </pc:spChg>
        <pc:spChg chg="mod">
          <ac:chgData name="Ken Merrihew" userId="bcb7a1e886d99f07" providerId="LiveId" clId="{A6A26DC7-DC54-479C-872A-87F5BC16E079}" dt="2018-10-03T19:15:20.523" v="917" actId="1076"/>
          <ac:spMkLst>
            <pc:docMk/>
            <pc:sldMk cId="2643663144" sldId="292"/>
            <ac:spMk id="3" creationId="{F624012A-3AA0-4F51-A3A1-B8F6522EA189}"/>
          </ac:spMkLst>
        </pc:spChg>
        <pc:spChg chg="add del">
          <ac:chgData name="Ken Merrihew" userId="bcb7a1e886d99f07" providerId="LiveId" clId="{A6A26DC7-DC54-479C-872A-87F5BC16E079}" dt="2018-10-03T19:13:27.818" v="860"/>
          <ac:spMkLst>
            <pc:docMk/>
            <pc:sldMk cId="2643663144" sldId="292"/>
            <ac:spMk id="4" creationId="{6D38C1D2-DF64-4C5A-BF8F-4B8F2DA5E746}"/>
          </ac:spMkLst>
        </pc:spChg>
        <pc:spChg chg="add mod">
          <ac:chgData name="Ken Merrihew" userId="bcb7a1e886d99f07" providerId="LiveId" clId="{A6A26DC7-DC54-479C-872A-87F5BC16E079}" dt="2018-10-03T19:15:33.959" v="919" actId="1076"/>
          <ac:spMkLst>
            <pc:docMk/>
            <pc:sldMk cId="2643663144" sldId="292"/>
            <ac:spMk id="5" creationId="{05134612-5629-4DE2-BFFA-B474717BD948}"/>
          </ac:spMkLst>
        </pc:spChg>
        <pc:spChg chg="del">
          <ac:chgData name="Ken Merrihew" userId="bcb7a1e886d99f07" providerId="LiveId" clId="{A6A26DC7-DC54-479C-872A-87F5BC16E079}" dt="2018-10-03T21:37:44.524" v="1010" actId="478"/>
          <ac:spMkLst>
            <pc:docMk/>
            <pc:sldMk cId="2643663144" sldId="292"/>
            <ac:spMk id="6" creationId="{BC752831-6C84-4EE0-8B20-8B3DB42D82E2}"/>
          </ac:spMkLst>
        </pc:spChg>
        <pc:spChg chg="add mod">
          <ac:chgData name="Ken Merrihew" userId="bcb7a1e886d99f07" providerId="LiveId" clId="{A6A26DC7-DC54-479C-872A-87F5BC16E079}" dt="2018-10-03T19:16:13.907" v="934" actId="20577"/>
          <ac:spMkLst>
            <pc:docMk/>
            <pc:sldMk cId="2643663144" sldId="292"/>
            <ac:spMk id="7" creationId="{67578950-D1A2-45A6-B29C-1495C238579D}"/>
          </ac:spMkLst>
        </pc:spChg>
        <pc:spChg chg="add">
          <ac:chgData name="Ken Merrihew" userId="bcb7a1e886d99f07" providerId="LiveId" clId="{A6A26DC7-DC54-479C-872A-87F5BC16E079}" dt="2018-10-03T21:37:44.963" v="1011"/>
          <ac:spMkLst>
            <pc:docMk/>
            <pc:sldMk cId="2643663144" sldId="292"/>
            <ac:spMk id="9" creationId="{0FA07D5D-5C1B-487F-8E18-FF7F11D157C2}"/>
          </ac:spMkLst>
        </pc:spChg>
        <pc:picChg chg="add mod">
          <ac:chgData name="Ken Merrihew" userId="bcb7a1e886d99f07" providerId="LiveId" clId="{A6A26DC7-DC54-479C-872A-87F5BC16E079}" dt="2018-10-03T19:13:52.891" v="867" actId="1076"/>
          <ac:picMkLst>
            <pc:docMk/>
            <pc:sldMk cId="2643663144" sldId="292"/>
            <ac:picMk id="1030" creationId="{9AA5DF49-DF66-4C99-AA9C-A1401C8252C0}"/>
          </ac:picMkLst>
        </pc:picChg>
      </pc:sldChg>
      <pc:sldChg chg="addSp delSp modTransition">
        <pc:chgData name="Ken Merrihew" userId="bcb7a1e886d99f07" providerId="LiveId" clId="{A6A26DC7-DC54-479C-872A-87F5BC16E079}" dt="2018-10-03T21:37:48.950" v="1013"/>
        <pc:sldMkLst>
          <pc:docMk/>
          <pc:sldMk cId="2038023192" sldId="293"/>
        </pc:sldMkLst>
        <pc:spChg chg="add">
          <ac:chgData name="Ken Merrihew" userId="bcb7a1e886d99f07" providerId="LiveId" clId="{A6A26DC7-DC54-479C-872A-87F5BC16E079}" dt="2018-10-03T21:37:48.950" v="1013"/>
          <ac:spMkLst>
            <pc:docMk/>
            <pc:sldMk cId="2038023192" sldId="293"/>
            <ac:spMk id="3" creationId="{D297E0B6-9390-4808-A33A-E521A5DC993F}"/>
          </ac:spMkLst>
        </pc:spChg>
        <pc:spChg chg="del">
          <ac:chgData name="Ken Merrihew" userId="bcb7a1e886d99f07" providerId="LiveId" clId="{A6A26DC7-DC54-479C-872A-87F5BC16E079}" dt="2018-10-03T21:37:48.285" v="1012" actId="478"/>
          <ac:spMkLst>
            <pc:docMk/>
            <pc:sldMk cId="2038023192" sldId="293"/>
            <ac:spMk id="5" creationId="{70CDD8E3-C980-4079-A954-7A8981B87DD1}"/>
          </ac:spMkLst>
        </pc:spChg>
      </pc:sldChg>
      <pc:sldChg chg="addSp delSp modSp modTransition modAnim">
        <pc:chgData name="Ken Merrihew" userId="bcb7a1e886d99f07" providerId="LiveId" clId="{A6A26DC7-DC54-479C-872A-87F5BC16E079}" dt="2018-10-03T21:38:00.285" v="1015"/>
        <pc:sldMkLst>
          <pc:docMk/>
          <pc:sldMk cId="298946383" sldId="294"/>
        </pc:sldMkLst>
        <pc:spChg chg="mod">
          <ac:chgData name="Ken Merrihew" userId="bcb7a1e886d99f07" providerId="LiveId" clId="{A6A26DC7-DC54-479C-872A-87F5BC16E079}" dt="2018-10-02T23:17:06.005" v="134" actId="1035"/>
          <ac:spMkLst>
            <pc:docMk/>
            <pc:sldMk cId="298946383" sldId="294"/>
            <ac:spMk id="2" creationId="{00E837D6-1434-4C0F-9B89-77BC394269F5}"/>
          </ac:spMkLst>
        </pc:spChg>
        <pc:spChg chg="mod">
          <ac:chgData name="Ken Merrihew" userId="bcb7a1e886d99f07" providerId="LiveId" clId="{A6A26DC7-DC54-479C-872A-87F5BC16E079}" dt="2018-10-02T23:48:41.734" v="139" actId="404"/>
          <ac:spMkLst>
            <pc:docMk/>
            <pc:sldMk cId="298946383" sldId="294"/>
            <ac:spMk id="3" creationId="{F624012A-3AA0-4F51-A3A1-B8F6522EA189}"/>
          </ac:spMkLst>
        </pc:spChg>
        <pc:spChg chg="mod">
          <ac:chgData name="Ken Merrihew" userId="bcb7a1e886d99f07" providerId="LiveId" clId="{A6A26DC7-DC54-479C-872A-87F5BC16E079}" dt="2018-10-02T23:48:41.734" v="139" actId="404"/>
          <ac:spMkLst>
            <pc:docMk/>
            <pc:sldMk cId="298946383" sldId="294"/>
            <ac:spMk id="4" creationId="{849DAB24-1823-42D1-BDAD-0F01B4E58B70}"/>
          </ac:spMkLst>
        </pc:spChg>
        <pc:spChg chg="mod">
          <ac:chgData name="Ken Merrihew" userId="bcb7a1e886d99f07" providerId="LiveId" clId="{A6A26DC7-DC54-479C-872A-87F5BC16E079}" dt="2018-10-02T23:48:52.843" v="178" actId="1035"/>
          <ac:spMkLst>
            <pc:docMk/>
            <pc:sldMk cId="298946383" sldId="294"/>
            <ac:spMk id="5" creationId="{86A12BF1-BA88-49F5-AF79-B7C682B46BDA}"/>
          </ac:spMkLst>
        </pc:spChg>
        <pc:spChg chg="del">
          <ac:chgData name="Ken Merrihew" userId="bcb7a1e886d99f07" providerId="LiveId" clId="{A6A26DC7-DC54-479C-872A-87F5BC16E079}" dt="2018-10-03T21:37:59.596" v="1014" actId="478"/>
          <ac:spMkLst>
            <pc:docMk/>
            <pc:sldMk cId="298946383" sldId="294"/>
            <ac:spMk id="6" creationId="{BC752831-6C84-4EE0-8B20-8B3DB42D82E2}"/>
          </ac:spMkLst>
        </pc:spChg>
        <pc:spChg chg="mod">
          <ac:chgData name="Ken Merrihew" userId="bcb7a1e886d99f07" providerId="LiveId" clId="{A6A26DC7-DC54-479C-872A-87F5BC16E079}" dt="2018-10-02T23:48:59.186" v="199" actId="1036"/>
          <ac:spMkLst>
            <pc:docMk/>
            <pc:sldMk cId="298946383" sldId="294"/>
            <ac:spMk id="7" creationId="{C5454872-DBD6-49F5-B633-948153875A5F}"/>
          </ac:spMkLst>
        </pc:spChg>
        <pc:spChg chg="mod">
          <ac:chgData name="Ken Merrihew" userId="bcb7a1e886d99f07" providerId="LiveId" clId="{A6A26DC7-DC54-479C-872A-87F5BC16E079}" dt="2018-10-02T23:49:03.753" v="212" actId="1035"/>
          <ac:spMkLst>
            <pc:docMk/>
            <pc:sldMk cId="298946383" sldId="294"/>
            <ac:spMk id="8" creationId="{B5705C84-CBE2-4D99-8BEC-D57B27A1C031}"/>
          </ac:spMkLst>
        </pc:spChg>
        <pc:spChg chg="mod">
          <ac:chgData name="Ken Merrihew" userId="bcb7a1e886d99f07" providerId="LiveId" clId="{A6A26DC7-DC54-479C-872A-87F5BC16E079}" dt="2018-10-02T23:49:06.076" v="223" actId="1036"/>
          <ac:spMkLst>
            <pc:docMk/>
            <pc:sldMk cId="298946383" sldId="294"/>
            <ac:spMk id="9" creationId="{3E0F688D-0BA7-4BC3-9010-A06BDAB71CEE}"/>
          </ac:spMkLst>
        </pc:spChg>
        <pc:spChg chg="add mod">
          <ac:chgData name="Ken Merrihew" userId="bcb7a1e886d99f07" providerId="LiveId" clId="{A6A26DC7-DC54-479C-872A-87F5BC16E079}" dt="2018-10-02T23:50:45.675" v="337" actId="20577"/>
          <ac:spMkLst>
            <pc:docMk/>
            <pc:sldMk cId="298946383" sldId="294"/>
            <ac:spMk id="10" creationId="{CA8DC55F-7E32-4545-9D47-EDB76C45CAFE}"/>
          </ac:spMkLst>
        </pc:spChg>
        <pc:spChg chg="add mod">
          <ac:chgData name="Ken Merrihew" userId="bcb7a1e886d99f07" providerId="LiveId" clId="{A6A26DC7-DC54-479C-872A-87F5BC16E079}" dt="2018-10-02T23:51:36.314" v="404" actId="403"/>
          <ac:spMkLst>
            <pc:docMk/>
            <pc:sldMk cId="298946383" sldId="294"/>
            <ac:spMk id="11" creationId="{8FA7E1B0-4B01-4259-B859-AB050345F658}"/>
          </ac:spMkLst>
        </pc:spChg>
        <pc:spChg chg="add mod">
          <ac:chgData name="Ken Merrihew" userId="bcb7a1e886d99f07" providerId="LiveId" clId="{A6A26DC7-DC54-479C-872A-87F5BC16E079}" dt="2018-10-02T23:52:21.685" v="476" actId="403"/>
          <ac:spMkLst>
            <pc:docMk/>
            <pc:sldMk cId="298946383" sldId="294"/>
            <ac:spMk id="12" creationId="{476A4E9B-B2F0-41E1-AE13-E30C1E908711}"/>
          </ac:spMkLst>
        </pc:spChg>
        <pc:spChg chg="add">
          <ac:chgData name="Ken Merrihew" userId="bcb7a1e886d99f07" providerId="LiveId" clId="{A6A26DC7-DC54-479C-872A-87F5BC16E079}" dt="2018-10-03T21:38:00.285" v="1015"/>
          <ac:spMkLst>
            <pc:docMk/>
            <pc:sldMk cId="298946383" sldId="294"/>
            <ac:spMk id="13" creationId="{E702A99E-39F1-41FC-AEDB-93FF37B119FE}"/>
          </ac:spMkLst>
        </pc:spChg>
      </pc:sldChg>
      <pc:sldChg chg="addSp delSp modSp modTransition modAnim">
        <pc:chgData name="Ken Merrihew" userId="bcb7a1e886d99f07" providerId="LiveId" clId="{A6A26DC7-DC54-479C-872A-87F5BC16E079}" dt="2018-10-03T21:38:04.580" v="1017"/>
        <pc:sldMkLst>
          <pc:docMk/>
          <pc:sldMk cId="2238130576" sldId="295"/>
        </pc:sldMkLst>
        <pc:spChg chg="del ord">
          <ac:chgData name="Ken Merrihew" userId="bcb7a1e886d99f07" providerId="LiveId" clId="{A6A26DC7-DC54-479C-872A-87F5BC16E079}" dt="2018-10-03T21:38:03.949" v="1016" actId="478"/>
          <ac:spMkLst>
            <pc:docMk/>
            <pc:sldMk cId="2238130576" sldId="295"/>
            <ac:spMk id="5" creationId="{70CDD8E3-C980-4079-A954-7A8981B87DD1}"/>
          </ac:spMkLst>
        </pc:spChg>
        <pc:spChg chg="add">
          <ac:chgData name="Ken Merrihew" userId="bcb7a1e886d99f07" providerId="LiveId" clId="{A6A26DC7-DC54-479C-872A-87F5BC16E079}" dt="2018-10-03T21:38:04.580" v="1017"/>
          <ac:spMkLst>
            <pc:docMk/>
            <pc:sldMk cId="2238130576" sldId="295"/>
            <ac:spMk id="8" creationId="{EBBF45DC-73EE-4639-9552-7943BA0C3F7A}"/>
          </ac:spMkLst>
        </pc:spChg>
        <pc:picChg chg="mod">
          <ac:chgData name="Ken Merrihew" userId="bcb7a1e886d99f07" providerId="LiveId" clId="{A6A26DC7-DC54-479C-872A-87F5BC16E079}" dt="2018-10-03T00:01:46.512" v="496" actId="1076"/>
          <ac:picMkLst>
            <pc:docMk/>
            <pc:sldMk cId="2238130576" sldId="295"/>
            <ac:picMk id="4" creationId="{AD946126-BACD-49CE-9FA0-CAF457EEB388}"/>
          </ac:picMkLst>
        </pc:picChg>
        <pc:picChg chg="mod">
          <ac:chgData name="Ken Merrihew" userId="bcb7a1e886d99f07" providerId="LiveId" clId="{A6A26DC7-DC54-479C-872A-87F5BC16E079}" dt="2018-10-03T00:02:00.827" v="498" actId="1076"/>
          <ac:picMkLst>
            <pc:docMk/>
            <pc:sldMk cId="2238130576" sldId="295"/>
            <ac:picMk id="6" creationId="{DAC3E6DE-F8D6-4745-AE5B-634FA48BAF5C}"/>
          </ac:picMkLst>
        </pc:picChg>
        <pc:picChg chg="add mod ord">
          <ac:chgData name="Ken Merrihew" userId="bcb7a1e886d99f07" providerId="LiveId" clId="{A6A26DC7-DC54-479C-872A-87F5BC16E079}" dt="2018-10-03T00:01:51.910" v="497" actId="167"/>
          <ac:picMkLst>
            <pc:docMk/>
            <pc:sldMk cId="2238130576" sldId="295"/>
            <ac:picMk id="4098" creationId="{B3051883-1F4D-468E-AAC3-126B375F9AA9}"/>
          </ac:picMkLst>
        </pc:picChg>
      </pc:sldChg>
      <pc:sldChg chg="del">
        <pc:chgData name="Ken Merrihew" userId="bcb7a1e886d99f07" providerId="LiveId" clId="{A6A26DC7-DC54-479C-872A-87F5BC16E079}" dt="2018-10-03T01:05:17.468" v="503" actId="2696"/>
        <pc:sldMkLst>
          <pc:docMk/>
          <pc:sldMk cId="3725766982" sldId="296"/>
        </pc:sldMkLst>
      </pc:sldChg>
      <pc:sldChg chg="del">
        <pc:chgData name="Ken Merrihew" userId="bcb7a1e886d99f07" providerId="LiveId" clId="{A6A26DC7-DC54-479C-872A-87F5BC16E079}" dt="2018-10-03T01:05:18.709" v="504" actId="2696"/>
        <pc:sldMkLst>
          <pc:docMk/>
          <pc:sldMk cId="3862711628" sldId="297"/>
        </pc:sldMkLst>
      </pc:sldChg>
      <pc:sldChg chg="del modTransition">
        <pc:chgData name="Ken Merrihew" userId="bcb7a1e886d99f07" providerId="LiveId" clId="{A6A26DC7-DC54-479C-872A-87F5BC16E079}" dt="2018-10-03T21:34:42.782" v="950" actId="2696"/>
        <pc:sldMkLst>
          <pc:docMk/>
          <pc:sldMk cId="2356557115" sldId="298"/>
        </pc:sldMkLst>
      </pc:sldChg>
      <pc:sldChg chg="addSp delSp modSp del modTransition">
        <pc:chgData name="Ken Merrihew" userId="bcb7a1e886d99f07" providerId="LiveId" clId="{A6A26DC7-DC54-479C-872A-87F5BC16E079}" dt="2018-10-03T21:34:42.783" v="951" actId="2696"/>
        <pc:sldMkLst>
          <pc:docMk/>
          <pc:sldMk cId="1401382365" sldId="299"/>
        </pc:sldMkLst>
        <pc:picChg chg="add del mod">
          <ac:chgData name="Ken Merrihew" userId="bcb7a1e886d99f07" providerId="LiveId" clId="{A6A26DC7-DC54-479C-872A-87F5BC16E079}" dt="2018-10-02T22:48:09.012" v="53" actId="478"/>
          <ac:picMkLst>
            <pc:docMk/>
            <pc:sldMk cId="1401382365" sldId="299"/>
            <ac:picMk id="3" creationId="{149BBEA2-EB20-4AA8-9399-4F547A9FD239}"/>
          </ac:picMkLst>
        </pc:picChg>
      </pc:sldChg>
      <pc:sldChg chg="addSp delSp add">
        <pc:chgData name="Ken Merrihew" userId="bcb7a1e886d99f07" providerId="LiveId" clId="{A6A26DC7-DC54-479C-872A-87F5BC16E079}" dt="2018-10-03T21:35:07.725" v="959"/>
        <pc:sldMkLst>
          <pc:docMk/>
          <pc:sldMk cId="2471411424" sldId="300"/>
        </pc:sldMkLst>
        <pc:spChg chg="add">
          <ac:chgData name="Ken Merrihew" userId="bcb7a1e886d99f07" providerId="LiveId" clId="{A6A26DC7-DC54-479C-872A-87F5BC16E079}" dt="2018-10-03T21:35:07.725" v="959"/>
          <ac:spMkLst>
            <pc:docMk/>
            <pc:sldMk cId="2471411424" sldId="300"/>
            <ac:spMk id="4" creationId="{D86D340D-6C51-4725-8C0B-248FC07A478F}"/>
          </ac:spMkLst>
        </pc:spChg>
        <pc:spChg chg="del">
          <ac:chgData name="Ken Merrihew" userId="bcb7a1e886d99f07" providerId="LiveId" clId="{A6A26DC7-DC54-479C-872A-87F5BC16E079}" dt="2018-10-03T21:35:07.100" v="958" actId="478"/>
          <ac:spMkLst>
            <pc:docMk/>
            <pc:sldMk cId="2471411424" sldId="300"/>
            <ac:spMk id="6" creationId="{BC752831-6C84-4EE0-8B20-8B3DB42D82E2}"/>
          </ac:spMkLst>
        </pc:spChg>
      </pc:sldChg>
      <pc:sldChg chg="addSp delSp add">
        <pc:chgData name="Ken Merrihew" userId="bcb7a1e886d99f07" providerId="LiveId" clId="{A6A26DC7-DC54-479C-872A-87F5BC16E079}" dt="2018-10-03T21:35:11.212" v="961"/>
        <pc:sldMkLst>
          <pc:docMk/>
          <pc:sldMk cId="1081857867" sldId="301"/>
        </pc:sldMkLst>
        <pc:spChg chg="add">
          <ac:chgData name="Ken Merrihew" userId="bcb7a1e886d99f07" providerId="LiveId" clId="{A6A26DC7-DC54-479C-872A-87F5BC16E079}" dt="2018-10-03T21:35:11.212" v="961"/>
          <ac:spMkLst>
            <pc:docMk/>
            <pc:sldMk cId="1081857867" sldId="301"/>
            <ac:spMk id="3" creationId="{6923D2A2-4945-471E-9C43-9126D4C9F002}"/>
          </ac:spMkLst>
        </pc:spChg>
        <pc:spChg chg="del">
          <ac:chgData name="Ken Merrihew" userId="bcb7a1e886d99f07" providerId="LiveId" clId="{A6A26DC7-DC54-479C-872A-87F5BC16E079}" dt="2018-10-03T21:35:10.513" v="960" actId="478"/>
          <ac:spMkLst>
            <pc:docMk/>
            <pc:sldMk cId="1081857867" sldId="301"/>
            <ac:spMk id="5" creationId="{70CDD8E3-C980-4079-A954-7A8981B87DD1}"/>
          </ac:spMkLst>
        </pc:spChg>
      </pc:sldChg>
      <pc:sldChg chg="add del">
        <pc:chgData name="Ken Merrihew" userId="bcb7a1e886d99f07" providerId="LiveId" clId="{A6A26DC7-DC54-479C-872A-87F5BC16E079}" dt="2018-10-03T21:34:42.779" v="948" actId="2696"/>
        <pc:sldMkLst>
          <pc:docMk/>
          <pc:sldMk cId="3262167192" sldId="302"/>
        </pc:sldMkLst>
      </pc:sldChg>
      <pc:sldChg chg="add del">
        <pc:chgData name="Ken Merrihew" userId="bcb7a1e886d99f07" providerId="LiveId" clId="{A6A26DC7-DC54-479C-872A-87F5BC16E079}" dt="2018-10-03T21:34:42.780" v="949" actId="2696"/>
        <pc:sldMkLst>
          <pc:docMk/>
          <pc:sldMk cId="2053529396" sldId="303"/>
        </pc:sldMkLst>
      </pc:sldChg>
      <pc:sldMasterChg chg="modTransition modSldLayout">
        <pc:chgData name="Ken Merrihew" userId="bcb7a1e886d99f07" providerId="LiveId" clId="{A6A26DC7-DC54-479C-872A-87F5BC16E079}" dt="2018-10-03T01:24:49.920" v="507"/>
        <pc:sldMasterMkLst>
          <pc:docMk/>
          <pc:sldMasterMk cId="3468148744" sldId="2147483660"/>
        </pc:sldMasterMkLst>
        <pc:sldLayoutChg chg="modTransition">
          <pc:chgData name="Ken Merrihew" userId="bcb7a1e886d99f07" providerId="LiveId" clId="{A6A26DC7-DC54-479C-872A-87F5BC16E079}" dt="2018-10-03T01:24:49.920" v="507"/>
          <pc:sldLayoutMkLst>
            <pc:docMk/>
            <pc:sldMasterMk cId="3468148744" sldId="2147483660"/>
            <pc:sldLayoutMk cId="4092023404" sldId="2147483661"/>
          </pc:sldLayoutMkLst>
        </pc:sldLayoutChg>
        <pc:sldLayoutChg chg="modTransition">
          <pc:chgData name="Ken Merrihew" userId="bcb7a1e886d99f07" providerId="LiveId" clId="{A6A26DC7-DC54-479C-872A-87F5BC16E079}" dt="2018-10-03T01:24:49.920" v="507"/>
          <pc:sldLayoutMkLst>
            <pc:docMk/>
            <pc:sldMasterMk cId="3468148744" sldId="2147483660"/>
            <pc:sldLayoutMk cId="1666659678" sldId="2147483662"/>
          </pc:sldLayoutMkLst>
        </pc:sldLayoutChg>
        <pc:sldLayoutChg chg="modTransition">
          <pc:chgData name="Ken Merrihew" userId="bcb7a1e886d99f07" providerId="LiveId" clId="{A6A26DC7-DC54-479C-872A-87F5BC16E079}" dt="2018-10-03T01:24:49.920" v="507"/>
          <pc:sldLayoutMkLst>
            <pc:docMk/>
            <pc:sldMasterMk cId="3468148744" sldId="2147483660"/>
            <pc:sldLayoutMk cId="908404485" sldId="2147483663"/>
          </pc:sldLayoutMkLst>
        </pc:sldLayoutChg>
        <pc:sldLayoutChg chg="modTransition">
          <pc:chgData name="Ken Merrihew" userId="bcb7a1e886d99f07" providerId="LiveId" clId="{A6A26DC7-DC54-479C-872A-87F5BC16E079}" dt="2018-10-03T01:24:49.920" v="507"/>
          <pc:sldLayoutMkLst>
            <pc:docMk/>
            <pc:sldMasterMk cId="3468148744" sldId="2147483660"/>
            <pc:sldLayoutMk cId="4112492112" sldId="2147483664"/>
          </pc:sldLayoutMkLst>
        </pc:sldLayoutChg>
        <pc:sldLayoutChg chg="modTransition">
          <pc:chgData name="Ken Merrihew" userId="bcb7a1e886d99f07" providerId="LiveId" clId="{A6A26DC7-DC54-479C-872A-87F5BC16E079}" dt="2018-10-03T01:24:49.920" v="507"/>
          <pc:sldLayoutMkLst>
            <pc:docMk/>
            <pc:sldMasterMk cId="3468148744" sldId="2147483660"/>
            <pc:sldLayoutMk cId="1847576687" sldId="2147483665"/>
          </pc:sldLayoutMkLst>
        </pc:sldLayoutChg>
        <pc:sldLayoutChg chg="modTransition">
          <pc:chgData name="Ken Merrihew" userId="bcb7a1e886d99f07" providerId="LiveId" clId="{A6A26DC7-DC54-479C-872A-87F5BC16E079}" dt="2018-10-03T01:24:49.920" v="507"/>
          <pc:sldLayoutMkLst>
            <pc:docMk/>
            <pc:sldMasterMk cId="3468148744" sldId="2147483660"/>
            <pc:sldLayoutMk cId="995393220" sldId="2147483666"/>
          </pc:sldLayoutMkLst>
        </pc:sldLayoutChg>
        <pc:sldLayoutChg chg="modTransition">
          <pc:chgData name="Ken Merrihew" userId="bcb7a1e886d99f07" providerId="LiveId" clId="{A6A26DC7-DC54-479C-872A-87F5BC16E079}" dt="2018-10-03T01:24:49.920" v="507"/>
          <pc:sldLayoutMkLst>
            <pc:docMk/>
            <pc:sldMasterMk cId="3468148744" sldId="2147483660"/>
            <pc:sldLayoutMk cId="771321746" sldId="2147483667"/>
          </pc:sldLayoutMkLst>
        </pc:sldLayoutChg>
        <pc:sldLayoutChg chg="modTransition">
          <pc:chgData name="Ken Merrihew" userId="bcb7a1e886d99f07" providerId="LiveId" clId="{A6A26DC7-DC54-479C-872A-87F5BC16E079}" dt="2018-10-03T01:24:49.920" v="507"/>
          <pc:sldLayoutMkLst>
            <pc:docMk/>
            <pc:sldMasterMk cId="3468148744" sldId="2147483660"/>
            <pc:sldLayoutMk cId="3936034198" sldId="2147483668"/>
          </pc:sldLayoutMkLst>
        </pc:sldLayoutChg>
        <pc:sldLayoutChg chg="modTransition">
          <pc:chgData name="Ken Merrihew" userId="bcb7a1e886d99f07" providerId="LiveId" clId="{A6A26DC7-DC54-479C-872A-87F5BC16E079}" dt="2018-10-03T01:24:49.920" v="507"/>
          <pc:sldLayoutMkLst>
            <pc:docMk/>
            <pc:sldMasterMk cId="3468148744" sldId="2147483660"/>
            <pc:sldLayoutMk cId="1030835953" sldId="2147483669"/>
          </pc:sldLayoutMkLst>
        </pc:sldLayoutChg>
        <pc:sldLayoutChg chg="modTransition">
          <pc:chgData name="Ken Merrihew" userId="bcb7a1e886d99f07" providerId="LiveId" clId="{A6A26DC7-DC54-479C-872A-87F5BC16E079}" dt="2018-10-03T01:24:49.920" v="507"/>
          <pc:sldLayoutMkLst>
            <pc:docMk/>
            <pc:sldMasterMk cId="3468148744" sldId="2147483660"/>
            <pc:sldLayoutMk cId="1303590015" sldId="2147483670"/>
          </pc:sldLayoutMkLst>
        </pc:sldLayoutChg>
        <pc:sldLayoutChg chg="modTransition">
          <pc:chgData name="Ken Merrihew" userId="bcb7a1e886d99f07" providerId="LiveId" clId="{A6A26DC7-DC54-479C-872A-87F5BC16E079}" dt="2018-10-03T01:24:49.920" v="507"/>
          <pc:sldLayoutMkLst>
            <pc:docMk/>
            <pc:sldMasterMk cId="3468148744" sldId="2147483660"/>
            <pc:sldLayoutMk cId="3003492438" sldId="214748367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DE4F-1142-486A-8FDB-7BAFC536C5B4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098F-8E50-4EF4-9EA8-74F131465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02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DE4F-1142-486A-8FDB-7BAFC536C5B4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098F-8E50-4EF4-9EA8-74F131465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59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DE4F-1142-486A-8FDB-7BAFC536C5B4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098F-8E50-4EF4-9EA8-74F131465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49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DE4F-1142-486A-8FDB-7BAFC536C5B4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098F-8E50-4EF4-9EA8-74F131465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65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DE4F-1142-486A-8FDB-7BAFC536C5B4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098F-8E50-4EF4-9EA8-74F131465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40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DE4F-1142-486A-8FDB-7BAFC536C5B4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098F-8E50-4EF4-9EA8-74F131465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49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DE4F-1142-486A-8FDB-7BAFC536C5B4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098F-8E50-4EF4-9EA8-74F131465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57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DE4F-1142-486A-8FDB-7BAFC536C5B4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098F-8E50-4EF4-9EA8-74F131465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9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DE4F-1142-486A-8FDB-7BAFC536C5B4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098F-8E50-4EF4-9EA8-74F131465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32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DE4F-1142-486A-8FDB-7BAFC536C5B4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098F-8E50-4EF4-9EA8-74F131465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3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DE4F-1142-486A-8FDB-7BAFC536C5B4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098F-8E50-4EF4-9EA8-74F131465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83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5DE4F-1142-486A-8FDB-7BAFC536C5B4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0098F-8E50-4EF4-9EA8-74F131465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148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hyperlink" Target="https://fr.wikipedia.org/wiki/William_Randolph_Hearst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naturelovesmath-en.blogspot.com/2010/11/about-numbers-natural-numbers.html" TargetMode="External"/><Relationship Id="rId3" Type="http://schemas.openxmlformats.org/officeDocument/2006/relationships/image" Target="../media/image10.JPG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teacherdance.blogspot.com/2012/03/my-apple-slice-28.html" TargetMode="External"/><Relationship Id="rId5" Type="http://schemas.openxmlformats.org/officeDocument/2006/relationships/hyperlink" Target="https://creativecommons.org/licenses/by-nc-nd/3.0/" TargetMode="External"/><Relationship Id="rId10" Type="http://schemas.openxmlformats.org/officeDocument/2006/relationships/image" Target="../media/image11.jpeg"/><Relationship Id="rId4" Type="http://schemas.openxmlformats.org/officeDocument/2006/relationships/hyperlink" Target="http://www.queenofquinoa.me/2011/10/puffed-rice-cake-with-sliced-apples-almond-butter/" TargetMode="External"/><Relationship Id="rId9" Type="http://schemas.openxmlformats.org/officeDocument/2006/relationships/hyperlink" Target="https://creativecommons.org/licenses/by-nc/3.0/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FAA5293-FD01-45B2-AFAF-097F0D3A2FAD}"/>
              </a:ext>
            </a:extLst>
          </p:cNvPr>
          <p:cNvSpPr txBox="1"/>
          <p:nvPr/>
        </p:nvSpPr>
        <p:spPr>
          <a:xfrm>
            <a:off x="3746636" y="454241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22-23</a:t>
            </a:r>
          </a:p>
        </p:txBody>
      </p:sp>
    </p:spTree>
    <p:extLst>
      <p:ext uri="{BB962C8B-B14F-4D97-AF65-F5344CB8AC3E}">
        <p14:creationId xmlns:p14="http://schemas.microsoft.com/office/powerpoint/2010/main" val="318638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24012A-3AA0-4F51-A3A1-B8F6522EA189}"/>
              </a:ext>
            </a:extLst>
          </p:cNvPr>
          <p:cNvSpPr txBox="1"/>
          <p:nvPr/>
        </p:nvSpPr>
        <p:spPr>
          <a:xfrm>
            <a:off x="1178956" y="811854"/>
            <a:ext cx="6781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rod of correction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7EF9DB-CC7C-452C-A9E8-14CD818E969A}"/>
              </a:ext>
            </a:extLst>
          </p:cNvPr>
          <p:cNvSpPr txBox="1"/>
          <p:nvPr/>
        </p:nvSpPr>
        <p:spPr>
          <a:xfrm>
            <a:off x="474335" y="803796"/>
            <a:ext cx="6781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the rod of destruction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A20C5A39-2DF7-4328-92DE-2E0905FEA65F}"/>
              </a:ext>
            </a:extLst>
          </p:cNvPr>
          <p:cNvSpPr/>
          <p:nvPr/>
        </p:nvSpPr>
        <p:spPr>
          <a:xfrm>
            <a:off x="843589" y="1363904"/>
            <a:ext cx="4411903" cy="541866"/>
          </a:xfrm>
          <a:custGeom>
            <a:avLst/>
            <a:gdLst>
              <a:gd name="connsiteX0" fmla="*/ 0 w 4411903"/>
              <a:gd name="connsiteY0" fmla="*/ 0 h 541866"/>
              <a:gd name="connsiteX1" fmla="*/ 2278303 w 4411903"/>
              <a:gd name="connsiteY1" fmla="*/ 394084 h 541866"/>
              <a:gd name="connsiteX2" fmla="*/ 4411903 w 4411903"/>
              <a:gd name="connsiteY2" fmla="*/ 541866 h 541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11903" h="541866">
                <a:moveTo>
                  <a:pt x="0" y="0"/>
                </a:moveTo>
                <a:cubicBezTo>
                  <a:pt x="771493" y="151886"/>
                  <a:pt x="1542986" y="303773"/>
                  <a:pt x="2278303" y="394084"/>
                </a:cubicBezTo>
                <a:cubicBezTo>
                  <a:pt x="3013620" y="484395"/>
                  <a:pt x="3712761" y="513130"/>
                  <a:pt x="4411903" y="541866"/>
                </a:cubicBezTo>
              </a:path>
            </a:pathLst>
          </a:custGeom>
          <a:noFill/>
          <a:ln w="123825" cap="rnd">
            <a:solidFill>
              <a:srgbClr val="FF0000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05700F3-AC70-4FB2-8C54-05DECD4837CC}"/>
              </a:ext>
            </a:extLst>
          </p:cNvPr>
          <p:cNvSpPr/>
          <p:nvPr/>
        </p:nvSpPr>
        <p:spPr>
          <a:xfrm>
            <a:off x="812801" y="1453188"/>
            <a:ext cx="4399588" cy="495879"/>
          </a:xfrm>
          <a:custGeom>
            <a:avLst/>
            <a:gdLst>
              <a:gd name="connsiteX0" fmla="*/ 4399588 w 4399588"/>
              <a:gd name="connsiteY0" fmla="*/ 0 h 500005"/>
              <a:gd name="connsiteX1" fmla="*/ 2469188 w 4399588"/>
              <a:gd name="connsiteY1" fmla="*/ 86206 h 500005"/>
              <a:gd name="connsiteX2" fmla="*/ 652703 w 4399588"/>
              <a:gd name="connsiteY2" fmla="*/ 458739 h 500005"/>
              <a:gd name="connsiteX3" fmla="*/ 0 w 4399588"/>
              <a:gd name="connsiteY3" fmla="*/ 474133 h 500005"/>
              <a:gd name="connsiteX0" fmla="*/ 4399588 w 4399588"/>
              <a:gd name="connsiteY0" fmla="*/ 0 h 495879"/>
              <a:gd name="connsiteX1" fmla="*/ 2604655 w 4399588"/>
              <a:gd name="connsiteY1" fmla="*/ 150860 h 495879"/>
              <a:gd name="connsiteX2" fmla="*/ 652703 w 4399588"/>
              <a:gd name="connsiteY2" fmla="*/ 458739 h 495879"/>
              <a:gd name="connsiteX3" fmla="*/ 0 w 4399588"/>
              <a:gd name="connsiteY3" fmla="*/ 474133 h 49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99588" h="495879">
                <a:moveTo>
                  <a:pt x="4399588" y="0"/>
                </a:moveTo>
                <a:cubicBezTo>
                  <a:pt x="3746628" y="4875"/>
                  <a:pt x="3229136" y="74404"/>
                  <a:pt x="2604655" y="150860"/>
                </a:cubicBezTo>
                <a:cubicBezTo>
                  <a:pt x="1980174" y="227316"/>
                  <a:pt x="1086812" y="404860"/>
                  <a:pt x="652703" y="458739"/>
                </a:cubicBezTo>
                <a:cubicBezTo>
                  <a:pt x="218594" y="512618"/>
                  <a:pt x="120586" y="498763"/>
                  <a:pt x="0" y="474133"/>
                </a:cubicBezTo>
              </a:path>
            </a:pathLst>
          </a:custGeom>
          <a:noFill/>
          <a:ln w="123825" cap="rnd">
            <a:solidFill>
              <a:srgbClr val="FF0000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28EC49-8D5E-486F-AB88-EF70A51CFAB4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22-23</a:t>
            </a:r>
          </a:p>
        </p:txBody>
      </p:sp>
    </p:spTree>
    <p:extLst>
      <p:ext uri="{BB962C8B-B14F-4D97-AF65-F5344CB8AC3E}">
        <p14:creationId xmlns:p14="http://schemas.microsoft.com/office/powerpoint/2010/main" val="55295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22222E-6 L 0.03976 0.08519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" y="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2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922EA84-9A63-4BE9-85B3-BDB80D3D15BD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22-23</a:t>
            </a:r>
          </a:p>
        </p:txBody>
      </p:sp>
    </p:spTree>
    <p:extLst>
      <p:ext uri="{BB962C8B-B14F-4D97-AF65-F5344CB8AC3E}">
        <p14:creationId xmlns:p14="http://schemas.microsoft.com/office/powerpoint/2010/main" val="354585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AAA099-2B4C-4D01-9273-9B0E60E70875}"/>
              </a:ext>
            </a:extLst>
          </p:cNvPr>
          <p:cNvGrpSpPr/>
          <p:nvPr/>
        </p:nvGrpSpPr>
        <p:grpSpPr>
          <a:xfrm>
            <a:off x="1173321" y="1778924"/>
            <a:ext cx="1754876" cy="3300318"/>
            <a:chOff x="1325604" y="2065316"/>
            <a:chExt cx="1450311" cy="2727535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6FB154D-83B4-4902-82B0-565DAC2DF162}"/>
                </a:ext>
              </a:extLst>
            </p:cNvPr>
            <p:cNvSpPr/>
            <p:nvPr/>
          </p:nvSpPr>
          <p:spPr>
            <a:xfrm>
              <a:off x="1753790" y="2065316"/>
              <a:ext cx="627253" cy="620806"/>
            </a:xfrm>
            <a:prstGeom prst="ellipse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w="177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89A4C02-D342-480A-9457-84E6330F3BDE}"/>
                </a:ext>
              </a:extLst>
            </p:cNvPr>
            <p:cNvSpPr/>
            <p:nvPr/>
          </p:nvSpPr>
          <p:spPr>
            <a:xfrm>
              <a:off x="1718556" y="2816123"/>
              <a:ext cx="718781" cy="969473"/>
            </a:xfrm>
            <a:prstGeom prst="ellipse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w="177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31C6288-0C2A-4FEC-BCFA-994464EFF298}"/>
                </a:ext>
              </a:extLst>
            </p:cNvPr>
            <p:cNvSpPr/>
            <p:nvPr/>
          </p:nvSpPr>
          <p:spPr>
            <a:xfrm>
              <a:off x="2392690" y="4625407"/>
              <a:ext cx="321880" cy="163478"/>
            </a:xfrm>
            <a:prstGeom prst="ellipse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FF23C1E-AB47-4633-9795-940AAD126B02}"/>
                </a:ext>
              </a:extLst>
            </p:cNvPr>
            <p:cNvSpPr/>
            <p:nvPr/>
          </p:nvSpPr>
          <p:spPr>
            <a:xfrm>
              <a:off x="1577126" y="3850064"/>
              <a:ext cx="899720" cy="861048"/>
            </a:xfrm>
            <a:custGeom>
              <a:avLst/>
              <a:gdLst>
                <a:gd name="connsiteX0" fmla="*/ 0 w 1803633"/>
                <a:gd name="connsiteY0" fmla="*/ 1814405 h 1814405"/>
                <a:gd name="connsiteX1" fmla="*/ 310393 w 1803633"/>
                <a:gd name="connsiteY1" fmla="*/ 480555 h 1814405"/>
                <a:gd name="connsiteX2" fmla="*/ 956345 w 1803633"/>
                <a:gd name="connsiteY2" fmla="*/ 2383 h 1814405"/>
                <a:gd name="connsiteX3" fmla="*/ 1543575 w 1803633"/>
                <a:gd name="connsiteY3" fmla="*/ 363109 h 1814405"/>
                <a:gd name="connsiteX4" fmla="*/ 1803633 w 1803633"/>
                <a:gd name="connsiteY4" fmla="*/ 1688570 h 1814405"/>
                <a:gd name="connsiteX0" fmla="*/ 0 w 1803633"/>
                <a:gd name="connsiteY0" fmla="*/ 1812278 h 1812278"/>
                <a:gd name="connsiteX1" fmla="*/ 343949 w 1803633"/>
                <a:gd name="connsiteY1" fmla="*/ 394538 h 1812278"/>
                <a:gd name="connsiteX2" fmla="*/ 956345 w 1803633"/>
                <a:gd name="connsiteY2" fmla="*/ 256 h 1812278"/>
                <a:gd name="connsiteX3" fmla="*/ 1543575 w 1803633"/>
                <a:gd name="connsiteY3" fmla="*/ 360982 h 1812278"/>
                <a:gd name="connsiteX4" fmla="*/ 1803633 w 1803633"/>
                <a:gd name="connsiteY4" fmla="*/ 1686443 h 1812278"/>
                <a:gd name="connsiteX0" fmla="*/ 0 w 1753299"/>
                <a:gd name="connsiteY0" fmla="*/ 1812278 h 1812278"/>
                <a:gd name="connsiteX1" fmla="*/ 293615 w 1753299"/>
                <a:gd name="connsiteY1" fmla="*/ 394538 h 1812278"/>
                <a:gd name="connsiteX2" fmla="*/ 906011 w 1753299"/>
                <a:gd name="connsiteY2" fmla="*/ 256 h 1812278"/>
                <a:gd name="connsiteX3" fmla="*/ 1493241 w 1753299"/>
                <a:gd name="connsiteY3" fmla="*/ 360982 h 1812278"/>
                <a:gd name="connsiteX4" fmla="*/ 1753299 w 1753299"/>
                <a:gd name="connsiteY4" fmla="*/ 1686443 h 1812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3299" h="1812278">
                  <a:moveTo>
                    <a:pt x="0" y="1812278"/>
                  </a:moveTo>
                  <a:cubicBezTo>
                    <a:pt x="75501" y="1296355"/>
                    <a:pt x="142613" y="696542"/>
                    <a:pt x="293615" y="394538"/>
                  </a:cubicBezTo>
                  <a:cubicBezTo>
                    <a:pt x="444617" y="92534"/>
                    <a:pt x="706073" y="5849"/>
                    <a:pt x="906011" y="256"/>
                  </a:cubicBezTo>
                  <a:cubicBezTo>
                    <a:pt x="1105949" y="-5337"/>
                    <a:pt x="1352026" y="79951"/>
                    <a:pt x="1493241" y="360982"/>
                  </a:cubicBezTo>
                  <a:cubicBezTo>
                    <a:pt x="1634456" y="642013"/>
                    <a:pt x="1693877" y="1164228"/>
                    <a:pt x="1753299" y="1686443"/>
                  </a:cubicBezTo>
                </a:path>
              </a:pathLst>
            </a:custGeom>
            <a:noFill/>
            <a:ln w="1524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A982E0C-A88D-44A8-86E2-F344BCFD959B}"/>
                </a:ext>
              </a:extLst>
            </p:cNvPr>
            <p:cNvSpPr/>
            <p:nvPr/>
          </p:nvSpPr>
          <p:spPr>
            <a:xfrm>
              <a:off x="1325604" y="4629373"/>
              <a:ext cx="321880" cy="163478"/>
            </a:xfrm>
            <a:prstGeom prst="ellipse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06A6A4B-06A0-4083-9F63-21E395283D22}"/>
                </a:ext>
              </a:extLst>
            </p:cNvPr>
            <p:cNvSpPr/>
            <p:nvPr/>
          </p:nvSpPr>
          <p:spPr>
            <a:xfrm>
              <a:off x="1565478" y="2748826"/>
              <a:ext cx="1110506" cy="943334"/>
            </a:xfrm>
            <a:custGeom>
              <a:avLst/>
              <a:gdLst>
                <a:gd name="connsiteX0" fmla="*/ 449 w 2240310"/>
                <a:gd name="connsiteY0" fmla="*/ 0 h 1301381"/>
                <a:gd name="connsiteX1" fmla="*/ 176618 w 2240310"/>
                <a:gd name="connsiteY1" fmla="*/ 872455 h 1301381"/>
                <a:gd name="connsiteX2" fmla="*/ 1082629 w 2240310"/>
                <a:gd name="connsiteY2" fmla="*/ 1300294 h 1301381"/>
                <a:gd name="connsiteX3" fmla="*/ 1971862 w 2240310"/>
                <a:gd name="connsiteY3" fmla="*/ 964734 h 1301381"/>
                <a:gd name="connsiteX4" fmla="*/ 2240310 w 2240310"/>
                <a:gd name="connsiteY4" fmla="*/ 92279 h 1301381"/>
                <a:gd name="connsiteX0" fmla="*/ 32 w 2360594"/>
                <a:gd name="connsiteY0" fmla="*/ 1929027 h 1979996"/>
                <a:gd name="connsiteX1" fmla="*/ 296902 w 2360594"/>
                <a:gd name="connsiteY1" fmla="*/ 780177 h 1979996"/>
                <a:gd name="connsiteX2" fmla="*/ 1202913 w 2360594"/>
                <a:gd name="connsiteY2" fmla="*/ 1208016 h 1979996"/>
                <a:gd name="connsiteX3" fmla="*/ 2092146 w 2360594"/>
                <a:gd name="connsiteY3" fmla="*/ 872456 h 1979996"/>
                <a:gd name="connsiteX4" fmla="*/ 2360594 w 2360594"/>
                <a:gd name="connsiteY4" fmla="*/ 1 h 1979996"/>
                <a:gd name="connsiteX0" fmla="*/ 44 w 2360606"/>
                <a:gd name="connsiteY0" fmla="*/ 1929026 h 2031487"/>
                <a:gd name="connsiteX1" fmla="*/ 270092 w 2360606"/>
                <a:gd name="connsiteY1" fmla="*/ 1583431 h 2031487"/>
                <a:gd name="connsiteX2" fmla="*/ 1202925 w 2360606"/>
                <a:gd name="connsiteY2" fmla="*/ 1208015 h 2031487"/>
                <a:gd name="connsiteX3" fmla="*/ 2092158 w 2360606"/>
                <a:gd name="connsiteY3" fmla="*/ 872455 h 2031487"/>
                <a:gd name="connsiteX4" fmla="*/ 2360606 w 2360606"/>
                <a:gd name="connsiteY4" fmla="*/ 0 h 2031487"/>
                <a:gd name="connsiteX0" fmla="*/ 763362 w 2091262"/>
                <a:gd name="connsiteY0" fmla="*/ 2482087 h 2546787"/>
                <a:gd name="connsiteX1" fmla="*/ 748 w 2091262"/>
                <a:gd name="connsiteY1" fmla="*/ 1583431 h 2546787"/>
                <a:gd name="connsiteX2" fmla="*/ 933581 w 2091262"/>
                <a:gd name="connsiteY2" fmla="*/ 1208015 h 2546787"/>
                <a:gd name="connsiteX3" fmla="*/ 1822814 w 2091262"/>
                <a:gd name="connsiteY3" fmla="*/ 872455 h 2546787"/>
                <a:gd name="connsiteX4" fmla="*/ 2091262 w 2091262"/>
                <a:gd name="connsiteY4" fmla="*/ 0 h 2546787"/>
                <a:gd name="connsiteX0" fmla="*/ 796610 w 2090982"/>
                <a:gd name="connsiteY0" fmla="*/ 2547928 h 2609904"/>
                <a:gd name="connsiteX1" fmla="*/ 468 w 2090982"/>
                <a:gd name="connsiteY1" fmla="*/ 1583431 h 2609904"/>
                <a:gd name="connsiteX2" fmla="*/ 933301 w 2090982"/>
                <a:gd name="connsiteY2" fmla="*/ 1208015 h 2609904"/>
                <a:gd name="connsiteX3" fmla="*/ 1822534 w 2090982"/>
                <a:gd name="connsiteY3" fmla="*/ 872455 h 2609904"/>
                <a:gd name="connsiteX4" fmla="*/ 2090982 w 2090982"/>
                <a:gd name="connsiteY4" fmla="*/ 0 h 2609904"/>
                <a:gd name="connsiteX0" fmla="*/ 796610 w 2701192"/>
                <a:gd name="connsiteY0" fmla="*/ 1678791 h 1740767"/>
                <a:gd name="connsiteX1" fmla="*/ 468 w 2701192"/>
                <a:gd name="connsiteY1" fmla="*/ 714294 h 1740767"/>
                <a:gd name="connsiteX2" fmla="*/ 933301 w 2701192"/>
                <a:gd name="connsiteY2" fmla="*/ 338878 h 1740767"/>
                <a:gd name="connsiteX3" fmla="*/ 1822534 w 2701192"/>
                <a:gd name="connsiteY3" fmla="*/ 3318 h 1740767"/>
                <a:gd name="connsiteX4" fmla="*/ 2701192 w 2701192"/>
                <a:gd name="connsiteY4" fmla="*/ 65800 h 1740767"/>
                <a:gd name="connsiteX0" fmla="*/ 796610 w 2701192"/>
                <a:gd name="connsiteY0" fmla="*/ 1612991 h 1674967"/>
                <a:gd name="connsiteX1" fmla="*/ 468 w 2701192"/>
                <a:gd name="connsiteY1" fmla="*/ 648494 h 1674967"/>
                <a:gd name="connsiteX2" fmla="*/ 933301 w 2701192"/>
                <a:gd name="connsiteY2" fmla="*/ 273078 h 1674967"/>
                <a:gd name="connsiteX3" fmla="*/ 1829240 w 2701192"/>
                <a:gd name="connsiteY3" fmla="*/ 167961 h 1674967"/>
                <a:gd name="connsiteX4" fmla="*/ 2701192 w 2701192"/>
                <a:gd name="connsiteY4" fmla="*/ 0 h 1674967"/>
                <a:gd name="connsiteX0" fmla="*/ 796610 w 2781658"/>
                <a:gd name="connsiteY0" fmla="*/ 1445469 h 1507445"/>
                <a:gd name="connsiteX1" fmla="*/ 468 w 2781658"/>
                <a:gd name="connsiteY1" fmla="*/ 480972 h 1507445"/>
                <a:gd name="connsiteX2" fmla="*/ 933301 w 2781658"/>
                <a:gd name="connsiteY2" fmla="*/ 105556 h 1507445"/>
                <a:gd name="connsiteX3" fmla="*/ 1829240 w 2781658"/>
                <a:gd name="connsiteY3" fmla="*/ 439 h 1507445"/>
                <a:gd name="connsiteX4" fmla="*/ 2781658 w 2781658"/>
                <a:gd name="connsiteY4" fmla="*/ 16832 h 1507445"/>
                <a:gd name="connsiteX0" fmla="*/ 796610 w 2781658"/>
                <a:gd name="connsiteY0" fmla="*/ 1428636 h 1490612"/>
                <a:gd name="connsiteX1" fmla="*/ 468 w 2781658"/>
                <a:gd name="connsiteY1" fmla="*/ 464139 h 1490612"/>
                <a:gd name="connsiteX2" fmla="*/ 933301 w 2781658"/>
                <a:gd name="connsiteY2" fmla="*/ 88723 h 1490612"/>
                <a:gd name="connsiteX3" fmla="*/ 1802418 w 2781658"/>
                <a:gd name="connsiteY3" fmla="*/ 69200 h 1490612"/>
                <a:gd name="connsiteX4" fmla="*/ 2781658 w 2781658"/>
                <a:gd name="connsiteY4" fmla="*/ -1 h 1490612"/>
                <a:gd name="connsiteX0" fmla="*/ 796610 w 2781658"/>
                <a:gd name="connsiteY0" fmla="*/ 1428637 h 1490613"/>
                <a:gd name="connsiteX1" fmla="*/ 468 w 2781658"/>
                <a:gd name="connsiteY1" fmla="*/ 464140 h 1490613"/>
                <a:gd name="connsiteX2" fmla="*/ 933301 w 2781658"/>
                <a:gd name="connsiteY2" fmla="*/ 88724 h 1490613"/>
                <a:gd name="connsiteX3" fmla="*/ 1795712 w 2781658"/>
                <a:gd name="connsiteY3" fmla="*/ 121874 h 1490613"/>
                <a:gd name="connsiteX4" fmla="*/ 2781658 w 2781658"/>
                <a:gd name="connsiteY4" fmla="*/ 0 h 1490613"/>
                <a:gd name="connsiteX0" fmla="*/ 878804 w 2781259"/>
                <a:gd name="connsiteY0" fmla="*/ 1508202 h 1567178"/>
                <a:gd name="connsiteX1" fmla="*/ 69 w 2781259"/>
                <a:gd name="connsiteY1" fmla="*/ 464140 h 1567178"/>
                <a:gd name="connsiteX2" fmla="*/ 932902 w 2781259"/>
                <a:gd name="connsiteY2" fmla="*/ 88724 h 1567178"/>
                <a:gd name="connsiteX3" fmla="*/ 1795313 w 2781259"/>
                <a:gd name="connsiteY3" fmla="*/ 121874 h 1567178"/>
                <a:gd name="connsiteX4" fmla="*/ 2781259 w 2781259"/>
                <a:gd name="connsiteY4" fmla="*/ 0 h 1567178"/>
                <a:gd name="connsiteX0" fmla="*/ 878823 w 2781278"/>
                <a:gd name="connsiteY0" fmla="*/ 1508202 h 1514026"/>
                <a:gd name="connsiteX1" fmla="*/ 88 w 2781278"/>
                <a:gd name="connsiteY1" fmla="*/ 464140 h 1514026"/>
                <a:gd name="connsiteX2" fmla="*/ 932921 w 2781278"/>
                <a:gd name="connsiteY2" fmla="*/ 88724 h 1514026"/>
                <a:gd name="connsiteX3" fmla="*/ 1795332 w 2781278"/>
                <a:gd name="connsiteY3" fmla="*/ 121874 h 1514026"/>
                <a:gd name="connsiteX4" fmla="*/ 2781278 w 2781278"/>
                <a:gd name="connsiteY4" fmla="*/ 0 h 1514026"/>
                <a:gd name="connsiteX0" fmla="*/ 883484 w 2781263"/>
                <a:gd name="connsiteY0" fmla="*/ 1532683 h 1538385"/>
                <a:gd name="connsiteX1" fmla="*/ 73 w 2781263"/>
                <a:gd name="connsiteY1" fmla="*/ 464140 h 1538385"/>
                <a:gd name="connsiteX2" fmla="*/ 932906 w 2781263"/>
                <a:gd name="connsiteY2" fmla="*/ 88724 h 1538385"/>
                <a:gd name="connsiteX3" fmla="*/ 1795317 w 2781263"/>
                <a:gd name="connsiteY3" fmla="*/ 121874 h 1538385"/>
                <a:gd name="connsiteX4" fmla="*/ 2781263 w 2781263"/>
                <a:gd name="connsiteY4" fmla="*/ 0 h 1538385"/>
                <a:gd name="connsiteX0" fmla="*/ 883484 w 2781263"/>
                <a:gd name="connsiteY0" fmla="*/ 1532683 h 1538385"/>
                <a:gd name="connsiteX1" fmla="*/ 73 w 2781263"/>
                <a:gd name="connsiteY1" fmla="*/ 464140 h 1538385"/>
                <a:gd name="connsiteX2" fmla="*/ 932906 w 2781263"/>
                <a:gd name="connsiteY2" fmla="*/ 88724 h 1538385"/>
                <a:gd name="connsiteX3" fmla="*/ 1795317 w 2781263"/>
                <a:gd name="connsiteY3" fmla="*/ 121874 h 1538385"/>
                <a:gd name="connsiteX4" fmla="*/ 2781263 w 2781263"/>
                <a:gd name="connsiteY4" fmla="*/ 0 h 1538385"/>
                <a:gd name="connsiteX0" fmla="*/ 883484 w 2781263"/>
                <a:gd name="connsiteY0" fmla="*/ 1532683 h 1538385"/>
                <a:gd name="connsiteX1" fmla="*/ 73 w 2781263"/>
                <a:gd name="connsiteY1" fmla="*/ 464140 h 1538385"/>
                <a:gd name="connsiteX2" fmla="*/ 932906 w 2781263"/>
                <a:gd name="connsiteY2" fmla="*/ 88724 h 1538385"/>
                <a:gd name="connsiteX3" fmla="*/ 1810319 w 2781263"/>
                <a:gd name="connsiteY3" fmla="*/ 158701 h 1538385"/>
                <a:gd name="connsiteX4" fmla="*/ 2781263 w 2781263"/>
                <a:gd name="connsiteY4" fmla="*/ 0 h 1538385"/>
                <a:gd name="connsiteX0" fmla="*/ 883484 w 2781263"/>
                <a:gd name="connsiteY0" fmla="*/ 1532683 h 1538385"/>
                <a:gd name="connsiteX1" fmla="*/ 73 w 2781263"/>
                <a:gd name="connsiteY1" fmla="*/ 464140 h 1538385"/>
                <a:gd name="connsiteX2" fmla="*/ 932906 w 2781263"/>
                <a:gd name="connsiteY2" fmla="*/ 88724 h 1538385"/>
                <a:gd name="connsiteX3" fmla="*/ 1810319 w 2781263"/>
                <a:gd name="connsiteY3" fmla="*/ 158701 h 1538385"/>
                <a:gd name="connsiteX4" fmla="*/ 2781263 w 2781263"/>
                <a:gd name="connsiteY4" fmla="*/ 0 h 1538385"/>
                <a:gd name="connsiteX0" fmla="*/ 244566 w 2832620"/>
                <a:gd name="connsiteY0" fmla="*/ 1847785 h 1852278"/>
                <a:gd name="connsiteX1" fmla="*/ 51430 w 2832620"/>
                <a:gd name="connsiteY1" fmla="*/ 464140 h 1852278"/>
                <a:gd name="connsiteX2" fmla="*/ 984263 w 2832620"/>
                <a:gd name="connsiteY2" fmla="*/ 88724 h 1852278"/>
                <a:gd name="connsiteX3" fmla="*/ 1861676 w 2832620"/>
                <a:gd name="connsiteY3" fmla="*/ 158701 h 1852278"/>
                <a:gd name="connsiteX4" fmla="*/ 2832620 w 2832620"/>
                <a:gd name="connsiteY4" fmla="*/ 0 h 1852278"/>
                <a:gd name="connsiteX0" fmla="*/ 211953 w 2800007"/>
                <a:gd name="connsiteY0" fmla="*/ 1847785 h 1853061"/>
                <a:gd name="connsiteX1" fmla="*/ 61202 w 2800007"/>
                <a:gd name="connsiteY1" fmla="*/ 648445 h 1853061"/>
                <a:gd name="connsiteX2" fmla="*/ 951650 w 2800007"/>
                <a:gd name="connsiteY2" fmla="*/ 88724 h 1853061"/>
                <a:gd name="connsiteX3" fmla="*/ 1829063 w 2800007"/>
                <a:gd name="connsiteY3" fmla="*/ 158701 h 1853061"/>
                <a:gd name="connsiteX4" fmla="*/ 2800007 w 2800007"/>
                <a:gd name="connsiteY4" fmla="*/ 0 h 1853061"/>
                <a:gd name="connsiteX0" fmla="*/ 200215 w 2806434"/>
                <a:gd name="connsiteY0" fmla="*/ 1877511 h 1882666"/>
                <a:gd name="connsiteX1" fmla="*/ 67629 w 2806434"/>
                <a:gd name="connsiteY1" fmla="*/ 648445 h 1882666"/>
                <a:gd name="connsiteX2" fmla="*/ 958077 w 2806434"/>
                <a:gd name="connsiteY2" fmla="*/ 88724 h 1882666"/>
                <a:gd name="connsiteX3" fmla="*/ 1835490 w 2806434"/>
                <a:gd name="connsiteY3" fmla="*/ 158701 h 1882666"/>
                <a:gd name="connsiteX4" fmla="*/ 2806434 w 2806434"/>
                <a:gd name="connsiteY4" fmla="*/ 0 h 1882666"/>
                <a:gd name="connsiteX0" fmla="*/ 190205 w 2796424"/>
                <a:gd name="connsiteY0" fmla="*/ 1877511 h 1877510"/>
                <a:gd name="connsiteX1" fmla="*/ 57619 w 2796424"/>
                <a:gd name="connsiteY1" fmla="*/ 648445 h 1877510"/>
                <a:gd name="connsiteX2" fmla="*/ 948067 w 2796424"/>
                <a:gd name="connsiteY2" fmla="*/ 88724 h 1877510"/>
                <a:gd name="connsiteX3" fmla="*/ 1825480 w 2796424"/>
                <a:gd name="connsiteY3" fmla="*/ 158701 h 1877510"/>
                <a:gd name="connsiteX4" fmla="*/ 2796424 w 2796424"/>
                <a:gd name="connsiteY4" fmla="*/ 0 h 1877510"/>
                <a:gd name="connsiteX0" fmla="*/ 172962 w 2805118"/>
                <a:gd name="connsiteY0" fmla="*/ 1893183 h 1893183"/>
                <a:gd name="connsiteX1" fmla="*/ 66313 w 2805118"/>
                <a:gd name="connsiteY1" fmla="*/ 648445 h 1893183"/>
                <a:gd name="connsiteX2" fmla="*/ 956761 w 2805118"/>
                <a:gd name="connsiteY2" fmla="*/ 88724 h 1893183"/>
                <a:gd name="connsiteX3" fmla="*/ 1834174 w 2805118"/>
                <a:gd name="connsiteY3" fmla="*/ 158701 h 1893183"/>
                <a:gd name="connsiteX4" fmla="*/ 2805118 w 2805118"/>
                <a:gd name="connsiteY4" fmla="*/ 0 h 1893183"/>
                <a:gd name="connsiteX0" fmla="*/ 172962 w 2235643"/>
                <a:gd name="connsiteY0" fmla="*/ 1830693 h 1830693"/>
                <a:gd name="connsiteX1" fmla="*/ 66313 w 2235643"/>
                <a:gd name="connsiteY1" fmla="*/ 585955 h 1830693"/>
                <a:gd name="connsiteX2" fmla="*/ 956761 w 2235643"/>
                <a:gd name="connsiteY2" fmla="*/ 26234 h 1830693"/>
                <a:gd name="connsiteX3" fmla="*/ 1834174 w 2235643"/>
                <a:gd name="connsiteY3" fmla="*/ 96211 h 1830693"/>
                <a:gd name="connsiteX4" fmla="*/ 2235643 w 2235643"/>
                <a:gd name="connsiteY4" fmla="*/ 1681108 h 1830693"/>
                <a:gd name="connsiteX0" fmla="*/ 172962 w 2235643"/>
                <a:gd name="connsiteY0" fmla="*/ 1805015 h 1805015"/>
                <a:gd name="connsiteX1" fmla="*/ 66313 w 2235643"/>
                <a:gd name="connsiteY1" fmla="*/ 560277 h 1805015"/>
                <a:gd name="connsiteX2" fmla="*/ 956761 w 2235643"/>
                <a:gd name="connsiteY2" fmla="*/ 556 h 1805015"/>
                <a:gd name="connsiteX3" fmla="*/ 1803558 w 2235643"/>
                <a:gd name="connsiteY3" fmla="*/ 449315 h 1805015"/>
                <a:gd name="connsiteX4" fmla="*/ 2235643 w 2235643"/>
                <a:gd name="connsiteY4" fmla="*/ 1655430 h 1805015"/>
                <a:gd name="connsiteX0" fmla="*/ 172962 w 2235643"/>
                <a:gd name="connsiteY0" fmla="*/ 1805195 h 1805195"/>
                <a:gd name="connsiteX1" fmla="*/ 66313 w 2235643"/>
                <a:gd name="connsiteY1" fmla="*/ 560457 h 1805195"/>
                <a:gd name="connsiteX2" fmla="*/ 956761 w 2235643"/>
                <a:gd name="connsiteY2" fmla="*/ 736 h 1805195"/>
                <a:gd name="connsiteX3" fmla="*/ 1803558 w 2235643"/>
                <a:gd name="connsiteY3" fmla="*/ 449495 h 1805195"/>
                <a:gd name="connsiteX4" fmla="*/ 2235643 w 2235643"/>
                <a:gd name="connsiteY4" fmla="*/ 1655610 h 1805195"/>
                <a:gd name="connsiteX0" fmla="*/ 172962 w 2235643"/>
                <a:gd name="connsiteY0" fmla="*/ 1805249 h 1805249"/>
                <a:gd name="connsiteX1" fmla="*/ 66313 w 2235643"/>
                <a:gd name="connsiteY1" fmla="*/ 560511 h 1805249"/>
                <a:gd name="connsiteX2" fmla="*/ 956761 w 2235643"/>
                <a:gd name="connsiteY2" fmla="*/ 790 h 1805249"/>
                <a:gd name="connsiteX3" fmla="*/ 1803558 w 2235643"/>
                <a:gd name="connsiteY3" fmla="*/ 449549 h 1805249"/>
                <a:gd name="connsiteX4" fmla="*/ 2235643 w 2235643"/>
                <a:gd name="connsiteY4" fmla="*/ 1655664 h 1805249"/>
                <a:gd name="connsiteX0" fmla="*/ 172962 w 2235643"/>
                <a:gd name="connsiteY0" fmla="*/ 1805310 h 1805310"/>
                <a:gd name="connsiteX1" fmla="*/ 66313 w 2235643"/>
                <a:gd name="connsiteY1" fmla="*/ 560572 h 1805310"/>
                <a:gd name="connsiteX2" fmla="*/ 956761 w 2235643"/>
                <a:gd name="connsiteY2" fmla="*/ 851 h 1805310"/>
                <a:gd name="connsiteX3" fmla="*/ 1803558 w 2235643"/>
                <a:gd name="connsiteY3" fmla="*/ 449610 h 1805310"/>
                <a:gd name="connsiteX4" fmla="*/ 2235643 w 2235643"/>
                <a:gd name="connsiteY4" fmla="*/ 1655725 h 1805310"/>
                <a:gd name="connsiteX0" fmla="*/ 172962 w 2235643"/>
                <a:gd name="connsiteY0" fmla="*/ 1806093 h 1806093"/>
                <a:gd name="connsiteX1" fmla="*/ 66313 w 2235643"/>
                <a:gd name="connsiteY1" fmla="*/ 561355 h 1806093"/>
                <a:gd name="connsiteX2" fmla="*/ 956761 w 2235643"/>
                <a:gd name="connsiteY2" fmla="*/ 1634 h 1806093"/>
                <a:gd name="connsiteX3" fmla="*/ 1870914 w 2235643"/>
                <a:gd name="connsiteY3" fmla="*/ 414318 h 1806093"/>
                <a:gd name="connsiteX4" fmla="*/ 2235643 w 2235643"/>
                <a:gd name="connsiteY4" fmla="*/ 1656508 h 1806093"/>
                <a:gd name="connsiteX0" fmla="*/ 172962 w 2217274"/>
                <a:gd name="connsiteY0" fmla="*/ 1806093 h 1806093"/>
                <a:gd name="connsiteX1" fmla="*/ 66313 w 2217274"/>
                <a:gd name="connsiteY1" fmla="*/ 561355 h 1806093"/>
                <a:gd name="connsiteX2" fmla="*/ 956761 w 2217274"/>
                <a:gd name="connsiteY2" fmla="*/ 1634 h 1806093"/>
                <a:gd name="connsiteX3" fmla="*/ 1870914 w 2217274"/>
                <a:gd name="connsiteY3" fmla="*/ 414318 h 1806093"/>
                <a:gd name="connsiteX4" fmla="*/ 2217274 w 2217274"/>
                <a:gd name="connsiteY4" fmla="*/ 1734670 h 1806093"/>
                <a:gd name="connsiteX0" fmla="*/ 172962 w 2217274"/>
                <a:gd name="connsiteY0" fmla="*/ 1806093 h 1806093"/>
                <a:gd name="connsiteX1" fmla="*/ 66313 w 2217274"/>
                <a:gd name="connsiteY1" fmla="*/ 561355 h 1806093"/>
                <a:gd name="connsiteX2" fmla="*/ 956761 w 2217274"/>
                <a:gd name="connsiteY2" fmla="*/ 1634 h 1806093"/>
                <a:gd name="connsiteX3" fmla="*/ 1870914 w 2217274"/>
                <a:gd name="connsiteY3" fmla="*/ 414318 h 1806093"/>
                <a:gd name="connsiteX4" fmla="*/ 2217274 w 2217274"/>
                <a:gd name="connsiteY4" fmla="*/ 1734670 h 1806093"/>
                <a:gd name="connsiteX0" fmla="*/ 172962 w 2217274"/>
                <a:gd name="connsiteY0" fmla="*/ 1806093 h 1806093"/>
                <a:gd name="connsiteX1" fmla="*/ 66313 w 2217274"/>
                <a:gd name="connsiteY1" fmla="*/ 561355 h 1806093"/>
                <a:gd name="connsiteX2" fmla="*/ 956761 w 2217274"/>
                <a:gd name="connsiteY2" fmla="*/ 1634 h 1806093"/>
                <a:gd name="connsiteX3" fmla="*/ 1870914 w 2217274"/>
                <a:gd name="connsiteY3" fmla="*/ 414318 h 1806093"/>
                <a:gd name="connsiteX4" fmla="*/ 2217274 w 2217274"/>
                <a:gd name="connsiteY4" fmla="*/ 1734670 h 1806093"/>
                <a:gd name="connsiteX0" fmla="*/ 181564 w 2225876"/>
                <a:gd name="connsiteY0" fmla="*/ 1806093 h 1806093"/>
                <a:gd name="connsiteX1" fmla="*/ 74915 w 2225876"/>
                <a:gd name="connsiteY1" fmla="*/ 561355 h 1806093"/>
                <a:gd name="connsiteX2" fmla="*/ 1081706 w 2225876"/>
                <a:gd name="connsiteY2" fmla="*/ 1634 h 1806093"/>
                <a:gd name="connsiteX3" fmla="*/ 1879516 w 2225876"/>
                <a:gd name="connsiteY3" fmla="*/ 414318 h 1806093"/>
                <a:gd name="connsiteX4" fmla="*/ 2225876 w 2225876"/>
                <a:gd name="connsiteY4" fmla="*/ 1734670 h 1806093"/>
                <a:gd name="connsiteX0" fmla="*/ 180206 w 2224518"/>
                <a:gd name="connsiteY0" fmla="*/ 1806093 h 1806093"/>
                <a:gd name="connsiteX1" fmla="*/ 73557 w 2224518"/>
                <a:gd name="connsiteY1" fmla="*/ 561355 h 1806093"/>
                <a:gd name="connsiteX2" fmla="*/ 1061977 w 2224518"/>
                <a:gd name="connsiteY2" fmla="*/ 1634 h 1806093"/>
                <a:gd name="connsiteX3" fmla="*/ 1878158 w 2224518"/>
                <a:gd name="connsiteY3" fmla="*/ 414318 h 1806093"/>
                <a:gd name="connsiteX4" fmla="*/ 2224518 w 2224518"/>
                <a:gd name="connsiteY4" fmla="*/ 1734670 h 1806093"/>
                <a:gd name="connsiteX0" fmla="*/ 180204 w 2224516"/>
                <a:gd name="connsiteY0" fmla="*/ 1804884 h 1804884"/>
                <a:gd name="connsiteX1" fmla="*/ 73555 w 2224516"/>
                <a:gd name="connsiteY1" fmla="*/ 560146 h 1804884"/>
                <a:gd name="connsiteX2" fmla="*/ 1061975 w 2224516"/>
                <a:gd name="connsiteY2" fmla="*/ 425 h 1804884"/>
                <a:gd name="connsiteX3" fmla="*/ 1896526 w 2224516"/>
                <a:gd name="connsiteY3" fmla="*/ 479245 h 1804884"/>
                <a:gd name="connsiteX4" fmla="*/ 2224516 w 2224516"/>
                <a:gd name="connsiteY4" fmla="*/ 1733461 h 1804884"/>
                <a:gd name="connsiteX0" fmla="*/ 180204 w 2224516"/>
                <a:gd name="connsiteY0" fmla="*/ 1804882 h 1804882"/>
                <a:gd name="connsiteX1" fmla="*/ 73555 w 2224516"/>
                <a:gd name="connsiteY1" fmla="*/ 560144 h 1804882"/>
                <a:gd name="connsiteX2" fmla="*/ 1061975 w 2224516"/>
                <a:gd name="connsiteY2" fmla="*/ 423 h 1804882"/>
                <a:gd name="connsiteX3" fmla="*/ 1896526 w 2224516"/>
                <a:gd name="connsiteY3" fmla="*/ 479243 h 1804882"/>
                <a:gd name="connsiteX4" fmla="*/ 2224516 w 2224516"/>
                <a:gd name="connsiteY4" fmla="*/ 1733459 h 1804882"/>
                <a:gd name="connsiteX0" fmla="*/ 180204 w 2224516"/>
                <a:gd name="connsiteY0" fmla="*/ 1804907 h 1804907"/>
                <a:gd name="connsiteX1" fmla="*/ 73555 w 2224516"/>
                <a:gd name="connsiteY1" fmla="*/ 560169 h 1804907"/>
                <a:gd name="connsiteX2" fmla="*/ 1061975 w 2224516"/>
                <a:gd name="connsiteY2" fmla="*/ 448 h 1804907"/>
                <a:gd name="connsiteX3" fmla="*/ 1896526 w 2224516"/>
                <a:gd name="connsiteY3" fmla="*/ 479268 h 1804907"/>
                <a:gd name="connsiteX4" fmla="*/ 2224516 w 2224516"/>
                <a:gd name="connsiteY4" fmla="*/ 1733484 h 1804907"/>
                <a:gd name="connsiteX0" fmla="*/ 119747 w 2164059"/>
                <a:gd name="connsiteY0" fmla="*/ 1804972 h 1804972"/>
                <a:gd name="connsiteX1" fmla="*/ 111071 w 2164059"/>
                <a:gd name="connsiteY1" fmla="*/ 566247 h 1804972"/>
                <a:gd name="connsiteX2" fmla="*/ 1001518 w 2164059"/>
                <a:gd name="connsiteY2" fmla="*/ 513 h 1804972"/>
                <a:gd name="connsiteX3" fmla="*/ 1836069 w 2164059"/>
                <a:gd name="connsiteY3" fmla="*/ 479333 h 1804972"/>
                <a:gd name="connsiteX4" fmla="*/ 2164059 w 2164059"/>
                <a:gd name="connsiteY4" fmla="*/ 1733549 h 1804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4059" h="1804972">
                  <a:moveTo>
                    <a:pt x="119747" y="1804972"/>
                  </a:moveTo>
                  <a:cubicBezTo>
                    <a:pt x="-41040" y="1746119"/>
                    <a:pt x="-35891" y="866990"/>
                    <a:pt x="111071" y="566247"/>
                  </a:cubicBezTo>
                  <a:cubicBezTo>
                    <a:pt x="258033" y="265504"/>
                    <a:pt x="714018" y="14999"/>
                    <a:pt x="1001518" y="513"/>
                  </a:cubicBezTo>
                  <a:cubicBezTo>
                    <a:pt x="1289018" y="-13973"/>
                    <a:pt x="1716841" y="280603"/>
                    <a:pt x="1836069" y="479333"/>
                  </a:cubicBezTo>
                  <a:cubicBezTo>
                    <a:pt x="2066896" y="597946"/>
                    <a:pt x="2126307" y="1546030"/>
                    <a:pt x="2164059" y="1733549"/>
                  </a:cubicBezTo>
                </a:path>
              </a:pathLst>
            </a:custGeom>
            <a:noFill/>
            <a:ln w="114300"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8A6585A-35A5-4A41-8F89-4C9FC43EA815}"/>
                </a:ext>
              </a:extLst>
            </p:cNvPr>
            <p:cNvSpPr/>
            <p:nvPr/>
          </p:nvSpPr>
          <p:spPr>
            <a:xfrm rot="20996674">
              <a:off x="2576053" y="3589953"/>
              <a:ext cx="199862" cy="197807"/>
            </a:xfrm>
            <a:prstGeom prst="ellipse">
              <a:avLst/>
            </a:prstGeom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A4D0EAF-4968-47A2-968C-3EFD7643B39E}"/>
                </a:ext>
              </a:extLst>
            </p:cNvPr>
            <p:cNvSpPr/>
            <p:nvPr/>
          </p:nvSpPr>
          <p:spPr>
            <a:xfrm rot="20704271">
              <a:off x="1531822" y="3616197"/>
              <a:ext cx="199862" cy="197807"/>
            </a:xfrm>
            <a:prstGeom prst="ellipse">
              <a:avLst/>
            </a:prstGeom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ADB24C3-30DF-4242-966C-E94D1184CA86}"/>
                </a:ext>
              </a:extLst>
            </p:cNvPr>
            <p:cNvSpPr/>
            <p:nvPr/>
          </p:nvSpPr>
          <p:spPr>
            <a:xfrm rot="16200000">
              <a:off x="2122025" y="2257035"/>
              <a:ext cx="93460" cy="58583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23">
              <a:extLst>
                <a:ext uri="{FF2B5EF4-FFF2-40B4-BE49-F238E27FC236}">
                  <a16:creationId xmlns:a16="http://schemas.microsoft.com/office/drawing/2014/main" id="{E922FC8B-7706-40D7-96DB-5CF184E4B2DA}"/>
                </a:ext>
              </a:extLst>
            </p:cNvPr>
            <p:cNvSpPr/>
            <p:nvPr/>
          </p:nvSpPr>
          <p:spPr>
            <a:xfrm rot="10800000">
              <a:off x="1974725" y="2502763"/>
              <a:ext cx="206442" cy="91815"/>
            </a:xfrm>
            <a:custGeom>
              <a:avLst/>
              <a:gdLst>
                <a:gd name="connsiteX0" fmla="*/ 0 w 182588"/>
                <a:gd name="connsiteY0" fmla="*/ 67602 h 135203"/>
                <a:gd name="connsiteX1" fmla="*/ 91294 w 182588"/>
                <a:gd name="connsiteY1" fmla="*/ 0 h 135203"/>
                <a:gd name="connsiteX2" fmla="*/ 182588 w 182588"/>
                <a:gd name="connsiteY2" fmla="*/ 67602 h 135203"/>
                <a:gd name="connsiteX3" fmla="*/ 91294 w 182588"/>
                <a:gd name="connsiteY3" fmla="*/ 135204 h 135203"/>
                <a:gd name="connsiteX4" fmla="*/ 0 w 182588"/>
                <a:gd name="connsiteY4" fmla="*/ 67602 h 135203"/>
                <a:gd name="connsiteX0" fmla="*/ 8 w 182596"/>
                <a:gd name="connsiteY0" fmla="*/ 34976 h 102578"/>
                <a:gd name="connsiteX1" fmla="*/ 87460 w 182596"/>
                <a:gd name="connsiteY1" fmla="*/ 31 h 102578"/>
                <a:gd name="connsiteX2" fmla="*/ 182596 w 182596"/>
                <a:gd name="connsiteY2" fmla="*/ 34976 h 102578"/>
                <a:gd name="connsiteX3" fmla="*/ 91302 w 182596"/>
                <a:gd name="connsiteY3" fmla="*/ 102578 h 102578"/>
                <a:gd name="connsiteX4" fmla="*/ 8 w 182596"/>
                <a:gd name="connsiteY4" fmla="*/ 34976 h 102578"/>
                <a:gd name="connsiteX0" fmla="*/ 2 w 182590"/>
                <a:gd name="connsiteY0" fmla="*/ 34976 h 102578"/>
                <a:gd name="connsiteX1" fmla="*/ 89375 w 182590"/>
                <a:gd name="connsiteY1" fmla="*/ 31 h 102578"/>
                <a:gd name="connsiteX2" fmla="*/ 182590 w 182590"/>
                <a:gd name="connsiteY2" fmla="*/ 34976 h 102578"/>
                <a:gd name="connsiteX3" fmla="*/ 91296 w 182590"/>
                <a:gd name="connsiteY3" fmla="*/ 102578 h 102578"/>
                <a:gd name="connsiteX4" fmla="*/ 2 w 182590"/>
                <a:gd name="connsiteY4" fmla="*/ 34976 h 102578"/>
                <a:gd name="connsiteX0" fmla="*/ 2 w 182590"/>
                <a:gd name="connsiteY0" fmla="*/ 24453 h 92055"/>
                <a:gd name="connsiteX1" fmla="*/ 89375 w 182590"/>
                <a:gd name="connsiteY1" fmla="*/ 3645 h 92055"/>
                <a:gd name="connsiteX2" fmla="*/ 182590 w 182590"/>
                <a:gd name="connsiteY2" fmla="*/ 24453 h 92055"/>
                <a:gd name="connsiteX3" fmla="*/ 91296 w 182590"/>
                <a:gd name="connsiteY3" fmla="*/ 92055 h 92055"/>
                <a:gd name="connsiteX4" fmla="*/ 2 w 182590"/>
                <a:gd name="connsiteY4" fmla="*/ 24453 h 92055"/>
                <a:gd name="connsiteX0" fmla="*/ 2 w 182590"/>
                <a:gd name="connsiteY0" fmla="*/ 20775 h 88377"/>
                <a:gd name="connsiteX1" fmla="*/ 89375 w 182590"/>
                <a:gd name="connsiteY1" fmla="*/ 7821 h 88377"/>
                <a:gd name="connsiteX2" fmla="*/ 182590 w 182590"/>
                <a:gd name="connsiteY2" fmla="*/ 20775 h 88377"/>
                <a:gd name="connsiteX3" fmla="*/ 91296 w 182590"/>
                <a:gd name="connsiteY3" fmla="*/ 88377 h 88377"/>
                <a:gd name="connsiteX4" fmla="*/ 2 w 182590"/>
                <a:gd name="connsiteY4" fmla="*/ 20775 h 88377"/>
                <a:gd name="connsiteX0" fmla="*/ 34 w 182622"/>
                <a:gd name="connsiteY0" fmla="*/ 20775 h 88377"/>
                <a:gd name="connsiteX1" fmla="*/ 99830 w 182622"/>
                <a:gd name="connsiteY1" fmla="*/ 7821 h 88377"/>
                <a:gd name="connsiteX2" fmla="*/ 182622 w 182622"/>
                <a:gd name="connsiteY2" fmla="*/ 20775 h 88377"/>
                <a:gd name="connsiteX3" fmla="*/ 91328 w 182622"/>
                <a:gd name="connsiteY3" fmla="*/ 88377 h 88377"/>
                <a:gd name="connsiteX4" fmla="*/ 34 w 182622"/>
                <a:gd name="connsiteY4" fmla="*/ 20775 h 88377"/>
                <a:gd name="connsiteX0" fmla="*/ 4 w 182592"/>
                <a:gd name="connsiteY0" fmla="*/ 20775 h 88377"/>
                <a:gd name="connsiteX1" fmla="*/ 99800 w 182592"/>
                <a:gd name="connsiteY1" fmla="*/ 7821 h 88377"/>
                <a:gd name="connsiteX2" fmla="*/ 182592 w 182592"/>
                <a:gd name="connsiteY2" fmla="*/ 20775 h 88377"/>
                <a:gd name="connsiteX3" fmla="*/ 102879 w 182592"/>
                <a:gd name="connsiteY3" fmla="*/ 88377 h 88377"/>
                <a:gd name="connsiteX4" fmla="*/ 4 w 182592"/>
                <a:gd name="connsiteY4" fmla="*/ 20775 h 88377"/>
                <a:gd name="connsiteX0" fmla="*/ 3 w 175643"/>
                <a:gd name="connsiteY0" fmla="*/ 23971 h 91581"/>
                <a:gd name="connsiteX1" fmla="*/ 99799 w 175643"/>
                <a:gd name="connsiteY1" fmla="*/ 11017 h 91581"/>
                <a:gd name="connsiteX2" fmla="*/ 175642 w 175643"/>
                <a:gd name="connsiteY2" fmla="*/ 19258 h 91581"/>
                <a:gd name="connsiteX3" fmla="*/ 102878 w 175643"/>
                <a:gd name="connsiteY3" fmla="*/ 91573 h 91581"/>
                <a:gd name="connsiteX4" fmla="*/ 3 w 175643"/>
                <a:gd name="connsiteY4" fmla="*/ 23971 h 91581"/>
                <a:gd name="connsiteX0" fmla="*/ 3 w 175642"/>
                <a:gd name="connsiteY0" fmla="*/ 23484 h 91094"/>
                <a:gd name="connsiteX1" fmla="*/ 99799 w 175642"/>
                <a:gd name="connsiteY1" fmla="*/ 10530 h 91094"/>
                <a:gd name="connsiteX2" fmla="*/ 175642 w 175642"/>
                <a:gd name="connsiteY2" fmla="*/ 18771 h 91094"/>
                <a:gd name="connsiteX3" fmla="*/ 102878 w 175642"/>
                <a:gd name="connsiteY3" fmla="*/ 91086 h 91094"/>
                <a:gd name="connsiteX4" fmla="*/ 3 w 175642"/>
                <a:gd name="connsiteY4" fmla="*/ 23484 h 91094"/>
                <a:gd name="connsiteX0" fmla="*/ 3 w 175642"/>
                <a:gd name="connsiteY0" fmla="*/ 12954 h 80564"/>
                <a:gd name="connsiteX1" fmla="*/ 99799 w 175642"/>
                <a:gd name="connsiteY1" fmla="*/ 0 h 80564"/>
                <a:gd name="connsiteX2" fmla="*/ 175642 w 175642"/>
                <a:gd name="connsiteY2" fmla="*/ 8241 h 80564"/>
                <a:gd name="connsiteX3" fmla="*/ 102878 w 175642"/>
                <a:gd name="connsiteY3" fmla="*/ 80556 h 80564"/>
                <a:gd name="connsiteX4" fmla="*/ 3 w 175642"/>
                <a:gd name="connsiteY4" fmla="*/ 12954 h 80564"/>
                <a:gd name="connsiteX0" fmla="*/ 3 w 175642"/>
                <a:gd name="connsiteY0" fmla="*/ 14855 h 82536"/>
                <a:gd name="connsiteX1" fmla="*/ 99799 w 175642"/>
                <a:gd name="connsiteY1" fmla="*/ 1901 h 82536"/>
                <a:gd name="connsiteX2" fmla="*/ 175642 w 175642"/>
                <a:gd name="connsiteY2" fmla="*/ 0 h 82536"/>
                <a:gd name="connsiteX3" fmla="*/ 102878 w 175642"/>
                <a:gd name="connsiteY3" fmla="*/ 82457 h 82536"/>
                <a:gd name="connsiteX4" fmla="*/ 3 w 175642"/>
                <a:gd name="connsiteY4" fmla="*/ 14855 h 82536"/>
                <a:gd name="connsiteX0" fmla="*/ 4 w 165673"/>
                <a:gd name="connsiteY0" fmla="*/ 6582 h 84333"/>
                <a:gd name="connsiteX1" fmla="*/ 89830 w 165673"/>
                <a:gd name="connsiteY1" fmla="*/ 3770 h 84333"/>
                <a:gd name="connsiteX2" fmla="*/ 165673 w 165673"/>
                <a:gd name="connsiteY2" fmla="*/ 1869 h 84333"/>
                <a:gd name="connsiteX3" fmla="*/ 92909 w 165673"/>
                <a:gd name="connsiteY3" fmla="*/ 84326 h 84333"/>
                <a:gd name="connsiteX4" fmla="*/ 4 w 165673"/>
                <a:gd name="connsiteY4" fmla="*/ 6582 h 84333"/>
                <a:gd name="connsiteX0" fmla="*/ 4 w 165673"/>
                <a:gd name="connsiteY0" fmla="*/ 6582 h 84333"/>
                <a:gd name="connsiteX1" fmla="*/ 89830 w 165673"/>
                <a:gd name="connsiteY1" fmla="*/ 3770 h 84333"/>
                <a:gd name="connsiteX2" fmla="*/ 165673 w 165673"/>
                <a:gd name="connsiteY2" fmla="*/ 1869 h 84333"/>
                <a:gd name="connsiteX3" fmla="*/ 92909 w 165673"/>
                <a:gd name="connsiteY3" fmla="*/ 84326 h 84333"/>
                <a:gd name="connsiteX4" fmla="*/ 4 w 165673"/>
                <a:gd name="connsiteY4" fmla="*/ 6582 h 84333"/>
                <a:gd name="connsiteX0" fmla="*/ 4 w 165673"/>
                <a:gd name="connsiteY0" fmla="*/ 6582 h 84333"/>
                <a:gd name="connsiteX1" fmla="*/ 89830 w 165673"/>
                <a:gd name="connsiteY1" fmla="*/ 3770 h 84333"/>
                <a:gd name="connsiteX2" fmla="*/ 165673 w 165673"/>
                <a:gd name="connsiteY2" fmla="*/ 1869 h 84333"/>
                <a:gd name="connsiteX3" fmla="*/ 92909 w 165673"/>
                <a:gd name="connsiteY3" fmla="*/ 84326 h 84333"/>
                <a:gd name="connsiteX4" fmla="*/ 4 w 165673"/>
                <a:gd name="connsiteY4" fmla="*/ 6582 h 84333"/>
                <a:gd name="connsiteX0" fmla="*/ 4 w 159857"/>
                <a:gd name="connsiteY0" fmla="*/ 11474 h 82502"/>
                <a:gd name="connsiteX1" fmla="*/ 84014 w 159857"/>
                <a:gd name="connsiteY1" fmla="*/ 1901 h 82502"/>
                <a:gd name="connsiteX2" fmla="*/ 159857 w 159857"/>
                <a:gd name="connsiteY2" fmla="*/ 0 h 82502"/>
                <a:gd name="connsiteX3" fmla="*/ 87093 w 159857"/>
                <a:gd name="connsiteY3" fmla="*/ 82457 h 82502"/>
                <a:gd name="connsiteX4" fmla="*/ 4 w 159857"/>
                <a:gd name="connsiteY4" fmla="*/ 11474 h 82502"/>
                <a:gd name="connsiteX0" fmla="*/ 4 w 156534"/>
                <a:gd name="connsiteY0" fmla="*/ 6289 h 85165"/>
                <a:gd name="connsiteX1" fmla="*/ 80691 w 156534"/>
                <a:gd name="connsiteY1" fmla="*/ 4605 h 85165"/>
                <a:gd name="connsiteX2" fmla="*/ 156534 w 156534"/>
                <a:gd name="connsiteY2" fmla="*/ 2704 h 85165"/>
                <a:gd name="connsiteX3" fmla="*/ 83770 w 156534"/>
                <a:gd name="connsiteY3" fmla="*/ 85161 h 85165"/>
                <a:gd name="connsiteX4" fmla="*/ 4 w 156534"/>
                <a:gd name="connsiteY4" fmla="*/ 6289 h 85165"/>
                <a:gd name="connsiteX0" fmla="*/ 5 w 144071"/>
                <a:gd name="connsiteY0" fmla="*/ 5776 h 86901"/>
                <a:gd name="connsiteX1" fmla="*/ 68228 w 144071"/>
                <a:gd name="connsiteY1" fmla="*/ 6345 h 86901"/>
                <a:gd name="connsiteX2" fmla="*/ 144071 w 144071"/>
                <a:gd name="connsiteY2" fmla="*/ 4444 h 86901"/>
                <a:gd name="connsiteX3" fmla="*/ 71307 w 144071"/>
                <a:gd name="connsiteY3" fmla="*/ 86901 h 86901"/>
                <a:gd name="connsiteX4" fmla="*/ 5 w 144071"/>
                <a:gd name="connsiteY4" fmla="*/ 5776 h 86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071" h="86901">
                  <a:moveTo>
                    <a:pt x="5" y="5776"/>
                  </a:moveTo>
                  <a:cubicBezTo>
                    <a:pt x="-508" y="-7650"/>
                    <a:pt x="44217" y="6567"/>
                    <a:pt x="68228" y="6345"/>
                  </a:cubicBezTo>
                  <a:cubicBezTo>
                    <a:pt x="92239" y="6123"/>
                    <a:pt x="118790" y="5078"/>
                    <a:pt x="144071" y="4444"/>
                  </a:cubicBezTo>
                  <a:cubicBezTo>
                    <a:pt x="144071" y="41780"/>
                    <a:pt x="95318" y="86679"/>
                    <a:pt x="71307" y="86901"/>
                  </a:cubicBezTo>
                  <a:cubicBezTo>
                    <a:pt x="47296" y="87123"/>
                    <a:pt x="518" y="19202"/>
                    <a:pt x="5" y="5776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2">
                  <a:lumMod val="1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  <a:bevelB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E947B2C-2536-4E53-A208-CD644CDEDDC0}"/>
                </a:ext>
              </a:extLst>
            </p:cNvPr>
            <p:cNvSpPr/>
            <p:nvPr/>
          </p:nvSpPr>
          <p:spPr>
            <a:xfrm rot="16200000">
              <a:off x="1939921" y="2257035"/>
              <a:ext cx="93460" cy="58583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5B70522-B0DE-4DF0-B79B-0BAAE4D63324}"/>
              </a:ext>
            </a:extLst>
          </p:cNvPr>
          <p:cNvGrpSpPr/>
          <p:nvPr/>
        </p:nvGrpSpPr>
        <p:grpSpPr>
          <a:xfrm>
            <a:off x="5021277" y="2820282"/>
            <a:ext cx="1198605" cy="2254161"/>
            <a:chOff x="1325604" y="2065316"/>
            <a:chExt cx="1450311" cy="2727535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C73923B-94D2-4E7E-8060-E165D1621916}"/>
                </a:ext>
              </a:extLst>
            </p:cNvPr>
            <p:cNvSpPr/>
            <p:nvPr/>
          </p:nvSpPr>
          <p:spPr>
            <a:xfrm>
              <a:off x="1753790" y="2065316"/>
              <a:ext cx="627253" cy="620806"/>
            </a:xfrm>
            <a:prstGeom prst="ellipse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w="177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87AC45A-AAEE-4267-9C19-7B3DE353C7A9}"/>
                </a:ext>
              </a:extLst>
            </p:cNvPr>
            <p:cNvSpPr/>
            <p:nvPr/>
          </p:nvSpPr>
          <p:spPr>
            <a:xfrm>
              <a:off x="1718556" y="2816123"/>
              <a:ext cx="718781" cy="969473"/>
            </a:xfrm>
            <a:prstGeom prst="ellipse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w="177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8377F10-9154-4707-9317-3294F3D410E5}"/>
                </a:ext>
              </a:extLst>
            </p:cNvPr>
            <p:cNvSpPr/>
            <p:nvPr/>
          </p:nvSpPr>
          <p:spPr>
            <a:xfrm>
              <a:off x="2392690" y="4625407"/>
              <a:ext cx="321880" cy="163478"/>
            </a:xfrm>
            <a:prstGeom prst="ellipse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9FF8A0-4DD9-4137-B2DA-9A2BDB23169F}"/>
                </a:ext>
              </a:extLst>
            </p:cNvPr>
            <p:cNvSpPr/>
            <p:nvPr/>
          </p:nvSpPr>
          <p:spPr>
            <a:xfrm>
              <a:off x="1577126" y="3850064"/>
              <a:ext cx="899720" cy="861048"/>
            </a:xfrm>
            <a:custGeom>
              <a:avLst/>
              <a:gdLst>
                <a:gd name="connsiteX0" fmla="*/ 0 w 1803633"/>
                <a:gd name="connsiteY0" fmla="*/ 1814405 h 1814405"/>
                <a:gd name="connsiteX1" fmla="*/ 310393 w 1803633"/>
                <a:gd name="connsiteY1" fmla="*/ 480555 h 1814405"/>
                <a:gd name="connsiteX2" fmla="*/ 956345 w 1803633"/>
                <a:gd name="connsiteY2" fmla="*/ 2383 h 1814405"/>
                <a:gd name="connsiteX3" fmla="*/ 1543575 w 1803633"/>
                <a:gd name="connsiteY3" fmla="*/ 363109 h 1814405"/>
                <a:gd name="connsiteX4" fmla="*/ 1803633 w 1803633"/>
                <a:gd name="connsiteY4" fmla="*/ 1688570 h 1814405"/>
                <a:gd name="connsiteX0" fmla="*/ 0 w 1803633"/>
                <a:gd name="connsiteY0" fmla="*/ 1812278 h 1812278"/>
                <a:gd name="connsiteX1" fmla="*/ 343949 w 1803633"/>
                <a:gd name="connsiteY1" fmla="*/ 394538 h 1812278"/>
                <a:gd name="connsiteX2" fmla="*/ 956345 w 1803633"/>
                <a:gd name="connsiteY2" fmla="*/ 256 h 1812278"/>
                <a:gd name="connsiteX3" fmla="*/ 1543575 w 1803633"/>
                <a:gd name="connsiteY3" fmla="*/ 360982 h 1812278"/>
                <a:gd name="connsiteX4" fmla="*/ 1803633 w 1803633"/>
                <a:gd name="connsiteY4" fmla="*/ 1686443 h 1812278"/>
                <a:gd name="connsiteX0" fmla="*/ 0 w 1753299"/>
                <a:gd name="connsiteY0" fmla="*/ 1812278 h 1812278"/>
                <a:gd name="connsiteX1" fmla="*/ 293615 w 1753299"/>
                <a:gd name="connsiteY1" fmla="*/ 394538 h 1812278"/>
                <a:gd name="connsiteX2" fmla="*/ 906011 w 1753299"/>
                <a:gd name="connsiteY2" fmla="*/ 256 h 1812278"/>
                <a:gd name="connsiteX3" fmla="*/ 1493241 w 1753299"/>
                <a:gd name="connsiteY3" fmla="*/ 360982 h 1812278"/>
                <a:gd name="connsiteX4" fmla="*/ 1753299 w 1753299"/>
                <a:gd name="connsiteY4" fmla="*/ 1686443 h 1812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3299" h="1812278">
                  <a:moveTo>
                    <a:pt x="0" y="1812278"/>
                  </a:moveTo>
                  <a:cubicBezTo>
                    <a:pt x="75501" y="1296355"/>
                    <a:pt x="142613" y="696542"/>
                    <a:pt x="293615" y="394538"/>
                  </a:cubicBezTo>
                  <a:cubicBezTo>
                    <a:pt x="444617" y="92534"/>
                    <a:pt x="706073" y="5849"/>
                    <a:pt x="906011" y="256"/>
                  </a:cubicBezTo>
                  <a:cubicBezTo>
                    <a:pt x="1105949" y="-5337"/>
                    <a:pt x="1352026" y="79951"/>
                    <a:pt x="1493241" y="360982"/>
                  </a:cubicBezTo>
                  <a:cubicBezTo>
                    <a:pt x="1634456" y="642013"/>
                    <a:pt x="1693877" y="1164228"/>
                    <a:pt x="1753299" y="1686443"/>
                  </a:cubicBezTo>
                </a:path>
              </a:pathLst>
            </a:custGeom>
            <a:noFill/>
            <a:ln w="1524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FB61BC2-FE29-45A9-923C-894007CC4EA2}"/>
                </a:ext>
              </a:extLst>
            </p:cNvPr>
            <p:cNvSpPr/>
            <p:nvPr/>
          </p:nvSpPr>
          <p:spPr>
            <a:xfrm>
              <a:off x="1325604" y="4629373"/>
              <a:ext cx="321880" cy="163478"/>
            </a:xfrm>
            <a:prstGeom prst="ellipse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64A97C4-709F-4E74-9ECA-F4E3222CCBBF}"/>
                </a:ext>
              </a:extLst>
            </p:cNvPr>
            <p:cNvSpPr/>
            <p:nvPr/>
          </p:nvSpPr>
          <p:spPr>
            <a:xfrm>
              <a:off x="1565478" y="2748826"/>
              <a:ext cx="1110506" cy="943334"/>
            </a:xfrm>
            <a:custGeom>
              <a:avLst/>
              <a:gdLst>
                <a:gd name="connsiteX0" fmla="*/ 449 w 2240310"/>
                <a:gd name="connsiteY0" fmla="*/ 0 h 1301381"/>
                <a:gd name="connsiteX1" fmla="*/ 176618 w 2240310"/>
                <a:gd name="connsiteY1" fmla="*/ 872455 h 1301381"/>
                <a:gd name="connsiteX2" fmla="*/ 1082629 w 2240310"/>
                <a:gd name="connsiteY2" fmla="*/ 1300294 h 1301381"/>
                <a:gd name="connsiteX3" fmla="*/ 1971862 w 2240310"/>
                <a:gd name="connsiteY3" fmla="*/ 964734 h 1301381"/>
                <a:gd name="connsiteX4" fmla="*/ 2240310 w 2240310"/>
                <a:gd name="connsiteY4" fmla="*/ 92279 h 1301381"/>
                <a:gd name="connsiteX0" fmla="*/ 32 w 2360594"/>
                <a:gd name="connsiteY0" fmla="*/ 1929027 h 1979996"/>
                <a:gd name="connsiteX1" fmla="*/ 296902 w 2360594"/>
                <a:gd name="connsiteY1" fmla="*/ 780177 h 1979996"/>
                <a:gd name="connsiteX2" fmla="*/ 1202913 w 2360594"/>
                <a:gd name="connsiteY2" fmla="*/ 1208016 h 1979996"/>
                <a:gd name="connsiteX3" fmla="*/ 2092146 w 2360594"/>
                <a:gd name="connsiteY3" fmla="*/ 872456 h 1979996"/>
                <a:gd name="connsiteX4" fmla="*/ 2360594 w 2360594"/>
                <a:gd name="connsiteY4" fmla="*/ 1 h 1979996"/>
                <a:gd name="connsiteX0" fmla="*/ 44 w 2360606"/>
                <a:gd name="connsiteY0" fmla="*/ 1929026 h 2031487"/>
                <a:gd name="connsiteX1" fmla="*/ 270092 w 2360606"/>
                <a:gd name="connsiteY1" fmla="*/ 1583431 h 2031487"/>
                <a:gd name="connsiteX2" fmla="*/ 1202925 w 2360606"/>
                <a:gd name="connsiteY2" fmla="*/ 1208015 h 2031487"/>
                <a:gd name="connsiteX3" fmla="*/ 2092158 w 2360606"/>
                <a:gd name="connsiteY3" fmla="*/ 872455 h 2031487"/>
                <a:gd name="connsiteX4" fmla="*/ 2360606 w 2360606"/>
                <a:gd name="connsiteY4" fmla="*/ 0 h 2031487"/>
                <a:gd name="connsiteX0" fmla="*/ 763362 w 2091262"/>
                <a:gd name="connsiteY0" fmla="*/ 2482087 h 2546787"/>
                <a:gd name="connsiteX1" fmla="*/ 748 w 2091262"/>
                <a:gd name="connsiteY1" fmla="*/ 1583431 h 2546787"/>
                <a:gd name="connsiteX2" fmla="*/ 933581 w 2091262"/>
                <a:gd name="connsiteY2" fmla="*/ 1208015 h 2546787"/>
                <a:gd name="connsiteX3" fmla="*/ 1822814 w 2091262"/>
                <a:gd name="connsiteY3" fmla="*/ 872455 h 2546787"/>
                <a:gd name="connsiteX4" fmla="*/ 2091262 w 2091262"/>
                <a:gd name="connsiteY4" fmla="*/ 0 h 2546787"/>
                <a:gd name="connsiteX0" fmla="*/ 796610 w 2090982"/>
                <a:gd name="connsiteY0" fmla="*/ 2547928 h 2609904"/>
                <a:gd name="connsiteX1" fmla="*/ 468 w 2090982"/>
                <a:gd name="connsiteY1" fmla="*/ 1583431 h 2609904"/>
                <a:gd name="connsiteX2" fmla="*/ 933301 w 2090982"/>
                <a:gd name="connsiteY2" fmla="*/ 1208015 h 2609904"/>
                <a:gd name="connsiteX3" fmla="*/ 1822534 w 2090982"/>
                <a:gd name="connsiteY3" fmla="*/ 872455 h 2609904"/>
                <a:gd name="connsiteX4" fmla="*/ 2090982 w 2090982"/>
                <a:gd name="connsiteY4" fmla="*/ 0 h 2609904"/>
                <a:gd name="connsiteX0" fmla="*/ 796610 w 2701192"/>
                <a:gd name="connsiteY0" fmla="*/ 1678791 h 1740767"/>
                <a:gd name="connsiteX1" fmla="*/ 468 w 2701192"/>
                <a:gd name="connsiteY1" fmla="*/ 714294 h 1740767"/>
                <a:gd name="connsiteX2" fmla="*/ 933301 w 2701192"/>
                <a:gd name="connsiteY2" fmla="*/ 338878 h 1740767"/>
                <a:gd name="connsiteX3" fmla="*/ 1822534 w 2701192"/>
                <a:gd name="connsiteY3" fmla="*/ 3318 h 1740767"/>
                <a:gd name="connsiteX4" fmla="*/ 2701192 w 2701192"/>
                <a:gd name="connsiteY4" fmla="*/ 65800 h 1740767"/>
                <a:gd name="connsiteX0" fmla="*/ 796610 w 2701192"/>
                <a:gd name="connsiteY0" fmla="*/ 1612991 h 1674967"/>
                <a:gd name="connsiteX1" fmla="*/ 468 w 2701192"/>
                <a:gd name="connsiteY1" fmla="*/ 648494 h 1674967"/>
                <a:gd name="connsiteX2" fmla="*/ 933301 w 2701192"/>
                <a:gd name="connsiteY2" fmla="*/ 273078 h 1674967"/>
                <a:gd name="connsiteX3" fmla="*/ 1829240 w 2701192"/>
                <a:gd name="connsiteY3" fmla="*/ 167961 h 1674967"/>
                <a:gd name="connsiteX4" fmla="*/ 2701192 w 2701192"/>
                <a:gd name="connsiteY4" fmla="*/ 0 h 1674967"/>
                <a:gd name="connsiteX0" fmla="*/ 796610 w 2781658"/>
                <a:gd name="connsiteY0" fmla="*/ 1445469 h 1507445"/>
                <a:gd name="connsiteX1" fmla="*/ 468 w 2781658"/>
                <a:gd name="connsiteY1" fmla="*/ 480972 h 1507445"/>
                <a:gd name="connsiteX2" fmla="*/ 933301 w 2781658"/>
                <a:gd name="connsiteY2" fmla="*/ 105556 h 1507445"/>
                <a:gd name="connsiteX3" fmla="*/ 1829240 w 2781658"/>
                <a:gd name="connsiteY3" fmla="*/ 439 h 1507445"/>
                <a:gd name="connsiteX4" fmla="*/ 2781658 w 2781658"/>
                <a:gd name="connsiteY4" fmla="*/ 16832 h 1507445"/>
                <a:gd name="connsiteX0" fmla="*/ 796610 w 2781658"/>
                <a:gd name="connsiteY0" fmla="*/ 1428636 h 1490612"/>
                <a:gd name="connsiteX1" fmla="*/ 468 w 2781658"/>
                <a:gd name="connsiteY1" fmla="*/ 464139 h 1490612"/>
                <a:gd name="connsiteX2" fmla="*/ 933301 w 2781658"/>
                <a:gd name="connsiteY2" fmla="*/ 88723 h 1490612"/>
                <a:gd name="connsiteX3" fmla="*/ 1802418 w 2781658"/>
                <a:gd name="connsiteY3" fmla="*/ 69200 h 1490612"/>
                <a:gd name="connsiteX4" fmla="*/ 2781658 w 2781658"/>
                <a:gd name="connsiteY4" fmla="*/ -1 h 1490612"/>
                <a:gd name="connsiteX0" fmla="*/ 796610 w 2781658"/>
                <a:gd name="connsiteY0" fmla="*/ 1428637 h 1490613"/>
                <a:gd name="connsiteX1" fmla="*/ 468 w 2781658"/>
                <a:gd name="connsiteY1" fmla="*/ 464140 h 1490613"/>
                <a:gd name="connsiteX2" fmla="*/ 933301 w 2781658"/>
                <a:gd name="connsiteY2" fmla="*/ 88724 h 1490613"/>
                <a:gd name="connsiteX3" fmla="*/ 1795712 w 2781658"/>
                <a:gd name="connsiteY3" fmla="*/ 121874 h 1490613"/>
                <a:gd name="connsiteX4" fmla="*/ 2781658 w 2781658"/>
                <a:gd name="connsiteY4" fmla="*/ 0 h 1490613"/>
                <a:gd name="connsiteX0" fmla="*/ 878804 w 2781259"/>
                <a:gd name="connsiteY0" fmla="*/ 1508202 h 1567178"/>
                <a:gd name="connsiteX1" fmla="*/ 69 w 2781259"/>
                <a:gd name="connsiteY1" fmla="*/ 464140 h 1567178"/>
                <a:gd name="connsiteX2" fmla="*/ 932902 w 2781259"/>
                <a:gd name="connsiteY2" fmla="*/ 88724 h 1567178"/>
                <a:gd name="connsiteX3" fmla="*/ 1795313 w 2781259"/>
                <a:gd name="connsiteY3" fmla="*/ 121874 h 1567178"/>
                <a:gd name="connsiteX4" fmla="*/ 2781259 w 2781259"/>
                <a:gd name="connsiteY4" fmla="*/ 0 h 1567178"/>
                <a:gd name="connsiteX0" fmla="*/ 878823 w 2781278"/>
                <a:gd name="connsiteY0" fmla="*/ 1508202 h 1514026"/>
                <a:gd name="connsiteX1" fmla="*/ 88 w 2781278"/>
                <a:gd name="connsiteY1" fmla="*/ 464140 h 1514026"/>
                <a:gd name="connsiteX2" fmla="*/ 932921 w 2781278"/>
                <a:gd name="connsiteY2" fmla="*/ 88724 h 1514026"/>
                <a:gd name="connsiteX3" fmla="*/ 1795332 w 2781278"/>
                <a:gd name="connsiteY3" fmla="*/ 121874 h 1514026"/>
                <a:gd name="connsiteX4" fmla="*/ 2781278 w 2781278"/>
                <a:gd name="connsiteY4" fmla="*/ 0 h 1514026"/>
                <a:gd name="connsiteX0" fmla="*/ 883484 w 2781263"/>
                <a:gd name="connsiteY0" fmla="*/ 1532683 h 1538385"/>
                <a:gd name="connsiteX1" fmla="*/ 73 w 2781263"/>
                <a:gd name="connsiteY1" fmla="*/ 464140 h 1538385"/>
                <a:gd name="connsiteX2" fmla="*/ 932906 w 2781263"/>
                <a:gd name="connsiteY2" fmla="*/ 88724 h 1538385"/>
                <a:gd name="connsiteX3" fmla="*/ 1795317 w 2781263"/>
                <a:gd name="connsiteY3" fmla="*/ 121874 h 1538385"/>
                <a:gd name="connsiteX4" fmla="*/ 2781263 w 2781263"/>
                <a:gd name="connsiteY4" fmla="*/ 0 h 1538385"/>
                <a:gd name="connsiteX0" fmla="*/ 883484 w 2781263"/>
                <a:gd name="connsiteY0" fmla="*/ 1532683 h 1538385"/>
                <a:gd name="connsiteX1" fmla="*/ 73 w 2781263"/>
                <a:gd name="connsiteY1" fmla="*/ 464140 h 1538385"/>
                <a:gd name="connsiteX2" fmla="*/ 932906 w 2781263"/>
                <a:gd name="connsiteY2" fmla="*/ 88724 h 1538385"/>
                <a:gd name="connsiteX3" fmla="*/ 1795317 w 2781263"/>
                <a:gd name="connsiteY3" fmla="*/ 121874 h 1538385"/>
                <a:gd name="connsiteX4" fmla="*/ 2781263 w 2781263"/>
                <a:gd name="connsiteY4" fmla="*/ 0 h 1538385"/>
                <a:gd name="connsiteX0" fmla="*/ 883484 w 2781263"/>
                <a:gd name="connsiteY0" fmla="*/ 1532683 h 1538385"/>
                <a:gd name="connsiteX1" fmla="*/ 73 w 2781263"/>
                <a:gd name="connsiteY1" fmla="*/ 464140 h 1538385"/>
                <a:gd name="connsiteX2" fmla="*/ 932906 w 2781263"/>
                <a:gd name="connsiteY2" fmla="*/ 88724 h 1538385"/>
                <a:gd name="connsiteX3" fmla="*/ 1810319 w 2781263"/>
                <a:gd name="connsiteY3" fmla="*/ 158701 h 1538385"/>
                <a:gd name="connsiteX4" fmla="*/ 2781263 w 2781263"/>
                <a:gd name="connsiteY4" fmla="*/ 0 h 1538385"/>
                <a:gd name="connsiteX0" fmla="*/ 883484 w 2781263"/>
                <a:gd name="connsiteY0" fmla="*/ 1532683 h 1538385"/>
                <a:gd name="connsiteX1" fmla="*/ 73 w 2781263"/>
                <a:gd name="connsiteY1" fmla="*/ 464140 h 1538385"/>
                <a:gd name="connsiteX2" fmla="*/ 932906 w 2781263"/>
                <a:gd name="connsiteY2" fmla="*/ 88724 h 1538385"/>
                <a:gd name="connsiteX3" fmla="*/ 1810319 w 2781263"/>
                <a:gd name="connsiteY3" fmla="*/ 158701 h 1538385"/>
                <a:gd name="connsiteX4" fmla="*/ 2781263 w 2781263"/>
                <a:gd name="connsiteY4" fmla="*/ 0 h 1538385"/>
                <a:gd name="connsiteX0" fmla="*/ 244566 w 2832620"/>
                <a:gd name="connsiteY0" fmla="*/ 1847785 h 1852278"/>
                <a:gd name="connsiteX1" fmla="*/ 51430 w 2832620"/>
                <a:gd name="connsiteY1" fmla="*/ 464140 h 1852278"/>
                <a:gd name="connsiteX2" fmla="*/ 984263 w 2832620"/>
                <a:gd name="connsiteY2" fmla="*/ 88724 h 1852278"/>
                <a:gd name="connsiteX3" fmla="*/ 1861676 w 2832620"/>
                <a:gd name="connsiteY3" fmla="*/ 158701 h 1852278"/>
                <a:gd name="connsiteX4" fmla="*/ 2832620 w 2832620"/>
                <a:gd name="connsiteY4" fmla="*/ 0 h 1852278"/>
                <a:gd name="connsiteX0" fmla="*/ 211953 w 2800007"/>
                <a:gd name="connsiteY0" fmla="*/ 1847785 h 1853061"/>
                <a:gd name="connsiteX1" fmla="*/ 61202 w 2800007"/>
                <a:gd name="connsiteY1" fmla="*/ 648445 h 1853061"/>
                <a:gd name="connsiteX2" fmla="*/ 951650 w 2800007"/>
                <a:gd name="connsiteY2" fmla="*/ 88724 h 1853061"/>
                <a:gd name="connsiteX3" fmla="*/ 1829063 w 2800007"/>
                <a:gd name="connsiteY3" fmla="*/ 158701 h 1853061"/>
                <a:gd name="connsiteX4" fmla="*/ 2800007 w 2800007"/>
                <a:gd name="connsiteY4" fmla="*/ 0 h 1853061"/>
                <a:gd name="connsiteX0" fmla="*/ 200215 w 2806434"/>
                <a:gd name="connsiteY0" fmla="*/ 1877511 h 1882666"/>
                <a:gd name="connsiteX1" fmla="*/ 67629 w 2806434"/>
                <a:gd name="connsiteY1" fmla="*/ 648445 h 1882666"/>
                <a:gd name="connsiteX2" fmla="*/ 958077 w 2806434"/>
                <a:gd name="connsiteY2" fmla="*/ 88724 h 1882666"/>
                <a:gd name="connsiteX3" fmla="*/ 1835490 w 2806434"/>
                <a:gd name="connsiteY3" fmla="*/ 158701 h 1882666"/>
                <a:gd name="connsiteX4" fmla="*/ 2806434 w 2806434"/>
                <a:gd name="connsiteY4" fmla="*/ 0 h 1882666"/>
                <a:gd name="connsiteX0" fmla="*/ 190205 w 2796424"/>
                <a:gd name="connsiteY0" fmla="*/ 1877511 h 1877510"/>
                <a:gd name="connsiteX1" fmla="*/ 57619 w 2796424"/>
                <a:gd name="connsiteY1" fmla="*/ 648445 h 1877510"/>
                <a:gd name="connsiteX2" fmla="*/ 948067 w 2796424"/>
                <a:gd name="connsiteY2" fmla="*/ 88724 h 1877510"/>
                <a:gd name="connsiteX3" fmla="*/ 1825480 w 2796424"/>
                <a:gd name="connsiteY3" fmla="*/ 158701 h 1877510"/>
                <a:gd name="connsiteX4" fmla="*/ 2796424 w 2796424"/>
                <a:gd name="connsiteY4" fmla="*/ 0 h 1877510"/>
                <a:gd name="connsiteX0" fmla="*/ 172962 w 2805118"/>
                <a:gd name="connsiteY0" fmla="*/ 1893183 h 1893183"/>
                <a:gd name="connsiteX1" fmla="*/ 66313 w 2805118"/>
                <a:gd name="connsiteY1" fmla="*/ 648445 h 1893183"/>
                <a:gd name="connsiteX2" fmla="*/ 956761 w 2805118"/>
                <a:gd name="connsiteY2" fmla="*/ 88724 h 1893183"/>
                <a:gd name="connsiteX3" fmla="*/ 1834174 w 2805118"/>
                <a:gd name="connsiteY3" fmla="*/ 158701 h 1893183"/>
                <a:gd name="connsiteX4" fmla="*/ 2805118 w 2805118"/>
                <a:gd name="connsiteY4" fmla="*/ 0 h 1893183"/>
                <a:gd name="connsiteX0" fmla="*/ 172962 w 2235643"/>
                <a:gd name="connsiteY0" fmla="*/ 1830693 h 1830693"/>
                <a:gd name="connsiteX1" fmla="*/ 66313 w 2235643"/>
                <a:gd name="connsiteY1" fmla="*/ 585955 h 1830693"/>
                <a:gd name="connsiteX2" fmla="*/ 956761 w 2235643"/>
                <a:gd name="connsiteY2" fmla="*/ 26234 h 1830693"/>
                <a:gd name="connsiteX3" fmla="*/ 1834174 w 2235643"/>
                <a:gd name="connsiteY3" fmla="*/ 96211 h 1830693"/>
                <a:gd name="connsiteX4" fmla="*/ 2235643 w 2235643"/>
                <a:gd name="connsiteY4" fmla="*/ 1681108 h 1830693"/>
                <a:gd name="connsiteX0" fmla="*/ 172962 w 2235643"/>
                <a:gd name="connsiteY0" fmla="*/ 1805015 h 1805015"/>
                <a:gd name="connsiteX1" fmla="*/ 66313 w 2235643"/>
                <a:gd name="connsiteY1" fmla="*/ 560277 h 1805015"/>
                <a:gd name="connsiteX2" fmla="*/ 956761 w 2235643"/>
                <a:gd name="connsiteY2" fmla="*/ 556 h 1805015"/>
                <a:gd name="connsiteX3" fmla="*/ 1803558 w 2235643"/>
                <a:gd name="connsiteY3" fmla="*/ 449315 h 1805015"/>
                <a:gd name="connsiteX4" fmla="*/ 2235643 w 2235643"/>
                <a:gd name="connsiteY4" fmla="*/ 1655430 h 1805015"/>
                <a:gd name="connsiteX0" fmla="*/ 172962 w 2235643"/>
                <a:gd name="connsiteY0" fmla="*/ 1805195 h 1805195"/>
                <a:gd name="connsiteX1" fmla="*/ 66313 w 2235643"/>
                <a:gd name="connsiteY1" fmla="*/ 560457 h 1805195"/>
                <a:gd name="connsiteX2" fmla="*/ 956761 w 2235643"/>
                <a:gd name="connsiteY2" fmla="*/ 736 h 1805195"/>
                <a:gd name="connsiteX3" fmla="*/ 1803558 w 2235643"/>
                <a:gd name="connsiteY3" fmla="*/ 449495 h 1805195"/>
                <a:gd name="connsiteX4" fmla="*/ 2235643 w 2235643"/>
                <a:gd name="connsiteY4" fmla="*/ 1655610 h 1805195"/>
                <a:gd name="connsiteX0" fmla="*/ 172962 w 2235643"/>
                <a:gd name="connsiteY0" fmla="*/ 1805249 h 1805249"/>
                <a:gd name="connsiteX1" fmla="*/ 66313 w 2235643"/>
                <a:gd name="connsiteY1" fmla="*/ 560511 h 1805249"/>
                <a:gd name="connsiteX2" fmla="*/ 956761 w 2235643"/>
                <a:gd name="connsiteY2" fmla="*/ 790 h 1805249"/>
                <a:gd name="connsiteX3" fmla="*/ 1803558 w 2235643"/>
                <a:gd name="connsiteY3" fmla="*/ 449549 h 1805249"/>
                <a:gd name="connsiteX4" fmla="*/ 2235643 w 2235643"/>
                <a:gd name="connsiteY4" fmla="*/ 1655664 h 1805249"/>
                <a:gd name="connsiteX0" fmla="*/ 172962 w 2235643"/>
                <a:gd name="connsiteY0" fmla="*/ 1805310 h 1805310"/>
                <a:gd name="connsiteX1" fmla="*/ 66313 w 2235643"/>
                <a:gd name="connsiteY1" fmla="*/ 560572 h 1805310"/>
                <a:gd name="connsiteX2" fmla="*/ 956761 w 2235643"/>
                <a:gd name="connsiteY2" fmla="*/ 851 h 1805310"/>
                <a:gd name="connsiteX3" fmla="*/ 1803558 w 2235643"/>
                <a:gd name="connsiteY3" fmla="*/ 449610 h 1805310"/>
                <a:gd name="connsiteX4" fmla="*/ 2235643 w 2235643"/>
                <a:gd name="connsiteY4" fmla="*/ 1655725 h 1805310"/>
                <a:gd name="connsiteX0" fmla="*/ 172962 w 2235643"/>
                <a:gd name="connsiteY0" fmla="*/ 1806093 h 1806093"/>
                <a:gd name="connsiteX1" fmla="*/ 66313 w 2235643"/>
                <a:gd name="connsiteY1" fmla="*/ 561355 h 1806093"/>
                <a:gd name="connsiteX2" fmla="*/ 956761 w 2235643"/>
                <a:gd name="connsiteY2" fmla="*/ 1634 h 1806093"/>
                <a:gd name="connsiteX3" fmla="*/ 1870914 w 2235643"/>
                <a:gd name="connsiteY3" fmla="*/ 414318 h 1806093"/>
                <a:gd name="connsiteX4" fmla="*/ 2235643 w 2235643"/>
                <a:gd name="connsiteY4" fmla="*/ 1656508 h 1806093"/>
                <a:gd name="connsiteX0" fmla="*/ 172962 w 2217274"/>
                <a:gd name="connsiteY0" fmla="*/ 1806093 h 1806093"/>
                <a:gd name="connsiteX1" fmla="*/ 66313 w 2217274"/>
                <a:gd name="connsiteY1" fmla="*/ 561355 h 1806093"/>
                <a:gd name="connsiteX2" fmla="*/ 956761 w 2217274"/>
                <a:gd name="connsiteY2" fmla="*/ 1634 h 1806093"/>
                <a:gd name="connsiteX3" fmla="*/ 1870914 w 2217274"/>
                <a:gd name="connsiteY3" fmla="*/ 414318 h 1806093"/>
                <a:gd name="connsiteX4" fmla="*/ 2217274 w 2217274"/>
                <a:gd name="connsiteY4" fmla="*/ 1734670 h 1806093"/>
                <a:gd name="connsiteX0" fmla="*/ 172962 w 2217274"/>
                <a:gd name="connsiteY0" fmla="*/ 1806093 h 1806093"/>
                <a:gd name="connsiteX1" fmla="*/ 66313 w 2217274"/>
                <a:gd name="connsiteY1" fmla="*/ 561355 h 1806093"/>
                <a:gd name="connsiteX2" fmla="*/ 956761 w 2217274"/>
                <a:gd name="connsiteY2" fmla="*/ 1634 h 1806093"/>
                <a:gd name="connsiteX3" fmla="*/ 1870914 w 2217274"/>
                <a:gd name="connsiteY3" fmla="*/ 414318 h 1806093"/>
                <a:gd name="connsiteX4" fmla="*/ 2217274 w 2217274"/>
                <a:gd name="connsiteY4" fmla="*/ 1734670 h 1806093"/>
                <a:gd name="connsiteX0" fmla="*/ 172962 w 2217274"/>
                <a:gd name="connsiteY0" fmla="*/ 1806093 h 1806093"/>
                <a:gd name="connsiteX1" fmla="*/ 66313 w 2217274"/>
                <a:gd name="connsiteY1" fmla="*/ 561355 h 1806093"/>
                <a:gd name="connsiteX2" fmla="*/ 956761 w 2217274"/>
                <a:gd name="connsiteY2" fmla="*/ 1634 h 1806093"/>
                <a:gd name="connsiteX3" fmla="*/ 1870914 w 2217274"/>
                <a:gd name="connsiteY3" fmla="*/ 414318 h 1806093"/>
                <a:gd name="connsiteX4" fmla="*/ 2217274 w 2217274"/>
                <a:gd name="connsiteY4" fmla="*/ 1734670 h 1806093"/>
                <a:gd name="connsiteX0" fmla="*/ 181564 w 2225876"/>
                <a:gd name="connsiteY0" fmla="*/ 1806093 h 1806093"/>
                <a:gd name="connsiteX1" fmla="*/ 74915 w 2225876"/>
                <a:gd name="connsiteY1" fmla="*/ 561355 h 1806093"/>
                <a:gd name="connsiteX2" fmla="*/ 1081706 w 2225876"/>
                <a:gd name="connsiteY2" fmla="*/ 1634 h 1806093"/>
                <a:gd name="connsiteX3" fmla="*/ 1879516 w 2225876"/>
                <a:gd name="connsiteY3" fmla="*/ 414318 h 1806093"/>
                <a:gd name="connsiteX4" fmla="*/ 2225876 w 2225876"/>
                <a:gd name="connsiteY4" fmla="*/ 1734670 h 1806093"/>
                <a:gd name="connsiteX0" fmla="*/ 180206 w 2224518"/>
                <a:gd name="connsiteY0" fmla="*/ 1806093 h 1806093"/>
                <a:gd name="connsiteX1" fmla="*/ 73557 w 2224518"/>
                <a:gd name="connsiteY1" fmla="*/ 561355 h 1806093"/>
                <a:gd name="connsiteX2" fmla="*/ 1061977 w 2224518"/>
                <a:gd name="connsiteY2" fmla="*/ 1634 h 1806093"/>
                <a:gd name="connsiteX3" fmla="*/ 1878158 w 2224518"/>
                <a:gd name="connsiteY3" fmla="*/ 414318 h 1806093"/>
                <a:gd name="connsiteX4" fmla="*/ 2224518 w 2224518"/>
                <a:gd name="connsiteY4" fmla="*/ 1734670 h 1806093"/>
                <a:gd name="connsiteX0" fmla="*/ 180204 w 2224516"/>
                <a:gd name="connsiteY0" fmla="*/ 1804884 h 1804884"/>
                <a:gd name="connsiteX1" fmla="*/ 73555 w 2224516"/>
                <a:gd name="connsiteY1" fmla="*/ 560146 h 1804884"/>
                <a:gd name="connsiteX2" fmla="*/ 1061975 w 2224516"/>
                <a:gd name="connsiteY2" fmla="*/ 425 h 1804884"/>
                <a:gd name="connsiteX3" fmla="*/ 1896526 w 2224516"/>
                <a:gd name="connsiteY3" fmla="*/ 479245 h 1804884"/>
                <a:gd name="connsiteX4" fmla="*/ 2224516 w 2224516"/>
                <a:gd name="connsiteY4" fmla="*/ 1733461 h 1804884"/>
                <a:gd name="connsiteX0" fmla="*/ 180204 w 2224516"/>
                <a:gd name="connsiteY0" fmla="*/ 1804882 h 1804882"/>
                <a:gd name="connsiteX1" fmla="*/ 73555 w 2224516"/>
                <a:gd name="connsiteY1" fmla="*/ 560144 h 1804882"/>
                <a:gd name="connsiteX2" fmla="*/ 1061975 w 2224516"/>
                <a:gd name="connsiteY2" fmla="*/ 423 h 1804882"/>
                <a:gd name="connsiteX3" fmla="*/ 1896526 w 2224516"/>
                <a:gd name="connsiteY3" fmla="*/ 479243 h 1804882"/>
                <a:gd name="connsiteX4" fmla="*/ 2224516 w 2224516"/>
                <a:gd name="connsiteY4" fmla="*/ 1733459 h 1804882"/>
                <a:gd name="connsiteX0" fmla="*/ 180204 w 2224516"/>
                <a:gd name="connsiteY0" fmla="*/ 1804907 h 1804907"/>
                <a:gd name="connsiteX1" fmla="*/ 73555 w 2224516"/>
                <a:gd name="connsiteY1" fmla="*/ 560169 h 1804907"/>
                <a:gd name="connsiteX2" fmla="*/ 1061975 w 2224516"/>
                <a:gd name="connsiteY2" fmla="*/ 448 h 1804907"/>
                <a:gd name="connsiteX3" fmla="*/ 1896526 w 2224516"/>
                <a:gd name="connsiteY3" fmla="*/ 479268 h 1804907"/>
                <a:gd name="connsiteX4" fmla="*/ 2224516 w 2224516"/>
                <a:gd name="connsiteY4" fmla="*/ 1733484 h 1804907"/>
                <a:gd name="connsiteX0" fmla="*/ 119747 w 2164059"/>
                <a:gd name="connsiteY0" fmla="*/ 1804972 h 1804972"/>
                <a:gd name="connsiteX1" fmla="*/ 111071 w 2164059"/>
                <a:gd name="connsiteY1" fmla="*/ 566247 h 1804972"/>
                <a:gd name="connsiteX2" fmla="*/ 1001518 w 2164059"/>
                <a:gd name="connsiteY2" fmla="*/ 513 h 1804972"/>
                <a:gd name="connsiteX3" fmla="*/ 1836069 w 2164059"/>
                <a:gd name="connsiteY3" fmla="*/ 479333 h 1804972"/>
                <a:gd name="connsiteX4" fmla="*/ 2164059 w 2164059"/>
                <a:gd name="connsiteY4" fmla="*/ 1733549 h 1804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4059" h="1804972">
                  <a:moveTo>
                    <a:pt x="119747" y="1804972"/>
                  </a:moveTo>
                  <a:cubicBezTo>
                    <a:pt x="-41040" y="1746119"/>
                    <a:pt x="-35891" y="866990"/>
                    <a:pt x="111071" y="566247"/>
                  </a:cubicBezTo>
                  <a:cubicBezTo>
                    <a:pt x="258033" y="265504"/>
                    <a:pt x="714018" y="14999"/>
                    <a:pt x="1001518" y="513"/>
                  </a:cubicBezTo>
                  <a:cubicBezTo>
                    <a:pt x="1289018" y="-13973"/>
                    <a:pt x="1716841" y="280603"/>
                    <a:pt x="1836069" y="479333"/>
                  </a:cubicBezTo>
                  <a:cubicBezTo>
                    <a:pt x="2066896" y="597946"/>
                    <a:pt x="2126307" y="1546030"/>
                    <a:pt x="2164059" y="1733549"/>
                  </a:cubicBezTo>
                </a:path>
              </a:pathLst>
            </a:custGeom>
            <a:noFill/>
            <a:ln w="114300"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9BC34B4-4547-4267-A871-2157C23B945A}"/>
                </a:ext>
              </a:extLst>
            </p:cNvPr>
            <p:cNvSpPr/>
            <p:nvPr/>
          </p:nvSpPr>
          <p:spPr>
            <a:xfrm rot="20996674">
              <a:off x="2576053" y="3589953"/>
              <a:ext cx="199862" cy="197807"/>
            </a:xfrm>
            <a:prstGeom prst="ellipse">
              <a:avLst/>
            </a:prstGeom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425C2D5-EFC4-405D-B467-A74F23BBF4B9}"/>
                </a:ext>
              </a:extLst>
            </p:cNvPr>
            <p:cNvSpPr/>
            <p:nvPr/>
          </p:nvSpPr>
          <p:spPr>
            <a:xfrm rot="20704271">
              <a:off x="1531822" y="3616197"/>
              <a:ext cx="199862" cy="197807"/>
            </a:xfrm>
            <a:prstGeom prst="ellipse">
              <a:avLst/>
            </a:prstGeom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82812A8-1ADA-4032-B488-F2C2769E32FF}"/>
                </a:ext>
              </a:extLst>
            </p:cNvPr>
            <p:cNvSpPr/>
            <p:nvPr/>
          </p:nvSpPr>
          <p:spPr>
            <a:xfrm rot="16200000">
              <a:off x="2122025" y="2257035"/>
              <a:ext cx="93460" cy="58583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3">
              <a:extLst>
                <a:ext uri="{FF2B5EF4-FFF2-40B4-BE49-F238E27FC236}">
                  <a16:creationId xmlns:a16="http://schemas.microsoft.com/office/drawing/2014/main" id="{993EF619-4F71-4749-A838-4FF82E3E00ED}"/>
                </a:ext>
              </a:extLst>
            </p:cNvPr>
            <p:cNvSpPr/>
            <p:nvPr/>
          </p:nvSpPr>
          <p:spPr>
            <a:xfrm rot="10800000">
              <a:off x="1974725" y="2502763"/>
              <a:ext cx="206442" cy="91815"/>
            </a:xfrm>
            <a:custGeom>
              <a:avLst/>
              <a:gdLst>
                <a:gd name="connsiteX0" fmla="*/ 0 w 182588"/>
                <a:gd name="connsiteY0" fmla="*/ 67602 h 135203"/>
                <a:gd name="connsiteX1" fmla="*/ 91294 w 182588"/>
                <a:gd name="connsiteY1" fmla="*/ 0 h 135203"/>
                <a:gd name="connsiteX2" fmla="*/ 182588 w 182588"/>
                <a:gd name="connsiteY2" fmla="*/ 67602 h 135203"/>
                <a:gd name="connsiteX3" fmla="*/ 91294 w 182588"/>
                <a:gd name="connsiteY3" fmla="*/ 135204 h 135203"/>
                <a:gd name="connsiteX4" fmla="*/ 0 w 182588"/>
                <a:gd name="connsiteY4" fmla="*/ 67602 h 135203"/>
                <a:gd name="connsiteX0" fmla="*/ 8 w 182596"/>
                <a:gd name="connsiteY0" fmla="*/ 34976 h 102578"/>
                <a:gd name="connsiteX1" fmla="*/ 87460 w 182596"/>
                <a:gd name="connsiteY1" fmla="*/ 31 h 102578"/>
                <a:gd name="connsiteX2" fmla="*/ 182596 w 182596"/>
                <a:gd name="connsiteY2" fmla="*/ 34976 h 102578"/>
                <a:gd name="connsiteX3" fmla="*/ 91302 w 182596"/>
                <a:gd name="connsiteY3" fmla="*/ 102578 h 102578"/>
                <a:gd name="connsiteX4" fmla="*/ 8 w 182596"/>
                <a:gd name="connsiteY4" fmla="*/ 34976 h 102578"/>
                <a:gd name="connsiteX0" fmla="*/ 2 w 182590"/>
                <a:gd name="connsiteY0" fmla="*/ 34976 h 102578"/>
                <a:gd name="connsiteX1" fmla="*/ 89375 w 182590"/>
                <a:gd name="connsiteY1" fmla="*/ 31 h 102578"/>
                <a:gd name="connsiteX2" fmla="*/ 182590 w 182590"/>
                <a:gd name="connsiteY2" fmla="*/ 34976 h 102578"/>
                <a:gd name="connsiteX3" fmla="*/ 91296 w 182590"/>
                <a:gd name="connsiteY3" fmla="*/ 102578 h 102578"/>
                <a:gd name="connsiteX4" fmla="*/ 2 w 182590"/>
                <a:gd name="connsiteY4" fmla="*/ 34976 h 102578"/>
                <a:gd name="connsiteX0" fmla="*/ 2 w 182590"/>
                <a:gd name="connsiteY0" fmla="*/ 24453 h 92055"/>
                <a:gd name="connsiteX1" fmla="*/ 89375 w 182590"/>
                <a:gd name="connsiteY1" fmla="*/ 3645 h 92055"/>
                <a:gd name="connsiteX2" fmla="*/ 182590 w 182590"/>
                <a:gd name="connsiteY2" fmla="*/ 24453 h 92055"/>
                <a:gd name="connsiteX3" fmla="*/ 91296 w 182590"/>
                <a:gd name="connsiteY3" fmla="*/ 92055 h 92055"/>
                <a:gd name="connsiteX4" fmla="*/ 2 w 182590"/>
                <a:gd name="connsiteY4" fmla="*/ 24453 h 92055"/>
                <a:gd name="connsiteX0" fmla="*/ 2 w 182590"/>
                <a:gd name="connsiteY0" fmla="*/ 20775 h 88377"/>
                <a:gd name="connsiteX1" fmla="*/ 89375 w 182590"/>
                <a:gd name="connsiteY1" fmla="*/ 7821 h 88377"/>
                <a:gd name="connsiteX2" fmla="*/ 182590 w 182590"/>
                <a:gd name="connsiteY2" fmla="*/ 20775 h 88377"/>
                <a:gd name="connsiteX3" fmla="*/ 91296 w 182590"/>
                <a:gd name="connsiteY3" fmla="*/ 88377 h 88377"/>
                <a:gd name="connsiteX4" fmla="*/ 2 w 182590"/>
                <a:gd name="connsiteY4" fmla="*/ 20775 h 88377"/>
                <a:gd name="connsiteX0" fmla="*/ 34 w 182622"/>
                <a:gd name="connsiteY0" fmla="*/ 20775 h 88377"/>
                <a:gd name="connsiteX1" fmla="*/ 99830 w 182622"/>
                <a:gd name="connsiteY1" fmla="*/ 7821 h 88377"/>
                <a:gd name="connsiteX2" fmla="*/ 182622 w 182622"/>
                <a:gd name="connsiteY2" fmla="*/ 20775 h 88377"/>
                <a:gd name="connsiteX3" fmla="*/ 91328 w 182622"/>
                <a:gd name="connsiteY3" fmla="*/ 88377 h 88377"/>
                <a:gd name="connsiteX4" fmla="*/ 34 w 182622"/>
                <a:gd name="connsiteY4" fmla="*/ 20775 h 88377"/>
                <a:gd name="connsiteX0" fmla="*/ 4 w 182592"/>
                <a:gd name="connsiteY0" fmla="*/ 20775 h 88377"/>
                <a:gd name="connsiteX1" fmla="*/ 99800 w 182592"/>
                <a:gd name="connsiteY1" fmla="*/ 7821 h 88377"/>
                <a:gd name="connsiteX2" fmla="*/ 182592 w 182592"/>
                <a:gd name="connsiteY2" fmla="*/ 20775 h 88377"/>
                <a:gd name="connsiteX3" fmla="*/ 102879 w 182592"/>
                <a:gd name="connsiteY3" fmla="*/ 88377 h 88377"/>
                <a:gd name="connsiteX4" fmla="*/ 4 w 182592"/>
                <a:gd name="connsiteY4" fmla="*/ 20775 h 88377"/>
                <a:gd name="connsiteX0" fmla="*/ 3 w 175643"/>
                <a:gd name="connsiteY0" fmla="*/ 23971 h 91581"/>
                <a:gd name="connsiteX1" fmla="*/ 99799 w 175643"/>
                <a:gd name="connsiteY1" fmla="*/ 11017 h 91581"/>
                <a:gd name="connsiteX2" fmla="*/ 175642 w 175643"/>
                <a:gd name="connsiteY2" fmla="*/ 19258 h 91581"/>
                <a:gd name="connsiteX3" fmla="*/ 102878 w 175643"/>
                <a:gd name="connsiteY3" fmla="*/ 91573 h 91581"/>
                <a:gd name="connsiteX4" fmla="*/ 3 w 175643"/>
                <a:gd name="connsiteY4" fmla="*/ 23971 h 91581"/>
                <a:gd name="connsiteX0" fmla="*/ 3 w 175642"/>
                <a:gd name="connsiteY0" fmla="*/ 23484 h 91094"/>
                <a:gd name="connsiteX1" fmla="*/ 99799 w 175642"/>
                <a:gd name="connsiteY1" fmla="*/ 10530 h 91094"/>
                <a:gd name="connsiteX2" fmla="*/ 175642 w 175642"/>
                <a:gd name="connsiteY2" fmla="*/ 18771 h 91094"/>
                <a:gd name="connsiteX3" fmla="*/ 102878 w 175642"/>
                <a:gd name="connsiteY3" fmla="*/ 91086 h 91094"/>
                <a:gd name="connsiteX4" fmla="*/ 3 w 175642"/>
                <a:gd name="connsiteY4" fmla="*/ 23484 h 91094"/>
                <a:gd name="connsiteX0" fmla="*/ 3 w 175642"/>
                <a:gd name="connsiteY0" fmla="*/ 12954 h 80564"/>
                <a:gd name="connsiteX1" fmla="*/ 99799 w 175642"/>
                <a:gd name="connsiteY1" fmla="*/ 0 h 80564"/>
                <a:gd name="connsiteX2" fmla="*/ 175642 w 175642"/>
                <a:gd name="connsiteY2" fmla="*/ 8241 h 80564"/>
                <a:gd name="connsiteX3" fmla="*/ 102878 w 175642"/>
                <a:gd name="connsiteY3" fmla="*/ 80556 h 80564"/>
                <a:gd name="connsiteX4" fmla="*/ 3 w 175642"/>
                <a:gd name="connsiteY4" fmla="*/ 12954 h 80564"/>
                <a:gd name="connsiteX0" fmla="*/ 3 w 175642"/>
                <a:gd name="connsiteY0" fmla="*/ 14855 h 82536"/>
                <a:gd name="connsiteX1" fmla="*/ 99799 w 175642"/>
                <a:gd name="connsiteY1" fmla="*/ 1901 h 82536"/>
                <a:gd name="connsiteX2" fmla="*/ 175642 w 175642"/>
                <a:gd name="connsiteY2" fmla="*/ 0 h 82536"/>
                <a:gd name="connsiteX3" fmla="*/ 102878 w 175642"/>
                <a:gd name="connsiteY3" fmla="*/ 82457 h 82536"/>
                <a:gd name="connsiteX4" fmla="*/ 3 w 175642"/>
                <a:gd name="connsiteY4" fmla="*/ 14855 h 82536"/>
                <a:gd name="connsiteX0" fmla="*/ 4 w 165673"/>
                <a:gd name="connsiteY0" fmla="*/ 6582 h 84333"/>
                <a:gd name="connsiteX1" fmla="*/ 89830 w 165673"/>
                <a:gd name="connsiteY1" fmla="*/ 3770 h 84333"/>
                <a:gd name="connsiteX2" fmla="*/ 165673 w 165673"/>
                <a:gd name="connsiteY2" fmla="*/ 1869 h 84333"/>
                <a:gd name="connsiteX3" fmla="*/ 92909 w 165673"/>
                <a:gd name="connsiteY3" fmla="*/ 84326 h 84333"/>
                <a:gd name="connsiteX4" fmla="*/ 4 w 165673"/>
                <a:gd name="connsiteY4" fmla="*/ 6582 h 84333"/>
                <a:gd name="connsiteX0" fmla="*/ 4 w 165673"/>
                <a:gd name="connsiteY0" fmla="*/ 6582 h 84333"/>
                <a:gd name="connsiteX1" fmla="*/ 89830 w 165673"/>
                <a:gd name="connsiteY1" fmla="*/ 3770 h 84333"/>
                <a:gd name="connsiteX2" fmla="*/ 165673 w 165673"/>
                <a:gd name="connsiteY2" fmla="*/ 1869 h 84333"/>
                <a:gd name="connsiteX3" fmla="*/ 92909 w 165673"/>
                <a:gd name="connsiteY3" fmla="*/ 84326 h 84333"/>
                <a:gd name="connsiteX4" fmla="*/ 4 w 165673"/>
                <a:gd name="connsiteY4" fmla="*/ 6582 h 84333"/>
                <a:gd name="connsiteX0" fmla="*/ 4 w 165673"/>
                <a:gd name="connsiteY0" fmla="*/ 6582 h 84333"/>
                <a:gd name="connsiteX1" fmla="*/ 89830 w 165673"/>
                <a:gd name="connsiteY1" fmla="*/ 3770 h 84333"/>
                <a:gd name="connsiteX2" fmla="*/ 165673 w 165673"/>
                <a:gd name="connsiteY2" fmla="*/ 1869 h 84333"/>
                <a:gd name="connsiteX3" fmla="*/ 92909 w 165673"/>
                <a:gd name="connsiteY3" fmla="*/ 84326 h 84333"/>
                <a:gd name="connsiteX4" fmla="*/ 4 w 165673"/>
                <a:gd name="connsiteY4" fmla="*/ 6582 h 84333"/>
                <a:gd name="connsiteX0" fmla="*/ 4 w 159857"/>
                <a:gd name="connsiteY0" fmla="*/ 11474 h 82502"/>
                <a:gd name="connsiteX1" fmla="*/ 84014 w 159857"/>
                <a:gd name="connsiteY1" fmla="*/ 1901 h 82502"/>
                <a:gd name="connsiteX2" fmla="*/ 159857 w 159857"/>
                <a:gd name="connsiteY2" fmla="*/ 0 h 82502"/>
                <a:gd name="connsiteX3" fmla="*/ 87093 w 159857"/>
                <a:gd name="connsiteY3" fmla="*/ 82457 h 82502"/>
                <a:gd name="connsiteX4" fmla="*/ 4 w 159857"/>
                <a:gd name="connsiteY4" fmla="*/ 11474 h 82502"/>
                <a:gd name="connsiteX0" fmla="*/ 4 w 156534"/>
                <a:gd name="connsiteY0" fmla="*/ 6289 h 85165"/>
                <a:gd name="connsiteX1" fmla="*/ 80691 w 156534"/>
                <a:gd name="connsiteY1" fmla="*/ 4605 h 85165"/>
                <a:gd name="connsiteX2" fmla="*/ 156534 w 156534"/>
                <a:gd name="connsiteY2" fmla="*/ 2704 h 85165"/>
                <a:gd name="connsiteX3" fmla="*/ 83770 w 156534"/>
                <a:gd name="connsiteY3" fmla="*/ 85161 h 85165"/>
                <a:gd name="connsiteX4" fmla="*/ 4 w 156534"/>
                <a:gd name="connsiteY4" fmla="*/ 6289 h 85165"/>
                <a:gd name="connsiteX0" fmla="*/ 5 w 144071"/>
                <a:gd name="connsiteY0" fmla="*/ 5776 h 86901"/>
                <a:gd name="connsiteX1" fmla="*/ 68228 w 144071"/>
                <a:gd name="connsiteY1" fmla="*/ 6345 h 86901"/>
                <a:gd name="connsiteX2" fmla="*/ 144071 w 144071"/>
                <a:gd name="connsiteY2" fmla="*/ 4444 h 86901"/>
                <a:gd name="connsiteX3" fmla="*/ 71307 w 144071"/>
                <a:gd name="connsiteY3" fmla="*/ 86901 h 86901"/>
                <a:gd name="connsiteX4" fmla="*/ 5 w 144071"/>
                <a:gd name="connsiteY4" fmla="*/ 5776 h 86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071" h="86901">
                  <a:moveTo>
                    <a:pt x="5" y="5776"/>
                  </a:moveTo>
                  <a:cubicBezTo>
                    <a:pt x="-508" y="-7650"/>
                    <a:pt x="44217" y="6567"/>
                    <a:pt x="68228" y="6345"/>
                  </a:cubicBezTo>
                  <a:cubicBezTo>
                    <a:pt x="92239" y="6123"/>
                    <a:pt x="118790" y="5078"/>
                    <a:pt x="144071" y="4444"/>
                  </a:cubicBezTo>
                  <a:cubicBezTo>
                    <a:pt x="144071" y="41780"/>
                    <a:pt x="95318" y="86679"/>
                    <a:pt x="71307" y="86901"/>
                  </a:cubicBezTo>
                  <a:cubicBezTo>
                    <a:pt x="47296" y="87123"/>
                    <a:pt x="518" y="19202"/>
                    <a:pt x="5" y="5776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2">
                  <a:lumMod val="1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  <a:bevelB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B3A9586-6B31-48A0-AA94-8D701416F230}"/>
                </a:ext>
              </a:extLst>
            </p:cNvPr>
            <p:cNvSpPr/>
            <p:nvPr/>
          </p:nvSpPr>
          <p:spPr>
            <a:xfrm rot="16200000">
              <a:off x="1939921" y="2257035"/>
              <a:ext cx="93460" cy="58583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D3E08BE-BA29-42FC-BA2F-5E6ECEC92107}"/>
              </a:ext>
            </a:extLst>
          </p:cNvPr>
          <p:cNvGrpSpPr/>
          <p:nvPr/>
        </p:nvGrpSpPr>
        <p:grpSpPr>
          <a:xfrm>
            <a:off x="3260388" y="1954646"/>
            <a:ext cx="1403719" cy="3143637"/>
            <a:chOff x="3260388" y="1954646"/>
            <a:chExt cx="1403719" cy="3143637"/>
          </a:xfrm>
        </p:grpSpPr>
        <p:sp>
          <p:nvSpPr>
            <p:cNvPr id="53" name="Chord 52">
              <a:extLst>
                <a:ext uri="{FF2B5EF4-FFF2-40B4-BE49-F238E27FC236}">
                  <a16:creationId xmlns:a16="http://schemas.microsoft.com/office/drawing/2014/main" id="{CFAA8904-8AA8-4EF4-B870-836C0CA28A1C}"/>
                </a:ext>
              </a:extLst>
            </p:cNvPr>
            <p:cNvSpPr/>
            <p:nvPr/>
          </p:nvSpPr>
          <p:spPr>
            <a:xfrm rot="5876085">
              <a:off x="3291052" y="2190536"/>
              <a:ext cx="1290259" cy="818479"/>
            </a:xfrm>
            <a:prstGeom prst="chord">
              <a:avLst>
                <a:gd name="adj1" fmla="val 2407146"/>
                <a:gd name="adj2" fmla="val 17913197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5B313207-7C4C-4CB8-A2E6-2203656454B0}"/>
                </a:ext>
              </a:extLst>
            </p:cNvPr>
            <p:cNvSpPr/>
            <p:nvPr/>
          </p:nvSpPr>
          <p:spPr>
            <a:xfrm>
              <a:off x="3641982" y="2097994"/>
              <a:ext cx="627253" cy="682886"/>
            </a:xfrm>
            <a:prstGeom prst="ellipse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w="177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DE34FD16-5751-498C-8504-851B53B36432}"/>
                </a:ext>
              </a:extLst>
            </p:cNvPr>
            <p:cNvSpPr/>
            <p:nvPr/>
          </p:nvSpPr>
          <p:spPr>
            <a:xfrm rot="10800000">
              <a:off x="3648639" y="2928754"/>
              <a:ext cx="649489" cy="1066585"/>
            </a:xfrm>
            <a:custGeom>
              <a:avLst/>
              <a:gdLst>
                <a:gd name="connsiteX0" fmla="*/ 0 w 869725"/>
                <a:gd name="connsiteY0" fmla="*/ 586532 h 1173063"/>
                <a:gd name="connsiteX1" fmla="*/ 434863 w 869725"/>
                <a:gd name="connsiteY1" fmla="*/ 0 h 1173063"/>
                <a:gd name="connsiteX2" fmla="*/ 869726 w 869725"/>
                <a:gd name="connsiteY2" fmla="*/ 586532 h 1173063"/>
                <a:gd name="connsiteX3" fmla="*/ 434863 w 869725"/>
                <a:gd name="connsiteY3" fmla="*/ 1173064 h 1173063"/>
                <a:gd name="connsiteX4" fmla="*/ 0 w 869725"/>
                <a:gd name="connsiteY4" fmla="*/ 586532 h 1173063"/>
                <a:gd name="connsiteX0" fmla="*/ 0 w 761968"/>
                <a:gd name="connsiteY0" fmla="*/ 626677 h 1173326"/>
                <a:gd name="connsiteX1" fmla="*/ 327105 w 761968"/>
                <a:gd name="connsiteY1" fmla="*/ 121 h 1173326"/>
                <a:gd name="connsiteX2" fmla="*/ 761968 w 761968"/>
                <a:gd name="connsiteY2" fmla="*/ 586653 h 1173326"/>
                <a:gd name="connsiteX3" fmla="*/ 327105 w 761968"/>
                <a:gd name="connsiteY3" fmla="*/ 1173185 h 1173326"/>
                <a:gd name="connsiteX4" fmla="*/ 0 w 761968"/>
                <a:gd name="connsiteY4" fmla="*/ 626677 h 1173326"/>
                <a:gd name="connsiteX0" fmla="*/ 0 w 869725"/>
                <a:gd name="connsiteY0" fmla="*/ 474068 h 1175423"/>
                <a:gd name="connsiteX1" fmla="*/ 434862 w 869725"/>
                <a:gd name="connsiteY1" fmla="*/ 1452 h 1175423"/>
                <a:gd name="connsiteX2" fmla="*/ 869725 w 869725"/>
                <a:gd name="connsiteY2" fmla="*/ 587984 h 1175423"/>
                <a:gd name="connsiteX3" fmla="*/ 434862 w 869725"/>
                <a:gd name="connsiteY3" fmla="*/ 1174516 h 1175423"/>
                <a:gd name="connsiteX4" fmla="*/ 0 w 869725"/>
                <a:gd name="connsiteY4" fmla="*/ 474068 h 1175423"/>
                <a:gd name="connsiteX0" fmla="*/ 0 w 848174"/>
                <a:gd name="connsiteY0" fmla="*/ 472628 h 1173080"/>
                <a:gd name="connsiteX1" fmla="*/ 434862 w 848174"/>
                <a:gd name="connsiteY1" fmla="*/ 12 h 1173080"/>
                <a:gd name="connsiteX2" fmla="*/ 848174 w 848174"/>
                <a:gd name="connsiteY2" fmla="*/ 481865 h 1173080"/>
                <a:gd name="connsiteX3" fmla="*/ 434862 w 848174"/>
                <a:gd name="connsiteY3" fmla="*/ 1173076 h 1173080"/>
                <a:gd name="connsiteX4" fmla="*/ 0 w 848174"/>
                <a:gd name="connsiteY4" fmla="*/ 472628 h 1173080"/>
                <a:gd name="connsiteX0" fmla="*/ 0 w 851253"/>
                <a:gd name="connsiteY0" fmla="*/ 472740 h 1173243"/>
                <a:gd name="connsiteX1" fmla="*/ 434862 w 851253"/>
                <a:gd name="connsiteY1" fmla="*/ 124 h 1173243"/>
                <a:gd name="connsiteX2" fmla="*/ 851253 w 851253"/>
                <a:gd name="connsiteY2" fmla="*/ 503528 h 1173243"/>
                <a:gd name="connsiteX3" fmla="*/ 434862 w 851253"/>
                <a:gd name="connsiteY3" fmla="*/ 1173188 h 1173243"/>
                <a:gd name="connsiteX4" fmla="*/ 0 w 851253"/>
                <a:gd name="connsiteY4" fmla="*/ 472740 h 1173243"/>
                <a:gd name="connsiteX0" fmla="*/ 0 w 875883"/>
                <a:gd name="connsiteY0" fmla="*/ 472765 h 1173280"/>
                <a:gd name="connsiteX1" fmla="*/ 434862 w 875883"/>
                <a:gd name="connsiteY1" fmla="*/ 149 h 1173280"/>
                <a:gd name="connsiteX2" fmla="*/ 875883 w 875883"/>
                <a:gd name="connsiteY2" fmla="*/ 506632 h 1173280"/>
                <a:gd name="connsiteX3" fmla="*/ 434862 w 875883"/>
                <a:gd name="connsiteY3" fmla="*/ 1173213 h 1173280"/>
                <a:gd name="connsiteX4" fmla="*/ 0 w 875883"/>
                <a:gd name="connsiteY4" fmla="*/ 472765 h 1173280"/>
                <a:gd name="connsiteX0" fmla="*/ 0 w 891874"/>
                <a:gd name="connsiteY0" fmla="*/ 472765 h 1185928"/>
                <a:gd name="connsiteX1" fmla="*/ 434862 w 891874"/>
                <a:gd name="connsiteY1" fmla="*/ 149 h 1185928"/>
                <a:gd name="connsiteX2" fmla="*/ 875883 w 891874"/>
                <a:gd name="connsiteY2" fmla="*/ 506632 h 1185928"/>
                <a:gd name="connsiteX3" fmla="*/ 761002 w 891874"/>
                <a:gd name="connsiteY3" fmla="*/ 893993 h 1185928"/>
                <a:gd name="connsiteX4" fmla="*/ 434862 w 891874"/>
                <a:gd name="connsiteY4" fmla="*/ 1173213 h 1185928"/>
                <a:gd name="connsiteX5" fmla="*/ 0 w 891874"/>
                <a:gd name="connsiteY5" fmla="*/ 472765 h 1185928"/>
                <a:gd name="connsiteX0" fmla="*/ 0 w 887253"/>
                <a:gd name="connsiteY0" fmla="*/ 472765 h 1182718"/>
                <a:gd name="connsiteX1" fmla="*/ 434862 w 887253"/>
                <a:gd name="connsiteY1" fmla="*/ 149 h 1182718"/>
                <a:gd name="connsiteX2" fmla="*/ 875883 w 887253"/>
                <a:gd name="connsiteY2" fmla="*/ 506632 h 1182718"/>
                <a:gd name="connsiteX3" fmla="*/ 702505 w 887253"/>
                <a:gd name="connsiteY3" fmla="*/ 853969 h 1182718"/>
                <a:gd name="connsiteX4" fmla="*/ 434862 w 887253"/>
                <a:gd name="connsiteY4" fmla="*/ 1173213 h 1182718"/>
                <a:gd name="connsiteX5" fmla="*/ 0 w 887253"/>
                <a:gd name="connsiteY5" fmla="*/ 472765 h 1182718"/>
                <a:gd name="connsiteX0" fmla="*/ 0 w 858522"/>
                <a:gd name="connsiteY0" fmla="*/ 473411 h 1183364"/>
                <a:gd name="connsiteX1" fmla="*/ 434862 w 858522"/>
                <a:gd name="connsiteY1" fmla="*/ 795 h 1183364"/>
                <a:gd name="connsiteX2" fmla="*/ 845096 w 858522"/>
                <a:gd name="connsiteY2" fmla="*/ 374890 h 1183364"/>
                <a:gd name="connsiteX3" fmla="*/ 702505 w 858522"/>
                <a:gd name="connsiteY3" fmla="*/ 854615 h 1183364"/>
                <a:gd name="connsiteX4" fmla="*/ 434862 w 858522"/>
                <a:gd name="connsiteY4" fmla="*/ 1173859 h 1183364"/>
                <a:gd name="connsiteX5" fmla="*/ 0 w 858522"/>
                <a:gd name="connsiteY5" fmla="*/ 473411 h 1183364"/>
                <a:gd name="connsiteX0" fmla="*/ 0 w 857412"/>
                <a:gd name="connsiteY0" fmla="*/ 473411 h 1182729"/>
                <a:gd name="connsiteX1" fmla="*/ 434862 w 857412"/>
                <a:gd name="connsiteY1" fmla="*/ 795 h 1182729"/>
                <a:gd name="connsiteX2" fmla="*/ 845096 w 857412"/>
                <a:gd name="connsiteY2" fmla="*/ 374890 h 1182729"/>
                <a:gd name="connsiteX3" fmla="*/ 687111 w 857412"/>
                <a:gd name="connsiteY3" fmla="*/ 845379 h 1182729"/>
                <a:gd name="connsiteX4" fmla="*/ 434862 w 857412"/>
                <a:gd name="connsiteY4" fmla="*/ 1173859 h 1182729"/>
                <a:gd name="connsiteX5" fmla="*/ 0 w 857412"/>
                <a:gd name="connsiteY5" fmla="*/ 473411 h 1182729"/>
                <a:gd name="connsiteX0" fmla="*/ 0 w 855680"/>
                <a:gd name="connsiteY0" fmla="*/ 473411 h 1197374"/>
                <a:gd name="connsiteX1" fmla="*/ 434862 w 855680"/>
                <a:gd name="connsiteY1" fmla="*/ 795 h 1197374"/>
                <a:gd name="connsiteX2" fmla="*/ 845096 w 855680"/>
                <a:gd name="connsiteY2" fmla="*/ 374890 h 1197374"/>
                <a:gd name="connsiteX3" fmla="*/ 687111 w 855680"/>
                <a:gd name="connsiteY3" fmla="*/ 845379 h 1197374"/>
                <a:gd name="connsiteX4" fmla="*/ 594747 w 855680"/>
                <a:gd name="connsiteY4" fmla="*/ 1014713 h 1197374"/>
                <a:gd name="connsiteX5" fmla="*/ 434862 w 855680"/>
                <a:gd name="connsiteY5" fmla="*/ 1173859 h 1197374"/>
                <a:gd name="connsiteX6" fmla="*/ 0 w 855680"/>
                <a:gd name="connsiteY6" fmla="*/ 473411 h 1197374"/>
                <a:gd name="connsiteX0" fmla="*/ 0 w 855680"/>
                <a:gd name="connsiteY0" fmla="*/ 473411 h 1209401"/>
                <a:gd name="connsiteX1" fmla="*/ 434862 w 855680"/>
                <a:gd name="connsiteY1" fmla="*/ 795 h 1209401"/>
                <a:gd name="connsiteX2" fmla="*/ 845096 w 855680"/>
                <a:gd name="connsiteY2" fmla="*/ 374890 h 1209401"/>
                <a:gd name="connsiteX3" fmla="*/ 687111 w 855680"/>
                <a:gd name="connsiteY3" fmla="*/ 845379 h 1209401"/>
                <a:gd name="connsiteX4" fmla="*/ 708662 w 855680"/>
                <a:gd name="connsiteY4" fmla="*/ 1079367 h 1209401"/>
                <a:gd name="connsiteX5" fmla="*/ 434862 w 855680"/>
                <a:gd name="connsiteY5" fmla="*/ 1173859 h 1209401"/>
                <a:gd name="connsiteX6" fmla="*/ 0 w 855680"/>
                <a:gd name="connsiteY6" fmla="*/ 473411 h 1209401"/>
                <a:gd name="connsiteX0" fmla="*/ 0 w 855836"/>
                <a:gd name="connsiteY0" fmla="*/ 473411 h 1209401"/>
                <a:gd name="connsiteX1" fmla="*/ 434862 w 855836"/>
                <a:gd name="connsiteY1" fmla="*/ 795 h 1209401"/>
                <a:gd name="connsiteX2" fmla="*/ 845096 w 855836"/>
                <a:gd name="connsiteY2" fmla="*/ 374890 h 1209401"/>
                <a:gd name="connsiteX3" fmla="*/ 690190 w 855836"/>
                <a:gd name="connsiteY3" fmla="*/ 820749 h 1209401"/>
                <a:gd name="connsiteX4" fmla="*/ 708662 w 855836"/>
                <a:gd name="connsiteY4" fmla="*/ 1079367 h 1209401"/>
                <a:gd name="connsiteX5" fmla="*/ 434862 w 855836"/>
                <a:gd name="connsiteY5" fmla="*/ 1173859 h 1209401"/>
                <a:gd name="connsiteX6" fmla="*/ 0 w 855836"/>
                <a:gd name="connsiteY6" fmla="*/ 473411 h 1209401"/>
                <a:gd name="connsiteX0" fmla="*/ 0 w 855836"/>
                <a:gd name="connsiteY0" fmla="*/ 473411 h 1204208"/>
                <a:gd name="connsiteX1" fmla="*/ 434862 w 855836"/>
                <a:gd name="connsiteY1" fmla="*/ 795 h 1204208"/>
                <a:gd name="connsiteX2" fmla="*/ 845096 w 855836"/>
                <a:gd name="connsiteY2" fmla="*/ 374890 h 1204208"/>
                <a:gd name="connsiteX3" fmla="*/ 690190 w 855836"/>
                <a:gd name="connsiteY3" fmla="*/ 820749 h 1204208"/>
                <a:gd name="connsiteX4" fmla="*/ 751766 w 855836"/>
                <a:gd name="connsiteY4" fmla="*/ 1054737 h 1204208"/>
                <a:gd name="connsiteX5" fmla="*/ 434862 w 855836"/>
                <a:gd name="connsiteY5" fmla="*/ 1173859 h 1204208"/>
                <a:gd name="connsiteX6" fmla="*/ 0 w 855836"/>
                <a:gd name="connsiteY6" fmla="*/ 473411 h 1204208"/>
                <a:gd name="connsiteX0" fmla="*/ 0 w 857683"/>
                <a:gd name="connsiteY0" fmla="*/ 473411 h 1204208"/>
                <a:gd name="connsiteX1" fmla="*/ 434862 w 857683"/>
                <a:gd name="connsiteY1" fmla="*/ 795 h 1204208"/>
                <a:gd name="connsiteX2" fmla="*/ 845096 w 857683"/>
                <a:gd name="connsiteY2" fmla="*/ 374890 h 1204208"/>
                <a:gd name="connsiteX3" fmla="*/ 720978 w 857683"/>
                <a:gd name="connsiteY3" fmla="*/ 759174 h 1204208"/>
                <a:gd name="connsiteX4" fmla="*/ 751766 w 857683"/>
                <a:gd name="connsiteY4" fmla="*/ 1054737 h 1204208"/>
                <a:gd name="connsiteX5" fmla="*/ 434862 w 857683"/>
                <a:gd name="connsiteY5" fmla="*/ 1173859 h 1204208"/>
                <a:gd name="connsiteX6" fmla="*/ 0 w 857683"/>
                <a:gd name="connsiteY6" fmla="*/ 473411 h 1204208"/>
                <a:gd name="connsiteX0" fmla="*/ 0 w 851973"/>
                <a:gd name="connsiteY0" fmla="*/ 472869 h 1203666"/>
                <a:gd name="connsiteX1" fmla="*/ 434862 w 851973"/>
                <a:gd name="connsiteY1" fmla="*/ 253 h 1203666"/>
                <a:gd name="connsiteX2" fmla="*/ 838939 w 851973"/>
                <a:gd name="connsiteY2" fmla="*/ 414372 h 1203666"/>
                <a:gd name="connsiteX3" fmla="*/ 720978 w 851973"/>
                <a:gd name="connsiteY3" fmla="*/ 758632 h 1203666"/>
                <a:gd name="connsiteX4" fmla="*/ 751766 w 851973"/>
                <a:gd name="connsiteY4" fmla="*/ 1054195 h 1203666"/>
                <a:gd name="connsiteX5" fmla="*/ 434862 w 851973"/>
                <a:gd name="connsiteY5" fmla="*/ 1173317 h 1203666"/>
                <a:gd name="connsiteX6" fmla="*/ 0 w 851973"/>
                <a:gd name="connsiteY6" fmla="*/ 472869 h 1203666"/>
                <a:gd name="connsiteX0" fmla="*/ 0 w 851314"/>
                <a:gd name="connsiteY0" fmla="*/ 472869 h 1203666"/>
                <a:gd name="connsiteX1" fmla="*/ 434862 w 851314"/>
                <a:gd name="connsiteY1" fmla="*/ 253 h 1203666"/>
                <a:gd name="connsiteX2" fmla="*/ 838939 w 851314"/>
                <a:gd name="connsiteY2" fmla="*/ 414372 h 1203666"/>
                <a:gd name="connsiteX3" fmla="*/ 711741 w 851314"/>
                <a:gd name="connsiteY3" fmla="*/ 718608 h 1203666"/>
                <a:gd name="connsiteX4" fmla="*/ 751766 w 851314"/>
                <a:gd name="connsiteY4" fmla="*/ 1054195 h 1203666"/>
                <a:gd name="connsiteX5" fmla="*/ 434862 w 851314"/>
                <a:gd name="connsiteY5" fmla="*/ 1173317 h 1203666"/>
                <a:gd name="connsiteX6" fmla="*/ 0 w 851314"/>
                <a:gd name="connsiteY6" fmla="*/ 472869 h 1203666"/>
                <a:gd name="connsiteX0" fmla="*/ 0 w 851314"/>
                <a:gd name="connsiteY0" fmla="*/ 472869 h 1193812"/>
                <a:gd name="connsiteX1" fmla="*/ 434862 w 851314"/>
                <a:gd name="connsiteY1" fmla="*/ 253 h 1193812"/>
                <a:gd name="connsiteX2" fmla="*/ 838939 w 851314"/>
                <a:gd name="connsiteY2" fmla="*/ 414372 h 1193812"/>
                <a:gd name="connsiteX3" fmla="*/ 711741 w 851314"/>
                <a:gd name="connsiteY3" fmla="*/ 718608 h 1193812"/>
                <a:gd name="connsiteX4" fmla="*/ 770238 w 851314"/>
                <a:gd name="connsiteY4" fmla="*/ 992619 h 1193812"/>
                <a:gd name="connsiteX5" fmla="*/ 434862 w 851314"/>
                <a:gd name="connsiteY5" fmla="*/ 1173317 h 1193812"/>
                <a:gd name="connsiteX6" fmla="*/ 0 w 851314"/>
                <a:gd name="connsiteY6" fmla="*/ 472869 h 1193812"/>
                <a:gd name="connsiteX0" fmla="*/ 22605 w 873919"/>
                <a:gd name="connsiteY0" fmla="*/ 472869 h 1178964"/>
                <a:gd name="connsiteX1" fmla="*/ 457467 w 873919"/>
                <a:gd name="connsiteY1" fmla="*/ 253 h 1178964"/>
                <a:gd name="connsiteX2" fmla="*/ 861544 w 873919"/>
                <a:gd name="connsiteY2" fmla="*/ 414372 h 1178964"/>
                <a:gd name="connsiteX3" fmla="*/ 734346 w 873919"/>
                <a:gd name="connsiteY3" fmla="*/ 718608 h 1178964"/>
                <a:gd name="connsiteX4" fmla="*/ 792843 w 873919"/>
                <a:gd name="connsiteY4" fmla="*/ 992619 h 1178964"/>
                <a:gd name="connsiteX5" fmla="*/ 457467 w 873919"/>
                <a:gd name="connsiteY5" fmla="*/ 1173317 h 1178964"/>
                <a:gd name="connsiteX6" fmla="*/ 103195 w 873919"/>
                <a:gd name="connsiteY6" fmla="*/ 764788 h 1178964"/>
                <a:gd name="connsiteX7" fmla="*/ 22605 w 873919"/>
                <a:gd name="connsiteY7" fmla="*/ 472869 h 1178964"/>
                <a:gd name="connsiteX0" fmla="*/ 5613 w 856927"/>
                <a:gd name="connsiteY0" fmla="*/ 472869 h 1179609"/>
                <a:gd name="connsiteX1" fmla="*/ 440475 w 856927"/>
                <a:gd name="connsiteY1" fmla="*/ 253 h 1179609"/>
                <a:gd name="connsiteX2" fmla="*/ 844552 w 856927"/>
                <a:gd name="connsiteY2" fmla="*/ 414372 h 1179609"/>
                <a:gd name="connsiteX3" fmla="*/ 717354 w 856927"/>
                <a:gd name="connsiteY3" fmla="*/ 718608 h 1179609"/>
                <a:gd name="connsiteX4" fmla="*/ 775851 w 856927"/>
                <a:gd name="connsiteY4" fmla="*/ 992619 h 1179609"/>
                <a:gd name="connsiteX5" fmla="*/ 440475 w 856927"/>
                <a:gd name="connsiteY5" fmla="*/ 1173317 h 1179609"/>
                <a:gd name="connsiteX6" fmla="*/ 209355 w 856927"/>
                <a:gd name="connsiteY6" fmla="*/ 749394 h 1179609"/>
                <a:gd name="connsiteX7" fmla="*/ 5613 w 856927"/>
                <a:gd name="connsiteY7" fmla="*/ 472869 h 1179609"/>
                <a:gd name="connsiteX0" fmla="*/ 5613 w 856927"/>
                <a:gd name="connsiteY0" fmla="*/ 472869 h 1173354"/>
                <a:gd name="connsiteX1" fmla="*/ 440475 w 856927"/>
                <a:gd name="connsiteY1" fmla="*/ 253 h 1173354"/>
                <a:gd name="connsiteX2" fmla="*/ 844552 w 856927"/>
                <a:gd name="connsiteY2" fmla="*/ 414372 h 1173354"/>
                <a:gd name="connsiteX3" fmla="*/ 717354 w 856927"/>
                <a:gd name="connsiteY3" fmla="*/ 718608 h 1173354"/>
                <a:gd name="connsiteX4" fmla="*/ 775851 w 856927"/>
                <a:gd name="connsiteY4" fmla="*/ 992619 h 1173354"/>
                <a:gd name="connsiteX5" fmla="*/ 440475 w 856927"/>
                <a:gd name="connsiteY5" fmla="*/ 1173317 h 1173354"/>
                <a:gd name="connsiteX6" fmla="*/ 310955 w 856927"/>
                <a:gd name="connsiteY6" fmla="*/ 977225 h 1173354"/>
                <a:gd name="connsiteX7" fmla="*/ 209355 w 856927"/>
                <a:gd name="connsiteY7" fmla="*/ 749394 h 1173354"/>
                <a:gd name="connsiteX8" fmla="*/ 5613 w 856927"/>
                <a:gd name="connsiteY8" fmla="*/ 472869 h 1173354"/>
                <a:gd name="connsiteX0" fmla="*/ 5613 w 856927"/>
                <a:gd name="connsiteY0" fmla="*/ 472869 h 1173354"/>
                <a:gd name="connsiteX1" fmla="*/ 440475 w 856927"/>
                <a:gd name="connsiteY1" fmla="*/ 253 h 1173354"/>
                <a:gd name="connsiteX2" fmla="*/ 844552 w 856927"/>
                <a:gd name="connsiteY2" fmla="*/ 414372 h 1173354"/>
                <a:gd name="connsiteX3" fmla="*/ 717354 w 856927"/>
                <a:gd name="connsiteY3" fmla="*/ 718608 h 1173354"/>
                <a:gd name="connsiteX4" fmla="*/ 775851 w 856927"/>
                <a:gd name="connsiteY4" fmla="*/ 992619 h 1173354"/>
                <a:gd name="connsiteX5" fmla="*/ 440475 w 856927"/>
                <a:gd name="connsiteY5" fmla="*/ 1173317 h 1173354"/>
                <a:gd name="connsiteX6" fmla="*/ 132385 w 856927"/>
                <a:gd name="connsiteY6" fmla="*/ 977225 h 1173354"/>
                <a:gd name="connsiteX7" fmla="*/ 209355 w 856927"/>
                <a:gd name="connsiteY7" fmla="*/ 749394 h 1173354"/>
                <a:gd name="connsiteX8" fmla="*/ 5613 w 856927"/>
                <a:gd name="connsiteY8" fmla="*/ 472869 h 1173354"/>
                <a:gd name="connsiteX0" fmla="*/ 5613 w 856927"/>
                <a:gd name="connsiteY0" fmla="*/ 472869 h 1173411"/>
                <a:gd name="connsiteX1" fmla="*/ 440475 w 856927"/>
                <a:gd name="connsiteY1" fmla="*/ 253 h 1173411"/>
                <a:gd name="connsiteX2" fmla="*/ 844552 w 856927"/>
                <a:gd name="connsiteY2" fmla="*/ 414372 h 1173411"/>
                <a:gd name="connsiteX3" fmla="*/ 717354 w 856927"/>
                <a:gd name="connsiteY3" fmla="*/ 718608 h 1173411"/>
                <a:gd name="connsiteX4" fmla="*/ 775851 w 856927"/>
                <a:gd name="connsiteY4" fmla="*/ 992619 h 1173411"/>
                <a:gd name="connsiteX5" fmla="*/ 440475 w 856927"/>
                <a:gd name="connsiteY5" fmla="*/ 1173317 h 1173411"/>
                <a:gd name="connsiteX6" fmla="*/ 153936 w 856927"/>
                <a:gd name="connsiteY6" fmla="*/ 967989 h 1173411"/>
                <a:gd name="connsiteX7" fmla="*/ 209355 w 856927"/>
                <a:gd name="connsiteY7" fmla="*/ 749394 h 1173411"/>
                <a:gd name="connsiteX8" fmla="*/ 5613 w 856927"/>
                <a:gd name="connsiteY8" fmla="*/ 472869 h 1173411"/>
                <a:gd name="connsiteX0" fmla="*/ 5613 w 856927"/>
                <a:gd name="connsiteY0" fmla="*/ 472869 h 1173411"/>
                <a:gd name="connsiteX1" fmla="*/ 440475 w 856927"/>
                <a:gd name="connsiteY1" fmla="*/ 253 h 1173411"/>
                <a:gd name="connsiteX2" fmla="*/ 844552 w 856927"/>
                <a:gd name="connsiteY2" fmla="*/ 414372 h 1173411"/>
                <a:gd name="connsiteX3" fmla="*/ 717354 w 856927"/>
                <a:gd name="connsiteY3" fmla="*/ 718608 h 1173411"/>
                <a:gd name="connsiteX4" fmla="*/ 775851 w 856927"/>
                <a:gd name="connsiteY4" fmla="*/ 992619 h 1173411"/>
                <a:gd name="connsiteX5" fmla="*/ 440475 w 856927"/>
                <a:gd name="connsiteY5" fmla="*/ 1173317 h 1173411"/>
                <a:gd name="connsiteX6" fmla="*/ 153936 w 856927"/>
                <a:gd name="connsiteY6" fmla="*/ 967989 h 1173411"/>
                <a:gd name="connsiteX7" fmla="*/ 209355 w 856927"/>
                <a:gd name="connsiteY7" fmla="*/ 749394 h 1173411"/>
                <a:gd name="connsiteX8" fmla="*/ 5613 w 856927"/>
                <a:gd name="connsiteY8" fmla="*/ 472869 h 1173411"/>
                <a:gd name="connsiteX0" fmla="*/ 5613 w 856927"/>
                <a:gd name="connsiteY0" fmla="*/ 472869 h 1173411"/>
                <a:gd name="connsiteX1" fmla="*/ 440475 w 856927"/>
                <a:gd name="connsiteY1" fmla="*/ 253 h 1173411"/>
                <a:gd name="connsiteX2" fmla="*/ 844552 w 856927"/>
                <a:gd name="connsiteY2" fmla="*/ 414372 h 1173411"/>
                <a:gd name="connsiteX3" fmla="*/ 717354 w 856927"/>
                <a:gd name="connsiteY3" fmla="*/ 718608 h 1173411"/>
                <a:gd name="connsiteX4" fmla="*/ 775851 w 856927"/>
                <a:gd name="connsiteY4" fmla="*/ 992619 h 1173411"/>
                <a:gd name="connsiteX5" fmla="*/ 440475 w 856927"/>
                <a:gd name="connsiteY5" fmla="*/ 1173317 h 1173411"/>
                <a:gd name="connsiteX6" fmla="*/ 153936 w 856927"/>
                <a:gd name="connsiteY6" fmla="*/ 967989 h 1173411"/>
                <a:gd name="connsiteX7" fmla="*/ 209355 w 856927"/>
                <a:gd name="connsiteY7" fmla="*/ 749394 h 1173411"/>
                <a:gd name="connsiteX8" fmla="*/ 5613 w 856927"/>
                <a:gd name="connsiteY8" fmla="*/ 472869 h 1173411"/>
                <a:gd name="connsiteX0" fmla="*/ 5613 w 856927"/>
                <a:gd name="connsiteY0" fmla="*/ 472869 h 1173318"/>
                <a:gd name="connsiteX1" fmla="*/ 440475 w 856927"/>
                <a:gd name="connsiteY1" fmla="*/ 253 h 1173318"/>
                <a:gd name="connsiteX2" fmla="*/ 844552 w 856927"/>
                <a:gd name="connsiteY2" fmla="*/ 414372 h 1173318"/>
                <a:gd name="connsiteX3" fmla="*/ 717354 w 856927"/>
                <a:gd name="connsiteY3" fmla="*/ 718608 h 1173318"/>
                <a:gd name="connsiteX4" fmla="*/ 757379 w 856927"/>
                <a:gd name="connsiteY4" fmla="*/ 964910 h 1173318"/>
                <a:gd name="connsiteX5" fmla="*/ 440475 w 856927"/>
                <a:gd name="connsiteY5" fmla="*/ 1173317 h 1173318"/>
                <a:gd name="connsiteX6" fmla="*/ 153936 w 856927"/>
                <a:gd name="connsiteY6" fmla="*/ 967989 h 1173318"/>
                <a:gd name="connsiteX7" fmla="*/ 209355 w 856927"/>
                <a:gd name="connsiteY7" fmla="*/ 749394 h 1173318"/>
                <a:gd name="connsiteX8" fmla="*/ 5613 w 856927"/>
                <a:gd name="connsiteY8" fmla="*/ 472869 h 1173318"/>
                <a:gd name="connsiteX0" fmla="*/ 7568 w 806542"/>
                <a:gd name="connsiteY0" fmla="*/ 420280 h 1173068"/>
                <a:gd name="connsiteX1" fmla="*/ 390090 w 806542"/>
                <a:gd name="connsiteY1" fmla="*/ 3 h 1173068"/>
                <a:gd name="connsiteX2" fmla="*/ 794167 w 806542"/>
                <a:gd name="connsiteY2" fmla="*/ 414122 h 1173068"/>
                <a:gd name="connsiteX3" fmla="*/ 666969 w 806542"/>
                <a:gd name="connsiteY3" fmla="*/ 718358 h 1173068"/>
                <a:gd name="connsiteX4" fmla="*/ 706994 w 806542"/>
                <a:gd name="connsiteY4" fmla="*/ 964660 h 1173068"/>
                <a:gd name="connsiteX5" fmla="*/ 390090 w 806542"/>
                <a:gd name="connsiteY5" fmla="*/ 1173067 h 1173068"/>
                <a:gd name="connsiteX6" fmla="*/ 103551 w 806542"/>
                <a:gd name="connsiteY6" fmla="*/ 967739 h 1173068"/>
                <a:gd name="connsiteX7" fmla="*/ 158970 w 806542"/>
                <a:gd name="connsiteY7" fmla="*/ 749144 h 1173068"/>
                <a:gd name="connsiteX8" fmla="*/ 7568 w 806542"/>
                <a:gd name="connsiteY8" fmla="*/ 420280 h 1173068"/>
                <a:gd name="connsiteX0" fmla="*/ 7568 w 789458"/>
                <a:gd name="connsiteY0" fmla="*/ 420437 h 1173225"/>
                <a:gd name="connsiteX1" fmla="*/ 390090 w 789458"/>
                <a:gd name="connsiteY1" fmla="*/ 160 h 1173225"/>
                <a:gd name="connsiteX2" fmla="*/ 775694 w 789458"/>
                <a:gd name="connsiteY2" fmla="*/ 377334 h 1173225"/>
                <a:gd name="connsiteX3" fmla="*/ 666969 w 789458"/>
                <a:gd name="connsiteY3" fmla="*/ 718515 h 1173225"/>
                <a:gd name="connsiteX4" fmla="*/ 706994 w 789458"/>
                <a:gd name="connsiteY4" fmla="*/ 964817 h 1173225"/>
                <a:gd name="connsiteX5" fmla="*/ 390090 w 789458"/>
                <a:gd name="connsiteY5" fmla="*/ 1173224 h 1173225"/>
                <a:gd name="connsiteX6" fmla="*/ 103551 w 789458"/>
                <a:gd name="connsiteY6" fmla="*/ 967896 h 1173225"/>
                <a:gd name="connsiteX7" fmla="*/ 158970 w 789458"/>
                <a:gd name="connsiteY7" fmla="*/ 749301 h 1173225"/>
                <a:gd name="connsiteX8" fmla="*/ 7568 w 789458"/>
                <a:gd name="connsiteY8" fmla="*/ 420437 h 1173225"/>
                <a:gd name="connsiteX0" fmla="*/ 7568 w 789458"/>
                <a:gd name="connsiteY0" fmla="*/ 420437 h 1173325"/>
                <a:gd name="connsiteX1" fmla="*/ 390090 w 789458"/>
                <a:gd name="connsiteY1" fmla="*/ 160 h 1173325"/>
                <a:gd name="connsiteX2" fmla="*/ 775694 w 789458"/>
                <a:gd name="connsiteY2" fmla="*/ 377334 h 1173325"/>
                <a:gd name="connsiteX3" fmla="*/ 666969 w 789458"/>
                <a:gd name="connsiteY3" fmla="*/ 718515 h 1173325"/>
                <a:gd name="connsiteX4" fmla="*/ 706994 w 789458"/>
                <a:gd name="connsiteY4" fmla="*/ 964817 h 1173325"/>
                <a:gd name="connsiteX5" fmla="*/ 390090 w 789458"/>
                <a:gd name="connsiteY5" fmla="*/ 1173224 h 1173325"/>
                <a:gd name="connsiteX6" fmla="*/ 45054 w 789458"/>
                <a:gd name="connsiteY6" fmla="*/ 986369 h 1173325"/>
                <a:gd name="connsiteX7" fmla="*/ 158970 w 789458"/>
                <a:gd name="connsiteY7" fmla="*/ 749301 h 1173325"/>
                <a:gd name="connsiteX8" fmla="*/ 7568 w 789458"/>
                <a:gd name="connsiteY8" fmla="*/ 420437 h 1173325"/>
                <a:gd name="connsiteX0" fmla="*/ 7568 w 789458"/>
                <a:gd name="connsiteY0" fmla="*/ 420437 h 1173325"/>
                <a:gd name="connsiteX1" fmla="*/ 390090 w 789458"/>
                <a:gd name="connsiteY1" fmla="*/ 160 h 1173325"/>
                <a:gd name="connsiteX2" fmla="*/ 775694 w 789458"/>
                <a:gd name="connsiteY2" fmla="*/ 377334 h 1173325"/>
                <a:gd name="connsiteX3" fmla="*/ 666969 w 789458"/>
                <a:gd name="connsiteY3" fmla="*/ 718515 h 1173325"/>
                <a:gd name="connsiteX4" fmla="*/ 706994 w 789458"/>
                <a:gd name="connsiteY4" fmla="*/ 964817 h 1173325"/>
                <a:gd name="connsiteX5" fmla="*/ 390090 w 789458"/>
                <a:gd name="connsiteY5" fmla="*/ 1173224 h 1173325"/>
                <a:gd name="connsiteX6" fmla="*/ 45054 w 789458"/>
                <a:gd name="connsiteY6" fmla="*/ 986369 h 1173325"/>
                <a:gd name="connsiteX7" fmla="*/ 158970 w 789458"/>
                <a:gd name="connsiteY7" fmla="*/ 749301 h 1173325"/>
                <a:gd name="connsiteX8" fmla="*/ 7568 w 789458"/>
                <a:gd name="connsiteY8" fmla="*/ 420437 h 1173325"/>
                <a:gd name="connsiteX0" fmla="*/ 7568 w 789458"/>
                <a:gd name="connsiteY0" fmla="*/ 420437 h 1173325"/>
                <a:gd name="connsiteX1" fmla="*/ 390090 w 789458"/>
                <a:gd name="connsiteY1" fmla="*/ 160 h 1173325"/>
                <a:gd name="connsiteX2" fmla="*/ 775694 w 789458"/>
                <a:gd name="connsiteY2" fmla="*/ 377334 h 1173325"/>
                <a:gd name="connsiteX3" fmla="*/ 666969 w 789458"/>
                <a:gd name="connsiteY3" fmla="*/ 718515 h 1173325"/>
                <a:gd name="connsiteX4" fmla="*/ 706994 w 789458"/>
                <a:gd name="connsiteY4" fmla="*/ 964817 h 1173325"/>
                <a:gd name="connsiteX5" fmla="*/ 390090 w 789458"/>
                <a:gd name="connsiteY5" fmla="*/ 1173224 h 1173325"/>
                <a:gd name="connsiteX6" fmla="*/ 45054 w 789458"/>
                <a:gd name="connsiteY6" fmla="*/ 986369 h 1173325"/>
                <a:gd name="connsiteX7" fmla="*/ 158970 w 789458"/>
                <a:gd name="connsiteY7" fmla="*/ 749301 h 1173325"/>
                <a:gd name="connsiteX8" fmla="*/ 7568 w 789458"/>
                <a:gd name="connsiteY8" fmla="*/ 420437 h 1173325"/>
                <a:gd name="connsiteX0" fmla="*/ 7568 w 789458"/>
                <a:gd name="connsiteY0" fmla="*/ 420437 h 1173444"/>
                <a:gd name="connsiteX1" fmla="*/ 390090 w 789458"/>
                <a:gd name="connsiteY1" fmla="*/ 160 h 1173444"/>
                <a:gd name="connsiteX2" fmla="*/ 775694 w 789458"/>
                <a:gd name="connsiteY2" fmla="*/ 377334 h 1173444"/>
                <a:gd name="connsiteX3" fmla="*/ 666969 w 789458"/>
                <a:gd name="connsiteY3" fmla="*/ 718515 h 1173444"/>
                <a:gd name="connsiteX4" fmla="*/ 725467 w 789458"/>
                <a:gd name="connsiteY4" fmla="*/ 1020235 h 1173444"/>
                <a:gd name="connsiteX5" fmla="*/ 390090 w 789458"/>
                <a:gd name="connsiteY5" fmla="*/ 1173224 h 1173444"/>
                <a:gd name="connsiteX6" fmla="*/ 45054 w 789458"/>
                <a:gd name="connsiteY6" fmla="*/ 986369 h 1173444"/>
                <a:gd name="connsiteX7" fmla="*/ 158970 w 789458"/>
                <a:gd name="connsiteY7" fmla="*/ 749301 h 1173444"/>
                <a:gd name="connsiteX8" fmla="*/ 7568 w 789458"/>
                <a:gd name="connsiteY8" fmla="*/ 420437 h 1173444"/>
                <a:gd name="connsiteX0" fmla="*/ 7568 w 788281"/>
                <a:gd name="connsiteY0" fmla="*/ 420437 h 1173444"/>
                <a:gd name="connsiteX1" fmla="*/ 390090 w 788281"/>
                <a:gd name="connsiteY1" fmla="*/ 160 h 1173444"/>
                <a:gd name="connsiteX2" fmla="*/ 775694 w 788281"/>
                <a:gd name="connsiteY2" fmla="*/ 377334 h 1173444"/>
                <a:gd name="connsiteX3" fmla="*/ 651575 w 788281"/>
                <a:gd name="connsiteY3" fmla="*/ 718515 h 1173444"/>
                <a:gd name="connsiteX4" fmla="*/ 725467 w 788281"/>
                <a:gd name="connsiteY4" fmla="*/ 1020235 h 1173444"/>
                <a:gd name="connsiteX5" fmla="*/ 390090 w 788281"/>
                <a:gd name="connsiteY5" fmla="*/ 1173224 h 1173444"/>
                <a:gd name="connsiteX6" fmla="*/ 45054 w 788281"/>
                <a:gd name="connsiteY6" fmla="*/ 986369 h 1173444"/>
                <a:gd name="connsiteX7" fmla="*/ 158970 w 788281"/>
                <a:gd name="connsiteY7" fmla="*/ 749301 h 1173444"/>
                <a:gd name="connsiteX8" fmla="*/ 7568 w 788281"/>
                <a:gd name="connsiteY8" fmla="*/ 420437 h 1173444"/>
                <a:gd name="connsiteX0" fmla="*/ 7568 w 788281"/>
                <a:gd name="connsiteY0" fmla="*/ 420437 h 1173444"/>
                <a:gd name="connsiteX1" fmla="*/ 390090 w 788281"/>
                <a:gd name="connsiteY1" fmla="*/ 160 h 1173444"/>
                <a:gd name="connsiteX2" fmla="*/ 775694 w 788281"/>
                <a:gd name="connsiteY2" fmla="*/ 377334 h 1173444"/>
                <a:gd name="connsiteX3" fmla="*/ 651575 w 788281"/>
                <a:gd name="connsiteY3" fmla="*/ 718515 h 1173444"/>
                <a:gd name="connsiteX4" fmla="*/ 725467 w 788281"/>
                <a:gd name="connsiteY4" fmla="*/ 1020235 h 1173444"/>
                <a:gd name="connsiteX5" fmla="*/ 390090 w 788281"/>
                <a:gd name="connsiteY5" fmla="*/ 1173224 h 1173444"/>
                <a:gd name="connsiteX6" fmla="*/ 45054 w 788281"/>
                <a:gd name="connsiteY6" fmla="*/ 986369 h 1173444"/>
                <a:gd name="connsiteX7" fmla="*/ 158970 w 788281"/>
                <a:gd name="connsiteY7" fmla="*/ 709277 h 1173444"/>
                <a:gd name="connsiteX8" fmla="*/ 7568 w 788281"/>
                <a:gd name="connsiteY8" fmla="*/ 420437 h 1173444"/>
                <a:gd name="connsiteX0" fmla="*/ 6689 w 787402"/>
                <a:gd name="connsiteY0" fmla="*/ 420437 h 1173444"/>
                <a:gd name="connsiteX1" fmla="*/ 389211 w 787402"/>
                <a:gd name="connsiteY1" fmla="*/ 160 h 1173444"/>
                <a:gd name="connsiteX2" fmla="*/ 774815 w 787402"/>
                <a:gd name="connsiteY2" fmla="*/ 377334 h 1173444"/>
                <a:gd name="connsiteX3" fmla="*/ 650696 w 787402"/>
                <a:gd name="connsiteY3" fmla="*/ 718515 h 1173444"/>
                <a:gd name="connsiteX4" fmla="*/ 724588 w 787402"/>
                <a:gd name="connsiteY4" fmla="*/ 1020235 h 1173444"/>
                <a:gd name="connsiteX5" fmla="*/ 389211 w 787402"/>
                <a:gd name="connsiteY5" fmla="*/ 1173224 h 1173444"/>
                <a:gd name="connsiteX6" fmla="*/ 44175 w 787402"/>
                <a:gd name="connsiteY6" fmla="*/ 986369 h 1173444"/>
                <a:gd name="connsiteX7" fmla="*/ 167327 w 787402"/>
                <a:gd name="connsiteY7" fmla="*/ 678489 h 1173444"/>
                <a:gd name="connsiteX8" fmla="*/ 6689 w 787402"/>
                <a:gd name="connsiteY8" fmla="*/ 420437 h 1173444"/>
                <a:gd name="connsiteX0" fmla="*/ 6689 w 785881"/>
                <a:gd name="connsiteY0" fmla="*/ 420437 h 1173444"/>
                <a:gd name="connsiteX1" fmla="*/ 389211 w 785881"/>
                <a:gd name="connsiteY1" fmla="*/ 160 h 1173444"/>
                <a:gd name="connsiteX2" fmla="*/ 774815 w 785881"/>
                <a:gd name="connsiteY2" fmla="*/ 377334 h 1173444"/>
                <a:gd name="connsiteX3" fmla="*/ 626066 w 785881"/>
                <a:gd name="connsiteY3" fmla="*/ 690805 h 1173444"/>
                <a:gd name="connsiteX4" fmla="*/ 724588 w 785881"/>
                <a:gd name="connsiteY4" fmla="*/ 1020235 h 1173444"/>
                <a:gd name="connsiteX5" fmla="*/ 389211 w 785881"/>
                <a:gd name="connsiteY5" fmla="*/ 1173224 h 1173444"/>
                <a:gd name="connsiteX6" fmla="*/ 44175 w 785881"/>
                <a:gd name="connsiteY6" fmla="*/ 986369 h 1173444"/>
                <a:gd name="connsiteX7" fmla="*/ 167327 w 785881"/>
                <a:gd name="connsiteY7" fmla="*/ 678489 h 1173444"/>
                <a:gd name="connsiteX8" fmla="*/ 6689 w 785881"/>
                <a:gd name="connsiteY8" fmla="*/ 420437 h 1173444"/>
                <a:gd name="connsiteX0" fmla="*/ 6689 w 785881"/>
                <a:gd name="connsiteY0" fmla="*/ 420437 h 1173903"/>
                <a:gd name="connsiteX1" fmla="*/ 389211 w 785881"/>
                <a:gd name="connsiteY1" fmla="*/ 160 h 1173903"/>
                <a:gd name="connsiteX2" fmla="*/ 774815 w 785881"/>
                <a:gd name="connsiteY2" fmla="*/ 377334 h 1173903"/>
                <a:gd name="connsiteX3" fmla="*/ 626066 w 785881"/>
                <a:gd name="connsiteY3" fmla="*/ 690805 h 1173903"/>
                <a:gd name="connsiteX4" fmla="*/ 724588 w 785881"/>
                <a:gd name="connsiteY4" fmla="*/ 1020235 h 1173903"/>
                <a:gd name="connsiteX5" fmla="*/ 389211 w 785881"/>
                <a:gd name="connsiteY5" fmla="*/ 1173224 h 1173903"/>
                <a:gd name="connsiteX6" fmla="*/ 38017 w 785881"/>
                <a:gd name="connsiteY6" fmla="*/ 958660 h 1173903"/>
                <a:gd name="connsiteX7" fmla="*/ 167327 w 785881"/>
                <a:gd name="connsiteY7" fmla="*/ 678489 h 1173903"/>
                <a:gd name="connsiteX8" fmla="*/ 6689 w 785881"/>
                <a:gd name="connsiteY8" fmla="*/ 420437 h 1173903"/>
                <a:gd name="connsiteX0" fmla="*/ 6689 w 785881"/>
                <a:gd name="connsiteY0" fmla="*/ 420437 h 1173244"/>
                <a:gd name="connsiteX1" fmla="*/ 389211 w 785881"/>
                <a:gd name="connsiteY1" fmla="*/ 160 h 1173244"/>
                <a:gd name="connsiteX2" fmla="*/ 774815 w 785881"/>
                <a:gd name="connsiteY2" fmla="*/ 377334 h 1173244"/>
                <a:gd name="connsiteX3" fmla="*/ 626066 w 785881"/>
                <a:gd name="connsiteY3" fmla="*/ 690805 h 1173244"/>
                <a:gd name="connsiteX4" fmla="*/ 724588 w 785881"/>
                <a:gd name="connsiteY4" fmla="*/ 970974 h 1173244"/>
                <a:gd name="connsiteX5" fmla="*/ 389211 w 785881"/>
                <a:gd name="connsiteY5" fmla="*/ 1173224 h 1173244"/>
                <a:gd name="connsiteX6" fmla="*/ 38017 w 785881"/>
                <a:gd name="connsiteY6" fmla="*/ 958660 h 1173244"/>
                <a:gd name="connsiteX7" fmla="*/ 167327 w 785881"/>
                <a:gd name="connsiteY7" fmla="*/ 678489 h 1173244"/>
                <a:gd name="connsiteX8" fmla="*/ 6689 w 785881"/>
                <a:gd name="connsiteY8" fmla="*/ 420437 h 1173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5881" h="1173244">
                  <a:moveTo>
                    <a:pt x="6689" y="420437"/>
                  </a:moveTo>
                  <a:cubicBezTo>
                    <a:pt x="43670" y="307382"/>
                    <a:pt x="261190" y="7344"/>
                    <a:pt x="389211" y="160"/>
                  </a:cubicBezTo>
                  <a:cubicBezTo>
                    <a:pt x="517232" y="-7024"/>
                    <a:pt x="720458" y="228360"/>
                    <a:pt x="774815" y="377334"/>
                  </a:cubicBezTo>
                  <a:cubicBezTo>
                    <a:pt x="829172" y="526308"/>
                    <a:pt x="667791" y="584168"/>
                    <a:pt x="626066" y="690805"/>
                  </a:cubicBezTo>
                  <a:cubicBezTo>
                    <a:pt x="584341" y="797442"/>
                    <a:pt x="766629" y="916227"/>
                    <a:pt x="724588" y="970974"/>
                  </a:cubicBezTo>
                  <a:cubicBezTo>
                    <a:pt x="682547" y="1025721"/>
                    <a:pt x="503639" y="1175276"/>
                    <a:pt x="389211" y="1173224"/>
                  </a:cubicBezTo>
                  <a:cubicBezTo>
                    <a:pt x="274783" y="1171172"/>
                    <a:pt x="85774" y="1057023"/>
                    <a:pt x="38017" y="958660"/>
                  </a:cubicBezTo>
                  <a:cubicBezTo>
                    <a:pt x="67231" y="795643"/>
                    <a:pt x="218217" y="762548"/>
                    <a:pt x="167327" y="678489"/>
                  </a:cubicBezTo>
                  <a:cubicBezTo>
                    <a:pt x="94850" y="561748"/>
                    <a:pt x="-30292" y="533492"/>
                    <a:pt x="6689" y="420437"/>
                  </a:cubicBezTo>
                  <a:close/>
                </a:path>
              </a:pathLst>
            </a:custGeom>
            <a:ln>
              <a:noFill/>
            </a:ln>
            <a:scene3d>
              <a:camera prst="orthographicFront"/>
              <a:lightRig rig="threePt" dir="t"/>
            </a:scene3d>
            <a:sp3d>
              <a:bevelT w="177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12573834-BDB6-46E8-9B85-D2369823C36B}"/>
                </a:ext>
              </a:extLst>
            </p:cNvPr>
            <p:cNvSpPr/>
            <p:nvPr/>
          </p:nvSpPr>
          <p:spPr>
            <a:xfrm>
              <a:off x="4327474" y="4914095"/>
              <a:ext cx="321880" cy="179825"/>
            </a:xfrm>
            <a:prstGeom prst="ellipse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E1399BA-91D6-4A1D-8BAF-2A8ED639B8B2}"/>
                </a:ext>
              </a:extLst>
            </p:cNvPr>
            <p:cNvSpPr/>
            <p:nvPr/>
          </p:nvSpPr>
          <p:spPr>
            <a:xfrm>
              <a:off x="3511910" y="4061218"/>
              <a:ext cx="899720" cy="947153"/>
            </a:xfrm>
            <a:custGeom>
              <a:avLst/>
              <a:gdLst>
                <a:gd name="connsiteX0" fmla="*/ 0 w 1803633"/>
                <a:gd name="connsiteY0" fmla="*/ 1814405 h 1814405"/>
                <a:gd name="connsiteX1" fmla="*/ 310393 w 1803633"/>
                <a:gd name="connsiteY1" fmla="*/ 480555 h 1814405"/>
                <a:gd name="connsiteX2" fmla="*/ 956345 w 1803633"/>
                <a:gd name="connsiteY2" fmla="*/ 2383 h 1814405"/>
                <a:gd name="connsiteX3" fmla="*/ 1543575 w 1803633"/>
                <a:gd name="connsiteY3" fmla="*/ 363109 h 1814405"/>
                <a:gd name="connsiteX4" fmla="*/ 1803633 w 1803633"/>
                <a:gd name="connsiteY4" fmla="*/ 1688570 h 1814405"/>
                <a:gd name="connsiteX0" fmla="*/ 0 w 1803633"/>
                <a:gd name="connsiteY0" fmla="*/ 1812278 h 1812278"/>
                <a:gd name="connsiteX1" fmla="*/ 343949 w 1803633"/>
                <a:gd name="connsiteY1" fmla="*/ 394538 h 1812278"/>
                <a:gd name="connsiteX2" fmla="*/ 956345 w 1803633"/>
                <a:gd name="connsiteY2" fmla="*/ 256 h 1812278"/>
                <a:gd name="connsiteX3" fmla="*/ 1543575 w 1803633"/>
                <a:gd name="connsiteY3" fmla="*/ 360982 h 1812278"/>
                <a:gd name="connsiteX4" fmla="*/ 1803633 w 1803633"/>
                <a:gd name="connsiteY4" fmla="*/ 1686443 h 1812278"/>
                <a:gd name="connsiteX0" fmla="*/ 0 w 1753299"/>
                <a:gd name="connsiteY0" fmla="*/ 1812278 h 1812278"/>
                <a:gd name="connsiteX1" fmla="*/ 293615 w 1753299"/>
                <a:gd name="connsiteY1" fmla="*/ 394538 h 1812278"/>
                <a:gd name="connsiteX2" fmla="*/ 906011 w 1753299"/>
                <a:gd name="connsiteY2" fmla="*/ 256 h 1812278"/>
                <a:gd name="connsiteX3" fmla="*/ 1493241 w 1753299"/>
                <a:gd name="connsiteY3" fmla="*/ 360982 h 1812278"/>
                <a:gd name="connsiteX4" fmla="*/ 1753299 w 1753299"/>
                <a:gd name="connsiteY4" fmla="*/ 1686443 h 1812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3299" h="1812278">
                  <a:moveTo>
                    <a:pt x="0" y="1812278"/>
                  </a:moveTo>
                  <a:cubicBezTo>
                    <a:pt x="75501" y="1296355"/>
                    <a:pt x="142613" y="696542"/>
                    <a:pt x="293615" y="394538"/>
                  </a:cubicBezTo>
                  <a:cubicBezTo>
                    <a:pt x="444617" y="92534"/>
                    <a:pt x="706073" y="5849"/>
                    <a:pt x="906011" y="256"/>
                  </a:cubicBezTo>
                  <a:cubicBezTo>
                    <a:pt x="1105949" y="-5337"/>
                    <a:pt x="1352026" y="79951"/>
                    <a:pt x="1493241" y="360982"/>
                  </a:cubicBezTo>
                  <a:cubicBezTo>
                    <a:pt x="1634456" y="642013"/>
                    <a:pt x="1693877" y="1164228"/>
                    <a:pt x="1753299" y="1686443"/>
                  </a:cubicBezTo>
                </a:path>
              </a:pathLst>
            </a:custGeom>
            <a:noFill/>
            <a:ln w="1524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AC73367D-1E49-48CA-94BB-E95B9458AB7E}"/>
                </a:ext>
              </a:extLst>
            </p:cNvPr>
            <p:cNvSpPr/>
            <p:nvPr/>
          </p:nvSpPr>
          <p:spPr>
            <a:xfrm>
              <a:off x="3260388" y="4918458"/>
              <a:ext cx="321880" cy="179825"/>
            </a:xfrm>
            <a:prstGeom prst="ellipse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E2297A8A-8535-4E52-B5C5-2D00E48D0F45}"/>
                </a:ext>
              </a:extLst>
            </p:cNvPr>
            <p:cNvSpPr/>
            <p:nvPr/>
          </p:nvSpPr>
          <p:spPr>
            <a:xfrm>
              <a:off x="3453670" y="2849855"/>
              <a:ext cx="1110506" cy="1037667"/>
            </a:xfrm>
            <a:custGeom>
              <a:avLst/>
              <a:gdLst>
                <a:gd name="connsiteX0" fmla="*/ 449 w 2240310"/>
                <a:gd name="connsiteY0" fmla="*/ 0 h 1301381"/>
                <a:gd name="connsiteX1" fmla="*/ 176618 w 2240310"/>
                <a:gd name="connsiteY1" fmla="*/ 872455 h 1301381"/>
                <a:gd name="connsiteX2" fmla="*/ 1082629 w 2240310"/>
                <a:gd name="connsiteY2" fmla="*/ 1300294 h 1301381"/>
                <a:gd name="connsiteX3" fmla="*/ 1971862 w 2240310"/>
                <a:gd name="connsiteY3" fmla="*/ 964734 h 1301381"/>
                <a:gd name="connsiteX4" fmla="*/ 2240310 w 2240310"/>
                <a:gd name="connsiteY4" fmla="*/ 92279 h 1301381"/>
                <a:gd name="connsiteX0" fmla="*/ 32 w 2360594"/>
                <a:gd name="connsiteY0" fmla="*/ 1929027 h 1979996"/>
                <a:gd name="connsiteX1" fmla="*/ 296902 w 2360594"/>
                <a:gd name="connsiteY1" fmla="*/ 780177 h 1979996"/>
                <a:gd name="connsiteX2" fmla="*/ 1202913 w 2360594"/>
                <a:gd name="connsiteY2" fmla="*/ 1208016 h 1979996"/>
                <a:gd name="connsiteX3" fmla="*/ 2092146 w 2360594"/>
                <a:gd name="connsiteY3" fmla="*/ 872456 h 1979996"/>
                <a:gd name="connsiteX4" fmla="*/ 2360594 w 2360594"/>
                <a:gd name="connsiteY4" fmla="*/ 1 h 1979996"/>
                <a:gd name="connsiteX0" fmla="*/ 44 w 2360606"/>
                <a:gd name="connsiteY0" fmla="*/ 1929026 h 2031487"/>
                <a:gd name="connsiteX1" fmla="*/ 270092 w 2360606"/>
                <a:gd name="connsiteY1" fmla="*/ 1583431 h 2031487"/>
                <a:gd name="connsiteX2" fmla="*/ 1202925 w 2360606"/>
                <a:gd name="connsiteY2" fmla="*/ 1208015 h 2031487"/>
                <a:gd name="connsiteX3" fmla="*/ 2092158 w 2360606"/>
                <a:gd name="connsiteY3" fmla="*/ 872455 h 2031487"/>
                <a:gd name="connsiteX4" fmla="*/ 2360606 w 2360606"/>
                <a:gd name="connsiteY4" fmla="*/ 0 h 2031487"/>
                <a:gd name="connsiteX0" fmla="*/ 763362 w 2091262"/>
                <a:gd name="connsiteY0" fmla="*/ 2482087 h 2546787"/>
                <a:gd name="connsiteX1" fmla="*/ 748 w 2091262"/>
                <a:gd name="connsiteY1" fmla="*/ 1583431 h 2546787"/>
                <a:gd name="connsiteX2" fmla="*/ 933581 w 2091262"/>
                <a:gd name="connsiteY2" fmla="*/ 1208015 h 2546787"/>
                <a:gd name="connsiteX3" fmla="*/ 1822814 w 2091262"/>
                <a:gd name="connsiteY3" fmla="*/ 872455 h 2546787"/>
                <a:gd name="connsiteX4" fmla="*/ 2091262 w 2091262"/>
                <a:gd name="connsiteY4" fmla="*/ 0 h 2546787"/>
                <a:gd name="connsiteX0" fmla="*/ 796610 w 2090982"/>
                <a:gd name="connsiteY0" fmla="*/ 2547928 h 2609904"/>
                <a:gd name="connsiteX1" fmla="*/ 468 w 2090982"/>
                <a:gd name="connsiteY1" fmla="*/ 1583431 h 2609904"/>
                <a:gd name="connsiteX2" fmla="*/ 933301 w 2090982"/>
                <a:gd name="connsiteY2" fmla="*/ 1208015 h 2609904"/>
                <a:gd name="connsiteX3" fmla="*/ 1822534 w 2090982"/>
                <a:gd name="connsiteY3" fmla="*/ 872455 h 2609904"/>
                <a:gd name="connsiteX4" fmla="*/ 2090982 w 2090982"/>
                <a:gd name="connsiteY4" fmla="*/ 0 h 2609904"/>
                <a:gd name="connsiteX0" fmla="*/ 796610 w 2701192"/>
                <a:gd name="connsiteY0" fmla="*/ 1678791 h 1740767"/>
                <a:gd name="connsiteX1" fmla="*/ 468 w 2701192"/>
                <a:gd name="connsiteY1" fmla="*/ 714294 h 1740767"/>
                <a:gd name="connsiteX2" fmla="*/ 933301 w 2701192"/>
                <a:gd name="connsiteY2" fmla="*/ 338878 h 1740767"/>
                <a:gd name="connsiteX3" fmla="*/ 1822534 w 2701192"/>
                <a:gd name="connsiteY3" fmla="*/ 3318 h 1740767"/>
                <a:gd name="connsiteX4" fmla="*/ 2701192 w 2701192"/>
                <a:gd name="connsiteY4" fmla="*/ 65800 h 1740767"/>
                <a:gd name="connsiteX0" fmla="*/ 796610 w 2701192"/>
                <a:gd name="connsiteY0" fmla="*/ 1612991 h 1674967"/>
                <a:gd name="connsiteX1" fmla="*/ 468 w 2701192"/>
                <a:gd name="connsiteY1" fmla="*/ 648494 h 1674967"/>
                <a:gd name="connsiteX2" fmla="*/ 933301 w 2701192"/>
                <a:gd name="connsiteY2" fmla="*/ 273078 h 1674967"/>
                <a:gd name="connsiteX3" fmla="*/ 1829240 w 2701192"/>
                <a:gd name="connsiteY3" fmla="*/ 167961 h 1674967"/>
                <a:gd name="connsiteX4" fmla="*/ 2701192 w 2701192"/>
                <a:gd name="connsiteY4" fmla="*/ 0 h 1674967"/>
                <a:gd name="connsiteX0" fmla="*/ 796610 w 2781658"/>
                <a:gd name="connsiteY0" fmla="*/ 1445469 h 1507445"/>
                <a:gd name="connsiteX1" fmla="*/ 468 w 2781658"/>
                <a:gd name="connsiteY1" fmla="*/ 480972 h 1507445"/>
                <a:gd name="connsiteX2" fmla="*/ 933301 w 2781658"/>
                <a:gd name="connsiteY2" fmla="*/ 105556 h 1507445"/>
                <a:gd name="connsiteX3" fmla="*/ 1829240 w 2781658"/>
                <a:gd name="connsiteY3" fmla="*/ 439 h 1507445"/>
                <a:gd name="connsiteX4" fmla="*/ 2781658 w 2781658"/>
                <a:gd name="connsiteY4" fmla="*/ 16832 h 1507445"/>
                <a:gd name="connsiteX0" fmla="*/ 796610 w 2781658"/>
                <a:gd name="connsiteY0" fmla="*/ 1428636 h 1490612"/>
                <a:gd name="connsiteX1" fmla="*/ 468 w 2781658"/>
                <a:gd name="connsiteY1" fmla="*/ 464139 h 1490612"/>
                <a:gd name="connsiteX2" fmla="*/ 933301 w 2781658"/>
                <a:gd name="connsiteY2" fmla="*/ 88723 h 1490612"/>
                <a:gd name="connsiteX3" fmla="*/ 1802418 w 2781658"/>
                <a:gd name="connsiteY3" fmla="*/ 69200 h 1490612"/>
                <a:gd name="connsiteX4" fmla="*/ 2781658 w 2781658"/>
                <a:gd name="connsiteY4" fmla="*/ -1 h 1490612"/>
                <a:gd name="connsiteX0" fmla="*/ 796610 w 2781658"/>
                <a:gd name="connsiteY0" fmla="*/ 1428637 h 1490613"/>
                <a:gd name="connsiteX1" fmla="*/ 468 w 2781658"/>
                <a:gd name="connsiteY1" fmla="*/ 464140 h 1490613"/>
                <a:gd name="connsiteX2" fmla="*/ 933301 w 2781658"/>
                <a:gd name="connsiteY2" fmla="*/ 88724 h 1490613"/>
                <a:gd name="connsiteX3" fmla="*/ 1795712 w 2781658"/>
                <a:gd name="connsiteY3" fmla="*/ 121874 h 1490613"/>
                <a:gd name="connsiteX4" fmla="*/ 2781658 w 2781658"/>
                <a:gd name="connsiteY4" fmla="*/ 0 h 1490613"/>
                <a:gd name="connsiteX0" fmla="*/ 878804 w 2781259"/>
                <a:gd name="connsiteY0" fmla="*/ 1508202 h 1567178"/>
                <a:gd name="connsiteX1" fmla="*/ 69 w 2781259"/>
                <a:gd name="connsiteY1" fmla="*/ 464140 h 1567178"/>
                <a:gd name="connsiteX2" fmla="*/ 932902 w 2781259"/>
                <a:gd name="connsiteY2" fmla="*/ 88724 h 1567178"/>
                <a:gd name="connsiteX3" fmla="*/ 1795313 w 2781259"/>
                <a:gd name="connsiteY3" fmla="*/ 121874 h 1567178"/>
                <a:gd name="connsiteX4" fmla="*/ 2781259 w 2781259"/>
                <a:gd name="connsiteY4" fmla="*/ 0 h 1567178"/>
                <a:gd name="connsiteX0" fmla="*/ 878823 w 2781278"/>
                <a:gd name="connsiteY0" fmla="*/ 1508202 h 1514026"/>
                <a:gd name="connsiteX1" fmla="*/ 88 w 2781278"/>
                <a:gd name="connsiteY1" fmla="*/ 464140 h 1514026"/>
                <a:gd name="connsiteX2" fmla="*/ 932921 w 2781278"/>
                <a:gd name="connsiteY2" fmla="*/ 88724 h 1514026"/>
                <a:gd name="connsiteX3" fmla="*/ 1795332 w 2781278"/>
                <a:gd name="connsiteY3" fmla="*/ 121874 h 1514026"/>
                <a:gd name="connsiteX4" fmla="*/ 2781278 w 2781278"/>
                <a:gd name="connsiteY4" fmla="*/ 0 h 1514026"/>
                <a:gd name="connsiteX0" fmla="*/ 883484 w 2781263"/>
                <a:gd name="connsiteY0" fmla="*/ 1532683 h 1538385"/>
                <a:gd name="connsiteX1" fmla="*/ 73 w 2781263"/>
                <a:gd name="connsiteY1" fmla="*/ 464140 h 1538385"/>
                <a:gd name="connsiteX2" fmla="*/ 932906 w 2781263"/>
                <a:gd name="connsiteY2" fmla="*/ 88724 h 1538385"/>
                <a:gd name="connsiteX3" fmla="*/ 1795317 w 2781263"/>
                <a:gd name="connsiteY3" fmla="*/ 121874 h 1538385"/>
                <a:gd name="connsiteX4" fmla="*/ 2781263 w 2781263"/>
                <a:gd name="connsiteY4" fmla="*/ 0 h 1538385"/>
                <a:gd name="connsiteX0" fmla="*/ 883484 w 2781263"/>
                <a:gd name="connsiteY0" fmla="*/ 1532683 h 1538385"/>
                <a:gd name="connsiteX1" fmla="*/ 73 w 2781263"/>
                <a:gd name="connsiteY1" fmla="*/ 464140 h 1538385"/>
                <a:gd name="connsiteX2" fmla="*/ 932906 w 2781263"/>
                <a:gd name="connsiteY2" fmla="*/ 88724 h 1538385"/>
                <a:gd name="connsiteX3" fmla="*/ 1795317 w 2781263"/>
                <a:gd name="connsiteY3" fmla="*/ 121874 h 1538385"/>
                <a:gd name="connsiteX4" fmla="*/ 2781263 w 2781263"/>
                <a:gd name="connsiteY4" fmla="*/ 0 h 1538385"/>
                <a:gd name="connsiteX0" fmla="*/ 883484 w 2781263"/>
                <a:gd name="connsiteY0" fmla="*/ 1532683 h 1538385"/>
                <a:gd name="connsiteX1" fmla="*/ 73 w 2781263"/>
                <a:gd name="connsiteY1" fmla="*/ 464140 h 1538385"/>
                <a:gd name="connsiteX2" fmla="*/ 932906 w 2781263"/>
                <a:gd name="connsiteY2" fmla="*/ 88724 h 1538385"/>
                <a:gd name="connsiteX3" fmla="*/ 1810319 w 2781263"/>
                <a:gd name="connsiteY3" fmla="*/ 158701 h 1538385"/>
                <a:gd name="connsiteX4" fmla="*/ 2781263 w 2781263"/>
                <a:gd name="connsiteY4" fmla="*/ 0 h 1538385"/>
                <a:gd name="connsiteX0" fmla="*/ 883484 w 2781263"/>
                <a:gd name="connsiteY0" fmla="*/ 1532683 h 1538385"/>
                <a:gd name="connsiteX1" fmla="*/ 73 w 2781263"/>
                <a:gd name="connsiteY1" fmla="*/ 464140 h 1538385"/>
                <a:gd name="connsiteX2" fmla="*/ 932906 w 2781263"/>
                <a:gd name="connsiteY2" fmla="*/ 88724 h 1538385"/>
                <a:gd name="connsiteX3" fmla="*/ 1810319 w 2781263"/>
                <a:gd name="connsiteY3" fmla="*/ 158701 h 1538385"/>
                <a:gd name="connsiteX4" fmla="*/ 2781263 w 2781263"/>
                <a:gd name="connsiteY4" fmla="*/ 0 h 1538385"/>
                <a:gd name="connsiteX0" fmla="*/ 244566 w 2832620"/>
                <a:gd name="connsiteY0" fmla="*/ 1847785 h 1852278"/>
                <a:gd name="connsiteX1" fmla="*/ 51430 w 2832620"/>
                <a:gd name="connsiteY1" fmla="*/ 464140 h 1852278"/>
                <a:gd name="connsiteX2" fmla="*/ 984263 w 2832620"/>
                <a:gd name="connsiteY2" fmla="*/ 88724 h 1852278"/>
                <a:gd name="connsiteX3" fmla="*/ 1861676 w 2832620"/>
                <a:gd name="connsiteY3" fmla="*/ 158701 h 1852278"/>
                <a:gd name="connsiteX4" fmla="*/ 2832620 w 2832620"/>
                <a:gd name="connsiteY4" fmla="*/ 0 h 1852278"/>
                <a:gd name="connsiteX0" fmla="*/ 211953 w 2800007"/>
                <a:gd name="connsiteY0" fmla="*/ 1847785 h 1853061"/>
                <a:gd name="connsiteX1" fmla="*/ 61202 w 2800007"/>
                <a:gd name="connsiteY1" fmla="*/ 648445 h 1853061"/>
                <a:gd name="connsiteX2" fmla="*/ 951650 w 2800007"/>
                <a:gd name="connsiteY2" fmla="*/ 88724 h 1853061"/>
                <a:gd name="connsiteX3" fmla="*/ 1829063 w 2800007"/>
                <a:gd name="connsiteY3" fmla="*/ 158701 h 1853061"/>
                <a:gd name="connsiteX4" fmla="*/ 2800007 w 2800007"/>
                <a:gd name="connsiteY4" fmla="*/ 0 h 1853061"/>
                <a:gd name="connsiteX0" fmla="*/ 200215 w 2806434"/>
                <a:gd name="connsiteY0" fmla="*/ 1877511 h 1882666"/>
                <a:gd name="connsiteX1" fmla="*/ 67629 w 2806434"/>
                <a:gd name="connsiteY1" fmla="*/ 648445 h 1882666"/>
                <a:gd name="connsiteX2" fmla="*/ 958077 w 2806434"/>
                <a:gd name="connsiteY2" fmla="*/ 88724 h 1882666"/>
                <a:gd name="connsiteX3" fmla="*/ 1835490 w 2806434"/>
                <a:gd name="connsiteY3" fmla="*/ 158701 h 1882666"/>
                <a:gd name="connsiteX4" fmla="*/ 2806434 w 2806434"/>
                <a:gd name="connsiteY4" fmla="*/ 0 h 1882666"/>
                <a:gd name="connsiteX0" fmla="*/ 190205 w 2796424"/>
                <a:gd name="connsiteY0" fmla="*/ 1877511 h 1877510"/>
                <a:gd name="connsiteX1" fmla="*/ 57619 w 2796424"/>
                <a:gd name="connsiteY1" fmla="*/ 648445 h 1877510"/>
                <a:gd name="connsiteX2" fmla="*/ 948067 w 2796424"/>
                <a:gd name="connsiteY2" fmla="*/ 88724 h 1877510"/>
                <a:gd name="connsiteX3" fmla="*/ 1825480 w 2796424"/>
                <a:gd name="connsiteY3" fmla="*/ 158701 h 1877510"/>
                <a:gd name="connsiteX4" fmla="*/ 2796424 w 2796424"/>
                <a:gd name="connsiteY4" fmla="*/ 0 h 1877510"/>
                <a:gd name="connsiteX0" fmla="*/ 172962 w 2805118"/>
                <a:gd name="connsiteY0" fmla="*/ 1893183 h 1893183"/>
                <a:gd name="connsiteX1" fmla="*/ 66313 w 2805118"/>
                <a:gd name="connsiteY1" fmla="*/ 648445 h 1893183"/>
                <a:gd name="connsiteX2" fmla="*/ 956761 w 2805118"/>
                <a:gd name="connsiteY2" fmla="*/ 88724 h 1893183"/>
                <a:gd name="connsiteX3" fmla="*/ 1834174 w 2805118"/>
                <a:gd name="connsiteY3" fmla="*/ 158701 h 1893183"/>
                <a:gd name="connsiteX4" fmla="*/ 2805118 w 2805118"/>
                <a:gd name="connsiteY4" fmla="*/ 0 h 1893183"/>
                <a:gd name="connsiteX0" fmla="*/ 172962 w 2235643"/>
                <a:gd name="connsiteY0" fmla="*/ 1830693 h 1830693"/>
                <a:gd name="connsiteX1" fmla="*/ 66313 w 2235643"/>
                <a:gd name="connsiteY1" fmla="*/ 585955 h 1830693"/>
                <a:gd name="connsiteX2" fmla="*/ 956761 w 2235643"/>
                <a:gd name="connsiteY2" fmla="*/ 26234 h 1830693"/>
                <a:gd name="connsiteX3" fmla="*/ 1834174 w 2235643"/>
                <a:gd name="connsiteY3" fmla="*/ 96211 h 1830693"/>
                <a:gd name="connsiteX4" fmla="*/ 2235643 w 2235643"/>
                <a:gd name="connsiteY4" fmla="*/ 1681108 h 1830693"/>
                <a:gd name="connsiteX0" fmla="*/ 172962 w 2235643"/>
                <a:gd name="connsiteY0" fmla="*/ 1805015 h 1805015"/>
                <a:gd name="connsiteX1" fmla="*/ 66313 w 2235643"/>
                <a:gd name="connsiteY1" fmla="*/ 560277 h 1805015"/>
                <a:gd name="connsiteX2" fmla="*/ 956761 w 2235643"/>
                <a:gd name="connsiteY2" fmla="*/ 556 h 1805015"/>
                <a:gd name="connsiteX3" fmla="*/ 1803558 w 2235643"/>
                <a:gd name="connsiteY3" fmla="*/ 449315 h 1805015"/>
                <a:gd name="connsiteX4" fmla="*/ 2235643 w 2235643"/>
                <a:gd name="connsiteY4" fmla="*/ 1655430 h 1805015"/>
                <a:gd name="connsiteX0" fmla="*/ 172962 w 2235643"/>
                <a:gd name="connsiteY0" fmla="*/ 1805195 h 1805195"/>
                <a:gd name="connsiteX1" fmla="*/ 66313 w 2235643"/>
                <a:gd name="connsiteY1" fmla="*/ 560457 h 1805195"/>
                <a:gd name="connsiteX2" fmla="*/ 956761 w 2235643"/>
                <a:gd name="connsiteY2" fmla="*/ 736 h 1805195"/>
                <a:gd name="connsiteX3" fmla="*/ 1803558 w 2235643"/>
                <a:gd name="connsiteY3" fmla="*/ 449495 h 1805195"/>
                <a:gd name="connsiteX4" fmla="*/ 2235643 w 2235643"/>
                <a:gd name="connsiteY4" fmla="*/ 1655610 h 1805195"/>
                <a:gd name="connsiteX0" fmla="*/ 172962 w 2235643"/>
                <a:gd name="connsiteY0" fmla="*/ 1805249 h 1805249"/>
                <a:gd name="connsiteX1" fmla="*/ 66313 w 2235643"/>
                <a:gd name="connsiteY1" fmla="*/ 560511 h 1805249"/>
                <a:gd name="connsiteX2" fmla="*/ 956761 w 2235643"/>
                <a:gd name="connsiteY2" fmla="*/ 790 h 1805249"/>
                <a:gd name="connsiteX3" fmla="*/ 1803558 w 2235643"/>
                <a:gd name="connsiteY3" fmla="*/ 449549 h 1805249"/>
                <a:gd name="connsiteX4" fmla="*/ 2235643 w 2235643"/>
                <a:gd name="connsiteY4" fmla="*/ 1655664 h 1805249"/>
                <a:gd name="connsiteX0" fmla="*/ 172962 w 2235643"/>
                <a:gd name="connsiteY0" fmla="*/ 1805310 h 1805310"/>
                <a:gd name="connsiteX1" fmla="*/ 66313 w 2235643"/>
                <a:gd name="connsiteY1" fmla="*/ 560572 h 1805310"/>
                <a:gd name="connsiteX2" fmla="*/ 956761 w 2235643"/>
                <a:gd name="connsiteY2" fmla="*/ 851 h 1805310"/>
                <a:gd name="connsiteX3" fmla="*/ 1803558 w 2235643"/>
                <a:gd name="connsiteY3" fmla="*/ 449610 h 1805310"/>
                <a:gd name="connsiteX4" fmla="*/ 2235643 w 2235643"/>
                <a:gd name="connsiteY4" fmla="*/ 1655725 h 1805310"/>
                <a:gd name="connsiteX0" fmla="*/ 172962 w 2235643"/>
                <a:gd name="connsiteY0" fmla="*/ 1806093 h 1806093"/>
                <a:gd name="connsiteX1" fmla="*/ 66313 w 2235643"/>
                <a:gd name="connsiteY1" fmla="*/ 561355 h 1806093"/>
                <a:gd name="connsiteX2" fmla="*/ 956761 w 2235643"/>
                <a:gd name="connsiteY2" fmla="*/ 1634 h 1806093"/>
                <a:gd name="connsiteX3" fmla="*/ 1870914 w 2235643"/>
                <a:gd name="connsiteY3" fmla="*/ 414318 h 1806093"/>
                <a:gd name="connsiteX4" fmla="*/ 2235643 w 2235643"/>
                <a:gd name="connsiteY4" fmla="*/ 1656508 h 1806093"/>
                <a:gd name="connsiteX0" fmla="*/ 172962 w 2217274"/>
                <a:gd name="connsiteY0" fmla="*/ 1806093 h 1806093"/>
                <a:gd name="connsiteX1" fmla="*/ 66313 w 2217274"/>
                <a:gd name="connsiteY1" fmla="*/ 561355 h 1806093"/>
                <a:gd name="connsiteX2" fmla="*/ 956761 w 2217274"/>
                <a:gd name="connsiteY2" fmla="*/ 1634 h 1806093"/>
                <a:gd name="connsiteX3" fmla="*/ 1870914 w 2217274"/>
                <a:gd name="connsiteY3" fmla="*/ 414318 h 1806093"/>
                <a:gd name="connsiteX4" fmla="*/ 2217274 w 2217274"/>
                <a:gd name="connsiteY4" fmla="*/ 1734670 h 1806093"/>
                <a:gd name="connsiteX0" fmla="*/ 172962 w 2217274"/>
                <a:gd name="connsiteY0" fmla="*/ 1806093 h 1806093"/>
                <a:gd name="connsiteX1" fmla="*/ 66313 w 2217274"/>
                <a:gd name="connsiteY1" fmla="*/ 561355 h 1806093"/>
                <a:gd name="connsiteX2" fmla="*/ 956761 w 2217274"/>
                <a:gd name="connsiteY2" fmla="*/ 1634 h 1806093"/>
                <a:gd name="connsiteX3" fmla="*/ 1870914 w 2217274"/>
                <a:gd name="connsiteY3" fmla="*/ 414318 h 1806093"/>
                <a:gd name="connsiteX4" fmla="*/ 2217274 w 2217274"/>
                <a:gd name="connsiteY4" fmla="*/ 1734670 h 1806093"/>
                <a:gd name="connsiteX0" fmla="*/ 172962 w 2217274"/>
                <a:gd name="connsiteY0" fmla="*/ 1806093 h 1806093"/>
                <a:gd name="connsiteX1" fmla="*/ 66313 w 2217274"/>
                <a:gd name="connsiteY1" fmla="*/ 561355 h 1806093"/>
                <a:gd name="connsiteX2" fmla="*/ 956761 w 2217274"/>
                <a:gd name="connsiteY2" fmla="*/ 1634 h 1806093"/>
                <a:gd name="connsiteX3" fmla="*/ 1870914 w 2217274"/>
                <a:gd name="connsiteY3" fmla="*/ 414318 h 1806093"/>
                <a:gd name="connsiteX4" fmla="*/ 2217274 w 2217274"/>
                <a:gd name="connsiteY4" fmla="*/ 1734670 h 1806093"/>
                <a:gd name="connsiteX0" fmla="*/ 181564 w 2225876"/>
                <a:gd name="connsiteY0" fmla="*/ 1806093 h 1806093"/>
                <a:gd name="connsiteX1" fmla="*/ 74915 w 2225876"/>
                <a:gd name="connsiteY1" fmla="*/ 561355 h 1806093"/>
                <a:gd name="connsiteX2" fmla="*/ 1081706 w 2225876"/>
                <a:gd name="connsiteY2" fmla="*/ 1634 h 1806093"/>
                <a:gd name="connsiteX3" fmla="*/ 1879516 w 2225876"/>
                <a:gd name="connsiteY3" fmla="*/ 414318 h 1806093"/>
                <a:gd name="connsiteX4" fmla="*/ 2225876 w 2225876"/>
                <a:gd name="connsiteY4" fmla="*/ 1734670 h 1806093"/>
                <a:gd name="connsiteX0" fmla="*/ 180206 w 2224518"/>
                <a:gd name="connsiteY0" fmla="*/ 1806093 h 1806093"/>
                <a:gd name="connsiteX1" fmla="*/ 73557 w 2224518"/>
                <a:gd name="connsiteY1" fmla="*/ 561355 h 1806093"/>
                <a:gd name="connsiteX2" fmla="*/ 1061977 w 2224518"/>
                <a:gd name="connsiteY2" fmla="*/ 1634 h 1806093"/>
                <a:gd name="connsiteX3" fmla="*/ 1878158 w 2224518"/>
                <a:gd name="connsiteY3" fmla="*/ 414318 h 1806093"/>
                <a:gd name="connsiteX4" fmla="*/ 2224518 w 2224518"/>
                <a:gd name="connsiteY4" fmla="*/ 1734670 h 1806093"/>
                <a:gd name="connsiteX0" fmla="*/ 180204 w 2224516"/>
                <a:gd name="connsiteY0" fmla="*/ 1804884 h 1804884"/>
                <a:gd name="connsiteX1" fmla="*/ 73555 w 2224516"/>
                <a:gd name="connsiteY1" fmla="*/ 560146 h 1804884"/>
                <a:gd name="connsiteX2" fmla="*/ 1061975 w 2224516"/>
                <a:gd name="connsiteY2" fmla="*/ 425 h 1804884"/>
                <a:gd name="connsiteX3" fmla="*/ 1896526 w 2224516"/>
                <a:gd name="connsiteY3" fmla="*/ 479245 h 1804884"/>
                <a:gd name="connsiteX4" fmla="*/ 2224516 w 2224516"/>
                <a:gd name="connsiteY4" fmla="*/ 1733461 h 1804884"/>
                <a:gd name="connsiteX0" fmla="*/ 180204 w 2224516"/>
                <a:gd name="connsiteY0" fmla="*/ 1804882 h 1804882"/>
                <a:gd name="connsiteX1" fmla="*/ 73555 w 2224516"/>
                <a:gd name="connsiteY1" fmla="*/ 560144 h 1804882"/>
                <a:gd name="connsiteX2" fmla="*/ 1061975 w 2224516"/>
                <a:gd name="connsiteY2" fmla="*/ 423 h 1804882"/>
                <a:gd name="connsiteX3" fmla="*/ 1896526 w 2224516"/>
                <a:gd name="connsiteY3" fmla="*/ 479243 h 1804882"/>
                <a:gd name="connsiteX4" fmla="*/ 2224516 w 2224516"/>
                <a:gd name="connsiteY4" fmla="*/ 1733459 h 1804882"/>
                <a:gd name="connsiteX0" fmla="*/ 180204 w 2224516"/>
                <a:gd name="connsiteY0" fmla="*/ 1804907 h 1804907"/>
                <a:gd name="connsiteX1" fmla="*/ 73555 w 2224516"/>
                <a:gd name="connsiteY1" fmla="*/ 560169 h 1804907"/>
                <a:gd name="connsiteX2" fmla="*/ 1061975 w 2224516"/>
                <a:gd name="connsiteY2" fmla="*/ 448 h 1804907"/>
                <a:gd name="connsiteX3" fmla="*/ 1896526 w 2224516"/>
                <a:gd name="connsiteY3" fmla="*/ 479268 h 1804907"/>
                <a:gd name="connsiteX4" fmla="*/ 2224516 w 2224516"/>
                <a:gd name="connsiteY4" fmla="*/ 1733484 h 1804907"/>
                <a:gd name="connsiteX0" fmla="*/ 119747 w 2164059"/>
                <a:gd name="connsiteY0" fmla="*/ 1804972 h 1804972"/>
                <a:gd name="connsiteX1" fmla="*/ 111071 w 2164059"/>
                <a:gd name="connsiteY1" fmla="*/ 566247 h 1804972"/>
                <a:gd name="connsiteX2" fmla="*/ 1001518 w 2164059"/>
                <a:gd name="connsiteY2" fmla="*/ 513 h 1804972"/>
                <a:gd name="connsiteX3" fmla="*/ 1836069 w 2164059"/>
                <a:gd name="connsiteY3" fmla="*/ 479333 h 1804972"/>
                <a:gd name="connsiteX4" fmla="*/ 2164059 w 2164059"/>
                <a:gd name="connsiteY4" fmla="*/ 1733549 h 1804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4059" h="1804972">
                  <a:moveTo>
                    <a:pt x="119747" y="1804972"/>
                  </a:moveTo>
                  <a:cubicBezTo>
                    <a:pt x="-41040" y="1746119"/>
                    <a:pt x="-35891" y="866990"/>
                    <a:pt x="111071" y="566247"/>
                  </a:cubicBezTo>
                  <a:cubicBezTo>
                    <a:pt x="258033" y="265504"/>
                    <a:pt x="714018" y="14999"/>
                    <a:pt x="1001518" y="513"/>
                  </a:cubicBezTo>
                  <a:cubicBezTo>
                    <a:pt x="1289018" y="-13973"/>
                    <a:pt x="1716841" y="280603"/>
                    <a:pt x="1836069" y="479333"/>
                  </a:cubicBezTo>
                  <a:cubicBezTo>
                    <a:pt x="2066896" y="597946"/>
                    <a:pt x="2126307" y="1546030"/>
                    <a:pt x="2164059" y="1733549"/>
                  </a:cubicBezTo>
                </a:path>
              </a:pathLst>
            </a:custGeom>
            <a:noFill/>
            <a:ln w="114300"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9A8DA3B0-B177-4551-85F4-75FFB45AF504}"/>
                </a:ext>
              </a:extLst>
            </p:cNvPr>
            <p:cNvSpPr/>
            <p:nvPr/>
          </p:nvSpPr>
          <p:spPr>
            <a:xfrm rot="20996674">
              <a:off x="4464245" y="3775095"/>
              <a:ext cx="199862" cy="217588"/>
            </a:xfrm>
            <a:prstGeom prst="ellipse">
              <a:avLst/>
            </a:prstGeom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88297384-3E49-45DC-A754-95E07A16F5D7}"/>
                </a:ext>
              </a:extLst>
            </p:cNvPr>
            <p:cNvSpPr/>
            <p:nvPr/>
          </p:nvSpPr>
          <p:spPr>
            <a:xfrm rot="20704271">
              <a:off x="3420014" y="3803963"/>
              <a:ext cx="199862" cy="217588"/>
            </a:xfrm>
            <a:prstGeom prst="ellipse">
              <a:avLst/>
            </a:prstGeom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938FFFF8-2D7C-4C18-8E22-3AC3BEA976CF}"/>
                </a:ext>
              </a:extLst>
            </p:cNvPr>
            <p:cNvSpPr/>
            <p:nvPr/>
          </p:nvSpPr>
          <p:spPr>
            <a:xfrm rot="16200000">
              <a:off x="4005544" y="2311814"/>
              <a:ext cx="102806" cy="58583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23">
              <a:extLst>
                <a:ext uri="{FF2B5EF4-FFF2-40B4-BE49-F238E27FC236}">
                  <a16:creationId xmlns:a16="http://schemas.microsoft.com/office/drawing/2014/main" id="{B02C718E-AB09-4008-B9D5-0551040C54F2}"/>
                </a:ext>
              </a:extLst>
            </p:cNvPr>
            <p:cNvSpPr/>
            <p:nvPr/>
          </p:nvSpPr>
          <p:spPr>
            <a:xfrm rot="10800000">
              <a:off x="3862917" y="2579186"/>
              <a:ext cx="206442" cy="100996"/>
            </a:xfrm>
            <a:custGeom>
              <a:avLst/>
              <a:gdLst>
                <a:gd name="connsiteX0" fmla="*/ 0 w 182588"/>
                <a:gd name="connsiteY0" fmla="*/ 67602 h 135203"/>
                <a:gd name="connsiteX1" fmla="*/ 91294 w 182588"/>
                <a:gd name="connsiteY1" fmla="*/ 0 h 135203"/>
                <a:gd name="connsiteX2" fmla="*/ 182588 w 182588"/>
                <a:gd name="connsiteY2" fmla="*/ 67602 h 135203"/>
                <a:gd name="connsiteX3" fmla="*/ 91294 w 182588"/>
                <a:gd name="connsiteY3" fmla="*/ 135204 h 135203"/>
                <a:gd name="connsiteX4" fmla="*/ 0 w 182588"/>
                <a:gd name="connsiteY4" fmla="*/ 67602 h 135203"/>
                <a:gd name="connsiteX0" fmla="*/ 8 w 182596"/>
                <a:gd name="connsiteY0" fmla="*/ 34976 h 102578"/>
                <a:gd name="connsiteX1" fmla="*/ 87460 w 182596"/>
                <a:gd name="connsiteY1" fmla="*/ 31 h 102578"/>
                <a:gd name="connsiteX2" fmla="*/ 182596 w 182596"/>
                <a:gd name="connsiteY2" fmla="*/ 34976 h 102578"/>
                <a:gd name="connsiteX3" fmla="*/ 91302 w 182596"/>
                <a:gd name="connsiteY3" fmla="*/ 102578 h 102578"/>
                <a:gd name="connsiteX4" fmla="*/ 8 w 182596"/>
                <a:gd name="connsiteY4" fmla="*/ 34976 h 102578"/>
                <a:gd name="connsiteX0" fmla="*/ 2 w 182590"/>
                <a:gd name="connsiteY0" fmla="*/ 34976 h 102578"/>
                <a:gd name="connsiteX1" fmla="*/ 89375 w 182590"/>
                <a:gd name="connsiteY1" fmla="*/ 31 h 102578"/>
                <a:gd name="connsiteX2" fmla="*/ 182590 w 182590"/>
                <a:gd name="connsiteY2" fmla="*/ 34976 h 102578"/>
                <a:gd name="connsiteX3" fmla="*/ 91296 w 182590"/>
                <a:gd name="connsiteY3" fmla="*/ 102578 h 102578"/>
                <a:gd name="connsiteX4" fmla="*/ 2 w 182590"/>
                <a:gd name="connsiteY4" fmla="*/ 34976 h 102578"/>
                <a:gd name="connsiteX0" fmla="*/ 2 w 182590"/>
                <a:gd name="connsiteY0" fmla="*/ 24453 h 92055"/>
                <a:gd name="connsiteX1" fmla="*/ 89375 w 182590"/>
                <a:gd name="connsiteY1" fmla="*/ 3645 h 92055"/>
                <a:gd name="connsiteX2" fmla="*/ 182590 w 182590"/>
                <a:gd name="connsiteY2" fmla="*/ 24453 h 92055"/>
                <a:gd name="connsiteX3" fmla="*/ 91296 w 182590"/>
                <a:gd name="connsiteY3" fmla="*/ 92055 h 92055"/>
                <a:gd name="connsiteX4" fmla="*/ 2 w 182590"/>
                <a:gd name="connsiteY4" fmla="*/ 24453 h 92055"/>
                <a:gd name="connsiteX0" fmla="*/ 2 w 182590"/>
                <a:gd name="connsiteY0" fmla="*/ 20775 h 88377"/>
                <a:gd name="connsiteX1" fmla="*/ 89375 w 182590"/>
                <a:gd name="connsiteY1" fmla="*/ 7821 h 88377"/>
                <a:gd name="connsiteX2" fmla="*/ 182590 w 182590"/>
                <a:gd name="connsiteY2" fmla="*/ 20775 h 88377"/>
                <a:gd name="connsiteX3" fmla="*/ 91296 w 182590"/>
                <a:gd name="connsiteY3" fmla="*/ 88377 h 88377"/>
                <a:gd name="connsiteX4" fmla="*/ 2 w 182590"/>
                <a:gd name="connsiteY4" fmla="*/ 20775 h 88377"/>
                <a:gd name="connsiteX0" fmla="*/ 34 w 182622"/>
                <a:gd name="connsiteY0" fmla="*/ 20775 h 88377"/>
                <a:gd name="connsiteX1" fmla="*/ 99830 w 182622"/>
                <a:gd name="connsiteY1" fmla="*/ 7821 h 88377"/>
                <a:gd name="connsiteX2" fmla="*/ 182622 w 182622"/>
                <a:gd name="connsiteY2" fmla="*/ 20775 h 88377"/>
                <a:gd name="connsiteX3" fmla="*/ 91328 w 182622"/>
                <a:gd name="connsiteY3" fmla="*/ 88377 h 88377"/>
                <a:gd name="connsiteX4" fmla="*/ 34 w 182622"/>
                <a:gd name="connsiteY4" fmla="*/ 20775 h 88377"/>
                <a:gd name="connsiteX0" fmla="*/ 4 w 182592"/>
                <a:gd name="connsiteY0" fmla="*/ 20775 h 88377"/>
                <a:gd name="connsiteX1" fmla="*/ 99800 w 182592"/>
                <a:gd name="connsiteY1" fmla="*/ 7821 h 88377"/>
                <a:gd name="connsiteX2" fmla="*/ 182592 w 182592"/>
                <a:gd name="connsiteY2" fmla="*/ 20775 h 88377"/>
                <a:gd name="connsiteX3" fmla="*/ 102879 w 182592"/>
                <a:gd name="connsiteY3" fmla="*/ 88377 h 88377"/>
                <a:gd name="connsiteX4" fmla="*/ 4 w 182592"/>
                <a:gd name="connsiteY4" fmla="*/ 20775 h 88377"/>
                <a:gd name="connsiteX0" fmla="*/ 3 w 175643"/>
                <a:gd name="connsiteY0" fmla="*/ 23971 h 91581"/>
                <a:gd name="connsiteX1" fmla="*/ 99799 w 175643"/>
                <a:gd name="connsiteY1" fmla="*/ 11017 h 91581"/>
                <a:gd name="connsiteX2" fmla="*/ 175642 w 175643"/>
                <a:gd name="connsiteY2" fmla="*/ 19258 h 91581"/>
                <a:gd name="connsiteX3" fmla="*/ 102878 w 175643"/>
                <a:gd name="connsiteY3" fmla="*/ 91573 h 91581"/>
                <a:gd name="connsiteX4" fmla="*/ 3 w 175643"/>
                <a:gd name="connsiteY4" fmla="*/ 23971 h 91581"/>
                <a:gd name="connsiteX0" fmla="*/ 3 w 175642"/>
                <a:gd name="connsiteY0" fmla="*/ 23484 h 91094"/>
                <a:gd name="connsiteX1" fmla="*/ 99799 w 175642"/>
                <a:gd name="connsiteY1" fmla="*/ 10530 h 91094"/>
                <a:gd name="connsiteX2" fmla="*/ 175642 w 175642"/>
                <a:gd name="connsiteY2" fmla="*/ 18771 h 91094"/>
                <a:gd name="connsiteX3" fmla="*/ 102878 w 175642"/>
                <a:gd name="connsiteY3" fmla="*/ 91086 h 91094"/>
                <a:gd name="connsiteX4" fmla="*/ 3 w 175642"/>
                <a:gd name="connsiteY4" fmla="*/ 23484 h 91094"/>
                <a:gd name="connsiteX0" fmla="*/ 3 w 175642"/>
                <a:gd name="connsiteY0" fmla="*/ 12954 h 80564"/>
                <a:gd name="connsiteX1" fmla="*/ 99799 w 175642"/>
                <a:gd name="connsiteY1" fmla="*/ 0 h 80564"/>
                <a:gd name="connsiteX2" fmla="*/ 175642 w 175642"/>
                <a:gd name="connsiteY2" fmla="*/ 8241 h 80564"/>
                <a:gd name="connsiteX3" fmla="*/ 102878 w 175642"/>
                <a:gd name="connsiteY3" fmla="*/ 80556 h 80564"/>
                <a:gd name="connsiteX4" fmla="*/ 3 w 175642"/>
                <a:gd name="connsiteY4" fmla="*/ 12954 h 80564"/>
                <a:gd name="connsiteX0" fmla="*/ 3 w 175642"/>
                <a:gd name="connsiteY0" fmla="*/ 14855 h 82536"/>
                <a:gd name="connsiteX1" fmla="*/ 99799 w 175642"/>
                <a:gd name="connsiteY1" fmla="*/ 1901 h 82536"/>
                <a:gd name="connsiteX2" fmla="*/ 175642 w 175642"/>
                <a:gd name="connsiteY2" fmla="*/ 0 h 82536"/>
                <a:gd name="connsiteX3" fmla="*/ 102878 w 175642"/>
                <a:gd name="connsiteY3" fmla="*/ 82457 h 82536"/>
                <a:gd name="connsiteX4" fmla="*/ 3 w 175642"/>
                <a:gd name="connsiteY4" fmla="*/ 14855 h 82536"/>
                <a:gd name="connsiteX0" fmla="*/ 4 w 165673"/>
                <a:gd name="connsiteY0" fmla="*/ 6582 h 84333"/>
                <a:gd name="connsiteX1" fmla="*/ 89830 w 165673"/>
                <a:gd name="connsiteY1" fmla="*/ 3770 h 84333"/>
                <a:gd name="connsiteX2" fmla="*/ 165673 w 165673"/>
                <a:gd name="connsiteY2" fmla="*/ 1869 h 84333"/>
                <a:gd name="connsiteX3" fmla="*/ 92909 w 165673"/>
                <a:gd name="connsiteY3" fmla="*/ 84326 h 84333"/>
                <a:gd name="connsiteX4" fmla="*/ 4 w 165673"/>
                <a:gd name="connsiteY4" fmla="*/ 6582 h 84333"/>
                <a:gd name="connsiteX0" fmla="*/ 4 w 165673"/>
                <a:gd name="connsiteY0" fmla="*/ 6582 h 84333"/>
                <a:gd name="connsiteX1" fmla="*/ 89830 w 165673"/>
                <a:gd name="connsiteY1" fmla="*/ 3770 h 84333"/>
                <a:gd name="connsiteX2" fmla="*/ 165673 w 165673"/>
                <a:gd name="connsiteY2" fmla="*/ 1869 h 84333"/>
                <a:gd name="connsiteX3" fmla="*/ 92909 w 165673"/>
                <a:gd name="connsiteY3" fmla="*/ 84326 h 84333"/>
                <a:gd name="connsiteX4" fmla="*/ 4 w 165673"/>
                <a:gd name="connsiteY4" fmla="*/ 6582 h 84333"/>
                <a:gd name="connsiteX0" fmla="*/ 4 w 165673"/>
                <a:gd name="connsiteY0" fmla="*/ 6582 h 84333"/>
                <a:gd name="connsiteX1" fmla="*/ 89830 w 165673"/>
                <a:gd name="connsiteY1" fmla="*/ 3770 h 84333"/>
                <a:gd name="connsiteX2" fmla="*/ 165673 w 165673"/>
                <a:gd name="connsiteY2" fmla="*/ 1869 h 84333"/>
                <a:gd name="connsiteX3" fmla="*/ 92909 w 165673"/>
                <a:gd name="connsiteY3" fmla="*/ 84326 h 84333"/>
                <a:gd name="connsiteX4" fmla="*/ 4 w 165673"/>
                <a:gd name="connsiteY4" fmla="*/ 6582 h 84333"/>
                <a:gd name="connsiteX0" fmla="*/ 4 w 159857"/>
                <a:gd name="connsiteY0" fmla="*/ 11474 h 82502"/>
                <a:gd name="connsiteX1" fmla="*/ 84014 w 159857"/>
                <a:gd name="connsiteY1" fmla="*/ 1901 h 82502"/>
                <a:gd name="connsiteX2" fmla="*/ 159857 w 159857"/>
                <a:gd name="connsiteY2" fmla="*/ 0 h 82502"/>
                <a:gd name="connsiteX3" fmla="*/ 87093 w 159857"/>
                <a:gd name="connsiteY3" fmla="*/ 82457 h 82502"/>
                <a:gd name="connsiteX4" fmla="*/ 4 w 159857"/>
                <a:gd name="connsiteY4" fmla="*/ 11474 h 82502"/>
                <a:gd name="connsiteX0" fmla="*/ 4 w 156534"/>
                <a:gd name="connsiteY0" fmla="*/ 6289 h 85165"/>
                <a:gd name="connsiteX1" fmla="*/ 80691 w 156534"/>
                <a:gd name="connsiteY1" fmla="*/ 4605 h 85165"/>
                <a:gd name="connsiteX2" fmla="*/ 156534 w 156534"/>
                <a:gd name="connsiteY2" fmla="*/ 2704 h 85165"/>
                <a:gd name="connsiteX3" fmla="*/ 83770 w 156534"/>
                <a:gd name="connsiteY3" fmla="*/ 85161 h 85165"/>
                <a:gd name="connsiteX4" fmla="*/ 4 w 156534"/>
                <a:gd name="connsiteY4" fmla="*/ 6289 h 85165"/>
                <a:gd name="connsiteX0" fmla="*/ 5 w 144071"/>
                <a:gd name="connsiteY0" fmla="*/ 5776 h 86901"/>
                <a:gd name="connsiteX1" fmla="*/ 68228 w 144071"/>
                <a:gd name="connsiteY1" fmla="*/ 6345 h 86901"/>
                <a:gd name="connsiteX2" fmla="*/ 144071 w 144071"/>
                <a:gd name="connsiteY2" fmla="*/ 4444 h 86901"/>
                <a:gd name="connsiteX3" fmla="*/ 71307 w 144071"/>
                <a:gd name="connsiteY3" fmla="*/ 86901 h 86901"/>
                <a:gd name="connsiteX4" fmla="*/ 5 w 144071"/>
                <a:gd name="connsiteY4" fmla="*/ 5776 h 86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071" h="86901">
                  <a:moveTo>
                    <a:pt x="5" y="5776"/>
                  </a:moveTo>
                  <a:cubicBezTo>
                    <a:pt x="-508" y="-7650"/>
                    <a:pt x="44217" y="6567"/>
                    <a:pt x="68228" y="6345"/>
                  </a:cubicBezTo>
                  <a:cubicBezTo>
                    <a:pt x="92239" y="6123"/>
                    <a:pt x="118790" y="5078"/>
                    <a:pt x="144071" y="4444"/>
                  </a:cubicBezTo>
                  <a:cubicBezTo>
                    <a:pt x="144071" y="41780"/>
                    <a:pt x="95318" y="86679"/>
                    <a:pt x="71307" y="86901"/>
                  </a:cubicBezTo>
                  <a:cubicBezTo>
                    <a:pt x="47296" y="87123"/>
                    <a:pt x="518" y="19202"/>
                    <a:pt x="5" y="5776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2">
                  <a:lumMod val="1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  <a:bevelB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2B21EAA-C0C4-4817-9B3A-46D0AFEE729D}"/>
                </a:ext>
              </a:extLst>
            </p:cNvPr>
            <p:cNvSpPr/>
            <p:nvPr/>
          </p:nvSpPr>
          <p:spPr>
            <a:xfrm rot="16200000">
              <a:off x="3823440" y="2311814"/>
              <a:ext cx="102806" cy="58583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Chord 53">
              <a:extLst>
                <a:ext uri="{FF2B5EF4-FFF2-40B4-BE49-F238E27FC236}">
                  <a16:creationId xmlns:a16="http://schemas.microsoft.com/office/drawing/2014/main" id="{12E818E2-8428-4877-8D18-0A8E2F4AB263}"/>
                </a:ext>
              </a:extLst>
            </p:cNvPr>
            <p:cNvSpPr/>
            <p:nvPr/>
          </p:nvSpPr>
          <p:spPr>
            <a:xfrm rot="5400000">
              <a:off x="3879353" y="1879319"/>
              <a:ext cx="143124" cy="559344"/>
            </a:xfrm>
            <a:custGeom>
              <a:avLst/>
              <a:gdLst>
                <a:gd name="connsiteX0" fmla="*/ 257135 w 320330"/>
                <a:gd name="connsiteY0" fmla="*/ 546870 h 609024"/>
                <a:gd name="connsiteX1" fmla="*/ 12815 w 320330"/>
                <a:gd name="connsiteY1" fmla="*/ 423864 h 609024"/>
                <a:gd name="connsiteX2" fmla="*/ 9087 w 320330"/>
                <a:gd name="connsiteY2" fmla="*/ 203402 h 609024"/>
                <a:gd name="connsiteX3" fmla="*/ 239111 w 320330"/>
                <a:gd name="connsiteY3" fmla="*/ 39560 h 609024"/>
                <a:gd name="connsiteX4" fmla="*/ 257135 w 320330"/>
                <a:gd name="connsiteY4" fmla="*/ 546870 h 609024"/>
                <a:gd name="connsiteX0" fmla="*/ 257135 w 257135"/>
                <a:gd name="connsiteY0" fmla="*/ 594782 h 657032"/>
                <a:gd name="connsiteX1" fmla="*/ 12815 w 257135"/>
                <a:gd name="connsiteY1" fmla="*/ 471776 h 657032"/>
                <a:gd name="connsiteX2" fmla="*/ 9087 w 257135"/>
                <a:gd name="connsiteY2" fmla="*/ 251314 h 657032"/>
                <a:gd name="connsiteX3" fmla="*/ 223180 w 257135"/>
                <a:gd name="connsiteY3" fmla="*/ 30433 h 657032"/>
                <a:gd name="connsiteX4" fmla="*/ 257135 w 257135"/>
                <a:gd name="connsiteY4" fmla="*/ 594782 h 657032"/>
                <a:gd name="connsiteX0" fmla="*/ 257135 w 257135"/>
                <a:gd name="connsiteY0" fmla="*/ 565227 h 627477"/>
                <a:gd name="connsiteX1" fmla="*/ 12815 w 257135"/>
                <a:gd name="connsiteY1" fmla="*/ 442221 h 627477"/>
                <a:gd name="connsiteX2" fmla="*/ 9087 w 257135"/>
                <a:gd name="connsiteY2" fmla="*/ 221759 h 627477"/>
                <a:gd name="connsiteX3" fmla="*/ 223180 w 257135"/>
                <a:gd name="connsiteY3" fmla="*/ 878 h 627477"/>
                <a:gd name="connsiteX4" fmla="*/ 257135 w 257135"/>
                <a:gd name="connsiteY4" fmla="*/ 565227 h 627477"/>
                <a:gd name="connsiteX0" fmla="*/ 246859 w 246859"/>
                <a:gd name="connsiteY0" fmla="*/ 613945 h 648503"/>
                <a:gd name="connsiteX1" fmla="*/ 21672 w 246859"/>
                <a:gd name="connsiteY1" fmla="*/ 442221 h 648503"/>
                <a:gd name="connsiteX2" fmla="*/ 17944 w 246859"/>
                <a:gd name="connsiteY2" fmla="*/ 221759 h 648503"/>
                <a:gd name="connsiteX3" fmla="*/ 232037 w 246859"/>
                <a:gd name="connsiteY3" fmla="*/ 878 h 648503"/>
                <a:gd name="connsiteX4" fmla="*/ 246859 w 246859"/>
                <a:gd name="connsiteY4" fmla="*/ 613945 h 648503"/>
                <a:gd name="connsiteX0" fmla="*/ 246859 w 246859"/>
                <a:gd name="connsiteY0" fmla="*/ 613945 h 618355"/>
                <a:gd name="connsiteX1" fmla="*/ 21672 w 246859"/>
                <a:gd name="connsiteY1" fmla="*/ 442221 h 618355"/>
                <a:gd name="connsiteX2" fmla="*/ 17944 w 246859"/>
                <a:gd name="connsiteY2" fmla="*/ 221759 h 618355"/>
                <a:gd name="connsiteX3" fmla="*/ 232037 w 246859"/>
                <a:gd name="connsiteY3" fmla="*/ 878 h 618355"/>
                <a:gd name="connsiteX4" fmla="*/ 246859 w 246859"/>
                <a:gd name="connsiteY4" fmla="*/ 613945 h 618355"/>
                <a:gd name="connsiteX0" fmla="*/ 247585 w 247585"/>
                <a:gd name="connsiteY0" fmla="*/ 615087 h 619678"/>
                <a:gd name="connsiteX1" fmla="*/ 22398 w 247585"/>
                <a:gd name="connsiteY1" fmla="*/ 443363 h 619678"/>
                <a:gd name="connsiteX2" fmla="*/ 17105 w 247585"/>
                <a:gd name="connsiteY2" fmla="*/ 182790 h 619678"/>
                <a:gd name="connsiteX3" fmla="*/ 232763 w 247585"/>
                <a:gd name="connsiteY3" fmla="*/ 2020 h 619678"/>
                <a:gd name="connsiteX4" fmla="*/ 247585 w 247585"/>
                <a:gd name="connsiteY4" fmla="*/ 615087 h 619678"/>
                <a:gd name="connsiteX0" fmla="*/ 247585 w 247585"/>
                <a:gd name="connsiteY0" fmla="*/ 614052 h 618643"/>
                <a:gd name="connsiteX1" fmla="*/ 22398 w 247585"/>
                <a:gd name="connsiteY1" fmla="*/ 442328 h 618643"/>
                <a:gd name="connsiteX2" fmla="*/ 17105 w 247585"/>
                <a:gd name="connsiteY2" fmla="*/ 181755 h 618643"/>
                <a:gd name="connsiteX3" fmla="*/ 232763 w 247585"/>
                <a:gd name="connsiteY3" fmla="*/ 985 h 618643"/>
                <a:gd name="connsiteX4" fmla="*/ 247585 w 247585"/>
                <a:gd name="connsiteY4" fmla="*/ 614052 h 618643"/>
                <a:gd name="connsiteX0" fmla="*/ 243192 w 243192"/>
                <a:gd name="connsiteY0" fmla="*/ 614434 h 619105"/>
                <a:gd name="connsiteX1" fmla="*/ 18005 w 243192"/>
                <a:gd name="connsiteY1" fmla="*/ 442710 h 619105"/>
                <a:gd name="connsiteX2" fmla="*/ 23167 w 243192"/>
                <a:gd name="connsiteY2" fmla="*/ 165424 h 619105"/>
                <a:gd name="connsiteX3" fmla="*/ 228370 w 243192"/>
                <a:gd name="connsiteY3" fmla="*/ 1367 h 619105"/>
                <a:gd name="connsiteX4" fmla="*/ 243192 w 243192"/>
                <a:gd name="connsiteY4" fmla="*/ 614434 h 619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192" h="619105">
                  <a:moveTo>
                    <a:pt x="243192" y="614434"/>
                  </a:moveTo>
                  <a:cubicBezTo>
                    <a:pt x="103230" y="645103"/>
                    <a:pt x="54676" y="517545"/>
                    <a:pt x="18005" y="442710"/>
                  </a:cubicBezTo>
                  <a:cubicBezTo>
                    <a:pt x="-18666" y="367875"/>
                    <a:pt x="9875" y="237215"/>
                    <a:pt x="23167" y="165424"/>
                  </a:cubicBezTo>
                  <a:cubicBezTo>
                    <a:pt x="85017" y="20407"/>
                    <a:pt x="129782" y="-7040"/>
                    <a:pt x="228370" y="1367"/>
                  </a:cubicBezTo>
                  <a:cubicBezTo>
                    <a:pt x="234378" y="170470"/>
                    <a:pt x="237184" y="445331"/>
                    <a:pt x="243192" y="614434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CC1D63A-5EFE-4AA1-AE79-46905E4C20FC}"/>
              </a:ext>
            </a:extLst>
          </p:cNvPr>
          <p:cNvGrpSpPr/>
          <p:nvPr/>
        </p:nvGrpSpPr>
        <p:grpSpPr>
          <a:xfrm>
            <a:off x="6461207" y="2931447"/>
            <a:ext cx="948684" cy="2147146"/>
            <a:chOff x="3282012" y="1954646"/>
            <a:chExt cx="1388966" cy="3143637"/>
          </a:xfrm>
        </p:grpSpPr>
        <p:sp>
          <p:nvSpPr>
            <p:cNvPr id="58" name="Chord 57">
              <a:extLst>
                <a:ext uri="{FF2B5EF4-FFF2-40B4-BE49-F238E27FC236}">
                  <a16:creationId xmlns:a16="http://schemas.microsoft.com/office/drawing/2014/main" id="{0890515C-6FFF-41A5-B34B-D48547E759AA}"/>
                </a:ext>
              </a:extLst>
            </p:cNvPr>
            <p:cNvSpPr/>
            <p:nvPr/>
          </p:nvSpPr>
          <p:spPr>
            <a:xfrm rot="5876085">
              <a:off x="3291052" y="2190536"/>
              <a:ext cx="1290259" cy="818479"/>
            </a:xfrm>
            <a:prstGeom prst="chord">
              <a:avLst>
                <a:gd name="adj1" fmla="val 2407146"/>
                <a:gd name="adj2" fmla="val 17913197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0A12FB54-07CF-4410-9296-1CD67FC09814}"/>
                </a:ext>
              </a:extLst>
            </p:cNvPr>
            <p:cNvSpPr/>
            <p:nvPr/>
          </p:nvSpPr>
          <p:spPr>
            <a:xfrm>
              <a:off x="3641982" y="2097994"/>
              <a:ext cx="627253" cy="682886"/>
            </a:xfrm>
            <a:prstGeom prst="ellipse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w="177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42">
              <a:extLst>
                <a:ext uri="{FF2B5EF4-FFF2-40B4-BE49-F238E27FC236}">
                  <a16:creationId xmlns:a16="http://schemas.microsoft.com/office/drawing/2014/main" id="{CC384843-F402-417A-A696-B3E3A6A4A623}"/>
                </a:ext>
              </a:extLst>
            </p:cNvPr>
            <p:cNvSpPr/>
            <p:nvPr/>
          </p:nvSpPr>
          <p:spPr>
            <a:xfrm rot="10800000">
              <a:off x="3648639" y="2928754"/>
              <a:ext cx="649489" cy="1066585"/>
            </a:xfrm>
            <a:custGeom>
              <a:avLst/>
              <a:gdLst>
                <a:gd name="connsiteX0" fmla="*/ 0 w 869725"/>
                <a:gd name="connsiteY0" fmla="*/ 586532 h 1173063"/>
                <a:gd name="connsiteX1" fmla="*/ 434863 w 869725"/>
                <a:gd name="connsiteY1" fmla="*/ 0 h 1173063"/>
                <a:gd name="connsiteX2" fmla="*/ 869726 w 869725"/>
                <a:gd name="connsiteY2" fmla="*/ 586532 h 1173063"/>
                <a:gd name="connsiteX3" fmla="*/ 434863 w 869725"/>
                <a:gd name="connsiteY3" fmla="*/ 1173064 h 1173063"/>
                <a:gd name="connsiteX4" fmla="*/ 0 w 869725"/>
                <a:gd name="connsiteY4" fmla="*/ 586532 h 1173063"/>
                <a:gd name="connsiteX0" fmla="*/ 0 w 761968"/>
                <a:gd name="connsiteY0" fmla="*/ 626677 h 1173326"/>
                <a:gd name="connsiteX1" fmla="*/ 327105 w 761968"/>
                <a:gd name="connsiteY1" fmla="*/ 121 h 1173326"/>
                <a:gd name="connsiteX2" fmla="*/ 761968 w 761968"/>
                <a:gd name="connsiteY2" fmla="*/ 586653 h 1173326"/>
                <a:gd name="connsiteX3" fmla="*/ 327105 w 761968"/>
                <a:gd name="connsiteY3" fmla="*/ 1173185 h 1173326"/>
                <a:gd name="connsiteX4" fmla="*/ 0 w 761968"/>
                <a:gd name="connsiteY4" fmla="*/ 626677 h 1173326"/>
                <a:gd name="connsiteX0" fmla="*/ 0 w 869725"/>
                <a:gd name="connsiteY0" fmla="*/ 474068 h 1175423"/>
                <a:gd name="connsiteX1" fmla="*/ 434862 w 869725"/>
                <a:gd name="connsiteY1" fmla="*/ 1452 h 1175423"/>
                <a:gd name="connsiteX2" fmla="*/ 869725 w 869725"/>
                <a:gd name="connsiteY2" fmla="*/ 587984 h 1175423"/>
                <a:gd name="connsiteX3" fmla="*/ 434862 w 869725"/>
                <a:gd name="connsiteY3" fmla="*/ 1174516 h 1175423"/>
                <a:gd name="connsiteX4" fmla="*/ 0 w 869725"/>
                <a:gd name="connsiteY4" fmla="*/ 474068 h 1175423"/>
                <a:gd name="connsiteX0" fmla="*/ 0 w 848174"/>
                <a:gd name="connsiteY0" fmla="*/ 472628 h 1173080"/>
                <a:gd name="connsiteX1" fmla="*/ 434862 w 848174"/>
                <a:gd name="connsiteY1" fmla="*/ 12 h 1173080"/>
                <a:gd name="connsiteX2" fmla="*/ 848174 w 848174"/>
                <a:gd name="connsiteY2" fmla="*/ 481865 h 1173080"/>
                <a:gd name="connsiteX3" fmla="*/ 434862 w 848174"/>
                <a:gd name="connsiteY3" fmla="*/ 1173076 h 1173080"/>
                <a:gd name="connsiteX4" fmla="*/ 0 w 848174"/>
                <a:gd name="connsiteY4" fmla="*/ 472628 h 1173080"/>
                <a:gd name="connsiteX0" fmla="*/ 0 w 851253"/>
                <a:gd name="connsiteY0" fmla="*/ 472740 h 1173243"/>
                <a:gd name="connsiteX1" fmla="*/ 434862 w 851253"/>
                <a:gd name="connsiteY1" fmla="*/ 124 h 1173243"/>
                <a:gd name="connsiteX2" fmla="*/ 851253 w 851253"/>
                <a:gd name="connsiteY2" fmla="*/ 503528 h 1173243"/>
                <a:gd name="connsiteX3" fmla="*/ 434862 w 851253"/>
                <a:gd name="connsiteY3" fmla="*/ 1173188 h 1173243"/>
                <a:gd name="connsiteX4" fmla="*/ 0 w 851253"/>
                <a:gd name="connsiteY4" fmla="*/ 472740 h 1173243"/>
                <a:gd name="connsiteX0" fmla="*/ 0 w 875883"/>
                <a:gd name="connsiteY0" fmla="*/ 472765 h 1173280"/>
                <a:gd name="connsiteX1" fmla="*/ 434862 w 875883"/>
                <a:gd name="connsiteY1" fmla="*/ 149 h 1173280"/>
                <a:gd name="connsiteX2" fmla="*/ 875883 w 875883"/>
                <a:gd name="connsiteY2" fmla="*/ 506632 h 1173280"/>
                <a:gd name="connsiteX3" fmla="*/ 434862 w 875883"/>
                <a:gd name="connsiteY3" fmla="*/ 1173213 h 1173280"/>
                <a:gd name="connsiteX4" fmla="*/ 0 w 875883"/>
                <a:gd name="connsiteY4" fmla="*/ 472765 h 1173280"/>
                <a:gd name="connsiteX0" fmla="*/ 0 w 891874"/>
                <a:gd name="connsiteY0" fmla="*/ 472765 h 1185928"/>
                <a:gd name="connsiteX1" fmla="*/ 434862 w 891874"/>
                <a:gd name="connsiteY1" fmla="*/ 149 h 1185928"/>
                <a:gd name="connsiteX2" fmla="*/ 875883 w 891874"/>
                <a:gd name="connsiteY2" fmla="*/ 506632 h 1185928"/>
                <a:gd name="connsiteX3" fmla="*/ 761002 w 891874"/>
                <a:gd name="connsiteY3" fmla="*/ 893993 h 1185928"/>
                <a:gd name="connsiteX4" fmla="*/ 434862 w 891874"/>
                <a:gd name="connsiteY4" fmla="*/ 1173213 h 1185928"/>
                <a:gd name="connsiteX5" fmla="*/ 0 w 891874"/>
                <a:gd name="connsiteY5" fmla="*/ 472765 h 1185928"/>
                <a:gd name="connsiteX0" fmla="*/ 0 w 887253"/>
                <a:gd name="connsiteY0" fmla="*/ 472765 h 1182718"/>
                <a:gd name="connsiteX1" fmla="*/ 434862 w 887253"/>
                <a:gd name="connsiteY1" fmla="*/ 149 h 1182718"/>
                <a:gd name="connsiteX2" fmla="*/ 875883 w 887253"/>
                <a:gd name="connsiteY2" fmla="*/ 506632 h 1182718"/>
                <a:gd name="connsiteX3" fmla="*/ 702505 w 887253"/>
                <a:gd name="connsiteY3" fmla="*/ 853969 h 1182718"/>
                <a:gd name="connsiteX4" fmla="*/ 434862 w 887253"/>
                <a:gd name="connsiteY4" fmla="*/ 1173213 h 1182718"/>
                <a:gd name="connsiteX5" fmla="*/ 0 w 887253"/>
                <a:gd name="connsiteY5" fmla="*/ 472765 h 1182718"/>
                <a:gd name="connsiteX0" fmla="*/ 0 w 858522"/>
                <a:gd name="connsiteY0" fmla="*/ 473411 h 1183364"/>
                <a:gd name="connsiteX1" fmla="*/ 434862 w 858522"/>
                <a:gd name="connsiteY1" fmla="*/ 795 h 1183364"/>
                <a:gd name="connsiteX2" fmla="*/ 845096 w 858522"/>
                <a:gd name="connsiteY2" fmla="*/ 374890 h 1183364"/>
                <a:gd name="connsiteX3" fmla="*/ 702505 w 858522"/>
                <a:gd name="connsiteY3" fmla="*/ 854615 h 1183364"/>
                <a:gd name="connsiteX4" fmla="*/ 434862 w 858522"/>
                <a:gd name="connsiteY4" fmla="*/ 1173859 h 1183364"/>
                <a:gd name="connsiteX5" fmla="*/ 0 w 858522"/>
                <a:gd name="connsiteY5" fmla="*/ 473411 h 1183364"/>
                <a:gd name="connsiteX0" fmla="*/ 0 w 857412"/>
                <a:gd name="connsiteY0" fmla="*/ 473411 h 1182729"/>
                <a:gd name="connsiteX1" fmla="*/ 434862 w 857412"/>
                <a:gd name="connsiteY1" fmla="*/ 795 h 1182729"/>
                <a:gd name="connsiteX2" fmla="*/ 845096 w 857412"/>
                <a:gd name="connsiteY2" fmla="*/ 374890 h 1182729"/>
                <a:gd name="connsiteX3" fmla="*/ 687111 w 857412"/>
                <a:gd name="connsiteY3" fmla="*/ 845379 h 1182729"/>
                <a:gd name="connsiteX4" fmla="*/ 434862 w 857412"/>
                <a:gd name="connsiteY4" fmla="*/ 1173859 h 1182729"/>
                <a:gd name="connsiteX5" fmla="*/ 0 w 857412"/>
                <a:gd name="connsiteY5" fmla="*/ 473411 h 1182729"/>
                <a:gd name="connsiteX0" fmla="*/ 0 w 855680"/>
                <a:gd name="connsiteY0" fmla="*/ 473411 h 1197374"/>
                <a:gd name="connsiteX1" fmla="*/ 434862 w 855680"/>
                <a:gd name="connsiteY1" fmla="*/ 795 h 1197374"/>
                <a:gd name="connsiteX2" fmla="*/ 845096 w 855680"/>
                <a:gd name="connsiteY2" fmla="*/ 374890 h 1197374"/>
                <a:gd name="connsiteX3" fmla="*/ 687111 w 855680"/>
                <a:gd name="connsiteY3" fmla="*/ 845379 h 1197374"/>
                <a:gd name="connsiteX4" fmla="*/ 594747 w 855680"/>
                <a:gd name="connsiteY4" fmla="*/ 1014713 h 1197374"/>
                <a:gd name="connsiteX5" fmla="*/ 434862 w 855680"/>
                <a:gd name="connsiteY5" fmla="*/ 1173859 h 1197374"/>
                <a:gd name="connsiteX6" fmla="*/ 0 w 855680"/>
                <a:gd name="connsiteY6" fmla="*/ 473411 h 1197374"/>
                <a:gd name="connsiteX0" fmla="*/ 0 w 855680"/>
                <a:gd name="connsiteY0" fmla="*/ 473411 h 1209401"/>
                <a:gd name="connsiteX1" fmla="*/ 434862 w 855680"/>
                <a:gd name="connsiteY1" fmla="*/ 795 h 1209401"/>
                <a:gd name="connsiteX2" fmla="*/ 845096 w 855680"/>
                <a:gd name="connsiteY2" fmla="*/ 374890 h 1209401"/>
                <a:gd name="connsiteX3" fmla="*/ 687111 w 855680"/>
                <a:gd name="connsiteY3" fmla="*/ 845379 h 1209401"/>
                <a:gd name="connsiteX4" fmla="*/ 708662 w 855680"/>
                <a:gd name="connsiteY4" fmla="*/ 1079367 h 1209401"/>
                <a:gd name="connsiteX5" fmla="*/ 434862 w 855680"/>
                <a:gd name="connsiteY5" fmla="*/ 1173859 h 1209401"/>
                <a:gd name="connsiteX6" fmla="*/ 0 w 855680"/>
                <a:gd name="connsiteY6" fmla="*/ 473411 h 1209401"/>
                <a:gd name="connsiteX0" fmla="*/ 0 w 855836"/>
                <a:gd name="connsiteY0" fmla="*/ 473411 h 1209401"/>
                <a:gd name="connsiteX1" fmla="*/ 434862 w 855836"/>
                <a:gd name="connsiteY1" fmla="*/ 795 h 1209401"/>
                <a:gd name="connsiteX2" fmla="*/ 845096 w 855836"/>
                <a:gd name="connsiteY2" fmla="*/ 374890 h 1209401"/>
                <a:gd name="connsiteX3" fmla="*/ 690190 w 855836"/>
                <a:gd name="connsiteY3" fmla="*/ 820749 h 1209401"/>
                <a:gd name="connsiteX4" fmla="*/ 708662 w 855836"/>
                <a:gd name="connsiteY4" fmla="*/ 1079367 h 1209401"/>
                <a:gd name="connsiteX5" fmla="*/ 434862 w 855836"/>
                <a:gd name="connsiteY5" fmla="*/ 1173859 h 1209401"/>
                <a:gd name="connsiteX6" fmla="*/ 0 w 855836"/>
                <a:gd name="connsiteY6" fmla="*/ 473411 h 1209401"/>
                <a:gd name="connsiteX0" fmla="*/ 0 w 855836"/>
                <a:gd name="connsiteY0" fmla="*/ 473411 h 1204208"/>
                <a:gd name="connsiteX1" fmla="*/ 434862 w 855836"/>
                <a:gd name="connsiteY1" fmla="*/ 795 h 1204208"/>
                <a:gd name="connsiteX2" fmla="*/ 845096 w 855836"/>
                <a:gd name="connsiteY2" fmla="*/ 374890 h 1204208"/>
                <a:gd name="connsiteX3" fmla="*/ 690190 w 855836"/>
                <a:gd name="connsiteY3" fmla="*/ 820749 h 1204208"/>
                <a:gd name="connsiteX4" fmla="*/ 751766 w 855836"/>
                <a:gd name="connsiteY4" fmla="*/ 1054737 h 1204208"/>
                <a:gd name="connsiteX5" fmla="*/ 434862 w 855836"/>
                <a:gd name="connsiteY5" fmla="*/ 1173859 h 1204208"/>
                <a:gd name="connsiteX6" fmla="*/ 0 w 855836"/>
                <a:gd name="connsiteY6" fmla="*/ 473411 h 1204208"/>
                <a:gd name="connsiteX0" fmla="*/ 0 w 857683"/>
                <a:gd name="connsiteY0" fmla="*/ 473411 h 1204208"/>
                <a:gd name="connsiteX1" fmla="*/ 434862 w 857683"/>
                <a:gd name="connsiteY1" fmla="*/ 795 h 1204208"/>
                <a:gd name="connsiteX2" fmla="*/ 845096 w 857683"/>
                <a:gd name="connsiteY2" fmla="*/ 374890 h 1204208"/>
                <a:gd name="connsiteX3" fmla="*/ 720978 w 857683"/>
                <a:gd name="connsiteY3" fmla="*/ 759174 h 1204208"/>
                <a:gd name="connsiteX4" fmla="*/ 751766 w 857683"/>
                <a:gd name="connsiteY4" fmla="*/ 1054737 h 1204208"/>
                <a:gd name="connsiteX5" fmla="*/ 434862 w 857683"/>
                <a:gd name="connsiteY5" fmla="*/ 1173859 h 1204208"/>
                <a:gd name="connsiteX6" fmla="*/ 0 w 857683"/>
                <a:gd name="connsiteY6" fmla="*/ 473411 h 1204208"/>
                <a:gd name="connsiteX0" fmla="*/ 0 w 851973"/>
                <a:gd name="connsiteY0" fmla="*/ 472869 h 1203666"/>
                <a:gd name="connsiteX1" fmla="*/ 434862 w 851973"/>
                <a:gd name="connsiteY1" fmla="*/ 253 h 1203666"/>
                <a:gd name="connsiteX2" fmla="*/ 838939 w 851973"/>
                <a:gd name="connsiteY2" fmla="*/ 414372 h 1203666"/>
                <a:gd name="connsiteX3" fmla="*/ 720978 w 851973"/>
                <a:gd name="connsiteY3" fmla="*/ 758632 h 1203666"/>
                <a:gd name="connsiteX4" fmla="*/ 751766 w 851973"/>
                <a:gd name="connsiteY4" fmla="*/ 1054195 h 1203666"/>
                <a:gd name="connsiteX5" fmla="*/ 434862 w 851973"/>
                <a:gd name="connsiteY5" fmla="*/ 1173317 h 1203666"/>
                <a:gd name="connsiteX6" fmla="*/ 0 w 851973"/>
                <a:gd name="connsiteY6" fmla="*/ 472869 h 1203666"/>
                <a:gd name="connsiteX0" fmla="*/ 0 w 851314"/>
                <a:gd name="connsiteY0" fmla="*/ 472869 h 1203666"/>
                <a:gd name="connsiteX1" fmla="*/ 434862 w 851314"/>
                <a:gd name="connsiteY1" fmla="*/ 253 h 1203666"/>
                <a:gd name="connsiteX2" fmla="*/ 838939 w 851314"/>
                <a:gd name="connsiteY2" fmla="*/ 414372 h 1203666"/>
                <a:gd name="connsiteX3" fmla="*/ 711741 w 851314"/>
                <a:gd name="connsiteY3" fmla="*/ 718608 h 1203666"/>
                <a:gd name="connsiteX4" fmla="*/ 751766 w 851314"/>
                <a:gd name="connsiteY4" fmla="*/ 1054195 h 1203666"/>
                <a:gd name="connsiteX5" fmla="*/ 434862 w 851314"/>
                <a:gd name="connsiteY5" fmla="*/ 1173317 h 1203666"/>
                <a:gd name="connsiteX6" fmla="*/ 0 w 851314"/>
                <a:gd name="connsiteY6" fmla="*/ 472869 h 1203666"/>
                <a:gd name="connsiteX0" fmla="*/ 0 w 851314"/>
                <a:gd name="connsiteY0" fmla="*/ 472869 h 1193812"/>
                <a:gd name="connsiteX1" fmla="*/ 434862 w 851314"/>
                <a:gd name="connsiteY1" fmla="*/ 253 h 1193812"/>
                <a:gd name="connsiteX2" fmla="*/ 838939 w 851314"/>
                <a:gd name="connsiteY2" fmla="*/ 414372 h 1193812"/>
                <a:gd name="connsiteX3" fmla="*/ 711741 w 851314"/>
                <a:gd name="connsiteY3" fmla="*/ 718608 h 1193812"/>
                <a:gd name="connsiteX4" fmla="*/ 770238 w 851314"/>
                <a:gd name="connsiteY4" fmla="*/ 992619 h 1193812"/>
                <a:gd name="connsiteX5" fmla="*/ 434862 w 851314"/>
                <a:gd name="connsiteY5" fmla="*/ 1173317 h 1193812"/>
                <a:gd name="connsiteX6" fmla="*/ 0 w 851314"/>
                <a:gd name="connsiteY6" fmla="*/ 472869 h 1193812"/>
                <a:gd name="connsiteX0" fmla="*/ 22605 w 873919"/>
                <a:gd name="connsiteY0" fmla="*/ 472869 h 1178964"/>
                <a:gd name="connsiteX1" fmla="*/ 457467 w 873919"/>
                <a:gd name="connsiteY1" fmla="*/ 253 h 1178964"/>
                <a:gd name="connsiteX2" fmla="*/ 861544 w 873919"/>
                <a:gd name="connsiteY2" fmla="*/ 414372 h 1178964"/>
                <a:gd name="connsiteX3" fmla="*/ 734346 w 873919"/>
                <a:gd name="connsiteY3" fmla="*/ 718608 h 1178964"/>
                <a:gd name="connsiteX4" fmla="*/ 792843 w 873919"/>
                <a:gd name="connsiteY4" fmla="*/ 992619 h 1178964"/>
                <a:gd name="connsiteX5" fmla="*/ 457467 w 873919"/>
                <a:gd name="connsiteY5" fmla="*/ 1173317 h 1178964"/>
                <a:gd name="connsiteX6" fmla="*/ 103195 w 873919"/>
                <a:gd name="connsiteY6" fmla="*/ 764788 h 1178964"/>
                <a:gd name="connsiteX7" fmla="*/ 22605 w 873919"/>
                <a:gd name="connsiteY7" fmla="*/ 472869 h 1178964"/>
                <a:gd name="connsiteX0" fmla="*/ 5613 w 856927"/>
                <a:gd name="connsiteY0" fmla="*/ 472869 h 1179609"/>
                <a:gd name="connsiteX1" fmla="*/ 440475 w 856927"/>
                <a:gd name="connsiteY1" fmla="*/ 253 h 1179609"/>
                <a:gd name="connsiteX2" fmla="*/ 844552 w 856927"/>
                <a:gd name="connsiteY2" fmla="*/ 414372 h 1179609"/>
                <a:gd name="connsiteX3" fmla="*/ 717354 w 856927"/>
                <a:gd name="connsiteY3" fmla="*/ 718608 h 1179609"/>
                <a:gd name="connsiteX4" fmla="*/ 775851 w 856927"/>
                <a:gd name="connsiteY4" fmla="*/ 992619 h 1179609"/>
                <a:gd name="connsiteX5" fmla="*/ 440475 w 856927"/>
                <a:gd name="connsiteY5" fmla="*/ 1173317 h 1179609"/>
                <a:gd name="connsiteX6" fmla="*/ 209355 w 856927"/>
                <a:gd name="connsiteY6" fmla="*/ 749394 h 1179609"/>
                <a:gd name="connsiteX7" fmla="*/ 5613 w 856927"/>
                <a:gd name="connsiteY7" fmla="*/ 472869 h 1179609"/>
                <a:gd name="connsiteX0" fmla="*/ 5613 w 856927"/>
                <a:gd name="connsiteY0" fmla="*/ 472869 h 1173354"/>
                <a:gd name="connsiteX1" fmla="*/ 440475 w 856927"/>
                <a:gd name="connsiteY1" fmla="*/ 253 h 1173354"/>
                <a:gd name="connsiteX2" fmla="*/ 844552 w 856927"/>
                <a:gd name="connsiteY2" fmla="*/ 414372 h 1173354"/>
                <a:gd name="connsiteX3" fmla="*/ 717354 w 856927"/>
                <a:gd name="connsiteY3" fmla="*/ 718608 h 1173354"/>
                <a:gd name="connsiteX4" fmla="*/ 775851 w 856927"/>
                <a:gd name="connsiteY4" fmla="*/ 992619 h 1173354"/>
                <a:gd name="connsiteX5" fmla="*/ 440475 w 856927"/>
                <a:gd name="connsiteY5" fmla="*/ 1173317 h 1173354"/>
                <a:gd name="connsiteX6" fmla="*/ 310955 w 856927"/>
                <a:gd name="connsiteY6" fmla="*/ 977225 h 1173354"/>
                <a:gd name="connsiteX7" fmla="*/ 209355 w 856927"/>
                <a:gd name="connsiteY7" fmla="*/ 749394 h 1173354"/>
                <a:gd name="connsiteX8" fmla="*/ 5613 w 856927"/>
                <a:gd name="connsiteY8" fmla="*/ 472869 h 1173354"/>
                <a:gd name="connsiteX0" fmla="*/ 5613 w 856927"/>
                <a:gd name="connsiteY0" fmla="*/ 472869 h 1173354"/>
                <a:gd name="connsiteX1" fmla="*/ 440475 w 856927"/>
                <a:gd name="connsiteY1" fmla="*/ 253 h 1173354"/>
                <a:gd name="connsiteX2" fmla="*/ 844552 w 856927"/>
                <a:gd name="connsiteY2" fmla="*/ 414372 h 1173354"/>
                <a:gd name="connsiteX3" fmla="*/ 717354 w 856927"/>
                <a:gd name="connsiteY3" fmla="*/ 718608 h 1173354"/>
                <a:gd name="connsiteX4" fmla="*/ 775851 w 856927"/>
                <a:gd name="connsiteY4" fmla="*/ 992619 h 1173354"/>
                <a:gd name="connsiteX5" fmla="*/ 440475 w 856927"/>
                <a:gd name="connsiteY5" fmla="*/ 1173317 h 1173354"/>
                <a:gd name="connsiteX6" fmla="*/ 132385 w 856927"/>
                <a:gd name="connsiteY6" fmla="*/ 977225 h 1173354"/>
                <a:gd name="connsiteX7" fmla="*/ 209355 w 856927"/>
                <a:gd name="connsiteY7" fmla="*/ 749394 h 1173354"/>
                <a:gd name="connsiteX8" fmla="*/ 5613 w 856927"/>
                <a:gd name="connsiteY8" fmla="*/ 472869 h 1173354"/>
                <a:gd name="connsiteX0" fmla="*/ 5613 w 856927"/>
                <a:gd name="connsiteY0" fmla="*/ 472869 h 1173411"/>
                <a:gd name="connsiteX1" fmla="*/ 440475 w 856927"/>
                <a:gd name="connsiteY1" fmla="*/ 253 h 1173411"/>
                <a:gd name="connsiteX2" fmla="*/ 844552 w 856927"/>
                <a:gd name="connsiteY2" fmla="*/ 414372 h 1173411"/>
                <a:gd name="connsiteX3" fmla="*/ 717354 w 856927"/>
                <a:gd name="connsiteY3" fmla="*/ 718608 h 1173411"/>
                <a:gd name="connsiteX4" fmla="*/ 775851 w 856927"/>
                <a:gd name="connsiteY4" fmla="*/ 992619 h 1173411"/>
                <a:gd name="connsiteX5" fmla="*/ 440475 w 856927"/>
                <a:gd name="connsiteY5" fmla="*/ 1173317 h 1173411"/>
                <a:gd name="connsiteX6" fmla="*/ 153936 w 856927"/>
                <a:gd name="connsiteY6" fmla="*/ 967989 h 1173411"/>
                <a:gd name="connsiteX7" fmla="*/ 209355 w 856927"/>
                <a:gd name="connsiteY7" fmla="*/ 749394 h 1173411"/>
                <a:gd name="connsiteX8" fmla="*/ 5613 w 856927"/>
                <a:gd name="connsiteY8" fmla="*/ 472869 h 1173411"/>
                <a:gd name="connsiteX0" fmla="*/ 5613 w 856927"/>
                <a:gd name="connsiteY0" fmla="*/ 472869 h 1173411"/>
                <a:gd name="connsiteX1" fmla="*/ 440475 w 856927"/>
                <a:gd name="connsiteY1" fmla="*/ 253 h 1173411"/>
                <a:gd name="connsiteX2" fmla="*/ 844552 w 856927"/>
                <a:gd name="connsiteY2" fmla="*/ 414372 h 1173411"/>
                <a:gd name="connsiteX3" fmla="*/ 717354 w 856927"/>
                <a:gd name="connsiteY3" fmla="*/ 718608 h 1173411"/>
                <a:gd name="connsiteX4" fmla="*/ 775851 w 856927"/>
                <a:gd name="connsiteY4" fmla="*/ 992619 h 1173411"/>
                <a:gd name="connsiteX5" fmla="*/ 440475 w 856927"/>
                <a:gd name="connsiteY5" fmla="*/ 1173317 h 1173411"/>
                <a:gd name="connsiteX6" fmla="*/ 153936 w 856927"/>
                <a:gd name="connsiteY6" fmla="*/ 967989 h 1173411"/>
                <a:gd name="connsiteX7" fmla="*/ 209355 w 856927"/>
                <a:gd name="connsiteY7" fmla="*/ 749394 h 1173411"/>
                <a:gd name="connsiteX8" fmla="*/ 5613 w 856927"/>
                <a:gd name="connsiteY8" fmla="*/ 472869 h 1173411"/>
                <a:gd name="connsiteX0" fmla="*/ 5613 w 856927"/>
                <a:gd name="connsiteY0" fmla="*/ 472869 h 1173411"/>
                <a:gd name="connsiteX1" fmla="*/ 440475 w 856927"/>
                <a:gd name="connsiteY1" fmla="*/ 253 h 1173411"/>
                <a:gd name="connsiteX2" fmla="*/ 844552 w 856927"/>
                <a:gd name="connsiteY2" fmla="*/ 414372 h 1173411"/>
                <a:gd name="connsiteX3" fmla="*/ 717354 w 856927"/>
                <a:gd name="connsiteY3" fmla="*/ 718608 h 1173411"/>
                <a:gd name="connsiteX4" fmla="*/ 775851 w 856927"/>
                <a:gd name="connsiteY4" fmla="*/ 992619 h 1173411"/>
                <a:gd name="connsiteX5" fmla="*/ 440475 w 856927"/>
                <a:gd name="connsiteY5" fmla="*/ 1173317 h 1173411"/>
                <a:gd name="connsiteX6" fmla="*/ 153936 w 856927"/>
                <a:gd name="connsiteY6" fmla="*/ 967989 h 1173411"/>
                <a:gd name="connsiteX7" fmla="*/ 209355 w 856927"/>
                <a:gd name="connsiteY7" fmla="*/ 749394 h 1173411"/>
                <a:gd name="connsiteX8" fmla="*/ 5613 w 856927"/>
                <a:gd name="connsiteY8" fmla="*/ 472869 h 1173411"/>
                <a:gd name="connsiteX0" fmla="*/ 5613 w 856927"/>
                <a:gd name="connsiteY0" fmla="*/ 472869 h 1173318"/>
                <a:gd name="connsiteX1" fmla="*/ 440475 w 856927"/>
                <a:gd name="connsiteY1" fmla="*/ 253 h 1173318"/>
                <a:gd name="connsiteX2" fmla="*/ 844552 w 856927"/>
                <a:gd name="connsiteY2" fmla="*/ 414372 h 1173318"/>
                <a:gd name="connsiteX3" fmla="*/ 717354 w 856927"/>
                <a:gd name="connsiteY3" fmla="*/ 718608 h 1173318"/>
                <a:gd name="connsiteX4" fmla="*/ 757379 w 856927"/>
                <a:gd name="connsiteY4" fmla="*/ 964910 h 1173318"/>
                <a:gd name="connsiteX5" fmla="*/ 440475 w 856927"/>
                <a:gd name="connsiteY5" fmla="*/ 1173317 h 1173318"/>
                <a:gd name="connsiteX6" fmla="*/ 153936 w 856927"/>
                <a:gd name="connsiteY6" fmla="*/ 967989 h 1173318"/>
                <a:gd name="connsiteX7" fmla="*/ 209355 w 856927"/>
                <a:gd name="connsiteY7" fmla="*/ 749394 h 1173318"/>
                <a:gd name="connsiteX8" fmla="*/ 5613 w 856927"/>
                <a:gd name="connsiteY8" fmla="*/ 472869 h 1173318"/>
                <a:gd name="connsiteX0" fmla="*/ 7568 w 806542"/>
                <a:gd name="connsiteY0" fmla="*/ 420280 h 1173068"/>
                <a:gd name="connsiteX1" fmla="*/ 390090 w 806542"/>
                <a:gd name="connsiteY1" fmla="*/ 3 h 1173068"/>
                <a:gd name="connsiteX2" fmla="*/ 794167 w 806542"/>
                <a:gd name="connsiteY2" fmla="*/ 414122 h 1173068"/>
                <a:gd name="connsiteX3" fmla="*/ 666969 w 806542"/>
                <a:gd name="connsiteY3" fmla="*/ 718358 h 1173068"/>
                <a:gd name="connsiteX4" fmla="*/ 706994 w 806542"/>
                <a:gd name="connsiteY4" fmla="*/ 964660 h 1173068"/>
                <a:gd name="connsiteX5" fmla="*/ 390090 w 806542"/>
                <a:gd name="connsiteY5" fmla="*/ 1173067 h 1173068"/>
                <a:gd name="connsiteX6" fmla="*/ 103551 w 806542"/>
                <a:gd name="connsiteY6" fmla="*/ 967739 h 1173068"/>
                <a:gd name="connsiteX7" fmla="*/ 158970 w 806542"/>
                <a:gd name="connsiteY7" fmla="*/ 749144 h 1173068"/>
                <a:gd name="connsiteX8" fmla="*/ 7568 w 806542"/>
                <a:gd name="connsiteY8" fmla="*/ 420280 h 1173068"/>
                <a:gd name="connsiteX0" fmla="*/ 7568 w 789458"/>
                <a:gd name="connsiteY0" fmla="*/ 420437 h 1173225"/>
                <a:gd name="connsiteX1" fmla="*/ 390090 w 789458"/>
                <a:gd name="connsiteY1" fmla="*/ 160 h 1173225"/>
                <a:gd name="connsiteX2" fmla="*/ 775694 w 789458"/>
                <a:gd name="connsiteY2" fmla="*/ 377334 h 1173225"/>
                <a:gd name="connsiteX3" fmla="*/ 666969 w 789458"/>
                <a:gd name="connsiteY3" fmla="*/ 718515 h 1173225"/>
                <a:gd name="connsiteX4" fmla="*/ 706994 w 789458"/>
                <a:gd name="connsiteY4" fmla="*/ 964817 h 1173225"/>
                <a:gd name="connsiteX5" fmla="*/ 390090 w 789458"/>
                <a:gd name="connsiteY5" fmla="*/ 1173224 h 1173225"/>
                <a:gd name="connsiteX6" fmla="*/ 103551 w 789458"/>
                <a:gd name="connsiteY6" fmla="*/ 967896 h 1173225"/>
                <a:gd name="connsiteX7" fmla="*/ 158970 w 789458"/>
                <a:gd name="connsiteY7" fmla="*/ 749301 h 1173225"/>
                <a:gd name="connsiteX8" fmla="*/ 7568 w 789458"/>
                <a:gd name="connsiteY8" fmla="*/ 420437 h 1173225"/>
                <a:gd name="connsiteX0" fmla="*/ 7568 w 789458"/>
                <a:gd name="connsiteY0" fmla="*/ 420437 h 1173325"/>
                <a:gd name="connsiteX1" fmla="*/ 390090 w 789458"/>
                <a:gd name="connsiteY1" fmla="*/ 160 h 1173325"/>
                <a:gd name="connsiteX2" fmla="*/ 775694 w 789458"/>
                <a:gd name="connsiteY2" fmla="*/ 377334 h 1173325"/>
                <a:gd name="connsiteX3" fmla="*/ 666969 w 789458"/>
                <a:gd name="connsiteY3" fmla="*/ 718515 h 1173325"/>
                <a:gd name="connsiteX4" fmla="*/ 706994 w 789458"/>
                <a:gd name="connsiteY4" fmla="*/ 964817 h 1173325"/>
                <a:gd name="connsiteX5" fmla="*/ 390090 w 789458"/>
                <a:gd name="connsiteY5" fmla="*/ 1173224 h 1173325"/>
                <a:gd name="connsiteX6" fmla="*/ 45054 w 789458"/>
                <a:gd name="connsiteY6" fmla="*/ 986369 h 1173325"/>
                <a:gd name="connsiteX7" fmla="*/ 158970 w 789458"/>
                <a:gd name="connsiteY7" fmla="*/ 749301 h 1173325"/>
                <a:gd name="connsiteX8" fmla="*/ 7568 w 789458"/>
                <a:gd name="connsiteY8" fmla="*/ 420437 h 1173325"/>
                <a:gd name="connsiteX0" fmla="*/ 7568 w 789458"/>
                <a:gd name="connsiteY0" fmla="*/ 420437 h 1173325"/>
                <a:gd name="connsiteX1" fmla="*/ 390090 w 789458"/>
                <a:gd name="connsiteY1" fmla="*/ 160 h 1173325"/>
                <a:gd name="connsiteX2" fmla="*/ 775694 w 789458"/>
                <a:gd name="connsiteY2" fmla="*/ 377334 h 1173325"/>
                <a:gd name="connsiteX3" fmla="*/ 666969 w 789458"/>
                <a:gd name="connsiteY3" fmla="*/ 718515 h 1173325"/>
                <a:gd name="connsiteX4" fmla="*/ 706994 w 789458"/>
                <a:gd name="connsiteY4" fmla="*/ 964817 h 1173325"/>
                <a:gd name="connsiteX5" fmla="*/ 390090 w 789458"/>
                <a:gd name="connsiteY5" fmla="*/ 1173224 h 1173325"/>
                <a:gd name="connsiteX6" fmla="*/ 45054 w 789458"/>
                <a:gd name="connsiteY6" fmla="*/ 986369 h 1173325"/>
                <a:gd name="connsiteX7" fmla="*/ 158970 w 789458"/>
                <a:gd name="connsiteY7" fmla="*/ 749301 h 1173325"/>
                <a:gd name="connsiteX8" fmla="*/ 7568 w 789458"/>
                <a:gd name="connsiteY8" fmla="*/ 420437 h 1173325"/>
                <a:gd name="connsiteX0" fmla="*/ 7568 w 789458"/>
                <a:gd name="connsiteY0" fmla="*/ 420437 h 1173325"/>
                <a:gd name="connsiteX1" fmla="*/ 390090 w 789458"/>
                <a:gd name="connsiteY1" fmla="*/ 160 h 1173325"/>
                <a:gd name="connsiteX2" fmla="*/ 775694 w 789458"/>
                <a:gd name="connsiteY2" fmla="*/ 377334 h 1173325"/>
                <a:gd name="connsiteX3" fmla="*/ 666969 w 789458"/>
                <a:gd name="connsiteY3" fmla="*/ 718515 h 1173325"/>
                <a:gd name="connsiteX4" fmla="*/ 706994 w 789458"/>
                <a:gd name="connsiteY4" fmla="*/ 964817 h 1173325"/>
                <a:gd name="connsiteX5" fmla="*/ 390090 w 789458"/>
                <a:gd name="connsiteY5" fmla="*/ 1173224 h 1173325"/>
                <a:gd name="connsiteX6" fmla="*/ 45054 w 789458"/>
                <a:gd name="connsiteY6" fmla="*/ 986369 h 1173325"/>
                <a:gd name="connsiteX7" fmla="*/ 158970 w 789458"/>
                <a:gd name="connsiteY7" fmla="*/ 749301 h 1173325"/>
                <a:gd name="connsiteX8" fmla="*/ 7568 w 789458"/>
                <a:gd name="connsiteY8" fmla="*/ 420437 h 1173325"/>
                <a:gd name="connsiteX0" fmla="*/ 7568 w 789458"/>
                <a:gd name="connsiteY0" fmla="*/ 420437 h 1173444"/>
                <a:gd name="connsiteX1" fmla="*/ 390090 w 789458"/>
                <a:gd name="connsiteY1" fmla="*/ 160 h 1173444"/>
                <a:gd name="connsiteX2" fmla="*/ 775694 w 789458"/>
                <a:gd name="connsiteY2" fmla="*/ 377334 h 1173444"/>
                <a:gd name="connsiteX3" fmla="*/ 666969 w 789458"/>
                <a:gd name="connsiteY3" fmla="*/ 718515 h 1173444"/>
                <a:gd name="connsiteX4" fmla="*/ 725467 w 789458"/>
                <a:gd name="connsiteY4" fmla="*/ 1020235 h 1173444"/>
                <a:gd name="connsiteX5" fmla="*/ 390090 w 789458"/>
                <a:gd name="connsiteY5" fmla="*/ 1173224 h 1173444"/>
                <a:gd name="connsiteX6" fmla="*/ 45054 w 789458"/>
                <a:gd name="connsiteY6" fmla="*/ 986369 h 1173444"/>
                <a:gd name="connsiteX7" fmla="*/ 158970 w 789458"/>
                <a:gd name="connsiteY7" fmla="*/ 749301 h 1173444"/>
                <a:gd name="connsiteX8" fmla="*/ 7568 w 789458"/>
                <a:gd name="connsiteY8" fmla="*/ 420437 h 1173444"/>
                <a:gd name="connsiteX0" fmla="*/ 7568 w 788281"/>
                <a:gd name="connsiteY0" fmla="*/ 420437 h 1173444"/>
                <a:gd name="connsiteX1" fmla="*/ 390090 w 788281"/>
                <a:gd name="connsiteY1" fmla="*/ 160 h 1173444"/>
                <a:gd name="connsiteX2" fmla="*/ 775694 w 788281"/>
                <a:gd name="connsiteY2" fmla="*/ 377334 h 1173444"/>
                <a:gd name="connsiteX3" fmla="*/ 651575 w 788281"/>
                <a:gd name="connsiteY3" fmla="*/ 718515 h 1173444"/>
                <a:gd name="connsiteX4" fmla="*/ 725467 w 788281"/>
                <a:gd name="connsiteY4" fmla="*/ 1020235 h 1173444"/>
                <a:gd name="connsiteX5" fmla="*/ 390090 w 788281"/>
                <a:gd name="connsiteY5" fmla="*/ 1173224 h 1173444"/>
                <a:gd name="connsiteX6" fmla="*/ 45054 w 788281"/>
                <a:gd name="connsiteY6" fmla="*/ 986369 h 1173444"/>
                <a:gd name="connsiteX7" fmla="*/ 158970 w 788281"/>
                <a:gd name="connsiteY7" fmla="*/ 749301 h 1173444"/>
                <a:gd name="connsiteX8" fmla="*/ 7568 w 788281"/>
                <a:gd name="connsiteY8" fmla="*/ 420437 h 1173444"/>
                <a:gd name="connsiteX0" fmla="*/ 7568 w 788281"/>
                <a:gd name="connsiteY0" fmla="*/ 420437 h 1173444"/>
                <a:gd name="connsiteX1" fmla="*/ 390090 w 788281"/>
                <a:gd name="connsiteY1" fmla="*/ 160 h 1173444"/>
                <a:gd name="connsiteX2" fmla="*/ 775694 w 788281"/>
                <a:gd name="connsiteY2" fmla="*/ 377334 h 1173444"/>
                <a:gd name="connsiteX3" fmla="*/ 651575 w 788281"/>
                <a:gd name="connsiteY3" fmla="*/ 718515 h 1173444"/>
                <a:gd name="connsiteX4" fmla="*/ 725467 w 788281"/>
                <a:gd name="connsiteY4" fmla="*/ 1020235 h 1173444"/>
                <a:gd name="connsiteX5" fmla="*/ 390090 w 788281"/>
                <a:gd name="connsiteY5" fmla="*/ 1173224 h 1173444"/>
                <a:gd name="connsiteX6" fmla="*/ 45054 w 788281"/>
                <a:gd name="connsiteY6" fmla="*/ 986369 h 1173444"/>
                <a:gd name="connsiteX7" fmla="*/ 158970 w 788281"/>
                <a:gd name="connsiteY7" fmla="*/ 709277 h 1173444"/>
                <a:gd name="connsiteX8" fmla="*/ 7568 w 788281"/>
                <a:gd name="connsiteY8" fmla="*/ 420437 h 1173444"/>
                <a:gd name="connsiteX0" fmla="*/ 6689 w 787402"/>
                <a:gd name="connsiteY0" fmla="*/ 420437 h 1173444"/>
                <a:gd name="connsiteX1" fmla="*/ 389211 w 787402"/>
                <a:gd name="connsiteY1" fmla="*/ 160 h 1173444"/>
                <a:gd name="connsiteX2" fmla="*/ 774815 w 787402"/>
                <a:gd name="connsiteY2" fmla="*/ 377334 h 1173444"/>
                <a:gd name="connsiteX3" fmla="*/ 650696 w 787402"/>
                <a:gd name="connsiteY3" fmla="*/ 718515 h 1173444"/>
                <a:gd name="connsiteX4" fmla="*/ 724588 w 787402"/>
                <a:gd name="connsiteY4" fmla="*/ 1020235 h 1173444"/>
                <a:gd name="connsiteX5" fmla="*/ 389211 w 787402"/>
                <a:gd name="connsiteY5" fmla="*/ 1173224 h 1173444"/>
                <a:gd name="connsiteX6" fmla="*/ 44175 w 787402"/>
                <a:gd name="connsiteY6" fmla="*/ 986369 h 1173444"/>
                <a:gd name="connsiteX7" fmla="*/ 167327 w 787402"/>
                <a:gd name="connsiteY7" fmla="*/ 678489 h 1173444"/>
                <a:gd name="connsiteX8" fmla="*/ 6689 w 787402"/>
                <a:gd name="connsiteY8" fmla="*/ 420437 h 1173444"/>
                <a:gd name="connsiteX0" fmla="*/ 6689 w 785881"/>
                <a:gd name="connsiteY0" fmla="*/ 420437 h 1173444"/>
                <a:gd name="connsiteX1" fmla="*/ 389211 w 785881"/>
                <a:gd name="connsiteY1" fmla="*/ 160 h 1173444"/>
                <a:gd name="connsiteX2" fmla="*/ 774815 w 785881"/>
                <a:gd name="connsiteY2" fmla="*/ 377334 h 1173444"/>
                <a:gd name="connsiteX3" fmla="*/ 626066 w 785881"/>
                <a:gd name="connsiteY3" fmla="*/ 690805 h 1173444"/>
                <a:gd name="connsiteX4" fmla="*/ 724588 w 785881"/>
                <a:gd name="connsiteY4" fmla="*/ 1020235 h 1173444"/>
                <a:gd name="connsiteX5" fmla="*/ 389211 w 785881"/>
                <a:gd name="connsiteY5" fmla="*/ 1173224 h 1173444"/>
                <a:gd name="connsiteX6" fmla="*/ 44175 w 785881"/>
                <a:gd name="connsiteY6" fmla="*/ 986369 h 1173444"/>
                <a:gd name="connsiteX7" fmla="*/ 167327 w 785881"/>
                <a:gd name="connsiteY7" fmla="*/ 678489 h 1173444"/>
                <a:gd name="connsiteX8" fmla="*/ 6689 w 785881"/>
                <a:gd name="connsiteY8" fmla="*/ 420437 h 1173444"/>
                <a:gd name="connsiteX0" fmla="*/ 6689 w 785881"/>
                <a:gd name="connsiteY0" fmla="*/ 420437 h 1173903"/>
                <a:gd name="connsiteX1" fmla="*/ 389211 w 785881"/>
                <a:gd name="connsiteY1" fmla="*/ 160 h 1173903"/>
                <a:gd name="connsiteX2" fmla="*/ 774815 w 785881"/>
                <a:gd name="connsiteY2" fmla="*/ 377334 h 1173903"/>
                <a:gd name="connsiteX3" fmla="*/ 626066 w 785881"/>
                <a:gd name="connsiteY3" fmla="*/ 690805 h 1173903"/>
                <a:gd name="connsiteX4" fmla="*/ 724588 w 785881"/>
                <a:gd name="connsiteY4" fmla="*/ 1020235 h 1173903"/>
                <a:gd name="connsiteX5" fmla="*/ 389211 w 785881"/>
                <a:gd name="connsiteY5" fmla="*/ 1173224 h 1173903"/>
                <a:gd name="connsiteX6" fmla="*/ 38017 w 785881"/>
                <a:gd name="connsiteY6" fmla="*/ 958660 h 1173903"/>
                <a:gd name="connsiteX7" fmla="*/ 167327 w 785881"/>
                <a:gd name="connsiteY7" fmla="*/ 678489 h 1173903"/>
                <a:gd name="connsiteX8" fmla="*/ 6689 w 785881"/>
                <a:gd name="connsiteY8" fmla="*/ 420437 h 1173903"/>
                <a:gd name="connsiteX0" fmla="*/ 6689 w 785881"/>
                <a:gd name="connsiteY0" fmla="*/ 420437 h 1173244"/>
                <a:gd name="connsiteX1" fmla="*/ 389211 w 785881"/>
                <a:gd name="connsiteY1" fmla="*/ 160 h 1173244"/>
                <a:gd name="connsiteX2" fmla="*/ 774815 w 785881"/>
                <a:gd name="connsiteY2" fmla="*/ 377334 h 1173244"/>
                <a:gd name="connsiteX3" fmla="*/ 626066 w 785881"/>
                <a:gd name="connsiteY3" fmla="*/ 690805 h 1173244"/>
                <a:gd name="connsiteX4" fmla="*/ 724588 w 785881"/>
                <a:gd name="connsiteY4" fmla="*/ 970974 h 1173244"/>
                <a:gd name="connsiteX5" fmla="*/ 389211 w 785881"/>
                <a:gd name="connsiteY5" fmla="*/ 1173224 h 1173244"/>
                <a:gd name="connsiteX6" fmla="*/ 38017 w 785881"/>
                <a:gd name="connsiteY6" fmla="*/ 958660 h 1173244"/>
                <a:gd name="connsiteX7" fmla="*/ 167327 w 785881"/>
                <a:gd name="connsiteY7" fmla="*/ 678489 h 1173244"/>
                <a:gd name="connsiteX8" fmla="*/ 6689 w 785881"/>
                <a:gd name="connsiteY8" fmla="*/ 420437 h 1173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5881" h="1173244">
                  <a:moveTo>
                    <a:pt x="6689" y="420437"/>
                  </a:moveTo>
                  <a:cubicBezTo>
                    <a:pt x="43670" y="307382"/>
                    <a:pt x="261190" y="7344"/>
                    <a:pt x="389211" y="160"/>
                  </a:cubicBezTo>
                  <a:cubicBezTo>
                    <a:pt x="517232" y="-7024"/>
                    <a:pt x="720458" y="228360"/>
                    <a:pt x="774815" y="377334"/>
                  </a:cubicBezTo>
                  <a:cubicBezTo>
                    <a:pt x="829172" y="526308"/>
                    <a:pt x="667791" y="584168"/>
                    <a:pt x="626066" y="690805"/>
                  </a:cubicBezTo>
                  <a:cubicBezTo>
                    <a:pt x="584341" y="797442"/>
                    <a:pt x="766629" y="916227"/>
                    <a:pt x="724588" y="970974"/>
                  </a:cubicBezTo>
                  <a:cubicBezTo>
                    <a:pt x="682547" y="1025721"/>
                    <a:pt x="503639" y="1175276"/>
                    <a:pt x="389211" y="1173224"/>
                  </a:cubicBezTo>
                  <a:cubicBezTo>
                    <a:pt x="274783" y="1171172"/>
                    <a:pt x="85774" y="1057023"/>
                    <a:pt x="38017" y="958660"/>
                  </a:cubicBezTo>
                  <a:cubicBezTo>
                    <a:pt x="67231" y="795643"/>
                    <a:pt x="218217" y="762548"/>
                    <a:pt x="167327" y="678489"/>
                  </a:cubicBezTo>
                  <a:cubicBezTo>
                    <a:pt x="94850" y="561748"/>
                    <a:pt x="-30292" y="533492"/>
                    <a:pt x="6689" y="420437"/>
                  </a:cubicBezTo>
                  <a:close/>
                </a:path>
              </a:pathLst>
            </a:custGeom>
            <a:ln>
              <a:noFill/>
            </a:ln>
            <a:scene3d>
              <a:camera prst="orthographicFront"/>
              <a:lightRig rig="threePt" dir="t"/>
            </a:scene3d>
            <a:sp3d>
              <a:bevelT w="177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9AAB15F9-0A48-48BF-A155-4ACEED350C03}"/>
                </a:ext>
              </a:extLst>
            </p:cNvPr>
            <p:cNvSpPr/>
            <p:nvPr/>
          </p:nvSpPr>
          <p:spPr>
            <a:xfrm>
              <a:off x="4349098" y="4914095"/>
              <a:ext cx="321880" cy="179825"/>
            </a:xfrm>
            <a:prstGeom prst="ellipse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9C11CCAF-B84C-4B96-99AA-DEE8FFD8F090}"/>
                </a:ext>
              </a:extLst>
            </p:cNvPr>
            <p:cNvSpPr/>
            <p:nvPr/>
          </p:nvSpPr>
          <p:spPr>
            <a:xfrm>
              <a:off x="3533534" y="4061218"/>
              <a:ext cx="899720" cy="947153"/>
            </a:xfrm>
            <a:custGeom>
              <a:avLst/>
              <a:gdLst>
                <a:gd name="connsiteX0" fmla="*/ 0 w 1803633"/>
                <a:gd name="connsiteY0" fmla="*/ 1814405 h 1814405"/>
                <a:gd name="connsiteX1" fmla="*/ 310393 w 1803633"/>
                <a:gd name="connsiteY1" fmla="*/ 480555 h 1814405"/>
                <a:gd name="connsiteX2" fmla="*/ 956345 w 1803633"/>
                <a:gd name="connsiteY2" fmla="*/ 2383 h 1814405"/>
                <a:gd name="connsiteX3" fmla="*/ 1543575 w 1803633"/>
                <a:gd name="connsiteY3" fmla="*/ 363109 h 1814405"/>
                <a:gd name="connsiteX4" fmla="*/ 1803633 w 1803633"/>
                <a:gd name="connsiteY4" fmla="*/ 1688570 h 1814405"/>
                <a:gd name="connsiteX0" fmla="*/ 0 w 1803633"/>
                <a:gd name="connsiteY0" fmla="*/ 1812278 h 1812278"/>
                <a:gd name="connsiteX1" fmla="*/ 343949 w 1803633"/>
                <a:gd name="connsiteY1" fmla="*/ 394538 h 1812278"/>
                <a:gd name="connsiteX2" fmla="*/ 956345 w 1803633"/>
                <a:gd name="connsiteY2" fmla="*/ 256 h 1812278"/>
                <a:gd name="connsiteX3" fmla="*/ 1543575 w 1803633"/>
                <a:gd name="connsiteY3" fmla="*/ 360982 h 1812278"/>
                <a:gd name="connsiteX4" fmla="*/ 1803633 w 1803633"/>
                <a:gd name="connsiteY4" fmla="*/ 1686443 h 1812278"/>
                <a:gd name="connsiteX0" fmla="*/ 0 w 1753299"/>
                <a:gd name="connsiteY0" fmla="*/ 1812278 h 1812278"/>
                <a:gd name="connsiteX1" fmla="*/ 293615 w 1753299"/>
                <a:gd name="connsiteY1" fmla="*/ 394538 h 1812278"/>
                <a:gd name="connsiteX2" fmla="*/ 906011 w 1753299"/>
                <a:gd name="connsiteY2" fmla="*/ 256 h 1812278"/>
                <a:gd name="connsiteX3" fmla="*/ 1493241 w 1753299"/>
                <a:gd name="connsiteY3" fmla="*/ 360982 h 1812278"/>
                <a:gd name="connsiteX4" fmla="*/ 1753299 w 1753299"/>
                <a:gd name="connsiteY4" fmla="*/ 1686443 h 1812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3299" h="1812278">
                  <a:moveTo>
                    <a:pt x="0" y="1812278"/>
                  </a:moveTo>
                  <a:cubicBezTo>
                    <a:pt x="75501" y="1296355"/>
                    <a:pt x="142613" y="696542"/>
                    <a:pt x="293615" y="394538"/>
                  </a:cubicBezTo>
                  <a:cubicBezTo>
                    <a:pt x="444617" y="92534"/>
                    <a:pt x="706073" y="5849"/>
                    <a:pt x="906011" y="256"/>
                  </a:cubicBezTo>
                  <a:cubicBezTo>
                    <a:pt x="1105949" y="-5337"/>
                    <a:pt x="1352026" y="79951"/>
                    <a:pt x="1493241" y="360982"/>
                  </a:cubicBezTo>
                  <a:cubicBezTo>
                    <a:pt x="1634456" y="642013"/>
                    <a:pt x="1693877" y="1164228"/>
                    <a:pt x="1753299" y="1686443"/>
                  </a:cubicBezTo>
                </a:path>
              </a:pathLst>
            </a:custGeom>
            <a:noFill/>
            <a:ln w="1524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75730045-9820-448A-9DC4-7379EF26B5B3}"/>
                </a:ext>
              </a:extLst>
            </p:cNvPr>
            <p:cNvSpPr/>
            <p:nvPr/>
          </p:nvSpPr>
          <p:spPr>
            <a:xfrm>
              <a:off x="3282012" y="4918458"/>
              <a:ext cx="321880" cy="179825"/>
            </a:xfrm>
            <a:prstGeom prst="ellipse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F52BB1E-300A-473A-A6BF-87C759614A6D}"/>
                </a:ext>
              </a:extLst>
            </p:cNvPr>
            <p:cNvSpPr/>
            <p:nvPr/>
          </p:nvSpPr>
          <p:spPr>
            <a:xfrm>
              <a:off x="3453670" y="2849855"/>
              <a:ext cx="1110506" cy="1037667"/>
            </a:xfrm>
            <a:custGeom>
              <a:avLst/>
              <a:gdLst>
                <a:gd name="connsiteX0" fmla="*/ 449 w 2240310"/>
                <a:gd name="connsiteY0" fmla="*/ 0 h 1301381"/>
                <a:gd name="connsiteX1" fmla="*/ 176618 w 2240310"/>
                <a:gd name="connsiteY1" fmla="*/ 872455 h 1301381"/>
                <a:gd name="connsiteX2" fmla="*/ 1082629 w 2240310"/>
                <a:gd name="connsiteY2" fmla="*/ 1300294 h 1301381"/>
                <a:gd name="connsiteX3" fmla="*/ 1971862 w 2240310"/>
                <a:gd name="connsiteY3" fmla="*/ 964734 h 1301381"/>
                <a:gd name="connsiteX4" fmla="*/ 2240310 w 2240310"/>
                <a:gd name="connsiteY4" fmla="*/ 92279 h 1301381"/>
                <a:gd name="connsiteX0" fmla="*/ 32 w 2360594"/>
                <a:gd name="connsiteY0" fmla="*/ 1929027 h 1979996"/>
                <a:gd name="connsiteX1" fmla="*/ 296902 w 2360594"/>
                <a:gd name="connsiteY1" fmla="*/ 780177 h 1979996"/>
                <a:gd name="connsiteX2" fmla="*/ 1202913 w 2360594"/>
                <a:gd name="connsiteY2" fmla="*/ 1208016 h 1979996"/>
                <a:gd name="connsiteX3" fmla="*/ 2092146 w 2360594"/>
                <a:gd name="connsiteY3" fmla="*/ 872456 h 1979996"/>
                <a:gd name="connsiteX4" fmla="*/ 2360594 w 2360594"/>
                <a:gd name="connsiteY4" fmla="*/ 1 h 1979996"/>
                <a:gd name="connsiteX0" fmla="*/ 44 w 2360606"/>
                <a:gd name="connsiteY0" fmla="*/ 1929026 h 2031487"/>
                <a:gd name="connsiteX1" fmla="*/ 270092 w 2360606"/>
                <a:gd name="connsiteY1" fmla="*/ 1583431 h 2031487"/>
                <a:gd name="connsiteX2" fmla="*/ 1202925 w 2360606"/>
                <a:gd name="connsiteY2" fmla="*/ 1208015 h 2031487"/>
                <a:gd name="connsiteX3" fmla="*/ 2092158 w 2360606"/>
                <a:gd name="connsiteY3" fmla="*/ 872455 h 2031487"/>
                <a:gd name="connsiteX4" fmla="*/ 2360606 w 2360606"/>
                <a:gd name="connsiteY4" fmla="*/ 0 h 2031487"/>
                <a:gd name="connsiteX0" fmla="*/ 763362 w 2091262"/>
                <a:gd name="connsiteY0" fmla="*/ 2482087 h 2546787"/>
                <a:gd name="connsiteX1" fmla="*/ 748 w 2091262"/>
                <a:gd name="connsiteY1" fmla="*/ 1583431 h 2546787"/>
                <a:gd name="connsiteX2" fmla="*/ 933581 w 2091262"/>
                <a:gd name="connsiteY2" fmla="*/ 1208015 h 2546787"/>
                <a:gd name="connsiteX3" fmla="*/ 1822814 w 2091262"/>
                <a:gd name="connsiteY3" fmla="*/ 872455 h 2546787"/>
                <a:gd name="connsiteX4" fmla="*/ 2091262 w 2091262"/>
                <a:gd name="connsiteY4" fmla="*/ 0 h 2546787"/>
                <a:gd name="connsiteX0" fmla="*/ 796610 w 2090982"/>
                <a:gd name="connsiteY0" fmla="*/ 2547928 h 2609904"/>
                <a:gd name="connsiteX1" fmla="*/ 468 w 2090982"/>
                <a:gd name="connsiteY1" fmla="*/ 1583431 h 2609904"/>
                <a:gd name="connsiteX2" fmla="*/ 933301 w 2090982"/>
                <a:gd name="connsiteY2" fmla="*/ 1208015 h 2609904"/>
                <a:gd name="connsiteX3" fmla="*/ 1822534 w 2090982"/>
                <a:gd name="connsiteY3" fmla="*/ 872455 h 2609904"/>
                <a:gd name="connsiteX4" fmla="*/ 2090982 w 2090982"/>
                <a:gd name="connsiteY4" fmla="*/ 0 h 2609904"/>
                <a:gd name="connsiteX0" fmla="*/ 796610 w 2701192"/>
                <a:gd name="connsiteY0" fmla="*/ 1678791 h 1740767"/>
                <a:gd name="connsiteX1" fmla="*/ 468 w 2701192"/>
                <a:gd name="connsiteY1" fmla="*/ 714294 h 1740767"/>
                <a:gd name="connsiteX2" fmla="*/ 933301 w 2701192"/>
                <a:gd name="connsiteY2" fmla="*/ 338878 h 1740767"/>
                <a:gd name="connsiteX3" fmla="*/ 1822534 w 2701192"/>
                <a:gd name="connsiteY3" fmla="*/ 3318 h 1740767"/>
                <a:gd name="connsiteX4" fmla="*/ 2701192 w 2701192"/>
                <a:gd name="connsiteY4" fmla="*/ 65800 h 1740767"/>
                <a:gd name="connsiteX0" fmla="*/ 796610 w 2701192"/>
                <a:gd name="connsiteY0" fmla="*/ 1612991 h 1674967"/>
                <a:gd name="connsiteX1" fmla="*/ 468 w 2701192"/>
                <a:gd name="connsiteY1" fmla="*/ 648494 h 1674967"/>
                <a:gd name="connsiteX2" fmla="*/ 933301 w 2701192"/>
                <a:gd name="connsiteY2" fmla="*/ 273078 h 1674967"/>
                <a:gd name="connsiteX3" fmla="*/ 1829240 w 2701192"/>
                <a:gd name="connsiteY3" fmla="*/ 167961 h 1674967"/>
                <a:gd name="connsiteX4" fmla="*/ 2701192 w 2701192"/>
                <a:gd name="connsiteY4" fmla="*/ 0 h 1674967"/>
                <a:gd name="connsiteX0" fmla="*/ 796610 w 2781658"/>
                <a:gd name="connsiteY0" fmla="*/ 1445469 h 1507445"/>
                <a:gd name="connsiteX1" fmla="*/ 468 w 2781658"/>
                <a:gd name="connsiteY1" fmla="*/ 480972 h 1507445"/>
                <a:gd name="connsiteX2" fmla="*/ 933301 w 2781658"/>
                <a:gd name="connsiteY2" fmla="*/ 105556 h 1507445"/>
                <a:gd name="connsiteX3" fmla="*/ 1829240 w 2781658"/>
                <a:gd name="connsiteY3" fmla="*/ 439 h 1507445"/>
                <a:gd name="connsiteX4" fmla="*/ 2781658 w 2781658"/>
                <a:gd name="connsiteY4" fmla="*/ 16832 h 1507445"/>
                <a:gd name="connsiteX0" fmla="*/ 796610 w 2781658"/>
                <a:gd name="connsiteY0" fmla="*/ 1428636 h 1490612"/>
                <a:gd name="connsiteX1" fmla="*/ 468 w 2781658"/>
                <a:gd name="connsiteY1" fmla="*/ 464139 h 1490612"/>
                <a:gd name="connsiteX2" fmla="*/ 933301 w 2781658"/>
                <a:gd name="connsiteY2" fmla="*/ 88723 h 1490612"/>
                <a:gd name="connsiteX3" fmla="*/ 1802418 w 2781658"/>
                <a:gd name="connsiteY3" fmla="*/ 69200 h 1490612"/>
                <a:gd name="connsiteX4" fmla="*/ 2781658 w 2781658"/>
                <a:gd name="connsiteY4" fmla="*/ -1 h 1490612"/>
                <a:gd name="connsiteX0" fmla="*/ 796610 w 2781658"/>
                <a:gd name="connsiteY0" fmla="*/ 1428637 h 1490613"/>
                <a:gd name="connsiteX1" fmla="*/ 468 w 2781658"/>
                <a:gd name="connsiteY1" fmla="*/ 464140 h 1490613"/>
                <a:gd name="connsiteX2" fmla="*/ 933301 w 2781658"/>
                <a:gd name="connsiteY2" fmla="*/ 88724 h 1490613"/>
                <a:gd name="connsiteX3" fmla="*/ 1795712 w 2781658"/>
                <a:gd name="connsiteY3" fmla="*/ 121874 h 1490613"/>
                <a:gd name="connsiteX4" fmla="*/ 2781658 w 2781658"/>
                <a:gd name="connsiteY4" fmla="*/ 0 h 1490613"/>
                <a:gd name="connsiteX0" fmla="*/ 878804 w 2781259"/>
                <a:gd name="connsiteY0" fmla="*/ 1508202 h 1567178"/>
                <a:gd name="connsiteX1" fmla="*/ 69 w 2781259"/>
                <a:gd name="connsiteY1" fmla="*/ 464140 h 1567178"/>
                <a:gd name="connsiteX2" fmla="*/ 932902 w 2781259"/>
                <a:gd name="connsiteY2" fmla="*/ 88724 h 1567178"/>
                <a:gd name="connsiteX3" fmla="*/ 1795313 w 2781259"/>
                <a:gd name="connsiteY3" fmla="*/ 121874 h 1567178"/>
                <a:gd name="connsiteX4" fmla="*/ 2781259 w 2781259"/>
                <a:gd name="connsiteY4" fmla="*/ 0 h 1567178"/>
                <a:gd name="connsiteX0" fmla="*/ 878823 w 2781278"/>
                <a:gd name="connsiteY0" fmla="*/ 1508202 h 1514026"/>
                <a:gd name="connsiteX1" fmla="*/ 88 w 2781278"/>
                <a:gd name="connsiteY1" fmla="*/ 464140 h 1514026"/>
                <a:gd name="connsiteX2" fmla="*/ 932921 w 2781278"/>
                <a:gd name="connsiteY2" fmla="*/ 88724 h 1514026"/>
                <a:gd name="connsiteX3" fmla="*/ 1795332 w 2781278"/>
                <a:gd name="connsiteY3" fmla="*/ 121874 h 1514026"/>
                <a:gd name="connsiteX4" fmla="*/ 2781278 w 2781278"/>
                <a:gd name="connsiteY4" fmla="*/ 0 h 1514026"/>
                <a:gd name="connsiteX0" fmla="*/ 883484 w 2781263"/>
                <a:gd name="connsiteY0" fmla="*/ 1532683 h 1538385"/>
                <a:gd name="connsiteX1" fmla="*/ 73 w 2781263"/>
                <a:gd name="connsiteY1" fmla="*/ 464140 h 1538385"/>
                <a:gd name="connsiteX2" fmla="*/ 932906 w 2781263"/>
                <a:gd name="connsiteY2" fmla="*/ 88724 h 1538385"/>
                <a:gd name="connsiteX3" fmla="*/ 1795317 w 2781263"/>
                <a:gd name="connsiteY3" fmla="*/ 121874 h 1538385"/>
                <a:gd name="connsiteX4" fmla="*/ 2781263 w 2781263"/>
                <a:gd name="connsiteY4" fmla="*/ 0 h 1538385"/>
                <a:gd name="connsiteX0" fmla="*/ 883484 w 2781263"/>
                <a:gd name="connsiteY0" fmla="*/ 1532683 h 1538385"/>
                <a:gd name="connsiteX1" fmla="*/ 73 w 2781263"/>
                <a:gd name="connsiteY1" fmla="*/ 464140 h 1538385"/>
                <a:gd name="connsiteX2" fmla="*/ 932906 w 2781263"/>
                <a:gd name="connsiteY2" fmla="*/ 88724 h 1538385"/>
                <a:gd name="connsiteX3" fmla="*/ 1795317 w 2781263"/>
                <a:gd name="connsiteY3" fmla="*/ 121874 h 1538385"/>
                <a:gd name="connsiteX4" fmla="*/ 2781263 w 2781263"/>
                <a:gd name="connsiteY4" fmla="*/ 0 h 1538385"/>
                <a:gd name="connsiteX0" fmla="*/ 883484 w 2781263"/>
                <a:gd name="connsiteY0" fmla="*/ 1532683 h 1538385"/>
                <a:gd name="connsiteX1" fmla="*/ 73 w 2781263"/>
                <a:gd name="connsiteY1" fmla="*/ 464140 h 1538385"/>
                <a:gd name="connsiteX2" fmla="*/ 932906 w 2781263"/>
                <a:gd name="connsiteY2" fmla="*/ 88724 h 1538385"/>
                <a:gd name="connsiteX3" fmla="*/ 1810319 w 2781263"/>
                <a:gd name="connsiteY3" fmla="*/ 158701 h 1538385"/>
                <a:gd name="connsiteX4" fmla="*/ 2781263 w 2781263"/>
                <a:gd name="connsiteY4" fmla="*/ 0 h 1538385"/>
                <a:gd name="connsiteX0" fmla="*/ 883484 w 2781263"/>
                <a:gd name="connsiteY0" fmla="*/ 1532683 h 1538385"/>
                <a:gd name="connsiteX1" fmla="*/ 73 w 2781263"/>
                <a:gd name="connsiteY1" fmla="*/ 464140 h 1538385"/>
                <a:gd name="connsiteX2" fmla="*/ 932906 w 2781263"/>
                <a:gd name="connsiteY2" fmla="*/ 88724 h 1538385"/>
                <a:gd name="connsiteX3" fmla="*/ 1810319 w 2781263"/>
                <a:gd name="connsiteY3" fmla="*/ 158701 h 1538385"/>
                <a:gd name="connsiteX4" fmla="*/ 2781263 w 2781263"/>
                <a:gd name="connsiteY4" fmla="*/ 0 h 1538385"/>
                <a:gd name="connsiteX0" fmla="*/ 244566 w 2832620"/>
                <a:gd name="connsiteY0" fmla="*/ 1847785 h 1852278"/>
                <a:gd name="connsiteX1" fmla="*/ 51430 w 2832620"/>
                <a:gd name="connsiteY1" fmla="*/ 464140 h 1852278"/>
                <a:gd name="connsiteX2" fmla="*/ 984263 w 2832620"/>
                <a:gd name="connsiteY2" fmla="*/ 88724 h 1852278"/>
                <a:gd name="connsiteX3" fmla="*/ 1861676 w 2832620"/>
                <a:gd name="connsiteY3" fmla="*/ 158701 h 1852278"/>
                <a:gd name="connsiteX4" fmla="*/ 2832620 w 2832620"/>
                <a:gd name="connsiteY4" fmla="*/ 0 h 1852278"/>
                <a:gd name="connsiteX0" fmla="*/ 211953 w 2800007"/>
                <a:gd name="connsiteY0" fmla="*/ 1847785 h 1853061"/>
                <a:gd name="connsiteX1" fmla="*/ 61202 w 2800007"/>
                <a:gd name="connsiteY1" fmla="*/ 648445 h 1853061"/>
                <a:gd name="connsiteX2" fmla="*/ 951650 w 2800007"/>
                <a:gd name="connsiteY2" fmla="*/ 88724 h 1853061"/>
                <a:gd name="connsiteX3" fmla="*/ 1829063 w 2800007"/>
                <a:gd name="connsiteY3" fmla="*/ 158701 h 1853061"/>
                <a:gd name="connsiteX4" fmla="*/ 2800007 w 2800007"/>
                <a:gd name="connsiteY4" fmla="*/ 0 h 1853061"/>
                <a:gd name="connsiteX0" fmla="*/ 200215 w 2806434"/>
                <a:gd name="connsiteY0" fmla="*/ 1877511 h 1882666"/>
                <a:gd name="connsiteX1" fmla="*/ 67629 w 2806434"/>
                <a:gd name="connsiteY1" fmla="*/ 648445 h 1882666"/>
                <a:gd name="connsiteX2" fmla="*/ 958077 w 2806434"/>
                <a:gd name="connsiteY2" fmla="*/ 88724 h 1882666"/>
                <a:gd name="connsiteX3" fmla="*/ 1835490 w 2806434"/>
                <a:gd name="connsiteY3" fmla="*/ 158701 h 1882666"/>
                <a:gd name="connsiteX4" fmla="*/ 2806434 w 2806434"/>
                <a:gd name="connsiteY4" fmla="*/ 0 h 1882666"/>
                <a:gd name="connsiteX0" fmla="*/ 190205 w 2796424"/>
                <a:gd name="connsiteY0" fmla="*/ 1877511 h 1877510"/>
                <a:gd name="connsiteX1" fmla="*/ 57619 w 2796424"/>
                <a:gd name="connsiteY1" fmla="*/ 648445 h 1877510"/>
                <a:gd name="connsiteX2" fmla="*/ 948067 w 2796424"/>
                <a:gd name="connsiteY2" fmla="*/ 88724 h 1877510"/>
                <a:gd name="connsiteX3" fmla="*/ 1825480 w 2796424"/>
                <a:gd name="connsiteY3" fmla="*/ 158701 h 1877510"/>
                <a:gd name="connsiteX4" fmla="*/ 2796424 w 2796424"/>
                <a:gd name="connsiteY4" fmla="*/ 0 h 1877510"/>
                <a:gd name="connsiteX0" fmla="*/ 172962 w 2805118"/>
                <a:gd name="connsiteY0" fmla="*/ 1893183 h 1893183"/>
                <a:gd name="connsiteX1" fmla="*/ 66313 w 2805118"/>
                <a:gd name="connsiteY1" fmla="*/ 648445 h 1893183"/>
                <a:gd name="connsiteX2" fmla="*/ 956761 w 2805118"/>
                <a:gd name="connsiteY2" fmla="*/ 88724 h 1893183"/>
                <a:gd name="connsiteX3" fmla="*/ 1834174 w 2805118"/>
                <a:gd name="connsiteY3" fmla="*/ 158701 h 1893183"/>
                <a:gd name="connsiteX4" fmla="*/ 2805118 w 2805118"/>
                <a:gd name="connsiteY4" fmla="*/ 0 h 1893183"/>
                <a:gd name="connsiteX0" fmla="*/ 172962 w 2235643"/>
                <a:gd name="connsiteY0" fmla="*/ 1830693 h 1830693"/>
                <a:gd name="connsiteX1" fmla="*/ 66313 w 2235643"/>
                <a:gd name="connsiteY1" fmla="*/ 585955 h 1830693"/>
                <a:gd name="connsiteX2" fmla="*/ 956761 w 2235643"/>
                <a:gd name="connsiteY2" fmla="*/ 26234 h 1830693"/>
                <a:gd name="connsiteX3" fmla="*/ 1834174 w 2235643"/>
                <a:gd name="connsiteY3" fmla="*/ 96211 h 1830693"/>
                <a:gd name="connsiteX4" fmla="*/ 2235643 w 2235643"/>
                <a:gd name="connsiteY4" fmla="*/ 1681108 h 1830693"/>
                <a:gd name="connsiteX0" fmla="*/ 172962 w 2235643"/>
                <a:gd name="connsiteY0" fmla="*/ 1805015 h 1805015"/>
                <a:gd name="connsiteX1" fmla="*/ 66313 w 2235643"/>
                <a:gd name="connsiteY1" fmla="*/ 560277 h 1805015"/>
                <a:gd name="connsiteX2" fmla="*/ 956761 w 2235643"/>
                <a:gd name="connsiteY2" fmla="*/ 556 h 1805015"/>
                <a:gd name="connsiteX3" fmla="*/ 1803558 w 2235643"/>
                <a:gd name="connsiteY3" fmla="*/ 449315 h 1805015"/>
                <a:gd name="connsiteX4" fmla="*/ 2235643 w 2235643"/>
                <a:gd name="connsiteY4" fmla="*/ 1655430 h 1805015"/>
                <a:gd name="connsiteX0" fmla="*/ 172962 w 2235643"/>
                <a:gd name="connsiteY0" fmla="*/ 1805195 h 1805195"/>
                <a:gd name="connsiteX1" fmla="*/ 66313 w 2235643"/>
                <a:gd name="connsiteY1" fmla="*/ 560457 h 1805195"/>
                <a:gd name="connsiteX2" fmla="*/ 956761 w 2235643"/>
                <a:gd name="connsiteY2" fmla="*/ 736 h 1805195"/>
                <a:gd name="connsiteX3" fmla="*/ 1803558 w 2235643"/>
                <a:gd name="connsiteY3" fmla="*/ 449495 h 1805195"/>
                <a:gd name="connsiteX4" fmla="*/ 2235643 w 2235643"/>
                <a:gd name="connsiteY4" fmla="*/ 1655610 h 1805195"/>
                <a:gd name="connsiteX0" fmla="*/ 172962 w 2235643"/>
                <a:gd name="connsiteY0" fmla="*/ 1805249 h 1805249"/>
                <a:gd name="connsiteX1" fmla="*/ 66313 w 2235643"/>
                <a:gd name="connsiteY1" fmla="*/ 560511 h 1805249"/>
                <a:gd name="connsiteX2" fmla="*/ 956761 w 2235643"/>
                <a:gd name="connsiteY2" fmla="*/ 790 h 1805249"/>
                <a:gd name="connsiteX3" fmla="*/ 1803558 w 2235643"/>
                <a:gd name="connsiteY3" fmla="*/ 449549 h 1805249"/>
                <a:gd name="connsiteX4" fmla="*/ 2235643 w 2235643"/>
                <a:gd name="connsiteY4" fmla="*/ 1655664 h 1805249"/>
                <a:gd name="connsiteX0" fmla="*/ 172962 w 2235643"/>
                <a:gd name="connsiteY0" fmla="*/ 1805310 h 1805310"/>
                <a:gd name="connsiteX1" fmla="*/ 66313 w 2235643"/>
                <a:gd name="connsiteY1" fmla="*/ 560572 h 1805310"/>
                <a:gd name="connsiteX2" fmla="*/ 956761 w 2235643"/>
                <a:gd name="connsiteY2" fmla="*/ 851 h 1805310"/>
                <a:gd name="connsiteX3" fmla="*/ 1803558 w 2235643"/>
                <a:gd name="connsiteY3" fmla="*/ 449610 h 1805310"/>
                <a:gd name="connsiteX4" fmla="*/ 2235643 w 2235643"/>
                <a:gd name="connsiteY4" fmla="*/ 1655725 h 1805310"/>
                <a:gd name="connsiteX0" fmla="*/ 172962 w 2235643"/>
                <a:gd name="connsiteY0" fmla="*/ 1806093 h 1806093"/>
                <a:gd name="connsiteX1" fmla="*/ 66313 w 2235643"/>
                <a:gd name="connsiteY1" fmla="*/ 561355 h 1806093"/>
                <a:gd name="connsiteX2" fmla="*/ 956761 w 2235643"/>
                <a:gd name="connsiteY2" fmla="*/ 1634 h 1806093"/>
                <a:gd name="connsiteX3" fmla="*/ 1870914 w 2235643"/>
                <a:gd name="connsiteY3" fmla="*/ 414318 h 1806093"/>
                <a:gd name="connsiteX4" fmla="*/ 2235643 w 2235643"/>
                <a:gd name="connsiteY4" fmla="*/ 1656508 h 1806093"/>
                <a:gd name="connsiteX0" fmla="*/ 172962 w 2217274"/>
                <a:gd name="connsiteY0" fmla="*/ 1806093 h 1806093"/>
                <a:gd name="connsiteX1" fmla="*/ 66313 w 2217274"/>
                <a:gd name="connsiteY1" fmla="*/ 561355 h 1806093"/>
                <a:gd name="connsiteX2" fmla="*/ 956761 w 2217274"/>
                <a:gd name="connsiteY2" fmla="*/ 1634 h 1806093"/>
                <a:gd name="connsiteX3" fmla="*/ 1870914 w 2217274"/>
                <a:gd name="connsiteY3" fmla="*/ 414318 h 1806093"/>
                <a:gd name="connsiteX4" fmla="*/ 2217274 w 2217274"/>
                <a:gd name="connsiteY4" fmla="*/ 1734670 h 1806093"/>
                <a:gd name="connsiteX0" fmla="*/ 172962 w 2217274"/>
                <a:gd name="connsiteY0" fmla="*/ 1806093 h 1806093"/>
                <a:gd name="connsiteX1" fmla="*/ 66313 w 2217274"/>
                <a:gd name="connsiteY1" fmla="*/ 561355 h 1806093"/>
                <a:gd name="connsiteX2" fmla="*/ 956761 w 2217274"/>
                <a:gd name="connsiteY2" fmla="*/ 1634 h 1806093"/>
                <a:gd name="connsiteX3" fmla="*/ 1870914 w 2217274"/>
                <a:gd name="connsiteY3" fmla="*/ 414318 h 1806093"/>
                <a:gd name="connsiteX4" fmla="*/ 2217274 w 2217274"/>
                <a:gd name="connsiteY4" fmla="*/ 1734670 h 1806093"/>
                <a:gd name="connsiteX0" fmla="*/ 172962 w 2217274"/>
                <a:gd name="connsiteY0" fmla="*/ 1806093 h 1806093"/>
                <a:gd name="connsiteX1" fmla="*/ 66313 w 2217274"/>
                <a:gd name="connsiteY1" fmla="*/ 561355 h 1806093"/>
                <a:gd name="connsiteX2" fmla="*/ 956761 w 2217274"/>
                <a:gd name="connsiteY2" fmla="*/ 1634 h 1806093"/>
                <a:gd name="connsiteX3" fmla="*/ 1870914 w 2217274"/>
                <a:gd name="connsiteY3" fmla="*/ 414318 h 1806093"/>
                <a:gd name="connsiteX4" fmla="*/ 2217274 w 2217274"/>
                <a:gd name="connsiteY4" fmla="*/ 1734670 h 1806093"/>
                <a:gd name="connsiteX0" fmla="*/ 181564 w 2225876"/>
                <a:gd name="connsiteY0" fmla="*/ 1806093 h 1806093"/>
                <a:gd name="connsiteX1" fmla="*/ 74915 w 2225876"/>
                <a:gd name="connsiteY1" fmla="*/ 561355 h 1806093"/>
                <a:gd name="connsiteX2" fmla="*/ 1081706 w 2225876"/>
                <a:gd name="connsiteY2" fmla="*/ 1634 h 1806093"/>
                <a:gd name="connsiteX3" fmla="*/ 1879516 w 2225876"/>
                <a:gd name="connsiteY3" fmla="*/ 414318 h 1806093"/>
                <a:gd name="connsiteX4" fmla="*/ 2225876 w 2225876"/>
                <a:gd name="connsiteY4" fmla="*/ 1734670 h 1806093"/>
                <a:gd name="connsiteX0" fmla="*/ 180206 w 2224518"/>
                <a:gd name="connsiteY0" fmla="*/ 1806093 h 1806093"/>
                <a:gd name="connsiteX1" fmla="*/ 73557 w 2224518"/>
                <a:gd name="connsiteY1" fmla="*/ 561355 h 1806093"/>
                <a:gd name="connsiteX2" fmla="*/ 1061977 w 2224518"/>
                <a:gd name="connsiteY2" fmla="*/ 1634 h 1806093"/>
                <a:gd name="connsiteX3" fmla="*/ 1878158 w 2224518"/>
                <a:gd name="connsiteY3" fmla="*/ 414318 h 1806093"/>
                <a:gd name="connsiteX4" fmla="*/ 2224518 w 2224518"/>
                <a:gd name="connsiteY4" fmla="*/ 1734670 h 1806093"/>
                <a:gd name="connsiteX0" fmla="*/ 180204 w 2224516"/>
                <a:gd name="connsiteY0" fmla="*/ 1804884 h 1804884"/>
                <a:gd name="connsiteX1" fmla="*/ 73555 w 2224516"/>
                <a:gd name="connsiteY1" fmla="*/ 560146 h 1804884"/>
                <a:gd name="connsiteX2" fmla="*/ 1061975 w 2224516"/>
                <a:gd name="connsiteY2" fmla="*/ 425 h 1804884"/>
                <a:gd name="connsiteX3" fmla="*/ 1896526 w 2224516"/>
                <a:gd name="connsiteY3" fmla="*/ 479245 h 1804884"/>
                <a:gd name="connsiteX4" fmla="*/ 2224516 w 2224516"/>
                <a:gd name="connsiteY4" fmla="*/ 1733461 h 1804884"/>
                <a:gd name="connsiteX0" fmla="*/ 180204 w 2224516"/>
                <a:gd name="connsiteY0" fmla="*/ 1804882 h 1804882"/>
                <a:gd name="connsiteX1" fmla="*/ 73555 w 2224516"/>
                <a:gd name="connsiteY1" fmla="*/ 560144 h 1804882"/>
                <a:gd name="connsiteX2" fmla="*/ 1061975 w 2224516"/>
                <a:gd name="connsiteY2" fmla="*/ 423 h 1804882"/>
                <a:gd name="connsiteX3" fmla="*/ 1896526 w 2224516"/>
                <a:gd name="connsiteY3" fmla="*/ 479243 h 1804882"/>
                <a:gd name="connsiteX4" fmla="*/ 2224516 w 2224516"/>
                <a:gd name="connsiteY4" fmla="*/ 1733459 h 1804882"/>
                <a:gd name="connsiteX0" fmla="*/ 180204 w 2224516"/>
                <a:gd name="connsiteY0" fmla="*/ 1804907 h 1804907"/>
                <a:gd name="connsiteX1" fmla="*/ 73555 w 2224516"/>
                <a:gd name="connsiteY1" fmla="*/ 560169 h 1804907"/>
                <a:gd name="connsiteX2" fmla="*/ 1061975 w 2224516"/>
                <a:gd name="connsiteY2" fmla="*/ 448 h 1804907"/>
                <a:gd name="connsiteX3" fmla="*/ 1896526 w 2224516"/>
                <a:gd name="connsiteY3" fmla="*/ 479268 h 1804907"/>
                <a:gd name="connsiteX4" fmla="*/ 2224516 w 2224516"/>
                <a:gd name="connsiteY4" fmla="*/ 1733484 h 1804907"/>
                <a:gd name="connsiteX0" fmla="*/ 119747 w 2164059"/>
                <a:gd name="connsiteY0" fmla="*/ 1804972 h 1804972"/>
                <a:gd name="connsiteX1" fmla="*/ 111071 w 2164059"/>
                <a:gd name="connsiteY1" fmla="*/ 566247 h 1804972"/>
                <a:gd name="connsiteX2" fmla="*/ 1001518 w 2164059"/>
                <a:gd name="connsiteY2" fmla="*/ 513 h 1804972"/>
                <a:gd name="connsiteX3" fmla="*/ 1836069 w 2164059"/>
                <a:gd name="connsiteY3" fmla="*/ 479333 h 1804972"/>
                <a:gd name="connsiteX4" fmla="*/ 2164059 w 2164059"/>
                <a:gd name="connsiteY4" fmla="*/ 1733549 h 1804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4059" h="1804972">
                  <a:moveTo>
                    <a:pt x="119747" y="1804972"/>
                  </a:moveTo>
                  <a:cubicBezTo>
                    <a:pt x="-41040" y="1746119"/>
                    <a:pt x="-35891" y="866990"/>
                    <a:pt x="111071" y="566247"/>
                  </a:cubicBezTo>
                  <a:cubicBezTo>
                    <a:pt x="258033" y="265504"/>
                    <a:pt x="714018" y="14999"/>
                    <a:pt x="1001518" y="513"/>
                  </a:cubicBezTo>
                  <a:cubicBezTo>
                    <a:pt x="1289018" y="-13973"/>
                    <a:pt x="1716841" y="280603"/>
                    <a:pt x="1836069" y="479333"/>
                  </a:cubicBezTo>
                  <a:cubicBezTo>
                    <a:pt x="2066896" y="597946"/>
                    <a:pt x="2126307" y="1546030"/>
                    <a:pt x="2164059" y="1733549"/>
                  </a:cubicBezTo>
                </a:path>
              </a:pathLst>
            </a:custGeom>
            <a:noFill/>
            <a:ln w="114300"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583CD3EE-90CF-43BA-A24E-8F1F002C54A0}"/>
                </a:ext>
              </a:extLst>
            </p:cNvPr>
            <p:cNvSpPr/>
            <p:nvPr/>
          </p:nvSpPr>
          <p:spPr>
            <a:xfrm rot="20996674">
              <a:off x="4464245" y="3775095"/>
              <a:ext cx="199862" cy="217588"/>
            </a:xfrm>
            <a:prstGeom prst="ellipse">
              <a:avLst/>
            </a:prstGeom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7294EB48-9FB3-468F-8296-66D07B8BF116}"/>
                </a:ext>
              </a:extLst>
            </p:cNvPr>
            <p:cNvSpPr/>
            <p:nvPr/>
          </p:nvSpPr>
          <p:spPr>
            <a:xfrm rot="20704271">
              <a:off x="3420014" y="3803963"/>
              <a:ext cx="199862" cy="217588"/>
            </a:xfrm>
            <a:prstGeom prst="ellipse">
              <a:avLst/>
            </a:prstGeom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2909D7B3-762E-46C5-8510-5CDB6F1CDB52}"/>
                </a:ext>
              </a:extLst>
            </p:cNvPr>
            <p:cNvSpPr/>
            <p:nvPr/>
          </p:nvSpPr>
          <p:spPr>
            <a:xfrm rot="16200000">
              <a:off x="4005544" y="2311814"/>
              <a:ext cx="102806" cy="58583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23">
              <a:extLst>
                <a:ext uri="{FF2B5EF4-FFF2-40B4-BE49-F238E27FC236}">
                  <a16:creationId xmlns:a16="http://schemas.microsoft.com/office/drawing/2014/main" id="{D2ADCA73-2769-4FDA-9388-8FCBD0C21560}"/>
                </a:ext>
              </a:extLst>
            </p:cNvPr>
            <p:cNvSpPr/>
            <p:nvPr/>
          </p:nvSpPr>
          <p:spPr>
            <a:xfrm rot="10800000">
              <a:off x="3862917" y="2579186"/>
              <a:ext cx="206442" cy="100996"/>
            </a:xfrm>
            <a:custGeom>
              <a:avLst/>
              <a:gdLst>
                <a:gd name="connsiteX0" fmla="*/ 0 w 182588"/>
                <a:gd name="connsiteY0" fmla="*/ 67602 h 135203"/>
                <a:gd name="connsiteX1" fmla="*/ 91294 w 182588"/>
                <a:gd name="connsiteY1" fmla="*/ 0 h 135203"/>
                <a:gd name="connsiteX2" fmla="*/ 182588 w 182588"/>
                <a:gd name="connsiteY2" fmla="*/ 67602 h 135203"/>
                <a:gd name="connsiteX3" fmla="*/ 91294 w 182588"/>
                <a:gd name="connsiteY3" fmla="*/ 135204 h 135203"/>
                <a:gd name="connsiteX4" fmla="*/ 0 w 182588"/>
                <a:gd name="connsiteY4" fmla="*/ 67602 h 135203"/>
                <a:gd name="connsiteX0" fmla="*/ 8 w 182596"/>
                <a:gd name="connsiteY0" fmla="*/ 34976 h 102578"/>
                <a:gd name="connsiteX1" fmla="*/ 87460 w 182596"/>
                <a:gd name="connsiteY1" fmla="*/ 31 h 102578"/>
                <a:gd name="connsiteX2" fmla="*/ 182596 w 182596"/>
                <a:gd name="connsiteY2" fmla="*/ 34976 h 102578"/>
                <a:gd name="connsiteX3" fmla="*/ 91302 w 182596"/>
                <a:gd name="connsiteY3" fmla="*/ 102578 h 102578"/>
                <a:gd name="connsiteX4" fmla="*/ 8 w 182596"/>
                <a:gd name="connsiteY4" fmla="*/ 34976 h 102578"/>
                <a:gd name="connsiteX0" fmla="*/ 2 w 182590"/>
                <a:gd name="connsiteY0" fmla="*/ 34976 h 102578"/>
                <a:gd name="connsiteX1" fmla="*/ 89375 w 182590"/>
                <a:gd name="connsiteY1" fmla="*/ 31 h 102578"/>
                <a:gd name="connsiteX2" fmla="*/ 182590 w 182590"/>
                <a:gd name="connsiteY2" fmla="*/ 34976 h 102578"/>
                <a:gd name="connsiteX3" fmla="*/ 91296 w 182590"/>
                <a:gd name="connsiteY3" fmla="*/ 102578 h 102578"/>
                <a:gd name="connsiteX4" fmla="*/ 2 w 182590"/>
                <a:gd name="connsiteY4" fmla="*/ 34976 h 102578"/>
                <a:gd name="connsiteX0" fmla="*/ 2 w 182590"/>
                <a:gd name="connsiteY0" fmla="*/ 24453 h 92055"/>
                <a:gd name="connsiteX1" fmla="*/ 89375 w 182590"/>
                <a:gd name="connsiteY1" fmla="*/ 3645 h 92055"/>
                <a:gd name="connsiteX2" fmla="*/ 182590 w 182590"/>
                <a:gd name="connsiteY2" fmla="*/ 24453 h 92055"/>
                <a:gd name="connsiteX3" fmla="*/ 91296 w 182590"/>
                <a:gd name="connsiteY3" fmla="*/ 92055 h 92055"/>
                <a:gd name="connsiteX4" fmla="*/ 2 w 182590"/>
                <a:gd name="connsiteY4" fmla="*/ 24453 h 92055"/>
                <a:gd name="connsiteX0" fmla="*/ 2 w 182590"/>
                <a:gd name="connsiteY0" fmla="*/ 20775 h 88377"/>
                <a:gd name="connsiteX1" fmla="*/ 89375 w 182590"/>
                <a:gd name="connsiteY1" fmla="*/ 7821 h 88377"/>
                <a:gd name="connsiteX2" fmla="*/ 182590 w 182590"/>
                <a:gd name="connsiteY2" fmla="*/ 20775 h 88377"/>
                <a:gd name="connsiteX3" fmla="*/ 91296 w 182590"/>
                <a:gd name="connsiteY3" fmla="*/ 88377 h 88377"/>
                <a:gd name="connsiteX4" fmla="*/ 2 w 182590"/>
                <a:gd name="connsiteY4" fmla="*/ 20775 h 88377"/>
                <a:gd name="connsiteX0" fmla="*/ 34 w 182622"/>
                <a:gd name="connsiteY0" fmla="*/ 20775 h 88377"/>
                <a:gd name="connsiteX1" fmla="*/ 99830 w 182622"/>
                <a:gd name="connsiteY1" fmla="*/ 7821 h 88377"/>
                <a:gd name="connsiteX2" fmla="*/ 182622 w 182622"/>
                <a:gd name="connsiteY2" fmla="*/ 20775 h 88377"/>
                <a:gd name="connsiteX3" fmla="*/ 91328 w 182622"/>
                <a:gd name="connsiteY3" fmla="*/ 88377 h 88377"/>
                <a:gd name="connsiteX4" fmla="*/ 34 w 182622"/>
                <a:gd name="connsiteY4" fmla="*/ 20775 h 88377"/>
                <a:gd name="connsiteX0" fmla="*/ 4 w 182592"/>
                <a:gd name="connsiteY0" fmla="*/ 20775 h 88377"/>
                <a:gd name="connsiteX1" fmla="*/ 99800 w 182592"/>
                <a:gd name="connsiteY1" fmla="*/ 7821 h 88377"/>
                <a:gd name="connsiteX2" fmla="*/ 182592 w 182592"/>
                <a:gd name="connsiteY2" fmla="*/ 20775 h 88377"/>
                <a:gd name="connsiteX3" fmla="*/ 102879 w 182592"/>
                <a:gd name="connsiteY3" fmla="*/ 88377 h 88377"/>
                <a:gd name="connsiteX4" fmla="*/ 4 w 182592"/>
                <a:gd name="connsiteY4" fmla="*/ 20775 h 88377"/>
                <a:gd name="connsiteX0" fmla="*/ 3 w 175643"/>
                <a:gd name="connsiteY0" fmla="*/ 23971 h 91581"/>
                <a:gd name="connsiteX1" fmla="*/ 99799 w 175643"/>
                <a:gd name="connsiteY1" fmla="*/ 11017 h 91581"/>
                <a:gd name="connsiteX2" fmla="*/ 175642 w 175643"/>
                <a:gd name="connsiteY2" fmla="*/ 19258 h 91581"/>
                <a:gd name="connsiteX3" fmla="*/ 102878 w 175643"/>
                <a:gd name="connsiteY3" fmla="*/ 91573 h 91581"/>
                <a:gd name="connsiteX4" fmla="*/ 3 w 175643"/>
                <a:gd name="connsiteY4" fmla="*/ 23971 h 91581"/>
                <a:gd name="connsiteX0" fmla="*/ 3 w 175642"/>
                <a:gd name="connsiteY0" fmla="*/ 23484 h 91094"/>
                <a:gd name="connsiteX1" fmla="*/ 99799 w 175642"/>
                <a:gd name="connsiteY1" fmla="*/ 10530 h 91094"/>
                <a:gd name="connsiteX2" fmla="*/ 175642 w 175642"/>
                <a:gd name="connsiteY2" fmla="*/ 18771 h 91094"/>
                <a:gd name="connsiteX3" fmla="*/ 102878 w 175642"/>
                <a:gd name="connsiteY3" fmla="*/ 91086 h 91094"/>
                <a:gd name="connsiteX4" fmla="*/ 3 w 175642"/>
                <a:gd name="connsiteY4" fmla="*/ 23484 h 91094"/>
                <a:gd name="connsiteX0" fmla="*/ 3 w 175642"/>
                <a:gd name="connsiteY0" fmla="*/ 12954 h 80564"/>
                <a:gd name="connsiteX1" fmla="*/ 99799 w 175642"/>
                <a:gd name="connsiteY1" fmla="*/ 0 h 80564"/>
                <a:gd name="connsiteX2" fmla="*/ 175642 w 175642"/>
                <a:gd name="connsiteY2" fmla="*/ 8241 h 80564"/>
                <a:gd name="connsiteX3" fmla="*/ 102878 w 175642"/>
                <a:gd name="connsiteY3" fmla="*/ 80556 h 80564"/>
                <a:gd name="connsiteX4" fmla="*/ 3 w 175642"/>
                <a:gd name="connsiteY4" fmla="*/ 12954 h 80564"/>
                <a:gd name="connsiteX0" fmla="*/ 3 w 175642"/>
                <a:gd name="connsiteY0" fmla="*/ 14855 h 82536"/>
                <a:gd name="connsiteX1" fmla="*/ 99799 w 175642"/>
                <a:gd name="connsiteY1" fmla="*/ 1901 h 82536"/>
                <a:gd name="connsiteX2" fmla="*/ 175642 w 175642"/>
                <a:gd name="connsiteY2" fmla="*/ 0 h 82536"/>
                <a:gd name="connsiteX3" fmla="*/ 102878 w 175642"/>
                <a:gd name="connsiteY3" fmla="*/ 82457 h 82536"/>
                <a:gd name="connsiteX4" fmla="*/ 3 w 175642"/>
                <a:gd name="connsiteY4" fmla="*/ 14855 h 82536"/>
                <a:gd name="connsiteX0" fmla="*/ 4 w 165673"/>
                <a:gd name="connsiteY0" fmla="*/ 6582 h 84333"/>
                <a:gd name="connsiteX1" fmla="*/ 89830 w 165673"/>
                <a:gd name="connsiteY1" fmla="*/ 3770 h 84333"/>
                <a:gd name="connsiteX2" fmla="*/ 165673 w 165673"/>
                <a:gd name="connsiteY2" fmla="*/ 1869 h 84333"/>
                <a:gd name="connsiteX3" fmla="*/ 92909 w 165673"/>
                <a:gd name="connsiteY3" fmla="*/ 84326 h 84333"/>
                <a:gd name="connsiteX4" fmla="*/ 4 w 165673"/>
                <a:gd name="connsiteY4" fmla="*/ 6582 h 84333"/>
                <a:gd name="connsiteX0" fmla="*/ 4 w 165673"/>
                <a:gd name="connsiteY0" fmla="*/ 6582 h 84333"/>
                <a:gd name="connsiteX1" fmla="*/ 89830 w 165673"/>
                <a:gd name="connsiteY1" fmla="*/ 3770 h 84333"/>
                <a:gd name="connsiteX2" fmla="*/ 165673 w 165673"/>
                <a:gd name="connsiteY2" fmla="*/ 1869 h 84333"/>
                <a:gd name="connsiteX3" fmla="*/ 92909 w 165673"/>
                <a:gd name="connsiteY3" fmla="*/ 84326 h 84333"/>
                <a:gd name="connsiteX4" fmla="*/ 4 w 165673"/>
                <a:gd name="connsiteY4" fmla="*/ 6582 h 84333"/>
                <a:gd name="connsiteX0" fmla="*/ 4 w 165673"/>
                <a:gd name="connsiteY0" fmla="*/ 6582 h 84333"/>
                <a:gd name="connsiteX1" fmla="*/ 89830 w 165673"/>
                <a:gd name="connsiteY1" fmla="*/ 3770 h 84333"/>
                <a:gd name="connsiteX2" fmla="*/ 165673 w 165673"/>
                <a:gd name="connsiteY2" fmla="*/ 1869 h 84333"/>
                <a:gd name="connsiteX3" fmla="*/ 92909 w 165673"/>
                <a:gd name="connsiteY3" fmla="*/ 84326 h 84333"/>
                <a:gd name="connsiteX4" fmla="*/ 4 w 165673"/>
                <a:gd name="connsiteY4" fmla="*/ 6582 h 84333"/>
                <a:gd name="connsiteX0" fmla="*/ 4 w 159857"/>
                <a:gd name="connsiteY0" fmla="*/ 11474 h 82502"/>
                <a:gd name="connsiteX1" fmla="*/ 84014 w 159857"/>
                <a:gd name="connsiteY1" fmla="*/ 1901 h 82502"/>
                <a:gd name="connsiteX2" fmla="*/ 159857 w 159857"/>
                <a:gd name="connsiteY2" fmla="*/ 0 h 82502"/>
                <a:gd name="connsiteX3" fmla="*/ 87093 w 159857"/>
                <a:gd name="connsiteY3" fmla="*/ 82457 h 82502"/>
                <a:gd name="connsiteX4" fmla="*/ 4 w 159857"/>
                <a:gd name="connsiteY4" fmla="*/ 11474 h 82502"/>
                <a:gd name="connsiteX0" fmla="*/ 4 w 156534"/>
                <a:gd name="connsiteY0" fmla="*/ 6289 h 85165"/>
                <a:gd name="connsiteX1" fmla="*/ 80691 w 156534"/>
                <a:gd name="connsiteY1" fmla="*/ 4605 h 85165"/>
                <a:gd name="connsiteX2" fmla="*/ 156534 w 156534"/>
                <a:gd name="connsiteY2" fmla="*/ 2704 h 85165"/>
                <a:gd name="connsiteX3" fmla="*/ 83770 w 156534"/>
                <a:gd name="connsiteY3" fmla="*/ 85161 h 85165"/>
                <a:gd name="connsiteX4" fmla="*/ 4 w 156534"/>
                <a:gd name="connsiteY4" fmla="*/ 6289 h 85165"/>
                <a:gd name="connsiteX0" fmla="*/ 5 w 144071"/>
                <a:gd name="connsiteY0" fmla="*/ 5776 h 86901"/>
                <a:gd name="connsiteX1" fmla="*/ 68228 w 144071"/>
                <a:gd name="connsiteY1" fmla="*/ 6345 h 86901"/>
                <a:gd name="connsiteX2" fmla="*/ 144071 w 144071"/>
                <a:gd name="connsiteY2" fmla="*/ 4444 h 86901"/>
                <a:gd name="connsiteX3" fmla="*/ 71307 w 144071"/>
                <a:gd name="connsiteY3" fmla="*/ 86901 h 86901"/>
                <a:gd name="connsiteX4" fmla="*/ 5 w 144071"/>
                <a:gd name="connsiteY4" fmla="*/ 5776 h 86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071" h="86901">
                  <a:moveTo>
                    <a:pt x="5" y="5776"/>
                  </a:moveTo>
                  <a:cubicBezTo>
                    <a:pt x="-508" y="-7650"/>
                    <a:pt x="44217" y="6567"/>
                    <a:pt x="68228" y="6345"/>
                  </a:cubicBezTo>
                  <a:cubicBezTo>
                    <a:pt x="92239" y="6123"/>
                    <a:pt x="118790" y="5078"/>
                    <a:pt x="144071" y="4444"/>
                  </a:cubicBezTo>
                  <a:cubicBezTo>
                    <a:pt x="144071" y="41780"/>
                    <a:pt x="95318" y="86679"/>
                    <a:pt x="71307" y="86901"/>
                  </a:cubicBezTo>
                  <a:cubicBezTo>
                    <a:pt x="47296" y="87123"/>
                    <a:pt x="518" y="19202"/>
                    <a:pt x="5" y="5776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2">
                  <a:lumMod val="1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  <a:bevelB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17919272-5F99-4E20-B846-5D280B6EBAA5}"/>
                </a:ext>
              </a:extLst>
            </p:cNvPr>
            <p:cNvSpPr/>
            <p:nvPr/>
          </p:nvSpPr>
          <p:spPr>
            <a:xfrm rot="16200000">
              <a:off x="3823440" y="2311814"/>
              <a:ext cx="102806" cy="58583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Chord 53">
              <a:extLst>
                <a:ext uri="{FF2B5EF4-FFF2-40B4-BE49-F238E27FC236}">
                  <a16:creationId xmlns:a16="http://schemas.microsoft.com/office/drawing/2014/main" id="{3CB5BC28-A744-4408-A5FF-AFDDA67BDEF8}"/>
                </a:ext>
              </a:extLst>
            </p:cNvPr>
            <p:cNvSpPr/>
            <p:nvPr/>
          </p:nvSpPr>
          <p:spPr>
            <a:xfrm rot="5400000">
              <a:off x="3879353" y="1879319"/>
              <a:ext cx="143124" cy="559344"/>
            </a:xfrm>
            <a:custGeom>
              <a:avLst/>
              <a:gdLst>
                <a:gd name="connsiteX0" fmla="*/ 257135 w 320330"/>
                <a:gd name="connsiteY0" fmla="*/ 546870 h 609024"/>
                <a:gd name="connsiteX1" fmla="*/ 12815 w 320330"/>
                <a:gd name="connsiteY1" fmla="*/ 423864 h 609024"/>
                <a:gd name="connsiteX2" fmla="*/ 9087 w 320330"/>
                <a:gd name="connsiteY2" fmla="*/ 203402 h 609024"/>
                <a:gd name="connsiteX3" fmla="*/ 239111 w 320330"/>
                <a:gd name="connsiteY3" fmla="*/ 39560 h 609024"/>
                <a:gd name="connsiteX4" fmla="*/ 257135 w 320330"/>
                <a:gd name="connsiteY4" fmla="*/ 546870 h 609024"/>
                <a:gd name="connsiteX0" fmla="*/ 257135 w 257135"/>
                <a:gd name="connsiteY0" fmla="*/ 594782 h 657032"/>
                <a:gd name="connsiteX1" fmla="*/ 12815 w 257135"/>
                <a:gd name="connsiteY1" fmla="*/ 471776 h 657032"/>
                <a:gd name="connsiteX2" fmla="*/ 9087 w 257135"/>
                <a:gd name="connsiteY2" fmla="*/ 251314 h 657032"/>
                <a:gd name="connsiteX3" fmla="*/ 223180 w 257135"/>
                <a:gd name="connsiteY3" fmla="*/ 30433 h 657032"/>
                <a:gd name="connsiteX4" fmla="*/ 257135 w 257135"/>
                <a:gd name="connsiteY4" fmla="*/ 594782 h 657032"/>
                <a:gd name="connsiteX0" fmla="*/ 257135 w 257135"/>
                <a:gd name="connsiteY0" fmla="*/ 565227 h 627477"/>
                <a:gd name="connsiteX1" fmla="*/ 12815 w 257135"/>
                <a:gd name="connsiteY1" fmla="*/ 442221 h 627477"/>
                <a:gd name="connsiteX2" fmla="*/ 9087 w 257135"/>
                <a:gd name="connsiteY2" fmla="*/ 221759 h 627477"/>
                <a:gd name="connsiteX3" fmla="*/ 223180 w 257135"/>
                <a:gd name="connsiteY3" fmla="*/ 878 h 627477"/>
                <a:gd name="connsiteX4" fmla="*/ 257135 w 257135"/>
                <a:gd name="connsiteY4" fmla="*/ 565227 h 627477"/>
                <a:gd name="connsiteX0" fmla="*/ 246859 w 246859"/>
                <a:gd name="connsiteY0" fmla="*/ 613945 h 648503"/>
                <a:gd name="connsiteX1" fmla="*/ 21672 w 246859"/>
                <a:gd name="connsiteY1" fmla="*/ 442221 h 648503"/>
                <a:gd name="connsiteX2" fmla="*/ 17944 w 246859"/>
                <a:gd name="connsiteY2" fmla="*/ 221759 h 648503"/>
                <a:gd name="connsiteX3" fmla="*/ 232037 w 246859"/>
                <a:gd name="connsiteY3" fmla="*/ 878 h 648503"/>
                <a:gd name="connsiteX4" fmla="*/ 246859 w 246859"/>
                <a:gd name="connsiteY4" fmla="*/ 613945 h 648503"/>
                <a:gd name="connsiteX0" fmla="*/ 246859 w 246859"/>
                <a:gd name="connsiteY0" fmla="*/ 613945 h 618355"/>
                <a:gd name="connsiteX1" fmla="*/ 21672 w 246859"/>
                <a:gd name="connsiteY1" fmla="*/ 442221 h 618355"/>
                <a:gd name="connsiteX2" fmla="*/ 17944 w 246859"/>
                <a:gd name="connsiteY2" fmla="*/ 221759 h 618355"/>
                <a:gd name="connsiteX3" fmla="*/ 232037 w 246859"/>
                <a:gd name="connsiteY3" fmla="*/ 878 h 618355"/>
                <a:gd name="connsiteX4" fmla="*/ 246859 w 246859"/>
                <a:gd name="connsiteY4" fmla="*/ 613945 h 618355"/>
                <a:gd name="connsiteX0" fmla="*/ 247585 w 247585"/>
                <a:gd name="connsiteY0" fmla="*/ 615087 h 619678"/>
                <a:gd name="connsiteX1" fmla="*/ 22398 w 247585"/>
                <a:gd name="connsiteY1" fmla="*/ 443363 h 619678"/>
                <a:gd name="connsiteX2" fmla="*/ 17105 w 247585"/>
                <a:gd name="connsiteY2" fmla="*/ 182790 h 619678"/>
                <a:gd name="connsiteX3" fmla="*/ 232763 w 247585"/>
                <a:gd name="connsiteY3" fmla="*/ 2020 h 619678"/>
                <a:gd name="connsiteX4" fmla="*/ 247585 w 247585"/>
                <a:gd name="connsiteY4" fmla="*/ 615087 h 619678"/>
                <a:gd name="connsiteX0" fmla="*/ 247585 w 247585"/>
                <a:gd name="connsiteY0" fmla="*/ 614052 h 618643"/>
                <a:gd name="connsiteX1" fmla="*/ 22398 w 247585"/>
                <a:gd name="connsiteY1" fmla="*/ 442328 h 618643"/>
                <a:gd name="connsiteX2" fmla="*/ 17105 w 247585"/>
                <a:gd name="connsiteY2" fmla="*/ 181755 h 618643"/>
                <a:gd name="connsiteX3" fmla="*/ 232763 w 247585"/>
                <a:gd name="connsiteY3" fmla="*/ 985 h 618643"/>
                <a:gd name="connsiteX4" fmla="*/ 247585 w 247585"/>
                <a:gd name="connsiteY4" fmla="*/ 614052 h 618643"/>
                <a:gd name="connsiteX0" fmla="*/ 243192 w 243192"/>
                <a:gd name="connsiteY0" fmla="*/ 614434 h 619105"/>
                <a:gd name="connsiteX1" fmla="*/ 18005 w 243192"/>
                <a:gd name="connsiteY1" fmla="*/ 442710 h 619105"/>
                <a:gd name="connsiteX2" fmla="*/ 23167 w 243192"/>
                <a:gd name="connsiteY2" fmla="*/ 165424 h 619105"/>
                <a:gd name="connsiteX3" fmla="*/ 228370 w 243192"/>
                <a:gd name="connsiteY3" fmla="*/ 1367 h 619105"/>
                <a:gd name="connsiteX4" fmla="*/ 243192 w 243192"/>
                <a:gd name="connsiteY4" fmla="*/ 614434 h 619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192" h="619105">
                  <a:moveTo>
                    <a:pt x="243192" y="614434"/>
                  </a:moveTo>
                  <a:cubicBezTo>
                    <a:pt x="103230" y="645103"/>
                    <a:pt x="54676" y="517545"/>
                    <a:pt x="18005" y="442710"/>
                  </a:cubicBezTo>
                  <a:cubicBezTo>
                    <a:pt x="-18666" y="367875"/>
                    <a:pt x="9875" y="237215"/>
                    <a:pt x="23167" y="165424"/>
                  </a:cubicBezTo>
                  <a:cubicBezTo>
                    <a:pt x="85017" y="20407"/>
                    <a:pt x="129782" y="-7040"/>
                    <a:pt x="228370" y="1367"/>
                  </a:cubicBezTo>
                  <a:cubicBezTo>
                    <a:pt x="234378" y="170470"/>
                    <a:pt x="237184" y="445331"/>
                    <a:pt x="243192" y="614434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E0C9F6F0-435F-49BD-A9A2-21DE0BC52E09}"/>
              </a:ext>
            </a:extLst>
          </p:cNvPr>
          <p:cNvSpPr txBox="1"/>
          <p:nvPr/>
        </p:nvSpPr>
        <p:spPr>
          <a:xfrm>
            <a:off x="997663" y="1147366"/>
            <a:ext cx="2147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Negativity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A06C51B-BAD3-43C0-AE4B-2C4D1168F369}"/>
              </a:ext>
            </a:extLst>
          </p:cNvPr>
          <p:cNvSpPr txBox="1"/>
          <p:nvPr/>
        </p:nvSpPr>
        <p:spPr>
          <a:xfrm>
            <a:off x="2891598" y="1438219"/>
            <a:ext cx="2147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Negatella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7870D82-3AC0-43F3-9354-AA28F262F404}"/>
              </a:ext>
            </a:extLst>
          </p:cNvPr>
          <p:cNvSpPr txBox="1"/>
          <p:nvPr/>
        </p:nvSpPr>
        <p:spPr>
          <a:xfrm>
            <a:off x="4799455" y="2229575"/>
            <a:ext cx="16133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Junior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0AF07D0-CF70-483D-BC7E-D405BC2B311F}"/>
              </a:ext>
            </a:extLst>
          </p:cNvPr>
          <p:cNvSpPr txBox="1"/>
          <p:nvPr/>
        </p:nvSpPr>
        <p:spPr>
          <a:xfrm>
            <a:off x="6047044" y="2399788"/>
            <a:ext cx="1774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Negatina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5EFDEF4-E8BD-4433-9313-84E782B36FFF}"/>
              </a:ext>
            </a:extLst>
          </p:cNvPr>
          <p:cNvSpPr txBox="1"/>
          <p:nvPr/>
        </p:nvSpPr>
        <p:spPr>
          <a:xfrm>
            <a:off x="3904135" y="811854"/>
            <a:ext cx="47680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Negativity always breeds more negativity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CDBD56C-CD41-4DBB-8906-FC188AB5D94D}"/>
              </a:ext>
            </a:extLst>
          </p:cNvPr>
          <p:cNvSpPr txBox="1"/>
          <p:nvPr/>
        </p:nvSpPr>
        <p:spPr>
          <a:xfrm>
            <a:off x="2518518" y="5323840"/>
            <a:ext cx="3571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Bummers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A66750C-D4AC-41D9-BA20-D1A5A526EA3A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22-23</a:t>
            </a:r>
          </a:p>
        </p:txBody>
      </p:sp>
    </p:spTree>
    <p:extLst>
      <p:ext uri="{BB962C8B-B14F-4D97-AF65-F5344CB8AC3E}">
        <p14:creationId xmlns:p14="http://schemas.microsoft.com/office/powerpoint/2010/main" val="206873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73" grpId="0"/>
      <p:bldP spid="74" grpId="0"/>
      <p:bldP spid="75" grpId="0"/>
      <p:bldP spid="7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7F1229-06E6-41CF-977F-4AF9CC17AEDF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22-23</a:t>
            </a:r>
          </a:p>
        </p:txBody>
      </p:sp>
    </p:spTree>
    <p:extLst>
      <p:ext uri="{BB962C8B-B14F-4D97-AF65-F5344CB8AC3E}">
        <p14:creationId xmlns:p14="http://schemas.microsoft.com/office/powerpoint/2010/main" val="260723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24012A-3AA0-4F51-A3A1-B8F6522EA189}"/>
              </a:ext>
            </a:extLst>
          </p:cNvPr>
          <p:cNvSpPr txBox="1"/>
          <p:nvPr/>
        </p:nvSpPr>
        <p:spPr>
          <a:xfrm>
            <a:off x="466928" y="811854"/>
            <a:ext cx="82052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NLT ~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 cheat your neighbor by moving the ancient boundary markers set up by previous generations.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48DCD4-C947-4FD1-BC53-A948BF9974E4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22-23</a:t>
            </a:r>
          </a:p>
        </p:txBody>
      </p:sp>
    </p:spTree>
    <p:extLst>
      <p:ext uri="{BB962C8B-B14F-4D97-AF65-F5344CB8AC3E}">
        <p14:creationId xmlns:p14="http://schemas.microsoft.com/office/powerpoint/2010/main" val="406573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E6F46B-2BD9-41AE-B4BF-3F7D01B08161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22-23</a:t>
            </a:r>
          </a:p>
        </p:txBody>
      </p:sp>
    </p:spTree>
    <p:extLst>
      <p:ext uri="{BB962C8B-B14F-4D97-AF65-F5344CB8AC3E}">
        <p14:creationId xmlns:p14="http://schemas.microsoft.com/office/powerpoint/2010/main" val="179564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24012A-3AA0-4F51-A3A1-B8F6522EA189}"/>
              </a:ext>
            </a:extLst>
          </p:cNvPr>
          <p:cNvSpPr txBox="1"/>
          <p:nvPr/>
        </p:nvSpPr>
        <p:spPr>
          <a:xfrm>
            <a:off x="466928" y="811854"/>
            <a:ext cx="8205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appetite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200" i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nephesh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(soul)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785E50-3DE9-4054-9F6C-97DA25CAB0BA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22-23</a:t>
            </a:r>
          </a:p>
        </p:txBody>
      </p:sp>
    </p:spTree>
    <p:extLst>
      <p:ext uri="{BB962C8B-B14F-4D97-AF65-F5344CB8AC3E}">
        <p14:creationId xmlns:p14="http://schemas.microsoft.com/office/powerpoint/2010/main" val="390124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483FFD9-D84D-41B5-9FF6-77042DAC6B56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22-23</a:t>
            </a:r>
          </a:p>
        </p:txBody>
      </p:sp>
    </p:spTree>
    <p:extLst>
      <p:ext uri="{BB962C8B-B14F-4D97-AF65-F5344CB8AC3E}">
        <p14:creationId xmlns:p14="http://schemas.microsoft.com/office/powerpoint/2010/main" val="183509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24012A-3AA0-4F51-A3A1-B8F6522EA189}"/>
              </a:ext>
            </a:extLst>
          </p:cNvPr>
          <p:cNvSpPr txBox="1"/>
          <p:nvPr/>
        </p:nvSpPr>
        <p:spPr>
          <a:xfrm>
            <a:off x="466928" y="811854"/>
            <a:ext cx="82052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News Bible ~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you sit down to eat with someone important, keep in mind who he is.  If you have a big appetite, restrain yourself.  Don’t be greedy for the fine food he serves; he may be trying to trick you.</a:t>
            </a:r>
            <a:endParaRPr lang="en-US" sz="72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1AEC5C-06B0-4860-8BDD-A1DF2A8E7B21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22-23</a:t>
            </a:r>
          </a:p>
        </p:txBody>
      </p:sp>
    </p:spTree>
    <p:extLst>
      <p:ext uri="{BB962C8B-B14F-4D97-AF65-F5344CB8AC3E}">
        <p14:creationId xmlns:p14="http://schemas.microsoft.com/office/powerpoint/2010/main" val="319381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A7C658-1E33-4F26-BFE2-DE17E82FBFE5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22-23</a:t>
            </a:r>
          </a:p>
        </p:txBody>
      </p:sp>
    </p:spTree>
    <p:extLst>
      <p:ext uri="{BB962C8B-B14F-4D97-AF65-F5344CB8AC3E}">
        <p14:creationId xmlns:p14="http://schemas.microsoft.com/office/powerpoint/2010/main" val="153880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C752831-6C84-4EE0-8B20-8B3DB42D82E2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22-23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1FC0E18-666E-4E6F-BCE8-AB81499CF5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204476">
            <a:off x="4277313" y="1433797"/>
            <a:ext cx="3718814" cy="2586266"/>
          </a:xfrm>
          <a:prstGeom prst="rect">
            <a:avLst/>
          </a:prstGeom>
        </p:spPr>
      </p:pic>
      <p:pic>
        <p:nvPicPr>
          <p:cNvPr id="8194" name="Picture 2" descr="Image result for citizen kane">
            <a:extLst>
              <a:ext uri="{FF2B5EF4-FFF2-40B4-BE49-F238E27FC236}">
                <a16:creationId xmlns:a16="http://schemas.microsoft.com/office/drawing/2014/main" id="{DD2C61A7-4682-4EDA-8F36-691719D35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7189">
            <a:off x="1151589" y="1315881"/>
            <a:ext cx="3069908" cy="415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846938C-0691-4BDB-AE2D-01893FB727D5}"/>
              </a:ext>
            </a:extLst>
          </p:cNvPr>
          <p:cNvSpPr txBox="1"/>
          <p:nvPr/>
        </p:nvSpPr>
        <p:spPr>
          <a:xfrm>
            <a:off x="4203731" y="3746631"/>
            <a:ext cx="35879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William Randolph Hearst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B878FB-68C4-4F75-8583-62789AFBFD1B}"/>
              </a:ext>
            </a:extLst>
          </p:cNvPr>
          <p:cNvSpPr txBox="1"/>
          <p:nvPr/>
        </p:nvSpPr>
        <p:spPr>
          <a:xfrm>
            <a:off x="1049023" y="5167019"/>
            <a:ext cx="3587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“Citizen Kane”</a:t>
            </a:r>
          </a:p>
        </p:txBody>
      </p:sp>
    </p:spTree>
    <p:extLst>
      <p:ext uri="{BB962C8B-B14F-4D97-AF65-F5344CB8AC3E}">
        <p14:creationId xmlns:p14="http://schemas.microsoft.com/office/powerpoint/2010/main" val="293453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24012A-3AA0-4F51-A3A1-B8F6522EA189}"/>
              </a:ext>
            </a:extLst>
          </p:cNvPr>
          <p:cNvSpPr txBox="1"/>
          <p:nvPr/>
        </p:nvSpPr>
        <p:spPr>
          <a:xfrm>
            <a:off x="466928" y="811854"/>
            <a:ext cx="8205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Literally,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you cause your eyes to fly after it?</a:t>
            </a:r>
            <a:endParaRPr lang="en-US" sz="115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59DAB8-4725-41BA-9324-234FDF16381A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22-23</a:t>
            </a:r>
          </a:p>
        </p:txBody>
      </p:sp>
    </p:spTree>
    <p:extLst>
      <p:ext uri="{BB962C8B-B14F-4D97-AF65-F5344CB8AC3E}">
        <p14:creationId xmlns:p14="http://schemas.microsoft.com/office/powerpoint/2010/main" val="63692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D81F7B-E204-49E5-9536-F230861D07DA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22-23</a:t>
            </a:r>
          </a:p>
        </p:txBody>
      </p:sp>
    </p:spTree>
    <p:extLst>
      <p:ext uri="{BB962C8B-B14F-4D97-AF65-F5344CB8AC3E}">
        <p14:creationId xmlns:p14="http://schemas.microsoft.com/office/powerpoint/2010/main" val="295581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24012A-3AA0-4F51-A3A1-B8F6522EA189}"/>
              </a:ext>
            </a:extLst>
          </p:cNvPr>
          <p:cNvSpPr txBox="1"/>
          <p:nvPr/>
        </p:nvSpPr>
        <p:spPr>
          <a:xfrm>
            <a:off x="466928" y="811854"/>
            <a:ext cx="82052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Prov. 22:9 ~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who has a generous eye will be blessed, </a:t>
            </a:r>
          </a:p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he gives of his bread to the poor.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A47610-55F1-400A-BDE2-608E7497DEDA}"/>
              </a:ext>
            </a:extLst>
          </p:cNvPr>
          <p:cNvSpPr txBox="1"/>
          <p:nvPr/>
        </p:nvSpPr>
        <p:spPr>
          <a:xfrm>
            <a:off x="466920" y="2316499"/>
            <a:ext cx="8205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miser</a:t>
            </a:r>
            <a:r>
              <a:rPr lang="en-US" sz="3200" dirty="0"/>
              <a:t> ~ KJV,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evil eye</a:t>
            </a:r>
            <a:endParaRPr lang="en-US" sz="32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AE4B2F-2F21-402B-9E01-1A51EE217562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22-23</a:t>
            </a:r>
          </a:p>
        </p:txBody>
      </p:sp>
    </p:spTree>
    <p:extLst>
      <p:ext uri="{BB962C8B-B14F-4D97-AF65-F5344CB8AC3E}">
        <p14:creationId xmlns:p14="http://schemas.microsoft.com/office/powerpoint/2010/main" val="189634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57C213-7D9E-4631-B180-FFADBAD26A9D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22-23</a:t>
            </a:r>
          </a:p>
        </p:txBody>
      </p:sp>
    </p:spTree>
    <p:extLst>
      <p:ext uri="{BB962C8B-B14F-4D97-AF65-F5344CB8AC3E}">
        <p14:creationId xmlns:p14="http://schemas.microsoft.com/office/powerpoint/2010/main" val="336372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24012A-3AA0-4F51-A3A1-B8F6522EA189}"/>
              </a:ext>
            </a:extLst>
          </p:cNvPr>
          <p:cNvSpPr txBox="1"/>
          <p:nvPr/>
        </p:nvSpPr>
        <p:spPr>
          <a:xfrm>
            <a:off x="466928" y="811854"/>
            <a:ext cx="8205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Redeemer</a:t>
            </a:r>
            <a:r>
              <a:rPr lang="en-US" sz="3200" dirty="0"/>
              <a:t> ~ </a:t>
            </a:r>
            <a:r>
              <a:rPr lang="en-US" sz="3200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Go-el</a:t>
            </a:r>
            <a:r>
              <a:rPr lang="en-US" sz="3200" i="1" dirty="0"/>
              <a:t> – Kinsman Redeemer</a:t>
            </a:r>
            <a:endParaRPr lang="en-US" sz="48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EDA7F3-2173-4D36-A998-B361A70B69B8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22-23</a:t>
            </a:r>
          </a:p>
        </p:txBody>
      </p:sp>
    </p:spTree>
    <p:extLst>
      <p:ext uri="{BB962C8B-B14F-4D97-AF65-F5344CB8AC3E}">
        <p14:creationId xmlns:p14="http://schemas.microsoft.com/office/powerpoint/2010/main" val="320877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E15410A-15C2-4043-B658-9A7094098C99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22-23</a:t>
            </a:r>
          </a:p>
        </p:txBody>
      </p:sp>
    </p:spTree>
    <p:extLst>
      <p:ext uri="{BB962C8B-B14F-4D97-AF65-F5344CB8AC3E}">
        <p14:creationId xmlns:p14="http://schemas.microsoft.com/office/powerpoint/2010/main" val="287315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24012A-3AA0-4F51-A3A1-B8F6522EA189}"/>
              </a:ext>
            </a:extLst>
          </p:cNvPr>
          <p:cNvSpPr txBox="1"/>
          <p:nvPr/>
        </p:nvSpPr>
        <p:spPr>
          <a:xfrm>
            <a:off x="466928" y="811854"/>
            <a:ext cx="82052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News Bible ~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 hesitate to discipline children.  A good </a:t>
            </a:r>
            <a:r>
              <a:rPr lang="en-US" sz="320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spanking won’t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kill them.  As a matter of fact, it may save their lives.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A47610-55F1-400A-BDE2-608E7497DEDA}"/>
              </a:ext>
            </a:extLst>
          </p:cNvPr>
          <p:cNvSpPr txBox="1"/>
          <p:nvPr/>
        </p:nvSpPr>
        <p:spPr>
          <a:xfrm>
            <a:off x="676275" y="2336819"/>
            <a:ext cx="799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hell</a:t>
            </a:r>
            <a:r>
              <a:rPr lang="en-US" sz="3200" dirty="0"/>
              <a:t> ~ </a:t>
            </a:r>
            <a:r>
              <a:rPr lang="en-US" sz="3200" i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sheol</a:t>
            </a:r>
            <a:endParaRPr lang="en-US" sz="3200" i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E7B438-10C1-488B-8470-ABFF0B272E6F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22-23</a:t>
            </a:r>
          </a:p>
        </p:txBody>
      </p:sp>
    </p:spTree>
    <p:extLst>
      <p:ext uri="{BB962C8B-B14F-4D97-AF65-F5344CB8AC3E}">
        <p14:creationId xmlns:p14="http://schemas.microsoft.com/office/powerpoint/2010/main" val="283153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D000EC-DB1E-4EF3-A080-7FA64747C1E8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22-23</a:t>
            </a:r>
          </a:p>
        </p:txBody>
      </p:sp>
    </p:spTree>
    <p:extLst>
      <p:ext uri="{BB962C8B-B14F-4D97-AF65-F5344CB8AC3E}">
        <p14:creationId xmlns:p14="http://schemas.microsoft.com/office/powerpoint/2010/main" val="18266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24012A-3AA0-4F51-A3A1-B8F6522EA189}"/>
              </a:ext>
            </a:extLst>
          </p:cNvPr>
          <p:cNvSpPr txBox="1"/>
          <p:nvPr/>
        </p:nvSpPr>
        <p:spPr>
          <a:xfrm>
            <a:off x="466928" y="811854"/>
            <a:ext cx="8205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inmost being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KJV,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reins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A47610-55F1-400A-BDE2-608E7497DEDA}"/>
              </a:ext>
            </a:extLst>
          </p:cNvPr>
          <p:cNvSpPr txBox="1"/>
          <p:nvPr/>
        </p:nvSpPr>
        <p:spPr>
          <a:xfrm>
            <a:off x="676275" y="1325899"/>
            <a:ext cx="799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/>
              <a:t>Literally, </a:t>
            </a:r>
            <a:r>
              <a:rPr lang="en-US" sz="3200" i="1" dirty="0"/>
              <a:t>kidneys</a:t>
            </a:r>
            <a:endParaRPr lang="en-US" sz="3200" i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4FAF2A-9023-48D7-943F-F6E82556D99F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22-23</a:t>
            </a:r>
          </a:p>
        </p:txBody>
      </p:sp>
    </p:spTree>
    <p:extLst>
      <p:ext uri="{BB962C8B-B14F-4D97-AF65-F5344CB8AC3E}">
        <p14:creationId xmlns:p14="http://schemas.microsoft.com/office/powerpoint/2010/main" val="189492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30B48B-C3F8-4E54-B3EC-EAED32D5C0AC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22-23</a:t>
            </a:r>
          </a:p>
        </p:txBody>
      </p:sp>
    </p:spTree>
    <p:extLst>
      <p:ext uri="{BB962C8B-B14F-4D97-AF65-F5344CB8AC3E}">
        <p14:creationId xmlns:p14="http://schemas.microsoft.com/office/powerpoint/2010/main" val="268260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4A01071-DB73-4CEC-87C3-2C1C696823AE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22-23</a:t>
            </a:r>
          </a:p>
        </p:txBody>
      </p:sp>
    </p:spTree>
    <p:extLst>
      <p:ext uri="{BB962C8B-B14F-4D97-AF65-F5344CB8AC3E}">
        <p14:creationId xmlns:p14="http://schemas.microsoft.com/office/powerpoint/2010/main" val="70601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24012A-3AA0-4F51-A3A1-B8F6522EA189}"/>
              </a:ext>
            </a:extLst>
          </p:cNvPr>
          <p:cNvSpPr txBox="1"/>
          <p:nvPr/>
        </p:nvSpPr>
        <p:spPr>
          <a:xfrm>
            <a:off x="2888287" y="1333635"/>
            <a:ext cx="2434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KJV …</a:t>
            </a:r>
            <a:endParaRPr lang="en-US" sz="32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0" name="Picture 6" descr="https://i.kinja-img.com/gawker-media/image/upload/1482712341109124933.jpg">
            <a:extLst>
              <a:ext uri="{FF2B5EF4-FFF2-40B4-BE49-F238E27FC236}">
                <a16:creationId xmlns:a16="http://schemas.microsoft.com/office/drawing/2014/main" id="{9AA5DF49-DF66-4C99-AA9C-A1401C825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8065">
            <a:off x="1104658" y="2286875"/>
            <a:ext cx="6297521" cy="34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05134612-5629-4DE2-BFFA-B474717BD948}"/>
              </a:ext>
            </a:extLst>
          </p:cNvPr>
          <p:cNvSpPr/>
          <p:nvPr/>
        </p:nvSpPr>
        <p:spPr>
          <a:xfrm>
            <a:off x="5392882" y="953013"/>
            <a:ext cx="2919845" cy="1236518"/>
          </a:xfrm>
          <a:prstGeom prst="wedgeEllipseCallout">
            <a:avLst>
              <a:gd name="adj1" fmla="val -46789"/>
              <a:gd name="adj2" fmla="val 80450"/>
            </a:avLst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578950-D1A2-45A6-B29C-1495C238579D}"/>
              </a:ext>
            </a:extLst>
          </p:cNvPr>
          <p:cNvSpPr txBox="1"/>
          <p:nvPr/>
        </p:nvSpPr>
        <p:spPr>
          <a:xfrm>
            <a:off x="5533158" y="1081143"/>
            <a:ext cx="26392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2">
                    <a:lumMod val="10000"/>
                  </a:schemeClr>
                </a:solidFill>
              </a:rPr>
              <a:t>Riotous eaters of flesh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A07D5D-5C1B-487F-8E18-FF7F11D157C2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22-23</a:t>
            </a:r>
          </a:p>
        </p:txBody>
      </p:sp>
    </p:spTree>
    <p:extLst>
      <p:ext uri="{BB962C8B-B14F-4D97-AF65-F5344CB8AC3E}">
        <p14:creationId xmlns:p14="http://schemas.microsoft.com/office/powerpoint/2010/main" val="264366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297E0B6-9390-4808-A33A-E521A5DC993F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22-23</a:t>
            </a:r>
          </a:p>
        </p:txBody>
      </p:sp>
    </p:spTree>
    <p:extLst>
      <p:ext uri="{BB962C8B-B14F-4D97-AF65-F5344CB8AC3E}">
        <p14:creationId xmlns:p14="http://schemas.microsoft.com/office/powerpoint/2010/main" val="203802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24012A-3AA0-4F51-A3A1-B8F6522EA189}"/>
              </a:ext>
            </a:extLst>
          </p:cNvPr>
          <p:cNvSpPr txBox="1"/>
          <p:nvPr/>
        </p:nvSpPr>
        <p:spPr>
          <a:xfrm>
            <a:off x="466928" y="811854"/>
            <a:ext cx="8205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Responsible for 88,000 deaths per year </a:t>
            </a:r>
            <a:endParaRPr lang="en-US" sz="28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9DAB24-1823-42D1-BDAD-0F01B4E58B70}"/>
              </a:ext>
            </a:extLst>
          </p:cNvPr>
          <p:cNvSpPr txBox="1"/>
          <p:nvPr/>
        </p:nvSpPr>
        <p:spPr>
          <a:xfrm>
            <a:off x="466928" y="1269054"/>
            <a:ext cx="8205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#3 cause of death (behind cancer and heart disease)</a:t>
            </a:r>
            <a:endParaRPr lang="en-US" sz="28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A12BF1-BA88-49F5-AF79-B7C682B46BDA}"/>
              </a:ext>
            </a:extLst>
          </p:cNvPr>
          <p:cNvSpPr txBox="1"/>
          <p:nvPr/>
        </p:nvSpPr>
        <p:spPr>
          <a:xfrm>
            <a:off x="466928" y="1711637"/>
            <a:ext cx="8205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80% of fire and drowning accidents</a:t>
            </a:r>
            <a:endParaRPr lang="en-US" sz="28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454872-DBD6-49F5-B633-948153875A5F}"/>
              </a:ext>
            </a:extLst>
          </p:cNvPr>
          <p:cNvSpPr txBox="1"/>
          <p:nvPr/>
        </p:nvSpPr>
        <p:spPr>
          <a:xfrm>
            <a:off x="466928" y="2172966"/>
            <a:ext cx="8205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60% of all violent crimes</a:t>
            </a:r>
            <a:endParaRPr lang="en-US" sz="28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705C84-CBE2-4D99-8BEC-D57B27A1C031}"/>
              </a:ext>
            </a:extLst>
          </p:cNvPr>
          <p:cNvSpPr txBox="1"/>
          <p:nvPr/>
        </p:nvSpPr>
        <p:spPr>
          <a:xfrm>
            <a:off x="466928" y="2650796"/>
            <a:ext cx="8205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30% of all suicides</a:t>
            </a:r>
            <a:endParaRPr lang="en-US" sz="28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0F688D-0BA7-4BC3-9010-A06BDAB71CEE}"/>
              </a:ext>
            </a:extLst>
          </p:cNvPr>
          <p:cNvSpPr txBox="1"/>
          <p:nvPr/>
        </p:nvSpPr>
        <p:spPr>
          <a:xfrm>
            <a:off x="466928" y="3113714"/>
            <a:ext cx="8205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Someone is killed by a drunk driver every 50 minutes</a:t>
            </a:r>
            <a:endParaRPr lang="en-US" sz="28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E837D6-1434-4C0F-9B89-77BC394269F5}"/>
              </a:ext>
            </a:extLst>
          </p:cNvPr>
          <p:cNvSpPr txBox="1"/>
          <p:nvPr/>
        </p:nvSpPr>
        <p:spPr>
          <a:xfrm>
            <a:off x="355600" y="5888025"/>
            <a:ext cx="561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Sources: Center for Disease Control and National Institutes of Health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8DC55F-7E32-4545-9D47-EDB76C45CAFE}"/>
              </a:ext>
            </a:extLst>
          </p:cNvPr>
          <p:cNvSpPr txBox="1"/>
          <p:nvPr/>
        </p:nvSpPr>
        <p:spPr>
          <a:xfrm>
            <a:off x="466919" y="3575683"/>
            <a:ext cx="8205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30% of automobile fatalities are alcohol-related</a:t>
            </a:r>
            <a:endParaRPr lang="en-US" sz="28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A7E1B0-4B01-4259-B859-AB050345F658}"/>
              </a:ext>
            </a:extLst>
          </p:cNvPr>
          <p:cNvSpPr txBox="1"/>
          <p:nvPr/>
        </p:nvSpPr>
        <p:spPr>
          <a:xfrm>
            <a:off x="466912" y="4028133"/>
            <a:ext cx="82052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teens die from alcohol-related issues than all illegal drugs combined</a:t>
            </a:r>
            <a:endParaRPr lang="en-US" sz="40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6A4E9B-B2F0-41E1-AE13-E30C1E908711}"/>
              </a:ext>
            </a:extLst>
          </p:cNvPr>
          <p:cNvSpPr txBox="1"/>
          <p:nvPr/>
        </p:nvSpPr>
        <p:spPr>
          <a:xfrm>
            <a:off x="466903" y="4909209"/>
            <a:ext cx="8205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Annual costs of alcohol misuse: over $249,000,000,000</a:t>
            </a:r>
            <a:endParaRPr lang="en-US" sz="54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02A99E-39F1-41FC-AEDB-93FF37B119FE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22-23</a:t>
            </a:r>
          </a:p>
        </p:txBody>
      </p:sp>
    </p:spTree>
    <p:extLst>
      <p:ext uri="{BB962C8B-B14F-4D97-AF65-F5344CB8AC3E}">
        <p14:creationId xmlns:p14="http://schemas.microsoft.com/office/powerpoint/2010/main" val="29894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7" grpId="0"/>
      <p:bldP spid="7" grpId="1"/>
      <p:bldP spid="8" grpId="0"/>
      <p:bldP spid="8" grpId="1"/>
      <p:bldP spid="9" grpId="0"/>
      <p:bldP spid="9" grpId="1"/>
      <p:bldP spid="2" grpId="0"/>
      <p:bldP spid="10" grpId="0"/>
      <p:bldP spid="10" grpId="1"/>
      <p:bldP spid="11" grpId="0"/>
      <p:bldP spid="11" grpId="1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lated image">
            <a:extLst>
              <a:ext uri="{FF2B5EF4-FFF2-40B4-BE49-F238E27FC236}">
                <a16:creationId xmlns:a16="http://schemas.microsoft.com/office/drawing/2014/main" id="{B3051883-1F4D-468E-AAC3-126B375F9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3114">
            <a:off x="2532915" y="2966291"/>
            <a:ext cx="4329545" cy="3247159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1">
            <a:extLst>
              <a:ext uri="{FF2B5EF4-FFF2-40B4-BE49-F238E27FC236}">
                <a16:creationId xmlns:a16="http://schemas.microsoft.com/office/drawing/2014/main" id="{0DA88E3B-8844-4C2F-AA9C-BA3E3E87B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5235">
            <a:off x="5521973" y="1011256"/>
            <a:ext cx="3050699" cy="4576922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2">
            <a:extLst>
              <a:ext uri="{FF2B5EF4-FFF2-40B4-BE49-F238E27FC236}">
                <a16:creationId xmlns:a16="http://schemas.microsoft.com/office/drawing/2014/main" id="{AD946126-BACD-49CE-9FA0-CAF457EEB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2535">
            <a:off x="617163" y="4019575"/>
            <a:ext cx="3337084" cy="2502376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DAC3E6DE-F8D6-4745-AE5B-634FA48BA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0036">
            <a:off x="2755784" y="857605"/>
            <a:ext cx="4047808" cy="3218339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3">
            <a:extLst>
              <a:ext uri="{FF2B5EF4-FFF2-40B4-BE49-F238E27FC236}">
                <a16:creationId xmlns:a16="http://schemas.microsoft.com/office/drawing/2014/main" id="{46FDB344-8135-47F3-8B7A-34DF4B433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75" y="2222500"/>
            <a:ext cx="288607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“This Bud’s for you!”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BF45DC-73EE-4639-9552-7943BA0C3F7A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22-23</a:t>
            </a:r>
          </a:p>
        </p:txBody>
      </p:sp>
    </p:spTree>
    <p:extLst>
      <p:ext uri="{BB962C8B-B14F-4D97-AF65-F5344CB8AC3E}">
        <p14:creationId xmlns:p14="http://schemas.microsoft.com/office/powerpoint/2010/main" val="223813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CA25B7B-C38A-44D2-A870-FB670BF1EC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28305" y="2335730"/>
            <a:ext cx="2648691" cy="198651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00058CC-C3AD-40DB-9DD0-854965D53844}"/>
              </a:ext>
            </a:extLst>
          </p:cNvPr>
          <p:cNvSpPr txBox="1"/>
          <p:nvPr/>
        </p:nvSpPr>
        <p:spPr>
          <a:xfrm>
            <a:off x="0" y="6858000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://www.queenofquinoa.me/2011/10/puffed-rice-cake-with-sliced-apples-almond-butter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-nd/3.0/"/>
              </a:rPr>
              <a:t>CC BY-NC-ND</a:t>
            </a:r>
            <a:endParaRPr lang="en-US" sz="9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E4BCEE-FC9F-41C5-8438-4D2252FC46B1}"/>
              </a:ext>
            </a:extLst>
          </p:cNvPr>
          <p:cNvSpPr txBox="1"/>
          <p:nvPr/>
        </p:nvSpPr>
        <p:spPr>
          <a:xfrm>
            <a:off x="150000" y="6813690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://teacherdance.blogspot.com/2012/03/my-apple-slice-28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92D35D-1BCC-47CD-87D9-D8D5AA099E37}"/>
              </a:ext>
            </a:extLst>
          </p:cNvPr>
          <p:cNvSpPr txBox="1"/>
          <p:nvPr/>
        </p:nvSpPr>
        <p:spPr>
          <a:xfrm>
            <a:off x="1443000" y="7158000"/>
            <a:ext cx="685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8" tooltip="http://naturelovesmath-en.blogspot.com/2010/11/about-numbers-natural-numbers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9" tooltip="https://creativecommons.org/licenses/by-nc/3.0/"/>
              </a:rPr>
              <a:t>CC BY-NC</a:t>
            </a:r>
            <a:endParaRPr lang="en-US" sz="9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53893E0-C60E-4447-A0CB-F1ECD391AB41}"/>
              </a:ext>
            </a:extLst>
          </p:cNvPr>
          <p:cNvSpPr txBox="1"/>
          <p:nvPr/>
        </p:nvSpPr>
        <p:spPr>
          <a:xfrm>
            <a:off x="3673105" y="2605087"/>
            <a:ext cx="7096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F989FE-F3AF-4E84-B3A8-1C8B0342DD5E}"/>
              </a:ext>
            </a:extLst>
          </p:cNvPr>
          <p:cNvSpPr txBox="1"/>
          <p:nvPr/>
        </p:nvSpPr>
        <p:spPr>
          <a:xfrm>
            <a:off x="2259288" y="3910008"/>
            <a:ext cx="1480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Apples </a:t>
            </a:r>
          </a:p>
        </p:txBody>
      </p:sp>
      <p:pic>
        <p:nvPicPr>
          <p:cNvPr id="1028" name="Picture 4" descr="https://upload.wikimedia.org/wikipedia/en/thumb/5/59/Boeing_F-A-XX_2013.jpeg/220px-Boeing_F-A-XX_2013.jpeg">
            <a:extLst>
              <a:ext uri="{FF2B5EF4-FFF2-40B4-BE49-F238E27FC236}">
                <a16:creationId xmlns:a16="http://schemas.microsoft.com/office/drawing/2014/main" id="{9743B65F-79DA-4145-A010-F5788433F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7659">
            <a:off x="4639960" y="2162877"/>
            <a:ext cx="4083537" cy="25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6820A0D-6A58-4247-A573-DF2D5F3DAAB6}"/>
              </a:ext>
            </a:extLst>
          </p:cNvPr>
          <p:cNvSpPr txBox="1"/>
          <p:nvPr/>
        </p:nvSpPr>
        <p:spPr>
          <a:xfrm>
            <a:off x="5181593" y="4062268"/>
            <a:ext cx="32003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Boeing F/A-XX stealth fighter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A0B9BC-C33E-446C-81E1-D321FEE3D773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22-23</a:t>
            </a:r>
          </a:p>
        </p:txBody>
      </p:sp>
    </p:spTree>
    <p:extLst>
      <p:ext uri="{BB962C8B-B14F-4D97-AF65-F5344CB8AC3E}">
        <p14:creationId xmlns:p14="http://schemas.microsoft.com/office/powerpoint/2010/main" val="45409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02A3B0B-22FC-4938-AA53-8A929ADA6C1A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22-23</a:t>
            </a:r>
          </a:p>
        </p:txBody>
      </p:sp>
    </p:spTree>
    <p:extLst>
      <p:ext uri="{BB962C8B-B14F-4D97-AF65-F5344CB8AC3E}">
        <p14:creationId xmlns:p14="http://schemas.microsoft.com/office/powerpoint/2010/main" val="187505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24012A-3AA0-4F51-A3A1-B8F6522EA189}"/>
              </a:ext>
            </a:extLst>
          </p:cNvPr>
          <p:cNvSpPr txBox="1"/>
          <p:nvPr/>
        </p:nvSpPr>
        <p:spPr>
          <a:xfrm>
            <a:off x="466928" y="811854"/>
            <a:ext cx="82052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NASB ~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reward of humility </a:t>
            </a:r>
            <a:r>
              <a:rPr lang="en-US" sz="3200" i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fear of the Lord </a:t>
            </a:r>
          </a:p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riches honor and life.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6D340D-6C51-4725-8C0B-248FC07A478F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22-23</a:t>
            </a:r>
          </a:p>
        </p:txBody>
      </p:sp>
    </p:spTree>
    <p:extLst>
      <p:ext uri="{BB962C8B-B14F-4D97-AF65-F5344CB8AC3E}">
        <p14:creationId xmlns:p14="http://schemas.microsoft.com/office/powerpoint/2010/main" val="247141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23D2A2-4945-471E-9C43-9126D4C9F002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22-23</a:t>
            </a:r>
          </a:p>
        </p:txBody>
      </p:sp>
    </p:spTree>
    <p:extLst>
      <p:ext uri="{BB962C8B-B14F-4D97-AF65-F5344CB8AC3E}">
        <p14:creationId xmlns:p14="http://schemas.microsoft.com/office/powerpoint/2010/main" val="108185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24012A-3AA0-4F51-A3A1-B8F6522EA189}"/>
              </a:ext>
            </a:extLst>
          </p:cNvPr>
          <p:cNvSpPr txBox="1"/>
          <p:nvPr/>
        </p:nvSpPr>
        <p:spPr>
          <a:xfrm>
            <a:off x="466928" y="811854"/>
            <a:ext cx="8205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 up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</a:t>
            </a:r>
            <a:r>
              <a:rPr lang="en-US" sz="3200" i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chanak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(Hanukkah)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dedication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A47610-55F1-400A-BDE2-608E7497DEDA}"/>
              </a:ext>
            </a:extLst>
          </p:cNvPr>
          <p:cNvSpPr txBox="1"/>
          <p:nvPr/>
        </p:nvSpPr>
        <p:spPr>
          <a:xfrm>
            <a:off x="676275" y="1330975"/>
            <a:ext cx="799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/>
              <a:t>Literally, </a:t>
            </a:r>
            <a:r>
              <a:rPr lang="en-US" sz="3200" i="1" dirty="0"/>
              <a:t>according to his way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EAC561-D2B2-40B5-B6D2-DB33F0599B91}"/>
              </a:ext>
            </a:extLst>
          </p:cNvPr>
          <p:cNvSpPr txBox="1"/>
          <p:nvPr/>
        </p:nvSpPr>
        <p:spPr>
          <a:xfrm>
            <a:off x="676267" y="1854859"/>
            <a:ext cx="79959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/>
              <a:t>Merrihew Standard Version ~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Dedicate your child to be the individual God has designed him or her to be and when they come of age, they will fulfill that design.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C4EF6F-1428-40F7-9113-4BAC3BD3C4B1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22-23</a:t>
            </a:r>
          </a:p>
        </p:txBody>
      </p:sp>
    </p:spTree>
    <p:extLst>
      <p:ext uri="{BB962C8B-B14F-4D97-AF65-F5344CB8AC3E}">
        <p14:creationId xmlns:p14="http://schemas.microsoft.com/office/powerpoint/2010/main" val="313295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BB4A19-D87C-4975-A963-9627F63A9D0B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22-23</a:t>
            </a:r>
          </a:p>
        </p:txBody>
      </p:sp>
    </p:spTree>
    <p:extLst>
      <p:ext uri="{BB962C8B-B14F-4D97-AF65-F5344CB8AC3E}">
        <p14:creationId xmlns:p14="http://schemas.microsoft.com/office/powerpoint/2010/main" val="401567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24012A-3AA0-4F51-A3A1-B8F6522EA189}"/>
              </a:ext>
            </a:extLst>
          </p:cNvPr>
          <p:cNvSpPr txBox="1"/>
          <p:nvPr/>
        </p:nvSpPr>
        <p:spPr>
          <a:xfrm>
            <a:off x="466928" y="811854"/>
            <a:ext cx="82052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Merrihew Standard Version ~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“I can’t go to church today;</a:t>
            </a:r>
          </a:p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I’ve got static cling in my socks!”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EA0501-33B6-4C91-86A2-C225884CCD28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22-23</a:t>
            </a:r>
          </a:p>
        </p:txBody>
      </p:sp>
    </p:spTree>
    <p:extLst>
      <p:ext uri="{BB962C8B-B14F-4D97-AF65-F5344CB8AC3E}">
        <p14:creationId xmlns:p14="http://schemas.microsoft.com/office/powerpoint/2010/main" val="398898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A296D30-EB9F-4AA1-8D69-A66D58FBD415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22-23</a:t>
            </a:r>
          </a:p>
        </p:txBody>
      </p:sp>
    </p:spTree>
    <p:extLst>
      <p:ext uri="{BB962C8B-B14F-4D97-AF65-F5344CB8AC3E}">
        <p14:creationId xmlns:p14="http://schemas.microsoft.com/office/powerpoint/2010/main" val="184551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Proverbs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roverb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973B28B8-E34A-4E3E-83D0-535FDF613961}" vid="{B8E2D360-5C2B-464E-B66A-AF8D0F7F877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Proverbs</Template>
  <TotalTime>0</TotalTime>
  <Words>446</Words>
  <Application>Microsoft Office PowerPoint</Application>
  <PresentationFormat>On-screen Show (4:3)</PresentationFormat>
  <Paragraphs>83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Calibri</vt:lpstr>
      <vt:lpstr>Milkshake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12</cp:revision>
  <dcterms:created xsi:type="dcterms:W3CDTF">2018-10-01T15:23:06Z</dcterms:created>
  <dcterms:modified xsi:type="dcterms:W3CDTF">2018-10-03T21:38:20Z</dcterms:modified>
</cp:coreProperties>
</file>