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92" r:id="rId6"/>
    <p:sldId id="290" r:id="rId7"/>
    <p:sldId id="291" r:id="rId8"/>
    <p:sldId id="282" r:id="rId9"/>
    <p:sldId id="283" r:id="rId10"/>
    <p:sldId id="264" r:id="rId11"/>
    <p:sldId id="265" r:id="rId12"/>
    <p:sldId id="266" r:id="rId13"/>
    <p:sldId id="267" r:id="rId14"/>
    <p:sldId id="263" r:id="rId15"/>
    <p:sldId id="262" r:id="rId16"/>
    <p:sldId id="268" r:id="rId17"/>
    <p:sldId id="285" r:id="rId18"/>
    <p:sldId id="288" r:id="rId19"/>
    <p:sldId id="289" r:id="rId20"/>
    <p:sldId id="286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7" r:id="rId33"/>
    <p:sldId id="280" r:id="rId34"/>
    <p:sldId id="281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rayon" panose="00000400000000000000" pitchFamily="2" charset="0"/>
      <p:regular r:id="rId40"/>
    </p:embeddedFont>
    <p:embeddedFont>
      <p:font typeface="Milkshake" panose="02000505000000020003" pitchFamily="2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600"/>
    <a:srgbClr val="FF4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A9DBE-FCD3-42E4-8C1D-6396BF02A6A3}" v="924" dt="2018-09-05T22:53:43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>
        <p:scale>
          <a:sx n="75" d="100"/>
          <a:sy n="75" d="100"/>
        </p:scale>
        <p:origin x="89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51DA9DBE-FCD3-42E4-8C1D-6396BF02A6A3}"/>
    <pc:docChg chg="undo custSel addSld delSld modSld sldOrd">
      <pc:chgData name="Ken Merrihew" userId="bcb7a1e886d99f07" providerId="LiveId" clId="{51DA9DBE-FCD3-42E4-8C1D-6396BF02A6A3}" dt="2018-09-05T22:53:43.605" v="916"/>
      <pc:docMkLst>
        <pc:docMk/>
      </pc:docMkLst>
      <pc:sldChg chg="addSp delSp modSp">
        <pc:chgData name="Ken Merrihew" userId="bcb7a1e886d99f07" providerId="LiveId" clId="{51DA9DBE-FCD3-42E4-8C1D-6396BF02A6A3}" dt="2018-09-05T22:49:11.183" v="854" actId="1038"/>
        <pc:sldMkLst>
          <pc:docMk/>
          <pc:sldMk cId="3186382907" sldId="256"/>
        </pc:sldMkLst>
        <pc:spChg chg="add mod">
          <ac:chgData name="Ken Merrihew" userId="bcb7a1e886d99f07" providerId="LiveId" clId="{51DA9DBE-FCD3-42E4-8C1D-6396BF02A6A3}" dt="2018-09-05T22:49:11.183" v="854" actId="1038"/>
          <ac:spMkLst>
            <pc:docMk/>
            <pc:sldMk cId="3186382907" sldId="256"/>
            <ac:spMk id="3" creationId="{CF76CC73-507F-4433-83B7-D69E73C448A4}"/>
          </ac:spMkLst>
        </pc:spChg>
        <pc:spChg chg="del">
          <ac:chgData name="Ken Merrihew" userId="bcb7a1e886d99f07" providerId="LiveId" clId="{51DA9DBE-FCD3-42E4-8C1D-6396BF02A6A3}" dt="2018-09-05T22:49:01.252" v="725" actId="478"/>
          <ac:spMkLst>
            <pc:docMk/>
            <pc:sldMk cId="3186382907" sldId="256"/>
            <ac:spMk id="4" creationId="{4B63D7BA-8622-4723-9C0B-8E6044899A47}"/>
          </ac:spMkLst>
        </pc:spChg>
      </pc:sldChg>
      <pc:sldChg chg="addSp delSp modSp modTransition modAnim">
        <pc:chgData name="Ken Merrihew" userId="bcb7a1e886d99f07" providerId="LiveId" clId="{51DA9DBE-FCD3-42E4-8C1D-6396BF02A6A3}" dt="2018-09-05T22:48:53.305" v="724"/>
        <pc:sldMkLst>
          <pc:docMk/>
          <pc:sldMk cId="29345304" sldId="259"/>
        </pc:sldMkLst>
        <pc:spChg chg="del">
          <ac:chgData name="Ken Merrihew" userId="bcb7a1e886d99f07" providerId="LiveId" clId="{51DA9DBE-FCD3-42E4-8C1D-6396BF02A6A3}" dt="2018-09-05T22:48:52.450" v="723" actId="478"/>
          <ac:spMkLst>
            <pc:docMk/>
            <pc:sldMk cId="29345304" sldId="259"/>
            <ac:spMk id="2" creationId="{52F4A0A0-0155-43FB-8CC6-8CF6EB0ED8ED}"/>
          </ac:spMkLst>
        </pc:spChg>
        <pc:spChg chg="mod">
          <ac:chgData name="Ken Merrihew" userId="bcb7a1e886d99f07" providerId="LiveId" clId="{51DA9DBE-FCD3-42E4-8C1D-6396BF02A6A3}" dt="2018-09-04T00:25:41.545" v="14" actId="20577"/>
          <ac:spMkLst>
            <pc:docMk/>
            <pc:sldMk cId="29345304" sldId="259"/>
            <ac:spMk id="13" creationId="{65DA21FD-CA61-4583-84A9-A620F9C7AA9E}"/>
          </ac:spMkLst>
        </pc:spChg>
        <pc:spChg chg="add">
          <ac:chgData name="Ken Merrihew" userId="bcb7a1e886d99f07" providerId="LiveId" clId="{51DA9DBE-FCD3-42E4-8C1D-6396BF02A6A3}" dt="2018-09-05T22:48:53.305" v="724"/>
          <ac:spMkLst>
            <pc:docMk/>
            <pc:sldMk cId="29345304" sldId="259"/>
            <ac:spMk id="14" creationId="{48D3A9F1-6A70-4DE5-A42F-165087D078D9}"/>
          </ac:spMkLst>
        </pc:spChg>
      </pc:sldChg>
      <pc:sldChg chg="addSp delSp ord">
        <pc:chgData name="Ken Merrihew" userId="bcb7a1e886d99f07" providerId="LiveId" clId="{51DA9DBE-FCD3-42E4-8C1D-6396BF02A6A3}" dt="2018-09-05T22:53:43.605" v="916"/>
        <pc:sldMkLst>
          <pc:docMk/>
          <pc:sldMk cId="706016980" sldId="260"/>
        </pc:sldMkLst>
        <pc:spChg chg="del">
          <ac:chgData name="Ken Merrihew" userId="bcb7a1e886d99f07" providerId="LiveId" clId="{51DA9DBE-FCD3-42E4-8C1D-6396BF02A6A3}" dt="2018-09-05T22:49:19.371" v="857" actId="478"/>
          <ac:spMkLst>
            <pc:docMk/>
            <pc:sldMk cId="706016980" sldId="260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19.944" v="858"/>
          <ac:spMkLst>
            <pc:docMk/>
            <pc:sldMk cId="706016980" sldId="260"/>
            <ac:spMk id="5" creationId="{120CFD0D-BA46-480B-A771-2EFCA502C369}"/>
          </ac:spMkLst>
        </pc:spChg>
      </pc:sldChg>
      <pc:sldChg chg="addSp delSp modAnim">
        <pc:chgData name="Ken Merrihew" userId="bcb7a1e886d99f07" providerId="LiveId" clId="{51DA9DBE-FCD3-42E4-8C1D-6396BF02A6A3}" dt="2018-09-05T22:49:14.801" v="856"/>
        <pc:sldMkLst>
          <pc:docMk/>
          <pc:sldMk cId="77288988" sldId="261"/>
        </pc:sldMkLst>
        <pc:spChg chg="del">
          <ac:chgData name="Ken Merrihew" userId="bcb7a1e886d99f07" providerId="LiveId" clId="{51DA9DBE-FCD3-42E4-8C1D-6396BF02A6A3}" dt="2018-09-05T22:49:14.171" v="855" actId="478"/>
          <ac:spMkLst>
            <pc:docMk/>
            <pc:sldMk cId="77288988" sldId="261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14.801" v="856"/>
          <ac:spMkLst>
            <pc:docMk/>
            <pc:sldMk cId="77288988" sldId="261"/>
            <ac:spMk id="8" creationId="{D8FA9E29-5482-4BF0-8591-8E15AAB8EB74}"/>
          </ac:spMkLst>
        </pc:spChg>
      </pc:sldChg>
      <pc:sldChg chg="addSp delSp">
        <pc:chgData name="Ken Merrihew" userId="bcb7a1e886d99f07" providerId="LiveId" clId="{51DA9DBE-FCD3-42E4-8C1D-6396BF02A6A3}" dt="2018-09-05T22:50:40.908" v="876"/>
        <pc:sldMkLst>
          <pc:docMk/>
          <pc:sldMk cId="31496641" sldId="262"/>
        </pc:sldMkLst>
        <pc:spChg chg="del">
          <ac:chgData name="Ken Merrihew" userId="bcb7a1e886d99f07" providerId="LiveId" clId="{51DA9DBE-FCD3-42E4-8C1D-6396BF02A6A3}" dt="2018-09-05T22:50:40.412" v="875" actId="478"/>
          <ac:spMkLst>
            <pc:docMk/>
            <pc:sldMk cId="31496641" sldId="262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0:40.908" v="876"/>
          <ac:spMkLst>
            <pc:docMk/>
            <pc:sldMk cId="31496641" sldId="262"/>
            <ac:spMk id="3" creationId="{400A17F6-C559-4179-AB02-823C5944C15A}"/>
          </ac:spMkLst>
        </pc:spChg>
      </pc:sldChg>
      <pc:sldChg chg="addSp delSp">
        <pc:chgData name="Ken Merrihew" userId="bcb7a1e886d99f07" providerId="LiveId" clId="{51DA9DBE-FCD3-42E4-8C1D-6396BF02A6A3}" dt="2018-09-05T22:50:37.212" v="874"/>
        <pc:sldMkLst>
          <pc:docMk/>
          <pc:sldMk cId="2802386670" sldId="263"/>
        </pc:sldMkLst>
        <pc:spChg chg="del">
          <ac:chgData name="Ken Merrihew" userId="bcb7a1e886d99f07" providerId="LiveId" clId="{51DA9DBE-FCD3-42E4-8C1D-6396BF02A6A3}" dt="2018-09-05T22:50:34.311" v="873" actId="478"/>
          <ac:spMkLst>
            <pc:docMk/>
            <pc:sldMk cId="2802386670" sldId="263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0:37.212" v="874"/>
          <ac:spMkLst>
            <pc:docMk/>
            <pc:sldMk cId="2802386670" sldId="263"/>
            <ac:spMk id="7" creationId="{B5B50C83-3D8C-445B-86B8-4FE15AA08609}"/>
          </ac:spMkLst>
        </pc:spChg>
      </pc:sldChg>
      <pc:sldChg chg="modSp">
        <pc:chgData name="Ken Merrihew" userId="bcb7a1e886d99f07" providerId="LiveId" clId="{51DA9DBE-FCD3-42E4-8C1D-6396BF02A6A3}" dt="2018-09-05T22:48:33.689" v="722" actId="14838"/>
        <pc:sldMkLst>
          <pc:docMk/>
          <pc:sldMk cId="3938198337" sldId="264"/>
        </pc:sldMkLst>
        <pc:spChg chg="mod">
          <ac:chgData name="Ken Merrihew" userId="bcb7a1e886d99f07" providerId="LiveId" clId="{51DA9DBE-FCD3-42E4-8C1D-6396BF02A6A3}" dt="2018-09-05T22:48:33.689" v="722" actId="14838"/>
          <ac:spMkLst>
            <pc:docMk/>
            <pc:sldMk cId="3938198337" sldId="264"/>
            <ac:spMk id="2" creationId="{52F4A0A0-0155-43FB-8CC6-8CF6EB0ED8ED}"/>
          </ac:spMkLst>
        </pc:spChg>
        <pc:spChg chg="mod">
          <ac:chgData name="Ken Merrihew" userId="bcb7a1e886d99f07" providerId="LiveId" clId="{51DA9DBE-FCD3-42E4-8C1D-6396BF02A6A3}" dt="2018-09-04T03:31:12.061" v="37" actId="20577"/>
          <ac:spMkLst>
            <pc:docMk/>
            <pc:sldMk cId="3938198337" sldId="264"/>
            <ac:spMk id="3" creationId="{F624012A-3AA0-4F51-A3A1-B8F6522EA189}"/>
          </ac:spMkLst>
        </pc:spChg>
      </pc:sldChg>
      <pc:sldChg chg="addSp delSp">
        <pc:chgData name="Ken Merrihew" userId="bcb7a1e886d99f07" providerId="LiveId" clId="{51DA9DBE-FCD3-42E4-8C1D-6396BF02A6A3}" dt="2018-09-05T22:49:45.687" v="868"/>
        <pc:sldMkLst>
          <pc:docMk/>
          <pc:sldMk cId="914243248" sldId="265"/>
        </pc:sldMkLst>
        <pc:spChg chg="del">
          <ac:chgData name="Ken Merrihew" userId="bcb7a1e886d99f07" providerId="LiveId" clId="{51DA9DBE-FCD3-42E4-8C1D-6396BF02A6A3}" dt="2018-09-05T22:49:44.234" v="867" actId="478"/>
          <ac:spMkLst>
            <pc:docMk/>
            <pc:sldMk cId="914243248" sldId="265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45.687" v="868"/>
          <ac:spMkLst>
            <pc:docMk/>
            <pc:sldMk cId="914243248" sldId="265"/>
            <ac:spMk id="3" creationId="{3BBE7947-5B01-4056-895C-92D54987930B}"/>
          </ac:spMkLst>
        </pc:spChg>
      </pc:sldChg>
      <pc:sldChg chg="addSp delSp">
        <pc:chgData name="Ken Merrihew" userId="bcb7a1e886d99f07" providerId="LiveId" clId="{51DA9DBE-FCD3-42E4-8C1D-6396BF02A6A3}" dt="2018-09-05T22:49:53.678" v="870"/>
        <pc:sldMkLst>
          <pc:docMk/>
          <pc:sldMk cId="498201174" sldId="266"/>
        </pc:sldMkLst>
        <pc:spChg chg="del">
          <ac:chgData name="Ken Merrihew" userId="bcb7a1e886d99f07" providerId="LiveId" clId="{51DA9DBE-FCD3-42E4-8C1D-6396BF02A6A3}" dt="2018-09-05T22:49:53.175" v="869" actId="478"/>
          <ac:spMkLst>
            <pc:docMk/>
            <pc:sldMk cId="498201174" sldId="266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53.678" v="870"/>
          <ac:spMkLst>
            <pc:docMk/>
            <pc:sldMk cId="498201174" sldId="266"/>
            <ac:spMk id="4" creationId="{BF84D03B-3605-408E-9928-DC2EB4FA7705}"/>
          </ac:spMkLst>
        </pc:spChg>
      </pc:sldChg>
      <pc:sldChg chg="addSp delSp">
        <pc:chgData name="Ken Merrihew" userId="bcb7a1e886d99f07" providerId="LiveId" clId="{51DA9DBE-FCD3-42E4-8C1D-6396BF02A6A3}" dt="2018-09-05T22:49:57.532" v="872"/>
        <pc:sldMkLst>
          <pc:docMk/>
          <pc:sldMk cId="1701784455" sldId="267"/>
        </pc:sldMkLst>
        <pc:spChg chg="del">
          <ac:chgData name="Ken Merrihew" userId="bcb7a1e886d99f07" providerId="LiveId" clId="{51DA9DBE-FCD3-42E4-8C1D-6396BF02A6A3}" dt="2018-09-05T22:49:56.928" v="871" actId="478"/>
          <ac:spMkLst>
            <pc:docMk/>
            <pc:sldMk cId="1701784455" sldId="267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57.532" v="872"/>
          <ac:spMkLst>
            <pc:docMk/>
            <pc:sldMk cId="1701784455" sldId="267"/>
            <ac:spMk id="3" creationId="{DCC85FFD-48C4-4B65-B0C2-06FE36AA7879}"/>
          </ac:spMkLst>
        </pc:spChg>
      </pc:sldChg>
      <pc:sldChg chg="addSp delSp modSp ord">
        <pc:chgData name="Ken Merrihew" userId="bcb7a1e886d99f07" providerId="LiveId" clId="{51DA9DBE-FCD3-42E4-8C1D-6396BF02A6A3}" dt="2018-09-05T22:50:44.274" v="878"/>
        <pc:sldMkLst>
          <pc:docMk/>
          <pc:sldMk cId="3814279056" sldId="268"/>
        </pc:sldMkLst>
        <pc:spChg chg="del">
          <ac:chgData name="Ken Merrihew" userId="bcb7a1e886d99f07" providerId="LiveId" clId="{51DA9DBE-FCD3-42E4-8C1D-6396BF02A6A3}" dt="2018-09-05T22:50:43.515" v="877" actId="478"/>
          <ac:spMkLst>
            <pc:docMk/>
            <pc:sldMk cId="3814279056" sldId="268"/>
            <ac:spMk id="2" creationId="{52F4A0A0-0155-43FB-8CC6-8CF6EB0ED8ED}"/>
          </ac:spMkLst>
        </pc:spChg>
        <pc:spChg chg="mod">
          <ac:chgData name="Ken Merrihew" userId="bcb7a1e886d99f07" providerId="LiveId" clId="{51DA9DBE-FCD3-42E4-8C1D-6396BF02A6A3}" dt="2018-09-05T20:30:19.980" v="647" actId="207"/>
          <ac:spMkLst>
            <pc:docMk/>
            <pc:sldMk cId="3814279056" sldId="268"/>
            <ac:spMk id="3" creationId="{F624012A-3AA0-4F51-A3A1-B8F6522EA189}"/>
          </ac:spMkLst>
        </pc:spChg>
        <pc:spChg chg="add">
          <ac:chgData name="Ken Merrihew" userId="bcb7a1e886d99f07" providerId="LiveId" clId="{51DA9DBE-FCD3-42E4-8C1D-6396BF02A6A3}" dt="2018-09-05T22:50:44.274" v="878"/>
          <ac:spMkLst>
            <pc:docMk/>
            <pc:sldMk cId="3814279056" sldId="268"/>
            <ac:spMk id="7" creationId="{22EC47DE-4E86-4D75-9558-1A690176045E}"/>
          </ac:spMkLst>
        </pc:spChg>
      </pc:sldChg>
      <pc:sldChg chg="addSp delSp">
        <pc:chgData name="Ken Merrihew" userId="bcb7a1e886d99f07" providerId="LiveId" clId="{51DA9DBE-FCD3-42E4-8C1D-6396BF02A6A3}" dt="2018-09-05T22:52:44.689" v="888"/>
        <pc:sldMkLst>
          <pc:docMk/>
          <pc:sldMk cId="2574677041" sldId="269"/>
        </pc:sldMkLst>
        <pc:spChg chg="del">
          <ac:chgData name="Ken Merrihew" userId="bcb7a1e886d99f07" providerId="LiveId" clId="{51DA9DBE-FCD3-42E4-8C1D-6396BF02A6A3}" dt="2018-09-05T22:52:44.225" v="887" actId="478"/>
          <ac:spMkLst>
            <pc:docMk/>
            <pc:sldMk cId="2574677041" sldId="269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2:44.689" v="888"/>
          <ac:spMkLst>
            <pc:docMk/>
            <pc:sldMk cId="2574677041" sldId="269"/>
            <ac:spMk id="3" creationId="{1E0D7AFB-EFAB-470B-9C7D-710053841DF2}"/>
          </ac:spMkLst>
        </pc:spChg>
      </pc:sldChg>
      <pc:sldChg chg="addSp delSp">
        <pc:chgData name="Ken Merrihew" userId="bcb7a1e886d99f07" providerId="LiveId" clId="{51DA9DBE-FCD3-42E4-8C1D-6396BF02A6A3}" dt="2018-09-05T22:52:49.428" v="890"/>
        <pc:sldMkLst>
          <pc:docMk/>
          <pc:sldMk cId="3335421910" sldId="270"/>
        </pc:sldMkLst>
        <pc:spChg chg="del">
          <ac:chgData name="Ken Merrihew" userId="bcb7a1e886d99f07" providerId="LiveId" clId="{51DA9DBE-FCD3-42E4-8C1D-6396BF02A6A3}" dt="2018-09-05T22:52:48.884" v="889" actId="478"/>
          <ac:spMkLst>
            <pc:docMk/>
            <pc:sldMk cId="3335421910" sldId="270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2:49.428" v="890"/>
          <ac:spMkLst>
            <pc:docMk/>
            <pc:sldMk cId="3335421910" sldId="270"/>
            <ac:spMk id="8" creationId="{E6D68FB2-1998-4329-89DF-FCF57BE4E30E}"/>
          </ac:spMkLst>
        </pc:spChg>
      </pc:sldChg>
      <pc:sldChg chg="addSp delSp">
        <pc:chgData name="Ken Merrihew" userId="bcb7a1e886d99f07" providerId="LiveId" clId="{51DA9DBE-FCD3-42E4-8C1D-6396BF02A6A3}" dt="2018-09-05T22:52:52.654" v="892"/>
        <pc:sldMkLst>
          <pc:docMk/>
          <pc:sldMk cId="1797675188" sldId="271"/>
        </pc:sldMkLst>
        <pc:spChg chg="del">
          <ac:chgData name="Ken Merrihew" userId="bcb7a1e886d99f07" providerId="LiveId" clId="{51DA9DBE-FCD3-42E4-8C1D-6396BF02A6A3}" dt="2018-09-05T22:52:51.945" v="891" actId="478"/>
          <ac:spMkLst>
            <pc:docMk/>
            <pc:sldMk cId="1797675188" sldId="271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2:52.654" v="892"/>
          <ac:spMkLst>
            <pc:docMk/>
            <pc:sldMk cId="1797675188" sldId="271"/>
            <ac:spMk id="3" creationId="{DA644F75-05A7-4056-B647-97225696421C}"/>
          </ac:spMkLst>
        </pc:spChg>
      </pc:sldChg>
      <pc:sldChg chg="addSp delSp">
        <pc:chgData name="Ken Merrihew" userId="bcb7a1e886d99f07" providerId="LiveId" clId="{51DA9DBE-FCD3-42E4-8C1D-6396BF02A6A3}" dt="2018-09-05T22:52:55.993" v="894"/>
        <pc:sldMkLst>
          <pc:docMk/>
          <pc:sldMk cId="2896735527" sldId="272"/>
        </pc:sldMkLst>
        <pc:spChg chg="del">
          <ac:chgData name="Ken Merrihew" userId="bcb7a1e886d99f07" providerId="LiveId" clId="{51DA9DBE-FCD3-42E4-8C1D-6396BF02A6A3}" dt="2018-09-05T22:52:55.463" v="893" actId="478"/>
          <ac:spMkLst>
            <pc:docMk/>
            <pc:sldMk cId="2896735527" sldId="272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2:55.993" v="894"/>
          <ac:spMkLst>
            <pc:docMk/>
            <pc:sldMk cId="2896735527" sldId="272"/>
            <ac:spMk id="5" creationId="{85F55226-E0D0-44D7-BAA8-4FE195E3EB71}"/>
          </ac:spMkLst>
        </pc:spChg>
      </pc:sldChg>
      <pc:sldChg chg="addSp delSp">
        <pc:chgData name="Ken Merrihew" userId="bcb7a1e886d99f07" providerId="LiveId" clId="{51DA9DBE-FCD3-42E4-8C1D-6396BF02A6A3}" dt="2018-09-05T22:53:02.079" v="896"/>
        <pc:sldMkLst>
          <pc:docMk/>
          <pc:sldMk cId="3414115991" sldId="273"/>
        </pc:sldMkLst>
        <pc:spChg chg="del">
          <ac:chgData name="Ken Merrihew" userId="bcb7a1e886d99f07" providerId="LiveId" clId="{51DA9DBE-FCD3-42E4-8C1D-6396BF02A6A3}" dt="2018-09-05T22:53:01.566" v="895" actId="478"/>
          <ac:spMkLst>
            <pc:docMk/>
            <pc:sldMk cId="3414115991" sldId="273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02.079" v="896"/>
          <ac:spMkLst>
            <pc:docMk/>
            <pc:sldMk cId="3414115991" sldId="273"/>
            <ac:spMk id="3" creationId="{66CEEC4D-1596-4A93-BBAB-AF46C2330154}"/>
          </ac:spMkLst>
        </pc:spChg>
      </pc:sldChg>
      <pc:sldChg chg="addSp delSp">
        <pc:chgData name="Ken Merrihew" userId="bcb7a1e886d99f07" providerId="LiveId" clId="{51DA9DBE-FCD3-42E4-8C1D-6396BF02A6A3}" dt="2018-09-05T22:53:05.297" v="898"/>
        <pc:sldMkLst>
          <pc:docMk/>
          <pc:sldMk cId="2228468921" sldId="274"/>
        </pc:sldMkLst>
        <pc:spChg chg="del">
          <ac:chgData name="Ken Merrihew" userId="bcb7a1e886d99f07" providerId="LiveId" clId="{51DA9DBE-FCD3-42E4-8C1D-6396BF02A6A3}" dt="2018-09-05T22:53:04.843" v="897" actId="478"/>
          <ac:spMkLst>
            <pc:docMk/>
            <pc:sldMk cId="2228468921" sldId="274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05.297" v="898"/>
          <ac:spMkLst>
            <pc:docMk/>
            <pc:sldMk cId="2228468921" sldId="274"/>
            <ac:spMk id="5" creationId="{0B348346-C7ED-4328-8DB4-F122FDB6279A}"/>
          </ac:spMkLst>
        </pc:spChg>
      </pc:sldChg>
      <pc:sldChg chg="addSp delSp">
        <pc:chgData name="Ken Merrihew" userId="bcb7a1e886d99f07" providerId="LiveId" clId="{51DA9DBE-FCD3-42E4-8C1D-6396BF02A6A3}" dt="2018-09-05T22:53:08.649" v="900"/>
        <pc:sldMkLst>
          <pc:docMk/>
          <pc:sldMk cId="3002866542" sldId="275"/>
        </pc:sldMkLst>
        <pc:spChg chg="del">
          <ac:chgData name="Ken Merrihew" userId="bcb7a1e886d99f07" providerId="LiveId" clId="{51DA9DBE-FCD3-42E4-8C1D-6396BF02A6A3}" dt="2018-09-05T22:53:08.164" v="899" actId="478"/>
          <ac:spMkLst>
            <pc:docMk/>
            <pc:sldMk cId="3002866542" sldId="275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08.649" v="900"/>
          <ac:spMkLst>
            <pc:docMk/>
            <pc:sldMk cId="3002866542" sldId="275"/>
            <ac:spMk id="3" creationId="{BFCF8D61-FE05-4BE3-9E5A-0C3F4A4B6D00}"/>
          </ac:spMkLst>
        </pc:spChg>
      </pc:sldChg>
      <pc:sldChg chg="addSp delSp">
        <pc:chgData name="Ken Merrihew" userId="bcb7a1e886d99f07" providerId="LiveId" clId="{51DA9DBE-FCD3-42E4-8C1D-6396BF02A6A3}" dt="2018-09-05T22:53:13.103" v="902"/>
        <pc:sldMkLst>
          <pc:docMk/>
          <pc:sldMk cId="2148564861" sldId="276"/>
        </pc:sldMkLst>
        <pc:spChg chg="del">
          <ac:chgData name="Ken Merrihew" userId="bcb7a1e886d99f07" providerId="LiveId" clId="{51DA9DBE-FCD3-42E4-8C1D-6396BF02A6A3}" dt="2018-09-05T22:53:12.572" v="901" actId="478"/>
          <ac:spMkLst>
            <pc:docMk/>
            <pc:sldMk cId="2148564861" sldId="276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13.103" v="902"/>
          <ac:spMkLst>
            <pc:docMk/>
            <pc:sldMk cId="2148564861" sldId="276"/>
            <ac:spMk id="7" creationId="{FEB242CF-C10E-4BB8-9900-094288DE62DE}"/>
          </ac:spMkLst>
        </pc:spChg>
      </pc:sldChg>
      <pc:sldChg chg="addSp delSp">
        <pc:chgData name="Ken Merrihew" userId="bcb7a1e886d99f07" providerId="LiveId" clId="{51DA9DBE-FCD3-42E4-8C1D-6396BF02A6A3}" dt="2018-09-05T22:53:17.530" v="904"/>
        <pc:sldMkLst>
          <pc:docMk/>
          <pc:sldMk cId="763201299" sldId="277"/>
        </pc:sldMkLst>
        <pc:spChg chg="del">
          <ac:chgData name="Ken Merrihew" userId="bcb7a1e886d99f07" providerId="LiveId" clId="{51DA9DBE-FCD3-42E4-8C1D-6396BF02A6A3}" dt="2018-09-05T22:53:17.101" v="903" actId="478"/>
          <ac:spMkLst>
            <pc:docMk/>
            <pc:sldMk cId="763201299" sldId="277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17.530" v="904"/>
          <ac:spMkLst>
            <pc:docMk/>
            <pc:sldMk cId="763201299" sldId="277"/>
            <ac:spMk id="3" creationId="{E15222DC-A6BF-40C7-87FA-E5A14787F352}"/>
          </ac:spMkLst>
        </pc:spChg>
      </pc:sldChg>
      <pc:sldChg chg="addSp delSp">
        <pc:chgData name="Ken Merrihew" userId="bcb7a1e886d99f07" providerId="LiveId" clId="{51DA9DBE-FCD3-42E4-8C1D-6396BF02A6A3}" dt="2018-09-05T22:53:21.285" v="906"/>
        <pc:sldMkLst>
          <pc:docMk/>
          <pc:sldMk cId="2857076674" sldId="278"/>
        </pc:sldMkLst>
        <pc:spChg chg="del">
          <ac:chgData name="Ken Merrihew" userId="bcb7a1e886d99f07" providerId="LiveId" clId="{51DA9DBE-FCD3-42E4-8C1D-6396BF02A6A3}" dt="2018-09-05T22:53:20.753" v="905" actId="478"/>
          <ac:spMkLst>
            <pc:docMk/>
            <pc:sldMk cId="2857076674" sldId="278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21.285" v="906"/>
          <ac:spMkLst>
            <pc:docMk/>
            <pc:sldMk cId="2857076674" sldId="278"/>
            <ac:spMk id="11" creationId="{05A77F75-235A-4B03-AD5B-C37A6D062B24}"/>
          </ac:spMkLst>
        </pc:spChg>
      </pc:sldChg>
      <pc:sldChg chg="addSp delSp modSp modAnim">
        <pc:chgData name="Ken Merrihew" userId="bcb7a1e886d99f07" providerId="LiveId" clId="{51DA9DBE-FCD3-42E4-8C1D-6396BF02A6A3}" dt="2018-09-05T22:53:24.659" v="908"/>
        <pc:sldMkLst>
          <pc:docMk/>
          <pc:sldMk cId="4182034094" sldId="279"/>
        </pc:sldMkLst>
        <pc:spChg chg="del">
          <ac:chgData name="Ken Merrihew" userId="bcb7a1e886d99f07" providerId="LiveId" clId="{51DA9DBE-FCD3-42E4-8C1D-6396BF02A6A3}" dt="2018-09-05T22:53:24.081" v="907" actId="478"/>
          <ac:spMkLst>
            <pc:docMk/>
            <pc:sldMk cId="4182034094" sldId="279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24.659" v="908"/>
          <ac:spMkLst>
            <pc:docMk/>
            <pc:sldMk cId="4182034094" sldId="279"/>
            <ac:spMk id="4" creationId="{41EC2AF0-EB0E-4637-A2CA-6E9FA17C7EC2}"/>
          </ac:spMkLst>
        </pc:spChg>
        <pc:picChg chg="add mod">
          <ac:chgData name="Ken Merrihew" userId="bcb7a1e886d99f07" providerId="LiveId" clId="{51DA9DBE-FCD3-42E4-8C1D-6396BF02A6A3}" dt="2018-09-05T18:53:20.454" v="627" actId="14100"/>
          <ac:picMkLst>
            <pc:docMk/>
            <pc:sldMk cId="4182034094" sldId="279"/>
            <ac:picMk id="3" creationId="{5DCB775C-DE60-4093-9A41-CAC333BEBC5E}"/>
          </ac:picMkLst>
        </pc:picChg>
      </pc:sldChg>
      <pc:sldChg chg="addSp delSp">
        <pc:chgData name="Ken Merrihew" userId="bcb7a1e886d99f07" providerId="LiveId" clId="{51DA9DBE-FCD3-42E4-8C1D-6396BF02A6A3}" dt="2018-09-05T22:53:31.895" v="912"/>
        <pc:sldMkLst>
          <pc:docMk/>
          <pc:sldMk cId="3961351089" sldId="280"/>
        </pc:sldMkLst>
        <pc:spChg chg="del">
          <ac:chgData name="Ken Merrihew" userId="bcb7a1e886d99f07" providerId="LiveId" clId="{51DA9DBE-FCD3-42E4-8C1D-6396BF02A6A3}" dt="2018-09-05T22:53:31.431" v="911" actId="478"/>
          <ac:spMkLst>
            <pc:docMk/>
            <pc:sldMk cId="3961351089" sldId="280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31.895" v="912"/>
          <ac:spMkLst>
            <pc:docMk/>
            <pc:sldMk cId="3961351089" sldId="280"/>
            <ac:spMk id="7" creationId="{4EA8F407-2BC7-4382-B2B6-A0872582DFA9}"/>
          </ac:spMkLst>
        </pc:spChg>
      </pc:sldChg>
      <pc:sldChg chg="addSp delSp">
        <pc:chgData name="Ken Merrihew" userId="bcb7a1e886d99f07" providerId="LiveId" clId="{51DA9DBE-FCD3-42E4-8C1D-6396BF02A6A3}" dt="2018-09-05T22:53:34.836" v="914"/>
        <pc:sldMkLst>
          <pc:docMk/>
          <pc:sldMk cId="4173449280" sldId="281"/>
        </pc:sldMkLst>
        <pc:spChg chg="del">
          <ac:chgData name="Ken Merrihew" userId="bcb7a1e886d99f07" providerId="LiveId" clId="{51DA9DBE-FCD3-42E4-8C1D-6396BF02A6A3}" dt="2018-09-05T22:53:34.291" v="913" actId="478"/>
          <ac:spMkLst>
            <pc:docMk/>
            <pc:sldMk cId="4173449280" sldId="281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34.836" v="914"/>
          <ac:spMkLst>
            <pc:docMk/>
            <pc:sldMk cId="4173449280" sldId="281"/>
            <ac:spMk id="3" creationId="{6AD06611-F92E-494B-9D92-A72D5984F982}"/>
          </ac:spMkLst>
        </pc:spChg>
      </pc:sldChg>
      <pc:sldChg chg="add del">
        <pc:chgData name="Ken Merrihew" userId="bcb7a1e886d99f07" providerId="LiveId" clId="{51DA9DBE-FCD3-42E4-8C1D-6396BF02A6A3}" dt="2018-09-04T00:15:31.225" v="1"/>
        <pc:sldMkLst>
          <pc:docMk/>
          <pc:sldMk cId="1213717249" sldId="282"/>
        </pc:sldMkLst>
      </pc:sldChg>
      <pc:sldChg chg="addSp delSp modSp add delAnim modAnim">
        <pc:chgData name="Ken Merrihew" userId="bcb7a1e886d99f07" providerId="LiveId" clId="{51DA9DBE-FCD3-42E4-8C1D-6396BF02A6A3}" dt="2018-09-05T22:49:32.651" v="864"/>
        <pc:sldMkLst>
          <pc:docMk/>
          <pc:sldMk cId="1760013877" sldId="282"/>
        </pc:sldMkLst>
        <pc:spChg chg="del">
          <ac:chgData name="Ken Merrihew" userId="bcb7a1e886d99f07" providerId="LiveId" clId="{51DA9DBE-FCD3-42E4-8C1D-6396BF02A6A3}" dt="2018-09-05T22:49:32.163" v="863" actId="478"/>
          <ac:spMkLst>
            <pc:docMk/>
            <pc:sldMk cId="1760013877" sldId="282"/>
            <ac:spMk id="2" creationId="{52F4A0A0-0155-43FB-8CC6-8CF6EB0ED8ED}"/>
          </ac:spMkLst>
        </pc:spChg>
        <pc:spChg chg="del">
          <ac:chgData name="Ken Merrihew" userId="bcb7a1e886d99f07" providerId="LiveId" clId="{51DA9DBE-FCD3-42E4-8C1D-6396BF02A6A3}" dt="2018-09-05T02:27:17.200" v="39" actId="478"/>
          <ac:spMkLst>
            <pc:docMk/>
            <pc:sldMk cId="1760013877" sldId="282"/>
            <ac:spMk id="3" creationId="{F624012A-3AA0-4F51-A3A1-B8F6522EA189}"/>
          </ac:spMkLst>
        </pc:spChg>
        <pc:spChg chg="del">
          <ac:chgData name="Ken Merrihew" userId="bcb7a1e886d99f07" providerId="LiveId" clId="{51DA9DBE-FCD3-42E4-8C1D-6396BF02A6A3}" dt="2018-09-05T02:27:17.200" v="39" actId="478"/>
          <ac:spMkLst>
            <pc:docMk/>
            <pc:sldMk cId="1760013877" sldId="282"/>
            <ac:spMk id="4" creationId="{B1A47610-55F1-400A-BDE2-608E7497DEDA}"/>
          </ac:spMkLst>
        </pc:spChg>
        <pc:spChg chg="del">
          <ac:chgData name="Ken Merrihew" userId="bcb7a1e886d99f07" providerId="LiveId" clId="{51DA9DBE-FCD3-42E4-8C1D-6396BF02A6A3}" dt="2018-09-05T02:27:17.200" v="39" actId="478"/>
          <ac:spMkLst>
            <pc:docMk/>
            <pc:sldMk cId="1760013877" sldId="282"/>
            <ac:spMk id="6" creationId="{BB689585-F9FA-48B6-B13C-B43738871570}"/>
          </ac:spMkLst>
        </pc:spChg>
        <pc:spChg chg="del">
          <ac:chgData name="Ken Merrihew" userId="bcb7a1e886d99f07" providerId="LiveId" clId="{51DA9DBE-FCD3-42E4-8C1D-6396BF02A6A3}" dt="2018-09-05T02:27:17.200" v="39" actId="478"/>
          <ac:spMkLst>
            <pc:docMk/>
            <pc:sldMk cId="1760013877" sldId="282"/>
            <ac:spMk id="7" creationId="{4BA59869-47D6-4586-9153-779DAA6F9221}"/>
          </ac:spMkLst>
        </pc:spChg>
        <pc:spChg chg="add del mod">
          <ac:chgData name="Ken Merrihew" userId="bcb7a1e886d99f07" providerId="LiveId" clId="{51DA9DBE-FCD3-42E4-8C1D-6396BF02A6A3}" dt="2018-09-05T02:28:04.933" v="41" actId="478"/>
          <ac:spMkLst>
            <pc:docMk/>
            <pc:sldMk cId="1760013877" sldId="282"/>
            <ac:spMk id="9" creationId="{14DF528A-ED80-41E0-90A5-B353E94F7BC8}"/>
          </ac:spMkLst>
        </pc:spChg>
        <pc:spChg chg="add del mod">
          <ac:chgData name="Ken Merrihew" userId="bcb7a1e886d99f07" providerId="LiveId" clId="{51DA9DBE-FCD3-42E4-8C1D-6396BF02A6A3}" dt="2018-09-05T02:29:10.407" v="45" actId="478"/>
          <ac:spMkLst>
            <pc:docMk/>
            <pc:sldMk cId="1760013877" sldId="282"/>
            <ac:spMk id="12" creationId="{3F0B42AD-AD29-4524-BCF1-620DFE304BA5}"/>
          </ac:spMkLst>
        </pc:spChg>
        <pc:spChg chg="add del mod">
          <ac:chgData name="Ken Merrihew" userId="bcb7a1e886d99f07" providerId="LiveId" clId="{51DA9DBE-FCD3-42E4-8C1D-6396BF02A6A3}" dt="2018-09-05T02:29:09.097" v="44" actId="478"/>
          <ac:spMkLst>
            <pc:docMk/>
            <pc:sldMk cId="1760013877" sldId="282"/>
            <ac:spMk id="15" creationId="{01D98AD9-C2FE-4D66-95AA-0D616AC0A08A}"/>
          </ac:spMkLst>
        </pc:spChg>
        <pc:spChg chg="add mod">
          <ac:chgData name="Ken Merrihew" userId="bcb7a1e886d99f07" providerId="LiveId" clId="{51DA9DBE-FCD3-42E4-8C1D-6396BF02A6A3}" dt="2018-09-05T02:31:48.292" v="173" actId="14100"/>
          <ac:spMkLst>
            <pc:docMk/>
            <pc:sldMk cId="1760013877" sldId="282"/>
            <ac:spMk id="16" creationId="{3FA700C5-C3DB-410F-BC48-C3DB48F1172D}"/>
          </ac:spMkLst>
        </pc:spChg>
        <pc:spChg chg="add mod">
          <ac:chgData name="Ken Merrihew" userId="bcb7a1e886d99f07" providerId="LiveId" clId="{51DA9DBE-FCD3-42E4-8C1D-6396BF02A6A3}" dt="2018-09-05T19:37:38.300" v="638" actId="14100"/>
          <ac:spMkLst>
            <pc:docMk/>
            <pc:sldMk cId="1760013877" sldId="282"/>
            <ac:spMk id="17" creationId="{ACD7DCF0-2F70-4B62-8BC8-D6689D61D848}"/>
          </ac:spMkLst>
        </pc:spChg>
        <pc:spChg chg="add">
          <ac:chgData name="Ken Merrihew" userId="bcb7a1e886d99f07" providerId="LiveId" clId="{51DA9DBE-FCD3-42E4-8C1D-6396BF02A6A3}" dt="2018-09-05T22:49:32.651" v="864"/>
          <ac:spMkLst>
            <pc:docMk/>
            <pc:sldMk cId="1760013877" sldId="282"/>
            <ac:spMk id="18" creationId="{E9DE4F81-A0D2-4916-A718-B27724E083D6}"/>
          </ac:spMkLst>
        </pc:spChg>
        <pc:picChg chg="add del mod">
          <ac:chgData name="Ken Merrihew" userId="bcb7a1e886d99f07" providerId="LiveId" clId="{51DA9DBE-FCD3-42E4-8C1D-6396BF02A6A3}" dt="2018-09-05T02:30:08.074" v="57" actId="478"/>
          <ac:picMkLst>
            <pc:docMk/>
            <pc:sldMk cId="1760013877" sldId="282"/>
            <ac:picMk id="8" creationId="{E79CC207-BE2B-4C7F-82D8-2897BC2ABDD1}"/>
          </ac:picMkLst>
        </pc:picChg>
        <pc:picChg chg="add mod ord modCrop">
          <ac:chgData name="Ken Merrihew" userId="bcb7a1e886d99f07" providerId="LiveId" clId="{51DA9DBE-FCD3-42E4-8C1D-6396BF02A6A3}" dt="2018-09-05T02:30:05.991" v="56" actId="167"/>
          <ac:picMkLst>
            <pc:docMk/>
            <pc:sldMk cId="1760013877" sldId="282"/>
            <ac:picMk id="11" creationId="{EEFB8EFA-1D60-4238-9A8A-9FAE450D9918}"/>
          </ac:picMkLst>
        </pc:picChg>
        <pc:picChg chg="add del mod">
          <ac:chgData name="Ken Merrihew" userId="bcb7a1e886d99f07" providerId="LiveId" clId="{51DA9DBE-FCD3-42E4-8C1D-6396BF02A6A3}" dt="2018-09-05T02:29:18.365" v="47" actId="478"/>
          <ac:picMkLst>
            <pc:docMk/>
            <pc:sldMk cId="1760013877" sldId="282"/>
            <ac:picMk id="14" creationId="{2ADA31BA-B6B3-4357-A36C-CC2BEC311F0E}"/>
          </ac:picMkLst>
        </pc:picChg>
      </pc:sldChg>
      <pc:sldChg chg="addSp delSp add">
        <pc:chgData name="Ken Merrihew" userId="bcb7a1e886d99f07" providerId="LiveId" clId="{51DA9DBE-FCD3-42E4-8C1D-6396BF02A6A3}" dt="2018-09-05T22:49:36.035" v="866"/>
        <pc:sldMkLst>
          <pc:docMk/>
          <pc:sldMk cId="676451839" sldId="283"/>
        </pc:sldMkLst>
        <pc:spChg chg="del">
          <ac:chgData name="Ken Merrihew" userId="bcb7a1e886d99f07" providerId="LiveId" clId="{51DA9DBE-FCD3-42E4-8C1D-6396BF02A6A3}" dt="2018-09-05T22:49:35.515" v="865" actId="478"/>
          <ac:spMkLst>
            <pc:docMk/>
            <pc:sldMk cId="676451839" sldId="283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36.035" v="866"/>
          <ac:spMkLst>
            <pc:docMk/>
            <pc:sldMk cId="676451839" sldId="283"/>
            <ac:spMk id="3" creationId="{CEE54998-8124-404A-AAC9-DA2B8ACDD8F3}"/>
          </ac:spMkLst>
        </pc:spChg>
      </pc:sldChg>
      <pc:sldChg chg="addSp delSp modSp add del delAnim modAnim">
        <pc:chgData name="Ken Merrihew" userId="bcb7a1e886d99f07" providerId="LiveId" clId="{51DA9DBE-FCD3-42E4-8C1D-6396BF02A6A3}" dt="2018-09-05T18:35:50.086" v="596" actId="2696"/>
        <pc:sldMkLst>
          <pc:docMk/>
          <pc:sldMk cId="2770386355" sldId="284"/>
        </pc:sldMkLst>
        <pc:spChg chg="del">
          <ac:chgData name="Ken Merrihew" userId="bcb7a1e886d99f07" providerId="LiveId" clId="{51DA9DBE-FCD3-42E4-8C1D-6396BF02A6A3}" dt="2018-09-05T18:04:54.320" v="177" actId="478"/>
          <ac:spMkLst>
            <pc:docMk/>
            <pc:sldMk cId="2770386355" sldId="284"/>
            <ac:spMk id="3" creationId="{F624012A-3AA0-4F51-A3A1-B8F6522EA189}"/>
          </ac:spMkLst>
        </pc:spChg>
        <pc:spChg chg="del">
          <ac:chgData name="Ken Merrihew" userId="bcb7a1e886d99f07" providerId="LiveId" clId="{51DA9DBE-FCD3-42E4-8C1D-6396BF02A6A3}" dt="2018-09-05T18:04:54.320" v="177" actId="478"/>
          <ac:spMkLst>
            <pc:docMk/>
            <pc:sldMk cId="2770386355" sldId="284"/>
            <ac:spMk id="4" creationId="{B1A47610-55F1-400A-BDE2-608E7497DEDA}"/>
          </ac:spMkLst>
        </pc:spChg>
        <pc:spChg chg="add mod">
          <ac:chgData name="Ken Merrihew" userId="bcb7a1e886d99f07" providerId="LiveId" clId="{51DA9DBE-FCD3-42E4-8C1D-6396BF02A6A3}" dt="2018-09-05T18:24:14.413" v="390" actId="1038"/>
          <ac:spMkLst>
            <pc:docMk/>
            <pc:sldMk cId="2770386355" sldId="284"/>
            <ac:spMk id="5" creationId="{050D0AD3-8A6B-45C7-84E2-36047CC32A88}"/>
          </ac:spMkLst>
        </pc:spChg>
        <pc:spChg chg="del">
          <ac:chgData name="Ken Merrihew" userId="bcb7a1e886d99f07" providerId="LiveId" clId="{51DA9DBE-FCD3-42E4-8C1D-6396BF02A6A3}" dt="2018-09-05T18:04:54.320" v="177" actId="478"/>
          <ac:spMkLst>
            <pc:docMk/>
            <pc:sldMk cId="2770386355" sldId="284"/>
            <ac:spMk id="6" creationId="{D2468C24-9E0F-467F-9A73-0E3E750A65F0}"/>
          </ac:spMkLst>
        </pc:spChg>
        <pc:spChg chg="add mod">
          <ac:chgData name="Ken Merrihew" userId="bcb7a1e886d99f07" providerId="LiveId" clId="{51DA9DBE-FCD3-42E4-8C1D-6396BF02A6A3}" dt="2018-09-05T18:12:59.729" v="369" actId="1582"/>
          <ac:spMkLst>
            <pc:docMk/>
            <pc:sldMk cId="2770386355" sldId="284"/>
            <ac:spMk id="7" creationId="{BC8B5689-625E-4583-8756-1C1C47FC0C19}"/>
          </ac:spMkLst>
        </pc:spChg>
        <pc:spChg chg="add mod">
          <ac:chgData name="Ken Merrihew" userId="bcb7a1e886d99f07" providerId="LiveId" clId="{51DA9DBE-FCD3-42E4-8C1D-6396BF02A6A3}" dt="2018-09-05T18:17:32.241" v="386" actId="1035"/>
          <ac:spMkLst>
            <pc:docMk/>
            <pc:sldMk cId="2770386355" sldId="284"/>
            <ac:spMk id="8" creationId="{E779B811-AD37-440B-A649-1154ED12338E}"/>
          </ac:spMkLst>
        </pc:spChg>
        <pc:spChg chg="add mod">
          <ac:chgData name="Ken Merrihew" userId="bcb7a1e886d99f07" providerId="LiveId" clId="{51DA9DBE-FCD3-42E4-8C1D-6396BF02A6A3}" dt="2018-09-05T18:09:23.332" v="308" actId="1035"/>
          <ac:spMkLst>
            <pc:docMk/>
            <pc:sldMk cId="2770386355" sldId="284"/>
            <ac:spMk id="9" creationId="{F803DEFB-CB22-4201-B967-97FCE27408B6}"/>
          </ac:spMkLst>
        </pc:spChg>
        <pc:spChg chg="add mod">
          <ac:chgData name="Ken Merrihew" userId="bcb7a1e886d99f07" providerId="LiveId" clId="{51DA9DBE-FCD3-42E4-8C1D-6396BF02A6A3}" dt="2018-09-05T18:08:59.823" v="255" actId="164"/>
          <ac:spMkLst>
            <pc:docMk/>
            <pc:sldMk cId="2770386355" sldId="284"/>
            <ac:spMk id="10" creationId="{736DD0AD-AE54-4931-B759-4DCA1F7C6A55}"/>
          </ac:spMkLst>
        </pc:spChg>
        <pc:grpChg chg="add mod ord">
          <ac:chgData name="Ken Merrihew" userId="bcb7a1e886d99f07" providerId="LiveId" clId="{51DA9DBE-FCD3-42E4-8C1D-6396BF02A6A3}" dt="2018-09-05T18:09:05.694" v="256" actId="167"/>
          <ac:grpSpMkLst>
            <pc:docMk/>
            <pc:sldMk cId="2770386355" sldId="284"/>
            <ac:grpSpMk id="11" creationId="{EE9297E8-7A57-41A6-B917-07DBAC3A0F55}"/>
          </ac:grpSpMkLst>
        </pc:grpChg>
        <pc:grpChg chg="add mod ord">
          <ac:chgData name="Ken Merrihew" userId="bcb7a1e886d99f07" providerId="LiveId" clId="{51DA9DBE-FCD3-42E4-8C1D-6396BF02A6A3}" dt="2018-09-05T18:12:42.366" v="367" actId="1036"/>
          <ac:grpSpMkLst>
            <pc:docMk/>
            <pc:sldMk cId="2770386355" sldId="284"/>
            <ac:grpSpMk id="12" creationId="{6337F563-1150-4549-806F-711DDB9A878D}"/>
          </ac:grpSpMkLst>
        </pc:grpChg>
      </pc:sldChg>
      <pc:sldChg chg="addSp delSp add ord">
        <pc:chgData name="Ken Merrihew" userId="bcb7a1e886d99f07" providerId="LiveId" clId="{51DA9DBE-FCD3-42E4-8C1D-6396BF02A6A3}" dt="2018-09-05T22:50:52.460" v="880"/>
        <pc:sldMkLst>
          <pc:docMk/>
          <pc:sldMk cId="931450215" sldId="285"/>
        </pc:sldMkLst>
        <pc:spChg chg="del">
          <ac:chgData name="Ken Merrihew" userId="bcb7a1e886d99f07" providerId="LiveId" clId="{51DA9DBE-FCD3-42E4-8C1D-6396BF02A6A3}" dt="2018-09-05T22:50:50.312" v="879" actId="478"/>
          <ac:spMkLst>
            <pc:docMk/>
            <pc:sldMk cId="931450215" sldId="285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0:52.460" v="880"/>
          <ac:spMkLst>
            <pc:docMk/>
            <pc:sldMk cId="931450215" sldId="285"/>
            <ac:spMk id="3" creationId="{3A3FD97C-C7FF-42DE-B816-677610A1C7F2}"/>
          </ac:spMkLst>
        </pc:spChg>
      </pc:sldChg>
      <pc:sldChg chg="add del">
        <pc:chgData name="Ken Merrihew" userId="bcb7a1e886d99f07" providerId="LiveId" clId="{51DA9DBE-FCD3-42E4-8C1D-6396BF02A6A3}" dt="2018-09-05T18:26:27.328" v="394"/>
        <pc:sldMkLst>
          <pc:docMk/>
          <pc:sldMk cId="1318018913" sldId="286"/>
        </pc:sldMkLst>
      </pc:sldChg>
      <pc:sldChg chg="addSp delSp modSp add modAnim">
        <pc:chgData name="Ken Merrihew" userId="bcb7a1e886d99f07" providerId="LiveId" clId="{51DA9DBE-FCD3-42E4-8C1D-6396BF02A6A3}" dt="2018-09-05T22:52:40.371" v="886"/>
        <pc:sldMkLst>
          <pc:docMk/>
          <pc:sldMk cId="2394930629" sldId="286"/>
        </pc:sldMkLst>
        <pc:spChg chg="del">
          <ac:chgData name="Ken Merrihew" userId="bcb7a1e886d99f07" providerId="LiveId" clId="{51DA9DBE-FCD3-42E4-8C1D-6396BF02A6A3}" dt="2018-09-05T22:52:39.828" v="885" actId="478"/>
          <ac:spMkLst>
            <pc:docMk/>
            <pc:sldMk cId="2394930629" sldId="286"/>
            <ac:spMk id="2" creationId="{52F4A0A0-0155-43FB-8CC6-8CF6EB0ED8ED}"/>
          </ac:spMkLst>
        </pc:spChg>
        <pc:spChg chg="mod">
          <ac:chgData name="Ken Merrihew" userId="bcb7a1e886d99f07" providerId="LiveId" clId="{51DA9DBE-FCD3-42E4-8C1D-6396BF02A6A3}" dt="2018-09-05T18:30:57.506" v="453" actId="164"/>
          <ac:spMkLst>
            <pc:docMk/>
            <pc:sldMk cId="2394930629" sldId="286"/>
            <ac:spMk id="5" creationId="{050D0AD3-8A6B-45C7-84E2-36047CC32A88}"/>
          </ac:spMkLst>
        </pc:spChg>
        <pc:spChg chg="mod topLvl">
          <ac:chgData name="Ken Merrihew" userId="bcb7a1e886d99f07" providerId="LiveId" clId="{51DA9DBE-FCD3-42E4-8C1D-6396BF02A6A3}" dt="2018-09-05T18:31:06.936" v="454" actId="164"/>
          <ac:spMkLst>
            <pc:docMk/>
            <pc:sldMk cId="2394930629" sldId="286"/>
            <ac:spMk id="7" creationId="{BC8B5689-625E-4583-8756-1C1C47FC0C19}"/>
          </ac:spMkLst>
        </pc:spChg>
        <pc:spChg chg="mod ord topLvl">
          <ac:chgData name="Ken Merrihew" userId="bcb7a1e886d99f07" providerId="LiveId" clId="{51DA9DBE-FCD3-42E4-8C1D-6396BF02A6A3}" dt="2018-09-05T19:42:18.351" v="639" actId="2085"/>
          <ac:spMkLst>
            <pc:docMk/>
            <pc:sldMk cId="2394930629" sldId="286"/>
            <ac:spMk id="8" creationId="{E779B811-AD37-440B-A649-1154ED12338E}"/>
          </ac:spMkLst>
        </pc:spChg>
        <pc:spChg chg="mod ord topLvl">
          <ac:chgData name="Ken Merrihew" userId="bcb7a1e886d99f07" providerId="LiveId" clId="{51DA9DBE-FCD3-42E4-8C1D-6396BF02A6A3}" dt="2018-09-05T21:50:00.754" v="701" actId="1037"/>
          <ac:spMkLst>
            <pc:docMk/>
            <pc:sldMk cId="2394930629" sldId="286"/>
            <ac:spMk id="9" creationId="{F803DEFB-CB22-4201-B967-97FCE27408B6}"/>
          </ac:spMkLst>
        </pc:spChg>
        <pc:spChg chg="mod ord topLvl">
          <ac:chgData name="Ken Merrihew" userId="bcb7a1e886d99f07" providerId="LiveId" clId="{51DA9DBE-FCD3-42E4-8C1D-6396BF02A6A3}" dt="2018-09-05T18:36:26.886" v="605" actId="403"/>
          <ac:spMkLst>
            <pc:docMk/>
            <pc:sldMk cId="2394930629" sldId="286"/>
            <ac:spMk id="10" creationId="{736DD0AD-AE54-4931-B759-4DCA1F7C6A55}"/>
          </ac:spMkLst>
        </pc:spChg>
        <pc:spChg chg="add mod">
          <ac:chgData name="Ken Merrihew" userId="bcb7a1e886d99f07" providerId="LiveId" clId="{51DA9DBE-FCD3-42E4-8C1D-6396BF02A6A3}" dt="2018-09-05T21:46:26.347" v="693" actId="207"/>
          <ac:spMkLst>
            <pc:docMk/>
            <pc:sldMk cId="2394930629" sldId="286"/>
            <ac:spMk id="13" creationId="{456D5E41-AED3-4CC5-9C92-9A098565E386}"/>
          </ac:spMkLst>
        </pc:spChg>
        <pc:spChg chg="add">
          <ac:chgData name="Ken Merrihew" userId="bcb7a1e886d99f07" providerId="LiveId" clId="{51DA9DBE-FCD3-42E4-8C1D-6396BF02A6A3}" dt="2018-09-05T22:52:40.371" v="886"/>
          <ac:spMkLst>
            <pc:docMk/>
            <pc:sldMk cId="2394930629" sldId="286"/>
            <ac:spMk id="14" creationId="{CC3553E3-19B4-4A5B-962B-14EE0D5B7E07}"/>
          </ac:spMkLst>
        </pc:spChg>
        <pc:grpChg chg="add mod ord">
          <ac:chgData name="Ken Merrihew" userId="bcb7a1e886d99f07" providerId="LiveId" clId="{51DA9DBE-FCD3-42E4-8C1D-6396BF02A6A3}" dt="2018-09-05T18:31:14.817" v="456" actId="166"/>
          <ac:grpSpMkLst>
            <pc:docMk/>
            <pc:sldMk cId="2394930629" sldId="286"/>
            <ac:grpSpMk id="3" creationId="{6E9D09A8-2CD0-484F-A908-B80EE7B6B968}"/>
          </ac:grpSpMkLst>
        </pc:grpChg>
        <pc:grpChg chg="add mod ord">
          <ac:chgData name="Ken Merrihew" userId="bcb7a1e886d99f07" providerId="LiveId" clId="{51DA9DBE-FCD3-42E4-8C1D-6396BF02A6A3}" dt="2018-09-05T18:36:51.026" v="623" actId="1035"/>
          <ac:grpSpMkLst>
            <pc:docMk/>
            <pc:sldMk cId="2394930629" sldId="286"/>
            <ac:grpSpMk id="4" creationId="{E808CB7B-DA1C-4652-962A-B2065230518D}"/>
          </ac:grpSpMkLst>
        </pc:grpChg>
        <pc:grpChg chg="del mod">
          <ac:chgData name="Ken Merrihew" userId="bcb7a1e886d99f07" providerId="LiveId" clId="{51DA9DBE-FCD3-42E4-8C1D-6396BF02A6A3}" dt="2018-09-05T18:27:04.092" v="401" actId="165"/>
          <ac:grpSpMkLst>
            <pc:docMk/>
            <pc:sldMk cId="2394930629" sldId="286"/>
            <ac:grpSpMk id="11" creationId="{EE9297E8-7A57-41A6-B917-07DBAC3A0F55}"/>
          </ac:grpSpMkLst>
        </pc:grpChg>
        <pc:grpChg chg="del mod">
          <ac:chgData name="Ken Merrihew" userId="bcb7a1e886d99f07" providerId="LiveId" clId="{51DA9DBE-FCD3-42E4-8C1D-6396BF02A6A3}" dt="2018-09-05T18:28:42.947" v="409" actId="165"/>
          <ac:grpSpMkLst>
            <pc:docMk/>
            <pc:sldMk cId="2394930629" sldId="286"/>
            <ac:grpSpMk id="12" creationId="{6337F563-1150-4549-806F-711DDB9A878D}"/>
          </ac:grpSpMkLst>
        </pc:grpChg>
      </pc:sldChg>
      <pc:sldChg chg="addSp delSp add">
        <pc:chgData name="Ken Merrihew" userId="bcb7a1e886d99f07" providerId="LiveId" clId="{51DA9DBE-FCD3-42E4-8C1D-6396BF02A6A3}" dt="2018-09-05T22:53:27.810" v="910"/>
        <pc:sldMkLst>
          <pc:docMk/>
          <pc:sldMk cId="1170086969" sldId="287"/>
        </pc:sldMkLst>
        <pc:spChg chg="del">
          <ac:chgData name="Ken Merrihew" userId="bcb7a1e886d99f07" providerId="LiveId" clId="{51DA9DBE-FCD3-42E4-8C1D-6396BF02A6A3}" dt="2018-09-05T22:53:27.338" v="909" actId="478"/>
          <ac:spMkLst>
            <pc:docMk/>
            <pc:sldMk cId="1170086969" sldId="287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3:27.810" v="910"/>
          <ac:spMkLst>
            <pc:docMk/>
            <pc:sldMk cId="1170086969" sldId="287"/>
            <ac:spMk id="3" creationId="{831847F4-1578-4DF1-90CC-927B3EBB58C2}"/>
          </ac:spMkLst>
        </pc:spChg>
      </pc:sldChg>
      <pc:sldChg chg="addSp delSp modSp add modAnim">
        <pc:chgData name="Ken Merrihew" userId="bcb7a1e886d99f07" providerId="LiveId" clId="{51DA9DBE-FCD3-42E4-8C1D-6396BF02A6A3}" dt="2018-09-05T22:50:56.553" v="882"/>
        <pc:sldMkLst>
          <pc:docMk/>
          <pc:sldMk cId="3165878809" sldId="288"/>
        </pc:sldMkLst>
        <pc:spChg chg="del">
          <ac:chgData name="Ken Merrihew" userId="bcb7a1e886d99f07" providerId="LiveId" clId="{51DA9DBE-FCD3-42E4-8C1D-6396BF02A6A3}" dt="2018-09-05T22:50:55.535" v="881" actId="478"/>
          <ac:spMkLst>
            <pc:docMk/>
            <pc:sldMk cId="3165878809" sldId="288"/>
            <ac:spMk id="2" creationId="{52F4A0A0-0155-43FB-8CC6-8CF6EB0ED8ED}"/>
          </ac:spMkLst>
        </pc:spChg>
        <pc:spChg chg="add mod">
          <ac:chgData name="Ken Merrihew" userId="bcb7a1e886d99f07" providerId="LiveId" clId="{51DA9DBE-FCD3-42E4-8C1D-6396BF02A6A3}" dt="2018-09-05T21:45:55.682" v="658"/>
          <ac:spMkLst>
            <pc:docMk/>
            <pc:sldMk cId="3165878809" sldId="288"/>
            <ac:spMk id="5" creationId="{DCE33B91-DD7A-4DF6-88E4-05D7F2ED1B15}"/>
          </ac:spMkLst>
        </pc:spChg>
        <pc:spChg chg="add">
          <ac:chgData name="Ken Merrihew" userId="bcb7a1e886d99f07" providerId="LiveId" clId="{51DA9DBE-FCD3-42E4-8C1D-6396BF02A6A3}" dt="2018-09-05T22:50:56.553" v="882"/>
          <ac:spMkLst>
            <pc:docMk/>
            <pc:sldMk cId="3165878809" sldId="288"/>
            <ac:spMk id="7" creationId="{9CD97699-927E-4912-A5D2-86B88BA2DD8B}"/>
          </ac:spMkLst>
        </pc:spChg>
      </pc:sldChg>
      <pc:sldChg chg="addSp delSp add">
        <pc:chgData name="Ken Merrihew" userId="bcb7a1e886d99f07" providerId="LiveId" clId="{51DA9DBE-FCD3-42E4-8C1D-6396BF02A6A3}" dt="2018-09-05T22:51:05.439" v="884"/>
        <pc:sldMkLst>
          <pc:docMk/>
          <pc:sldMk cId="1657801298" sldId="289"/>
        </pc:sldMkLst>
        <pc:spChg chg="del">
          <ac:chgData name="Ken Merrihew" userId="bcb7a1e886d99f07" providerId="LiveId" clId="{51DA9DBE-FCD3-42E4-8C1D-6396BF02A6A3}" dt="2018-09-05T22:51:04.812" v="883" actId="478"/>
          <ac:spMkLst>
            <pc:docMk/>
            <pc:sldMk cId="1657801298" sldId="289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51:05.439" v="884"/>
          <ac:spMkLst>
            <pc:docMk/>
            <pc:sldMk cId="1657801298" sldId="289"/>
            <ac:spMk id="3" creationId="{CAC09857-3EC7-48CA-A4F0-25A1094A9473}"/>
          </ac:spMkLst>
        </pc:spChg>
      </pc:sldChg>
      <pc:sldChg chg="addSp delSp modSp add delAnim">
        <pc:chgData name="Ken Merrihew" userId="bcb7a1e886d99f07" providerId="LiveId" clId="{51DA9DBE-FCD3-42E4-8C1D-6396BF02A6A3}" dt="2018-09-05T22:49:23.823" v="860"/>
        <pc:sldMkLst>
          <pc:docMk/>
          <pc:sldMk cId="1155401724" sldId="290"/>
        </pc:sldMkLst>
        <pc:spChg chg="del">
          <ac:chgData name="Ken Merrihew" userId="bcb7a1e886d99f07" providerId="LiveId" clId="{51DA9DBE-FCD3-42E4-8C1D-6396BF02A6A3}" dt="2018-09-05T22:49:23.344" v="859" actId="478"/>
          <ac:spMkLst>
            <pc:docMk/>
            <pc:sldMk cId="1155401724" sldId="290"/>
            <ac:spMk id="2" creationId="{52F4A0A0-0155-43FB-8CC6-8CF6EB0ED8ED}"/>
          </ac:spMkLst>
        </pc:spChg>
        <pc:spChg chg="mod">
          <ac:chgData name="Ken Merrihew" userId="bcb7a1e886d99f07" providerId="LiveId" clId="{51DA9DBE-FCD3-42E4-8C1D-6396BF02A6A3}" dt="2018-09-05T21:13:38.210" v="656" actId="207"/>
          <ac:spMkLst>
            <pc:docMk/>
            <pc:sldMk cId="1155401724" sldId="290"/>
            <ac:spMk id="3" creationId="{F624012A-3AA0-4F51-A3A1-B8F6522EA189}"/>
          </ac:spMkLst>
        </pc:spChg>
        <pc:spChg chg="del">
          <ac:chgData name="Ken Merrihew" userId="bcb7a1e886d99f07" providerId="LiveId" clId="{51DA9DBE-FCD3-42E4-8C1D-6396BF02A6A3}" dt="2018-09-05T21:13:24.433" v="649" actId="478"/>
          <ac:spMkLst>
            <pc:docMk/>
            <pc:sldMk cId="1155401724" sldId="290"/>
            <ac:spMk id="4" creationId="{B1A47610-55F1-400A-BDE2-608E7497DEDA}"/>
          </ac:spMkLst>
        </pc:spChg>
        <pc:spChg chg="del">
          <ac:chgData name="Ken Merrihew" userId="bcb7a1e886d99f07" providerId="LiveId" clId="{51DA9DBE-FCD3-42E4-8C1D-6396BF02A6A3}" dt="2018-09-05T21:13:24.433" v="649" actId="478"/>
          <ac:spMkLst>
            <pc:docMk/>
            <pc:sldMk cId="1155401724" sldId="290"/>
            <ac:spMk id="6" creationId="{BB689585-F9FA-48B6-B13C-B43738871570}"/>
          </ac:spMkLst>
        </pc:spChg>
        <pc:spChg chg="del">
          <ac:chgData name="Ken Merrihew" userId="bcb7a1e886d99f07" providerId="LiveId" clId="{51DA9DBE-FCD3-42E4-8C1D-6396BF02A6A3}" dt="2018-09-05T21:13:24.433" v="649" actId="478"/>
          <ac:spMkLst>
            <pc:docMk/>
            <pc:sldMk cId="1155401724" sldId="290"/>
            <ac:spMk id="7" creationId="{4BA59869-47D6-4586-9153-779DAA6F9221}"/>
          </ac:spMkLst>
        </pc:spChg>
        <pc:spChg chg="add">
          <ac:chgData name="Ken Merrihew" userId="bcb7a1e886d99f07" providerId="LiveId" clId="{51DA9DBE-FCD3-42E4-8C1D-6396BF02A6A3}" dt="2018-09-05T22:49:23.823" v="860"/>
          <ac:spMkLst>
            <pc:docMk/>
            <pc:sldMk cId="1155401724" sldId="290"/>
            <ac:spMk id="8" creationId="{E20BA8D8-D974-4BBB-93B0-D003D696C6FB}"/>
          </ac:spMkLst>
        </pc:spChg>
      </pc:sldChg>
      <pc:sldChg chg="addSp delSp add">
        <pc:chgData name="Ken Merrihew" userId="bcb7a1e886d99f07" providerId="LiveId" clId="{51DA9DBE-FCD3-42E4-8C1D-6396BF02A6A3}" dt="2018-09-05T22:49:28.526" v="862"/>
        <pc:sldMkLst>
          <pc:docMk/>
          <pc:sldMk cId="638438929" sldId="291"/>
        </pc:sldMkLst>
        <pc:spChg chg="del">
          <ac:chgData name="Ken Merrihew" userId="bcb7a1e886d99f07" providerId="LiveId" clId="{51DA9DBE-FCD3-42E4-8C1D-6396BF02A6A3}" dt="2018-09-05T22:49:28.119" v="861" actId="478"/>
          <ac:spMkLst>
            <pc:docMk/>
            <pc:sldMk cId="638438929" sldId="291"/>
            <ac:spMk id="2" creationId="{52F4A0A0-0155-43FB-8CC6-8CF6EB0ED8ED}"/>
          </ac:spMkLst>
        </pc:spChg>
        <pc:spChg chg="add">
          <ac:chgData name="Ken Merrihew" userId="bcb7a1e886d99f07" providerId="LiveId" clId="{51DA9DBE-FCD3-42E4-8C1D-6396BF02A6A3}" dt="2018-09-05T22:49:28.526" v="862"/>
          <ac:spMkLst>
            <pc:docMk/>
            <pc:sldMk cId="638438929" sldId="291"/>
            <ac:spMk id="3" creationId="{2CC10E66-82D2-411F-8236-10F6527AE1B3}"/>
          </ac:spMkLst>
        </pc:spChg>
      </pc:sldChg>
      <pc:sldChg chg="add">
        <pc:chgData name="Ken Merrihew" userId="bcb7a1e886d99f07" providerId="LiveId" clId="{51DA9DBE-FCD3-42E4-8C1D-6396BF02A6A3}" dt="2018-09-05T22:53:41.522" v="915"/>
        <pc:sldMkLst>
          <pc:docMk/>
          <pc:sldMk cId="505848229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2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9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9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0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9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DE4F-1142-486A-8FDB-7BAFC536C5B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0098F-8E50-4EF4-9EA8-74F13146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5dollarbill.jpg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en.wikipedia.org/wiki/United_States_ten-dollar_bill#Rejected_redesign_and_new_2020_bil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noftheword.com/2015/01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76CC73-507F-4433-83B7-D69E73C448A4}"/>
              </a:ext>
            </a:extLst>
          </p:cNvPr>
          <p:cNvSpPr txBox="1"/>
          <p:nvPr/>
        </p:nvSpPr>
        <p:spPr>
          <a:xfrm>
            <a:off x="3746636" y="454241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18638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4A0A0-0155-43FB-8CC6-8CF6EB0ED8ED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Bible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Lord’s blessing is our greatest wealth. All our work adds nothing to it!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19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E7947-5B01-4056-895C-92D54987930B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91424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pride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used 14x in Proverbs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4D03B-3605-408E-9928-DC2EB4FA7705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49820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85FFD-48C4-4B65-B0C2-06FE36AA787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70178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lust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NASB,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47610-55F1-400A-BDE2-608E7497DEDA}"/>
              </a:ext>
            </a:extLst>
          </p:cNvPr>
          <p:cNvSpPr txBox="1"/>
          <p:nvPr/>
        </p:nvSpPr>
        <p:spPr>
          <a:xfrm>
            <a:off x="676275" y="1321445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NIV,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desires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68C24-9E0F-467F-9A73-0E3E750A65F0}"/>
              </a:ext>
            </a:extLst>
          </p:cNvPr>
          <p:cNvSpPr txBox="1"/>
          <p:nvPr/>
        </p:nvSpPr>
        <p:spPr>
          <a:xfrm>
            <a:off x="671507" y="1807228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KJV,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nautiness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0C83-3D8C-445B-86B8-4FE15AA0860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80238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A17F6-C559-4179-AB02-823C5944C15A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149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Anonymous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“Great minds discuss ideas; average minds discuss events; small minds discuss people.”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C47DE-4E86-4D75-9558-1A690176045E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81427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FD97C-C7FF-42DE-B816-677610A1C7F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93145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KJV ~ 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that is surety for a stranger shall smart for it: and he that </a:t>
            </a:r>
            <a:r>
              <a:rPr lang="en-US" alt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hateth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suretiship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sure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97699-927E-4912-A5D2-86B88BA2DD8B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16587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C09857-3EC7-48CA-A4F0-25A1094A9473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65780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389F7-4C82-4E8A-9A0B-E337B8229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320503">
            <a:off x="4997199" y="1535591"/>
            <a:ext cx="3380740" cy="1436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95300" y="811854"/>
            <a:ext cx="6840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every time in the last year you said something positive to or about someone you received $10 …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56395-A87C-4E2C-BB07-A1BA2A460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86450">
            <a:off x="408680" y="2363704"/>
            <a:ext cx="3442567" cy="14630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D415D1-2003-41E9-934D-5CA29A60F0BC}"/>
              </a:ext>
            </a:extLst>
          </p:cNvPr>
          <p:cNvSpPr txBox="1"/>
          <p:nvPr/>
        </p:nvSpPr>
        <p:spPr>
          <a:xfrm>
            <a:off x="3505199" y="2872038"/>
            <a:ext cx="5274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every time you said something negative to or about someone you lost $5 …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A21FD-CA61-4583-84A9-A620F9C7AA9E}"/>
              </a:ext>
            </a:extLst>
          </p:cNvPr>
          <p:cNvSpPr txBox="1"/>
          <p:nvPr/>
        </p:nvSpPr>
        <p:spPr>
          <a:xfrm>
            <a:off x="1639593" y="4646052"/>
            <a:ext cx="616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Today, would you be rich or poor?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3A9F1-6A70-4DE5-A42F-165087D078D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9345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00017 -0.2231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115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08CB7B-DA1C-4652-962A-B2065230518D}"/>
              </a:ext>
            </a:extLst>
          </p:cNvPr>
          <p:cNvGrpSpPr/>
          <p:nvPr/>
        </p:nvGrpSpPr>
        <p:grpSpPr>
          <a:xfrm>
            <a:off x="4598345" y="1822498"/>
            <a:ext cx="1971675" cy="3228975"/>
            <a:chOff x="6690885" y="1814512"/>
            <a:chExt cx="1971675" cy="32289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8B5689-625E-4583-8756-1C1C47FC0C19}"/>
                </a:ext>
              </a:extLst>
            </p:cNvPr>
            <p:cNvSpPr/>
            <p:nvPr/>
          </p:nvSpPr>
          <p:spPr>
            <a:xfrm rot="16200000">
              <a:off x="6062235" y="2443162"/>
              <a:ext cx="3228975" cy="19716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10000"/>
                </a:schemeClr>
              </a:solidFill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6DD0AD-AE54-4931-B759-4DCA1F7C6A55}"/>
                </a:ext>
              </a:extLst>
            </p:cNvPr>
            <p:cNvSpPr txBox="1"/>
            <p:nvPr/>
          </p:nvSpPr>
          <p:spPr>
            <a:xfrm>
              <a:off x="6980273" y="2514775"/>
              <a:ext cx="1564346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U </a:t>
              </a:r>
            </a:p>
            <a:p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stink.</a:t>
              </a:r>
            </a:p>
            <a:p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Crayon" panose="00000400000000000000" pitchFamily="2" charset="0"/>
              </a:endParaRPr>
            </a:p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(from</a:t>
              </a:r>
            </a:p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u know who)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803DEFB-CB22-4201-B967-97FCE27408B6}"/>
              </a:ext>
            </a:extLst>
          </p:cNvPr>
          <p:cNvSpPr/>
          <p:nvPr/>
        </p:nvSpPr>
        <p:spPr>
          <a:xfrm rot="5400000">
            <a:off x="3936155" y="2449608"/>
            <a:ext cx="3228975" cy="19716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D09A8-2CD0-484F-A908-B80EE7B6B968}"/>
              </a:ext>
            </a:extLst>
          </p:cNvPr>
          <p:cNvGrpSpPr/>
          <p:nvPr/>
        </p:nvGrpSpPr>
        <p:grpSpPr>
          <a:xfrm>
            <a:off x="2781077" y="1814512"/>
            <a:ext cx="1971676" cy="3228975"/>
            <a:chOff x="2781077" y="1814512"/>
            <a:chExt cx="1971676" cy="32289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0D0AD3-8A6B-45C7-84E2-36047CC32A88}"/>
                </a:ext>
              </a:extLst>
            </p:cNvPr>
            <p:cNvSpPr/>
            <p:nvPr/>
          </p:nvSpPr>
          <p:spPr>
            <a:xfrm rot="16200000">
              <a:off x="2152428" y="2443162"/>
              <a:ext cx="3228975" cy="197167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2">
                  <a:lumMod val="10000"/>
                </a:schemeClr>
              </a:solidFill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79B811-AD37-440B-A649-1154ED12338E}"/>
                </a:ext>
              </a:extLst>
            </p:cNvPr>
            <p:cNvSpPr txBox="1"/>
            <p:nvPr/>
          </p:nvSpPr>
          <p:spPr>
            <a:xfrm>
              <a:off x="2781077" y="2160986"/>
              <a:ext cx="1971675" cy="107721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Deer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paster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Crayon" panose="00000400000000000000" pitchFamily="2" charset="0"/>
                </a:rPr>
                <a:t>,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6D5E41-AED3-4CC5-9C92-9A098565E386}"/>
              </a:ext>
            </a:extLst>
          </p:cNvPr>
          <p:cNvSpPr txBox="1"/>
          <p:nvPr/>
        </p:nvSpPr>
        <p:spPr>
          <a:xfrm>
            <a:off x="466928" y="811854"/>
            <a:ext cx="82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stupid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KJV, 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brutish</a:t>
            </a:r>
            <a:endParaRPr lang="en-US" alt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553E3-19B4-4A5B-962B-14EE0D5B7E07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39493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xit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0D7AFB-EFAB-470B-9C7D-710053841DF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57467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88E7C0-6378-4B3E-9939-577DC70E3B65}"/>
              </a:ext>
            </a:extLst>
          </p:cNvPr>
          <p:cNvSpPr/>
          <p:nvPr/>
        </p:nvSpPr>
        <p:spPr>
          <a:xfrm>
            <a:off x="5176343" y="1779505"/>
            <a:ext cx="1362971" cy="6589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Judges 6:12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Angel of the Lord appeared to him, and said to him, “The Lord is with you, you mighty man of valor!”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47610-55F1-400A-BDE2-608E7497DEDA}"/>
              </a:ext>
            </a:extLst>
          </p:cNvPr>
          <p:cNvSpPr txBox="1"/>
          <p:nvPr/>
        </p:nvSpPr>
        <p:spPr>
          <a:xfrm>
            <a:off x="676275" y="2312058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chayil</a:t>
            </a:r>
            <a:endParaRPr lang="en-US" sz="3200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69E02-C767-430D-929C-63B47EC5DC49}"/>
              </a:ext>
            </a:extLst>
          </p:cNvPr>
          <p:cNvSpPr txBox="1"/>
          <p:nvPr/>
        </p:nvSpPr>
        <p:spPr>
          <a:xfrm>
            <a:off x="676268" y="2835943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wife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(Prov. 12:4) ~ </a:t>
            </a:r>
            <a:r>
              <a:rPr lang="en-US" sz="3200" i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chayil</a:t>
            </a:r>
            <a:endParaRPr lang="en-US" sz="3200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738F-798C-4D09-BE48-C33E395F5F1D}"/>
              </a:ext>
            </a:extLst>
          </p:cNvPr>
          <p:cNvSpPr txBox="1"/>
          <p:nvPr/>
        </p:nvSpPr>
        <p:spPr>
          <a:xfrm>
            <a:off x="676262" y="3350300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NIV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 of noble character</a:t>
            </a:r>
            <a:endParaRPr lang="en-US" sz="3200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68FB2-1998-4329-89DF-FCF57BE4E30E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33542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4" grpId="1"/>
      <p:bldP spid="6" grpId="0"/>
      <p:bldP spid="6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644F75-05A7-4056-B647-97225696421C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79767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Bible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better to get your hands dirty – and  eat, than to be too proud to work – and starve.</a:t>
            </a:r>
            <a:endParaRPr lang="en-US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55226-E0D0-44D7-BAA8-4FE195E3EB71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89673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CEEC4D-1596-4A93-BBAB-AF46C2330154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41411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regards the life of his animal </a:t>
            </a:r>
            <a:r>
              <a:rPr lang="en-US" sz="3200" dirty="0"/>
              <a:t>~ literally,  “knows the soul of his beast”</a:t>
            </a:r>
            <a:endParaRPr lang="en-US" alt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48346-C7ED-4328-8DB4-F122FDB6279A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2284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CF8D61-FE05-4BE3-9E5A-0C3F4A4B6D00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00286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who works his land will have abundant food, but he who chases fantasies lacks judgment.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AC559-840D-4B46-9D26-862B07E799A2}"/>
              </a:ext>
            </a:extLst>
          </p:cNvPr>
          <p:cNvSpPr txBox="1"/>
          <p:nvPr/>
        </p:nvSpPr>
        <p:spPr>
          <a:xfrm>
            <a:off x="676262" y="2297773"/>
            <a:ext cx="799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Living Bible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 hard-working farmer has plenty to eat, but it is stupid to waste time on useless projects.</a:t>
            </a:r>
            <a:endParaRPr lang="en-US" sz="32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242CF-C10E-4BB8-9900-094288DE62DE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14856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5222DC-A6BF-40C7-87FA-E5A14787F35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76320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0CFD0D-BA46-480B-A771-2EFCA502C36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70601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C40F4F9D-33A1-4139-8891-670D96C0B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6147"/>
          <a:stretch/>
        </p:blipFill>
        <p:spPr bwMode="auto">
          <a:xfrm>
            <a:off x="1552575" y="1132488"/>
            <a:ext cx="5781675" cy="38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12DD0-E407-478D-B714-12B1F7148E28}"/>
              </a:ext>
            </a:extLst>
          </p:cNvPr>
          <p:cNvSpPr txBox="1"/>
          <p:nvPr/>
        </p:nvSpPr>
        <p:spPr>
          <a:xfrm>
            <a:off x="1552575" y="495775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Jackie Robinson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5369D-7ED6-4C3E-B4BE-2FE3F4CA3B5D}"/>
              </a:ext>
            </a:extLst>
          </p:cNvPr>
          <p:cNvSpPr txBox="1"/>
          <p:nvPr/>
        </p:nvSpPr>
        <p:spPr>
          <a:xfrm>
            <a:off x="4633925" y="495299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Peewee Reese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77F75-235A-4B03-AD5B-C37A6D062B24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285707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2 - Maybe Tomorrow We´ll All Wear 42 - Available Now">
            <a:hlinkClick r:id="" action="ppaction://media"/>
            <a:extLst>
              <a:ext uri="{FF2B5EF4-FFF2-40B4-BE49-F238E27FC236}">
                <a16:creationId xmlns:a16="http://schemas.microsoft.com/office/drawing/2014/main" id="{5DCB775C-DE60-4093-9A41-CAC333BEBC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21" end="103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488" y="1303587"/>
            <a:ext cx="7557025" cy="4250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C2AF0-EB0E-4637-A2CA-6E9FA17C7EC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418203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1847F4-1578-4DF1-90CC-927B3EBB58C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17008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KJV ~ 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Heaviness in the heart of man </a:t>
            </a:r>
            <a:r>
              <a:rPr lang="en-US" alt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maketh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it stoop</a:t>
            </a:r>
            <a:r>
              <a:rPr lang="en-US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D2C2C2-CA94-4916-BD6F-D593FE10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8F407-2BC7-4382-B2B6-A0872582DFA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396135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06611-F92E-494B-9D92-A72D5984F982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41734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Proverbs of contrast: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47610-55F1-400A-BDE2-608E7497DEDA}"/>
              </a:ext>
            </a:extLst>
          </p:cNvPr>
          <p:cNvSpPr txBox="1"/>
          <p:nvPr/>
        </p:nvSpPr>
        <p:spPr>
          <a:xfrm>
            <a:off x="676275" y="1311918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89585-F9FA-48B6-B13C-B43738871570}"/>
              </a:ext>
            </a:extLst>
          </p:cNvPr>
          <p:cNvSpPr txBox="1"/>
          <p:nvPr/>
        </p:nvSpPr>
        <p:spPr>
          <a:xfrm>
            <a:off x="676269" y="1802465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delightful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slothful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59869-47D6-4586-9153-779DAA6F9221}"/>
              </a:ext>
            </a:extLst>
          </p:cNvPr>
          <p:cNvSpPr txBox="1"/>
          <p:nvPr/>
        </p:nvSpPr>
        <p:spPr>
          <a:xfrm>
            <a:off x="676263" y="2293012"/>
            <a:ext cx="799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righteousness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A9E29-5482-4BF0-8591-8E15AAB8EB74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7728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0CFD0D-BA46-480B-A771-2EFCA502C369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50584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4012A-3AA0-4F51-A3A1-B8F6522EA189}"/>
              </a:ext>
            </a:extLst>
          </p:cNvPr>
          <p:cNvSpPr txBox="1"/>
          <p:nvPr/>
        </p:nvSpPr>
        <p:spPr>
          <a:xfrm>
            <a:off x="466928" y="811854"/>
            <a:ext cx="82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NLT ~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babbling fools fall flat on their faces.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BA8D8-D974-4BBB-93B0-D003D696C6FB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15540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C10E66-82D2-411F-8236-10F6527AE1B3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63843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FB8EFA-1D60-4238-9A8A-9FAE450D9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469" t="4297"/>
          <a:stretch/>
        </p:blipFill>
        <p:spPr>
          <a:xfrm rot="21419966">
            <a:off x="606786" y="917648"/>
            <a:ext cx="6611215" cy="53036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FA700C5-C3DB-410F-BC48-C3DB48F1172D}"/>
              </a:ext>
            </a:extLst>
          </p:cNvPr>
          <p:cNvSpPr/>
          <p:nvPr/>
        </p:nvSpPr>
        <p:spPr>
          <a:xfrm>
            <a:off x="835870" y="1376363"/>
            <a:ext cx="2855068" cy="1924050"/>
          </a:xfrm>
          <a:prstGeom prst="wedgeEllipseCallout">
            <a:avLst>
              <a:gd name="adj1" fmla="val 92691"/>
              <a:gd name="adj2" fmla="val -41955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D7DCF0-2F70-4B62-8BC8-D6689D61D848}"/>
              </a:ext>
            </a:extLst>
          </p:cNvPr>
          <p:cNvSpPr txBox="1"/>
          <p:nvPr/>
        </p:nvSpPr>
        <p:spPr>
          <a:xfrm>
            <a:off x="903042" y="1609733"/>
            <a:ext cx="2725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Nothing is often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a good thing to do – and always a good thing to say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E4F81-A0D2-4916-A718-B27724E083D6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176001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E54998-8124-404A-AAC9-DA2B8ACDD8F3}"/>
              </a:ext>
            </a:extLst>
          </p:cNvPr>
          <p:cNvSpPr txBox="1"/>
          <p:nvPr/>
        </p:nvSpPr>
        <p:spPr>
          <a:xfrm>
            <a:off x="2825886" y="179962"/>
            <a:ext cx="2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3600"/>
                </a:solidFill>
                <a:effectLst>
                  <a:outerShdw blurRad="38100" dist="88900" dir="2700000" algn="tl">
                    <a:srgbClr val="000000">
                      <a:alpha val="52000"/>
                    </a:srgbClr>
                  </a:outerShdw>
                </a:effectLst>
                <a:latin typeface="Milkshake" panose="02000505000000020003" pitchFamily="2" charset="0"/>
              </a:rPr>
              <a:t>10-12</a:t>
            </a:r>
          </a:p>
        </p:txBody>
      </p:sp>
    </p:spTree>
    <p:extLst>
      <p:ext uri="{BB962C8B-B14F-4D97-AF65-F5344CB8AC3E}">
        <p14:creationId xmlns:p14="http://schemas.microsoft.com/office/powerpoint/2010/main" val="67645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roverb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overb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D7BFE6E-8851-4835-B5E3-2408677A3A0B}" vid="{2EB008A7-A853-4EB1-9F72-398245AB205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Proverbs</Template>
  <TotalTime>0</TotalTime>
  <Words>372</Words>
  <Application>Microsoft Office PowerPoint</Application>
  <PresentationFormat>On-screen Show (4:3)</PresentationFormat>
  <Paragraphs>69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Times New Roman</vt:lpstr>
      <vt:lpstr>Arial</vt:lpstr>
      <vt:lpstr>Crayon</vt:lpstr>
      <vt:lpstr>Milkshake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7</cp:revision>
  <dcterms:created xsi:type="dcterms:W3CDTF">2018-09-03T21:47:10Z</dcterms:created>
  <dcterms:modified xsi:type="dcterms:W3CDTF">2018-09-05T22:53:45Z</dcterms:modified>
</cp:coreProperties>
</file>