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5" r:id="rId3"/>
    <p:sldId id="259" r:id="rId4"/>
    <p:sldId id="260" r:id="rId5"/>
    <p:sldId id="284" r:id="rId6"/>
    <p:sldId id="261" r:id="rId7"/>
    <p:sldId id="262" r:id="rId8"/>
    <p:sldId id="263" r:id="rId9"/>
    <p:sldId id="264" r:id="rId10"/>
    <p:sldId id="266" r:id="rId11"/>
    <p:sldId id="280" r:id="rId12"/>
    <p:sldId id="291" r:id="rId13"/>
    <p:sldId id="265" r:id="rId14"/>
    <p:sldId id="281" r:id="rId15"/>
    <p:sldId id="267" r:id="rId16"/>
    <p:sldId id="268" r:id="rId17"/>
    <p:sldId id="269" r:id="rId18"/>
    <p:sldId id="270" r:id="rId19"/>
    <p:sldId id="285" r:id="rId20"/>
    <p:sldId id="290" r:id="rId21"/>
    <p:sldId id="271" r:id="rId22"/>
    <p:sldId id="272" r:id="rId23"/>
    <p:sldId id="273" r:id="rId24"/>
    <p:sldId id="274" r:id="rId25"/>
    <p:sldId id="289" r:id="rId26"/>
    <p:sldId id="286" r:id="rId27"/>
    <p:sldId id="278" r:id="rId28"/>
    <p:sldId id="279" r:id="rId29"/>
    <p:sldId id="276" r:id="rId30"/>
    <p:sldId id="277" r:id="rId31"/>
    <p:sldId id="287" r:id="rId32"/>
    <p:sldId id="288" r:id="rId33"/>
    <p:sldId id="282" r:id="rId34"/>
    <p:sldId id="283"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Milkshake" panose="02000505000000020003" pitchFamily="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FFE699"/>
    <a:srgbClr val="FC3600"/>
    <a:srgbClr val="FF4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76FC2-1DE0-4798-AFD6-A4CA430E620C}" v="4024" dt="2018-08-15T22:59:40.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00" d="100"/>
          <a:sy n="100" d="100"/>
        </p:scale>
        <p:origin x="17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8876FC2-1DE0-4798-AFD6-A4CA430E620C}"/>
    <pc:docChg chg="undo custSel addSld delSld modSld sldOrd modMainMaster">
      <pc:chgData name="Ken Merrihew" userId="bcb7a1e886d99f07" providerId="LiveId" clId="{28876FC2-1DE0-4798-AFD6-A4CA430E620C}" dt="2018-08-15T22:59:40.741" v="4017"/>
      <pc:docMkLst>
        <pc:docMk/>
      </pc:docMkLst>
      <pc:sldChg chg="modSp modTransition">
        <pc:chgData name="Ken Merrihew" userId="bcb7a1e886d99f07" providerId="LiveId" clId="{28876FC2-1DE0-4798-AFD6-A4CA430E620C}" dt="2018-08-13T18:17:45.925" v="2632" actId="1076"/>
        <pc:sldMkLst>
          <pc:docMk/>
          <pc:sldMk cId="3186382907" sldId="256"/>
        </pc:sldMkLst>
        <pc:spChg chg="mod">
          <ac:chgData name="Ken Merrihew" userId="bcb7a1e886d99f07" providerId="LiveId" clId="{28876FC2-1DE0-4798-AFD6-A4CA430E620C}" dt="2018-08-13T18:17:45.925" v="2632" actId="1076"/>
          <ac:spMkLst>
            <pc:docMk/>
            <pc:sldMk cId="3186382907" sldId="256"/>
            <ac:spMk id="4" creationId="{4B63D7BA-8622-4723-9C0B-8E6044899A47}"/>
          </ac:spMkLst>
        </pc:spChg>
      </pc:sldChg>
      <pc:sldChg chg="modSp modTransition">
        <pc:chgData name="Ken Merrihew" userId="bcb7a1e886d99f07" providerId="LiveId" clId="{28876FC2-1DE0-4798-AFD6-A4CA430E620C}" dt="2018-08-15T22:19:08.599" v="3999" actId="20577"/>
        <pc:sldMkLst>
          <pc:docMk/>
          <pc:sldMk cId="29345304" sldId="259"/>
        </pc:sldMkLst>
        <pc:spChg chg="mod">
          <ac:chgData name="Ken Merrihew" userId="bcb7a1e886d99f07" providerId="LiveId" clId="{28876FC2-1DE0-4798-AFD6-A4CA430E620C}" dt="2018-08-13T02:44:18.225" v="881" actId="207"/>
          <ac:spMkLst>
            <pc:docMk/>
            <pc:sldMk cId="29345304" sldId="259"/>
            <ac:spMk id="3" creationId="{F624012A-3AA0-4F51-A3A1-B8F6522EA189}"/>
          </ac:spMkLst>
        </pc:spChg>
        <pc:spChg chg="mod">
          <ac:chgData name="Ken Merrihew" userId="bcb7a1e886d99f07" providerId="LiveId" clId="{28876FC2-1DE0-4798-AFD6-A4CA430E620C}" dt="2018-08-15T22:19:08.599" v="3999" actId="20577"/>
          <ac:spMkLst>
            <pc:docMk/>
            <pc:sldMk cId="29345304" sldId="259"/>
            <ac:spMk id="4" creationId="{B1A47610-55F1-400A-BDE2-608E7497DEDA}"/>
          </ac:spMkLst>
        </pc:spChg>
      </pc:sldChg>
      <pc:sldChg chg="addSp modSp add modTransition modAnim">
        <pc:chgData name="Ken Merrihew" userId="bcb7a1e886d99f07" providerId="LiveId" clId="{28876FC2-1DE0-4798-AFD6-A4CA430E620C}" dt="2018-08-15T20:09:13.619" v="3790" actId="20577"/>
        <pc:sldMkLst>
          <pc:docMk/>
          <pc:sldMk cId="954121940" sldId="260"/>
        </pc:sldMkLst>
        <pc:spChg chg="mod">
          <ac:chgData name="Ken Merrihew" userId="bcb7a1e886d99f07" providerId="LiveId" clId="{28876FC2-1DE0-4798-AFD6-A4CA430E620C}" dt="2018-08-13T02:46:47.919" v="898" actId="14861"/>
          <ac:spMkLst>
            <pc:docMk/>
            <pc:sldMk cId="954121940" sldId="260"/>
            <ac:spMk id="2" creationId="{52F4A0A0-0155-43FB-8CC6-8CF6EB0ED8ED}"/>
          </ac:spMkLst>
        </pc:spChg>
        <pc:spChg chg="mod">
          <ac:chgData name="Ken Merrihew" userId="bcb7a1e886d99f07" providerId="LiveId" clId="{28876FC2-1DE0-4798-AFD6-A4CA430E620C}" dt="2018-08-14T14:24:30.866" v="2766" actId="122"/>
          <ac:spMkLst>
            <pc:docMk/>
            <pc:sldMk cId="954121940" sldId="260"/>
            <ac:spMk id="3" creationId="{F624012A-3AA0-4F51-A3A1-B8F6522EA189}"/>
          </ac:spMkLst>
        </pc:spChg>
        <pc:spChg chg="mod">
          <ac:chgData name="Ken Merrihew" userId="bcb7a1e886d99f07" providerId="LiveId" clId="{28876FC2-1DE0-4798-AFD6-A4CA430E620C}" dt="2018-08-15T20:09:09.912" v="3789" actId="20577"/>
          <ac:spMkLst>
            <pc:docMk/>
            <pc:sldMk cId="954121940" sldId="260"/>
            <ac:spMk id="4" creationId="{B1A47610-55F1-400A-BDE2-608E7497DEDA}"/>
          </ac:spMkLst>
        </pc:spChg>
        <pc:spChg chg="add mod">
          <ac:chgData name="Ken Merrihew" userId="bcb7a1e886d99f07" providerId="LiveId" clId="{28876FC2-1DE0-4798-AFD6-A4CA430E620C}" dt="2018-08-15T20:09:07.727" v="3788" actId="20577"/>
          <ac:spMkLst>
            <pc:docMk/>
            <pc:sldMk cId="954121940" sldId="260"/>
            <ac:spMk id="5" creationId="{28960BA8-F053-47D5-A133-7D6C9BAFE101}"/>
          </ac:spMkLst>
        </pc:spChg>
        <pc:spChg chg="add mod">
          <ac:chgData name="Ken Merrihew" userId="bcb7a1e886d99f07" providerId="LiveId" clId="{28876FC2-1DE0-4798-AFD6-A4CA430E620C}" dt="2018-08-15T20:09:05.264" v="3787" actId="6549"/>
          <ac:spMkLst>
            <pc:docMk/>
            <pc:sldMk cId="954121940" sldId="260"/>
            <ac:spMk id="6" creationId="{42F205A3-105F-4004-BC81-B9D06B03881F}"/>
          </ac:spMkLst>
        </pc:spChg>
        <pc:spChg chg="add mod">
          <ac:chgData name="Ken Merrihew" userId="bcb7a1e886d99f07" providerId="LiveId" clId="{28876FC2-1DE0-4798-AFD6-A4CA430E620C}" dt="2018-08-15T20:09:01.795" v="3786" actId="20577"/>
          <ac:spMkLst>
            <pc:docMk/>
            <pc:sldMk cId="954121940" sldId="260"/>
            <ac:spMk id="7" creationId="{E01AB08C-9E0E-45BB-8A0F-8961648A6911}"/>
          </ac:spMkLst>
        </pc:spChg>
        <pc:spChg chg="add mod">
          <ac:chgData name="Ken Merrihew" userId="bcb7a1e886d99f07" providerId="LiveId" clId="{28876FC2-1DE0-4798-AFD6-A4CA430E620C}" dt="2018-08-15T20:08:59.255" v="3785" actId="20577"/>
          <ac:spMkLst>
            <pc:docMk/>
            <pc:sldMk cId="954121940" sldId="260"/>
            <ac:spMk id="8" creationId="{8B008EA3-C8DD-4D81-AFE6-4720087DA194}"/>
          </ac:spMkLst>
        </pc:spChg>
        <pc:spChg chg="add mod">
          <ac:chgData name="Ken Merrihew" userId="bcb7a1e886d99f07" providerId="LiveId" clId="{28876FC2-1DE0-4798-AFD6-A4CA430E620C}" dt="2018-08-15T20:08:57.120" v="3784" actId="20577"/>
          <ac:spMkLst>
            <pc:docMk/>
            <pc:sldMk cId="954121940" sldId="260"/>
            <ac:spMk id="9" creationId="{FABCAD93-B628-4AAF-9A25-D7D98888D3CE}"/>
          </ac:spMkLst>
        </pc:spChg>
        <pc:spChg chg="add mod">
          <ac:chgData name="Ken Merrihew" userId="bcb7a1e886d99f07" providerId="LiveId" clId="{28876FC2-1DE0-4798-AFD6-A4CA430E620C}" dt="2018-08-15T20:08:53.864" v="3783" actId="20577"/>
          <ac:spMkLst>
            <pc:docMk/>
            <pc:sldMk cId="954121940" sldId="260"/>
            <ac:spMk id="10" creationId="{5F023795-EBFA-40D1-BBAF-BC28ACCBF0C5}"/>
          </ac:spMkLst>
        </pc:spChg>
        <pc:spChg chg="add mod">
          <ac:chgData name="Ken Merrihew" userId="bcb7a1e886d99f07" providerId="LiveId" clId="{28876FC2-1DE0-4798-AFD6-A4CA430E620C}" dt="2018-08-15T20:09:13.619" v="3790" actId="20577"/>
          <ac:spMkLst>
            <pc:docMk/>
            <pc:sldMk cId="954121940" sldId="260"/>
            <ac:spMk id="11" creationId="{2FE26675-80FE-4346-B1CA-A36A859B5E6E}"/>
          </ac:spMkLst>
        </pc:spChg>
      </pc:sldChg>
      <pc:sldChg chg="delSp add ord modTransition delAnim">
        <pc:chgData name="Ken Merrihew" userId="bcb7a1e886d99f07" providerId="LiveId" clId="{28876FC2-1DE0-4798-AFD6-A4CA430E620C}" dt="2018-08-13T16:57:51.009" v="1361"/>
        <pc:sldMkLst>
          <pc:docMk/>
          <pc:sldMk cId="4127964040" sldId="261"/>
        </pc:sldMkLst>
        <pc:spChg chg="del">
          <ac:chgData name="Ken Merrihew" userId="bcb7a1e886d99f07" providerId="LiveId" clId="{28876FC2-1DE0-4798-AFD6-A4CA430E620C}" dt="2018-08-13T00:26:37.077" v="282" actId="478"/>
          <ac:spMkLst>
            <pc:docMk/>
            <pc:sldMk cId="4127964040" sldId="261"/>
            <ac:spMk id="3" creationId="{F624012A-3AA0-4F51-A3A1-B8F6522EA189}"/>
          </ac:spMkLst>
        </pc:spChg>
        <pc:spChg chg="del">
          <ac:chgData name="Ken Merrihew" userId="bcb7a1e886d99f07" providerId="LiveId" clId="{28876FC2-1DE0-4798-AFD6-A4CA430E620C}" dt="2018-08-13T00:26:37.077" v="282" actId="478"/>
          <ac:spMkLst>
            <pc:docMk/>
            <pc:sldMk cId="4127964040" sldId="261"/>
            <ac:spMk id="4" creationId="{B1A47610-55F1-400A-BDE2-608E7497DEDA}"/>
          </ac:spMkLst>
        </pc:spChg>
        <pc:spChg chg="del">
          <ac:chgData name="Ken Merrihew" userId="bcb7a1e886d99f07" providerId="LiveId" clId="{28876FC2-1DE0-4798-AFD6-A4CA430E620C}" dt="2018-08-13T00:26:37.077" v="282" actId="478"/>
          <ac:spMkLst>
            <pc:docMk/>
            <pc:sldMk cId="4127964040" sldId="261"/>
            <ac:spMk id="5" creationId="{28960BA8-F053-47D5-A133-7D6C9BAFE101}"/>
          </ac:spMkLst>
        </pc:spChg>
        <pc:spChg chg="del">
          <ac:chgData name="Ken Merrihew" userId="bcb7a1e886d99f07" providerId="LiveId" clId="{28876FC2-1DE0-4798-AFD6-A4CA430E620C}" dt="2018-08-13T00:26:37.077" v="282" actId="478"/>
          <ac:spMkLst>
            <pc:docMk/>
            <pc:sldMk cId="4127964040" sldId="261"/>
            <ac:spMk id="6" creationId="{42F205A3-105F-4004-BC81-B9D06B03881F}"/>
          </ac:spMkLst>
        </pc:spChg>
        <pc:spChg chg="del">
          <ac:chgData name="Ken Merrihew" userId="bcb7a1e886d99f07" providerId="LiveId" clId="{28876FC2-1DE0-4798-AFD6-A4CA430E620C}" dt="2018-08-13T00:26:37.077" v="282" actId="478"/>
          <ac:spMkLst>
            <pc:docMk/>
            <pc:sldMk cId="4127964040" sldId="261"/>
            <ac:spMk id="7" creationId="{E01AB08C-9E0E-45BB-8A0F-8961648A6911}"/>
          </ac:spMkLst>
        </pc:spChg>
        <pc:spChg chg="del">
          <ac:chgData name="Ken Merrihew" userId="bcb7a1e886d99f07" providerId="LiveId" clId="{28876FC2-1DE0-4798-AFD6-A4CA430E620C}" dt="2018-08-13T00:26:37.077" v="282" actId="478"/>
          <ac:spMkLst>
            <pc:docMk/>
            <pc:sldMk cId="4127964040" sldId="261"/>
            <ac:spMk id="8" creationId="{8B008EA3-C8DD-4D81-AFE6-4720087DA194}"/>
          </ac:spMkLst>
        </pc:spChg>
        <pc:spChg chg="del">
          <ac:chgData name="Ken Merrihew" userId="bcb7a1e886d99f07" providerId="LiveId" clId="{28876FC2-1DE0-4798-AFD6-A4CA430E620C}" dt="2018-08-13T00:26:37.077" v="282" actId="478"/>
          <ac:spMkLst>
            <pc:docMk/>
            <pc:sldMk cId="4127964040" sldId="261"/>
            <ac:spMk id="9" creationId="{FABCAD93-B628-4AAF-9A25-D7D98888D3CE}"/>
          </ac:spMkLst>
        </pc:spChg>
        <pc:spChg chg="del">
          <ac:chgData name="Ken Merrihew" userId="bcb7a1e886d99f07" providerId="LiveId" clId="{28876FC2-1DE0-4798-AFD6-A4CA430E620C}" dt="2018-08-13T00:26:37.077" v="282" actId="478"/>
          <ac:spMkLst>
            <pc:docMk/>
            <pc:sldMk cId="4127964040" sldId="261"/>
            <ac:spMk id="10" creationId="{5F023795-EBFA-40D1-BBAF-BC28ACCBF0C5}"/>
          </ac:spMkLst>
        </pc:spChg>
      </pc:sldChg>
      <pc:sldChg chg="addSp delSp modSp add ord modTransition delAnim modAnim">
        <pc:chgData name="Ken Merrihew" userId="bcb7a1e886d99f07" providerId="LiveId" clId="{28876FC2-1DE0-4798-AFD6-A4CA430E620C}" dt="2018-08-15T21:18:17.830" v="3844" actId="14100"/>
        <pc:sldMkLst>
          <pc:docMk/>
          <pc:sldMk cId="3049282172" sldId="262"/>
        </pc:sldMkLst>
        <pc:spChg chg="del mod">
          <ac:chgData name="Ken Merrihew" userId="bcb7a1e886d99f07" providerId="LiveId" clId="{28876FC2-1DE0-4798-AFD6-A4CA430E620C}" dt="2018-08-14T14:49:55.692" v="3050" actId="478"/>
          <ac:spMkLst>
            <pc:docMk/>
            <pc:sldMk cId="3049282172" sldId="262"/>
            <ac:spMk id="3" creationId="{F624012A-3AA0-4F51-A3A1-B8F6522EA189}"/>
          </ac:spMkLst>
        </pc:spChg>
        <pc:spChg chg="mod">
          <ac:chgData name="Ken Merrihew" userId="bcb7a1e886d99f07" providerId="LiveId" clId="{28876FC2-1DE0-4798-AFD6-A4CA430E620C}" dt="2018-08-13T00:42:53.109" v="405"/>
          <ac:spMkLst>
            <pc:docMk/>
            <pc:sldMk cId="3049282172" sldId="262"/>
            <ac:spMk id="4" creationId="{B1A47610-55F1-400A-BDE2-608E7497DEDA}"/>
          </ac:spMkLst>
        </pc:spChg>
        <pc:spChg chg="mod">
          <ac:chgData name="Ken Merrihew" userId="bcb7a1e886d99f07" providerId="LiveId" clId="{28876FC2-1DE0-4798-AFD6-A4CA430E620C}" dt="2018-08-13T02:44:08.520" v="880" actId="207"/>
          <ac:spMkLst>
            <pc:docMk/>
            <pc:sldMk cId="3049282172" sldId="262"/>
            <ac:spMk id="5" creationId="{28960BA8-F053-47D5-A133-7D6C9BAFE101}"/>
          </ac:spMkLst>
        </pc:spChg>
        <pc:spChg chg="add mod ord">
          <ac:chgData name="Ken Merrihew" userId="bcb7a1e886d99f07" providerId="LiveId" clId="{28876FC2-1DE0-4798-AFD6-A4CA430E620C}" dt="2018-08-13T17:31:41.274" v="2305" actId="1035"/>
          <ac:spMkLst>
            <pc:docMk/>
            <pc:sldMk cId="3049282172" sldId="262"/>
            <ac:spMk id="6" creationId="{8BA47BD1-1400-4D32-8BD5-47C6C206BB51}"/>
          </ac:spMkLst>
        </pc:spChg>
        <pc:spChg chg="del mod">
          <ac:chgData name="Ken Merrihew" userId="bcb7a1e886d99f07" providerId="LiveId" clId="{28876FC2-1DE0-4798-AFD6-A4CA430E620C}" dt="2018-08-13T00:37:08.802" v="327" actId="478"/>
          <ac:spMkLst>
            <pc:docMk/>
            <pc:sldMk cId="3049282172" sldId="262"/>
            <ac:spMk id="6" creationId="{42F205A3-105F-4004-BC81-B9D06B03881F}"/>
          </ac:spMkLst>
        </pc:spChg>
        <pc:spChg chg="add mod ord">
          <ac:chgData name="Ken Merrihew" userId="bcb7a1e886d99f07" providerId="LiveId" clId="{28876FC2-1DE0-4798-AFD6-A4CA430E620C}" dt="2018-08-13T17:31:59.910" v="2321" actId="1037"/>
          <ac:spMkLst>
            <pc:docMk/>
            <pc:sldMk cId="3049282172" sldId="262"/>
            <ac:spMk id="7" creationId="{DB835725-2AFE-4E0A-B7AA-FA53C380E526}"/>
          </ac:spMkLst>
        </pc:spChg>
        <pc:spChg chg="del mod">
          <ac:chgData name="Ken Merrihew" userId="bcb7a1e886d99f07" providerId="LiveId" clId="{28876FC2-1DE0-4798-AFD6-A4CA430E620C}" dt="2018-08-13T00:37:08.802" v="327" actId="478"/>
          <ac:spMkLst>
            <pc:docMk/>
            <pc:sldMk cId="3049282172" sldId="262"/>
            <ac:spMk id="7" creationId="{E01AB08C-9E0E-45BB-8A0F-8961648A6911}"/>
          </ac:spMkLst>
        </pc:spChg>
        <pc:spChg chg="add del mod">
          <ac:chgData name="Ken Merrihew" userId="bcb7a1e886d99f07" providerId="LiveId" clId="{28876FC2-1DE0-4798-AFD6-A4CA430E620C}" dt="2018-08-14T14:47:04.734" v="2982" actId="478"/>
          <ac:spMkLst>
            <pc:docMk/>
            <pc:sldMk cId="3049282172" sldId="262"/>
            <ac:spMk id="8" creationId="{F05CDA55-F873-4948-98AF-ACF120A7773C}"/>
          </ac:spMkLst>
        </pc:spChg>
        <pc:spChg chg="del mod">
          <ac:chgData name="Ken Merrihew" userId="bcb7a1e886d99f07" providerId="LiveId" clId="{28876FC2-1DE0-4798-AFD6-A4CA430E620C}" dt="2018-08-13T00:37:08.802" v="327" actId="478"/>
          <ac:spMkLst>
            <pc:docMk/>
            <pc:sldMk cId="3049282172" sldId="262"/>
            <ac:spMk id="8" creationId="{8B008EA3-C8DD-4D81-AFE6-4720087DA194}"/>
          </ac:spMkLst>
        </pc:spChg>
        <pc:spChg chg="del mod">
          <ac:chgData name="Ken Merrihew" userId="bcb7a1e886d99f07" providerId="LiveId" clId="{28876FC2-1DE0-4798-AFD6-A4CA430E620C}" dt="2018-08-13T00:37:08.802" v="327" actId="478"/>
          <ac:spMkLst>
            <pc:docMk/>
            <pc:sldMk cId="3049282172" sldId="262"/>
            <ac:spMk id="9" creationId="{FABCAD93-B628-4AAF-9A25-D7D98888D3CE}"/>
          </ac:spMkLst>
        </pc:spChg>
        <pc:spChg chg="add mod">
          <ac:chgData name="Ken Merrihew" userId="bcb7a1e886d99f07" providerId="LiveId" clId="{28876FC2-1DE0-4798-AFD6-A4CA430E620C}" dt="2018-08-14T14:47:53.064" v="3018"/>
          <ac:spMkLst>
            <pc:docMk/>
            <pc:sldMk cId="3049282172" sldId="262"/>
            <ac:spMk id="9" creationId="{D8FC1ECD-821A-4FD2-896C-E766947FA9BE}"/>
          </ac:spMkLst>
        </pc:spChg>
        <pc:spChg chg="del mod">
          <ac:chgData name="Ken Merrihew" userId="bcb7a1e886d99f07" providerId="LiveId" clId="{28876FC2-1DE0-4798-AFD6-A4CA430E620C}" dt="2018-08-13T00:37:08.802" v="327" actId="478"/>
          <ac:spMkLst>
            <pc:docMk/>
            <pc:sldMk cId="3049282172" sldId="262"/>
            <ac:spMk id="10" creationId="{5F023795-EBFA-40D1-BBAF-BC28ACCBF0C5}"/>
          </ac:spMkLst>
        </pc:spChg>
        <pc:spChg chg="add mod">
          <ac:chgData name="Ken Merrihew" userId="bcb7a1e886d99f07" providerId="LiveId" clId="{28876FC2-1DE0-4798-AFD6-A4CA430E620C}" dt="2018-08-15T21:18:17.830" v="3844" actId="14100"/>
          <ac:spMkLst>
            <pc:docMk/>
            <pc:sldMk cId="3049282172" sldId="262"/>
            <ac:spMk id="10" creationId="{28E237EC-6C83-45E9-8E08-C96C180A9D27}"/>
          </ac:spMkLst>
        </pc:spChg>
      </pc:sldChg>
      <pc:sldChg chg="addSp delSp modSp add modTransition modAnim">
        <pc:chgData name="Ken Merrihew" userId="bcb7a1e886d99f07" providerId="LiveId" clId="{28876FC2-1DE0-4798-AFD6-A4CA430E620C}" dt="2018-08-15T21:18:30.047" v="3848" actId="14100"/>
        <pc:sldMkLst>
          <pc:docMk/>
          <pc:sldMk cId="3108954885" sldId="263"/>
        </pc:sldMkLst>
        <pc:spChg chg="del mod">
          <ac:chgData name="Ken Merrihew" userId="bcb7a1e886d99f07" providerId="LiveId" clId="{28876FC2-1DE0-4798-AFD6-A4CA430E620C}" dt="2018-08-14T14:30:41.411" v="2944" actId="478"/>
          <ac:spMkLst>
            <pc:docMk/>
            <pc:sldMk cId="3108954885" sldId="263"/>
            <ac:spMk id="3" creationId="{F624012A-3AA0-4F51-A3A1-B8F6522EA189}"/>
          </ac:spMkLst>
        </pc:spChg>
        <pc:spChg chg="mod">
          <ac:chgData name="Ken Merrihew" userId="bcb7a1e886d99f07" providerId="LiveId" clId="{28876FC2-1DE0-4798-AFD6-A4CA430E620C}" dt="2018-08-13T02:44:38.816" v="883" actId="207"/>
          <ac:spMkLst>
            <pc:docMk/>
            <pc:sldMk cId="3108954885" sldId="263"/>
            <ac:spMk id="4" creationId="{B1A47610-55F1-400A-BDE2-608E7497DEDA}"/>
          </ac:spMkLst>
        </pc:spChg>
        <pc:spChg chg="mod">
          <ac:chgData name="Ken Merrihew" userId="bcb7a1e886d99f07" providerId="LiveId" clId="{28876FC2-1DE0-4798-AFD6-A4CA430E620C}" dt="2018-08-13T17:33:41.048" v="2327"/>
          <ac:spMkLst>
            <pc:docMk/>
            <pc:sldMk cId="3108954885" sldId="263"/>
            <ac:spMk id="5" creationId="{28960BA8-F053-47D5-A133-7D6C9BAFE101}"/>
          </ac:spMkLst>
        </pc:spChg>
        <pc:spChg chg="add mod ord">
          <ac:chgData name="Ken Merrihew" userId="bcb7a1e886d99f07" providerId="LiveId" clId="{28876FC2-1DE0-4798-AFD6-A4CA430E620C}" dt="2018-08-13T17:34:08.227" v="2382" actId="1037"/>
          <ac:spMkLst>
            <pc:docMk/>
            <pc:sldMk cId="3108954885" sldId="263"/>
            <ac:spMk id="6" creationId="{EE1DB31D-E262-47F6-90CF-B49EAB2EDD7D}"/>
          </ac:spMkLst>
        </pc:spChg>
        <pc:spChg chg="add del mod">
          <ac:chgData name="Ken Merrihew" userId="bcb7a1e886d99f07" providerId="LiveId" clId="{28876FC2-1DE0-4798-AFD6-A4CA430E620C}" dt="2018-08-14T14:48:00.386" v="3019" actId="478"/>
          <ac:spMkLst>
            <pc:docMk/>
            <pc:sldMk cId="3108954885" sldId="263"/>
            <ac:spMk id="7" creationId="{1E178AE6-4A7D-4DC0-AF13-126FAED54A73}"/>
          </ac:spMkLst>
        </pc:spChg>
        <pc:spChg chg="add del">
          <ac:chgData name="Ken Merrihew" userId="bcb7a1e886d99f07" providerId="LiveId" clId="{28876FC2-1DE0-4798-AFD6-A4CA430E620C}" dt="2018-08-14T14:47:48.975" v="3016"/>
          <ac:spMkLst>
            <pc:docMk/>
            <pc:sldMk cId="3108954885" sldId="263"/>
            <ac:spMk id="8" creationId="{C73749D6-B863-427D-8D73-BFB1813610E3}"/>
          </ac:spMkLst>
        </pc:spChg>
        <pc:spChg chg="add del">
          <ac:chgData name="Ken Merrihew" userId="bcb7a1e886d99f07" providerId="LiveId" clId="{28876FC2-1DE0-4798-AFD6-A4CA430E620C}" dt="2018-08-14T14:48:53.462" v="3029" actId="478"/>
          <ac:spMkLst>
            <pc:docMk/>
            <pc:sldMk cId="3108954885" sldId="263"/>
            <ac:spMk id="9" creationId="{A981800C-D443-43E1-98E6-F8E12651462D}"/>
          </ac:spMkLst>
        </pc:spChg>
        <pc:spChg chg="add mod">
          <ac:chgData name="Ken Merrihew" userId="bcb7a1e886d99f07" providerId="LiveId" clId="{28876FC2-1DE0-4798-AFD6-A4CA430E620C}" dt="2018-08-15T21:18:30.047" v="3848" actId="14100"/>
          <ac:spMkLst>
            <pc:docMk/>
            <pc:sldMk cId="3108954885" sldId="263"/>
            <ac:spMk id="10" creationId="{A574ABFD-79C8-44BA-A207-3299C51DFD31}"/>
          </ac:spMkLst>
        </pc:spChg>
      </pc:sldChg>
      <pc:sldChg chg="addSp delSp modSp add modTransition">
        <pc:chgData name="Ken Merrihew" userId="bcb7a1e886d99f07" providerId="LiveId" clId="{28876FC2-1DE0-4798-AFD6-A4CA430E620C}" dt="2018-08-15T21:18:40.168" v="3852" actId="14100"/>
        <pc:sldMkLst>
          <pc:docMk/>
          <pc:sldMk cId="2746768405" sldId="264"/>
        </pc:sldMkLst>
        <pc:spChg chg="del mod">
          <ac:chgData name="Ken Merrihew" userId="bcb7a1e886d99f07" providerId="LiveId" clId="{28876FC2-1DE0-4798-AFD6-A4CA430E620C}" dt="2018-08-14T14:48:11.785" v="3022" actId="478"/>
          <ac:spMkLst>
            <pc:docMk/>
            <pc:sldMk cId="2746768405" sldId="264"/>
            <ac:spMk id="3" creationId="{F624012A-3AA0-4F51-A3A1-B8F6522EA189}"/>
          </ac:spMkLst>
        </pc:spChg>
        <pc:spChg chg="mod">
          <ac:chgData name="Ken Merrihew" userId="bcb7a1e886d99f07" providerId="LiveId" clId="{28876FC2-1DE0-4798-AFD6-A4CA430E620C}" dt="2018-08-13T00:42:33.776" v="400"/>
          <ac:spMkLst>
            <pc:docMk/>
            <pc:sldMk cId="2746768405" sldId="264"/>
            <ac:spMk id="4" creationId="{B1A47610-55F1-400A-BDE2-608E7497DEDA}"/>
          </ac:spMkLst>
        </pc:spChg>
        <pc:spChg chg="mod">
          <ac:chgData name="Ken Merrihew" userId="bcb7a1e886d99f07" providerId="LiveId" clId="{28876FC2-1DE0-4798-AFD6-A4CA430E620C}" dt="2018-08-13T02:44:49.803" v="884" actId="207"/>
          <ac:spMkLst>
            <pc:docMk/>
            <pc:sldMk cId="2746768405" sldId="264"/>
            <ac:spMk id="5" creationId="{28960BA8-F053-47D5-A133-7D6C9BAFE101}"/>
          </ac:spMkLst>
        </pc:spChg>
        <pc:spChg chg="add mod">
          <ac:chgData name="Ken Merrihew" userId="bcb7a1e886d99f07" providerId="LiveId" clId="{28876FC2-1DE0-4798-AFD6-A4CA430E620C}" dt="2018-08-15T21:18:40.168" v="3852" actId="14100"/>
          <ac:spMkLst>
            <pc:docMk/>
            <pc:sldMk cId="2746768405" sldId="264"/>
            <ac:spMk id="6" creationId="{96EBCD21-9330-44E4-9DEF-206E7EF25632}"/>
          </ac:spMkLst>
        </pc:spChg>
      </pc:sldChg>
      <pc:sldChg chg="addSp modSp add ord modTransition modAnim">
        <pc:chgData name="Ken Merrihew" userId="bcb7a1e886d99f07" providerId="LiveId" clId="{28876FC2-1DE0-4798-AFD6-A4CA430E620C}" dt="2018-08-15T22:38:13.469" v="4005"/>
        <pc:sldMkLst>
          <pc:docMk/>
          <pc:sldMk cId="2096554673" sldId="265"/>
        </pc:sldMkLst>
        <pc:spChg chg="mod">
          <ac:chgData name="Ken Merrihew" userId="bcb7a1e886d99f07" providerId="LiveId" clId="{28876FC2-1DE0-4798-AFD6-A4CA430E620C}" dt="2018-08-15T15:58:36.757" v="3612" actId="207"/>
          <ac:spMkLst>
            <pc:docMk/>
            <pc:sldMk cId="2096554673" sldId="265"/>
            <ac:spMk id="3" creationId="{F624012A-3AA0-4F51-A3A1-B8F6522EA189}"/>
          </ac:spMkLst>
        </pc:spChg>
        <pc:spChg chg="mod">
          <ac:chgData name="Ken Merrihew" userId="bcb7a1e886d99f07" providerId="LiveId" clId="{28876FC2-1DE0-4798-AFD6-A4CA430E620C}" dt="2018-08-13T02:45:02.521" v="886" actId="207"/>
          <ac:spMkLst>
            <pc:docMk/>
            <pc:sldMk cId="2096554673" sldId="265"/>
            <ac:spMk id="4" creationId="{B1A47610-55F1-400A-BDE2-608E7497DEDA}"/>
          </ac:spMkLst>
        </pc:spChg>
        <pc:spChg chg="mod">
          <ac:chgData name="Ken Merrihew" userId="bcb7a1e886d99f07" providerId="LiveId" clId="{28876FC2-1DE0-4798-AFD6-A4CA430E620C}" dt="2018-08-13T02:45:07.112" v="887" actId="207"/>
          <ac:spMkLst>
            <pc:docMk/>
            <pc:sldMk cId="2096554673" sldId="265"/>
            <ac:spMk id="5" creationId="{28960BA8-F053-47D5-A133-7D6C9BAFE101}"/>
          </ac:spMkLst>
        </pc:spChg>
        <pc:spChg chg="add mod">
          <ac:chgData name="Ken Merrihew" userId="bcb7a1e886d99f07" providerId="LiveId" clId="{28876FC2-1DE0-4798-AFD6-A4CA430E620C}" dt="2018-08-15T15:58:44.994" v="3615" actId="207"/>
          <ac:spMkLst>
            <pc:docMk/>
            <pc:sldMk cId="2096554673" sldId="265"/>
            <ac:spMk id="6" creationId="{9C77AEEF-63FD-4F77-A229-2F0DB3566386}"/>
          </ac:spMkLst>
        </pc:spChg>
        <pc:spChg chg="add mod">
          <ac:chgData name="Ken Merrihew" userId="bcb7a1e886d99f07" providerId="LiveId" clId="{28876FC2-1DE0-4798-AFD6-A4CA430E620C}" dt="2018-08-15T15:58:51.137" v="3618" actId="207"/>
          <ac:spMkLst>
            <pc:docMk/>
            <pc:sldMk cId="2096554673" sldId="265"/>
            <ac:spMk id="7" creationId="{1B330085-5B31-4DE6-B8D2-66F2D4D36F73}"/>
          </ac:spMkLst>
        </pc:spChg>
      </pc:sldChg>
      <pc:sldChg chg="delSp add ord modTransition delAnim">
        <pc:chgData name="Ken Merrihew" userId="bcb7a1e886d99f07" providerId="LiveId" clId="{28876FC2-1DE0-4798-AFD6-A4CA430E620C}" dt="2018-08-15T22:34:26.204" v="4001"/>
        <pc:sldMkLst>
          <pc:docMk/>
          <pc:sldMk cId="1993495289" sldId="266"/>
        </pc:sldMkLst>
        <pc:spChg chg="del">
          <ac:chgData name="Ken Merrihew" userId="bcb7a1e886d99f07" providerId="LiveId" clId="{28876FC2-1DE0-4798-AFD6-A4CA430E620C}" dt="2018-08-13T16:25:42.216" v="901" actId="478"/>
          <ac:spMkLst>
            <pc:docMk/>
            <pc:sldMk cId="1993495289" sldId="266"/>
            <ac:spMk id="3" creationId="{F624012A-3AA0-4F51-A3A1-B8F6522EA189}"/>
          </ac:spMkLst>
        </pc:spChg>
        <pc:spChg chg="del">
          <ac:chgData name="Ken Merrihew" userId="bcb7a1e886d99f07" providerId="LiveId" clId="{28876FC2-1DE0-4798-AFD6-A4CA430E620C}" dt="2018-08-13T16:25:42.216" v="901" actId="478"/>
          <ac:spMkLst>
            <pc:docMk/>
            <pc:sldMk cId="1993495289" sldId="266"/>
            <ac:spMk id="4" creationId="{B1A47610-55F1-400A-BDE2-608E7497DEDA}"/>
          </ac:spMkLst>
        </pc:spChg>
        <pc:spChg chg="del">
          <ac:chgData name="Ken Merrihew" userId="bcb7a1e886d99f07" providerId="LiveId" clId="{28876FC2-1DE0-4798-AFD6-A4CA430E620C}" dt="2018-08-13T16:25:42.216" v="901" actId="478"/>
          <ac:spMkLst>
            <pc:docMk/>
            <pc:sldMk cId="1993495289" sldId="266"/>
            <ac:spMk id="5" creationId="{28960BA8-F053-47D5-A133-7D6C9BAFE101}"/>
          </ac:spMkLst>
        </pc:spChg>
        <pc:spChg chg="del">
          <ac:chgData name="Ken Merrihew" userId="bcb7a1e886d99f07" providerId="LiveId" clId="{28876FC2-1DE0-4798-AFD6-A4CA430E620C}" dt="2018-08-13T16:25:42.216" v="901" actId="478"/>
          <ac:spMkLst>
            <pc:docMk/>
            <pc:sldMk cId="1993495289" sldId="266"/>
            <ac:spMk id="6" creationId="{9C77AEEF-63FD-4F77-A229-2F0DB3566386}"/>
          </ac:spMkLst>
        </pc:spChg>
        <pc:spChg chg="del">
          <ac:chgData name="Ken Merrihew" userId="bcb7a1e886d99f07" providerId="LiveId" clId="{28876FC2-1DE0-4798-AFD6-A4CA430E620C}" dt="2018-08-13T16:25:42.216" v="901" actId="478"/>
          <ac:spMkLst>
            <pc:docMk/>
            <pc:sldMk cId="1993495289" sldId="266"/>
            <ac:spMk id="7" creationId="{1B330085-5B31-4DE6-B8D2-66F2D4D36F73}"/>
          </ac:spMkLst>
        </pc:spChg>
      </pc:sldChg>
      <pc:sldChg chg="addSp delSp modSp add modTransition delAnim modAnim">
        <pc:chgData name="Ken Merrihew" userId="bcb7a1e886d99f07" providerId="LiveId" clId="{28876FC2-1DE0-4798-AFD6-A4CA430E620C}" dt="2018-08-13T16:57:51.009" v="1361"/>
        <pc:sldMkLst>
          <pc:docMk/>
          <pc:sldMk cId="1265831842" sldId="267"/>
        </pc:sldMkLst>
        <pc:spChg chg="mod">
          <ac:chgData name="Ken Merrihew" userId="bcb7a1e886d99f07" providerId="LiveId" clId="{28876FC2-1DE0-4798-AFD6-A4CA430E620C}" dt="2018-08-13T16:35:36.098" v="1065" actId="255"/>
          <ac:spMkLst>
            <pc:docMk/>
            <pc:sldMk cId="1265831842" sldId="267"/>
            <ac:spMk id="3" creationId="{F624012A-3AA0-4F51-A3A1-B8F6522EA189}"/>
          </ac:spMkLst>
        </pc:spChg>
        <pc:spChg chg="mod">
          <ac:chgData name="Ken Merrihew" userId="bcb7a1e886d99f07" providerId="LiveId" clId="{28876FC2-1DE0-4798-AFD6-A4CA430E620C}" dt="2018-08-13T16:35:39.725" v="1069" actId="1035"/>
          <ac:spMkLst>
            <pc:docMk/>
            <pc:sldMk cId="1265831842" sldId="267"/>
            <ac:spMk id="4" creationId="{B1A47610-55F1-400A-BDE2-608E7497DEDA}"/>
          </ac:spMkLst>
        </pc:spChg>
        <pc:spChg chg="del">
          <ac:chgData name="Ken Merrihew" userId="bcb7a1e886d99f07" providerId="LiveId" clId="{28876FC2-1DE0-4798-AFD6-A4CA430E620C}" dt="2018-08-13T16:26:13.149" v="908" actId="478"/>
          <ac:spMkLst>
            <pc:docMk/>
            <pc:sldMk cId="1265831842" sldId="267"/>
            <ac:spMk id="5" creationId="{28960BA8-F053-47D5-A133-7D6C9BAFE101}"/>
          </ac:spMkLst>
        </pc:spChg>
        <pc:spChg chg="del">
          <ac:chgData name="Ken Merrihew" userId="bcb7a1e886d99f07" providerId="LiveId" clId="{28876FC2-1DE0-4798-AFD6-A4CA430E620C}" dt="2018-08-13T16:26:13.149" v="908" actId="478"/>
          <ac:spMkLst>
            <pc:docMk/>
            <pc:sldMk cId="1265831842" sldId="267"/>
            <ac:spMk id="6" creationId="{9C77AEEF-63FD-4F77-A229-2F0DB3566386}"/>
          </ac:spMkLst>
        </pc:spChg>
        <pc:spChg chg="del">
          <ac:chgData name="Ken Merrihew" userId="bcb7a1e886d99f07" providerId="LiveId" clId="{28876FC2-1DE0-4798-AFD6-A4CA430E620C}" dt="2018-08-13T16:26:13.149" v="908" actId="478"/>
          <ac:spMkLst>
            <pc:docMk/>
            <pc:sldMk cId="1265831842" sldId="267"/>
            <ac:spMk id="7" creationId="{1B330085-5B31-4DE6-B8D2-66F2D4D36F73}"/>
          </ac:spMkLst>
        </pc:spChg>
        <pc:spChg chg="add mod">
          <ac:chgData name="Ken Merrihew" userId="bcb7a1e886d99f07" providerId="LiveId" clId="{28876FC2-1DE0-4798-AFD6-A4CA430E620C}" dt="2018-08-13T16:35:41.710" v="1076" actId="1035"/>
          <ac:spMkLst>
            <pc:docMk/>
            <pc:sldMk cId="1265831842" sldId="267"/>
            <ac:spMk id="8" creationId="{CD3E9E52-7599-4580-8568-2D84EB44DDAF}"/>
          </ac:spMkLst>
        </pc:spChg>
        <pc:spChg chg="add mod">
          <ac:chgData name="Ken Merrihew" userId="bcb7a1e886d99f07" providerId="LiveId" clId="{28876FC2-1DE0-4798-AFD6-A4CA430E620C}" dt="2018-08-13T16:35:43.831" v="1089" actId="1035"/>
          <ac:spMkLst>
            <pc:docMk/>
            <pc:sldMk cId="1265831842" sldId="267"/>
            <ac:spMk id="9" creationId="{9826EF1C-71AE-475D-AC11-D433E0EAD3F7}"/>
          </ac:spMkLst>
        </pc:spChg>
      </pc:sldChg>
      <pc:sldChg chg="add ord modTransition">
        <pc:chgData name="Ken Merrihew" userId="bcb7a1e886d99f07" providerId="LiveId" clId="{28876FC2-1DE0-4798-AFD6-A4CA430E620C}" dt="2018-08-13T16:57:51.009" v="1361"/>
        <pc:sldMkLst>
          <pc:docMk/>
          <pc:sldMk cId="2660186419" sldId="268"/>
        </pc:sldMkLst>
      </pc:sldChg>
      <pc:sldChg chg="addSp delSp modSp add modTransition delAnim modAnim">
        <pc:chgData name="Ken Merrihew" userId="bcb7a1e886d99f07" providerId="LiveId" clId="{28876FC2-1DE0-4798-AFD6-A4CA430E620C}" dt="2018-08-15T22:57:41.137" v="4011" actId="478"/>
        <pc:sldMkLst>
          <pc:docMk/>
          <pc:sldMk cId="138240218" sldId="269"/>
        </pc:sldMkLst>
        <pc:spChg chg="mod">
          <ac:chgData name="Ken Merrihew" userId="bcb7a1e886d99f07" providerId="LiveId" clId="{28876FC2-1DE0-4798-AFD6-A4CA430E620C}" dt="2018-08-13T16:38:32.809" v="1110" actId="20577"/>
          <ac:spMkLst>
            <pc:docMk/>
            <pc:sldMk cId="138240218" sldId="269"/>
            <ac:spMk id="3" creationId="{F624012A-3AA0-4F51-A3A1-B8F6522EA189}"/>
          </ac:spMkLst>
        </pc:spChg>
        <pc:spChg chg="del">
          <ac:chgData name="Ken Merrihew" userId="bcb7a1e886d99f07" providerId="LiveId" clId="{28876FC2-1DE0-4798-AFD6-A4CA430E620C}" dt="2018-08-13T16:37:23.144" v="1096" actId="478"/>
          <ac:spMkLst>
            <pc:docMk/>
            <pc:sldMk cId="138240218" sldId="269"/>
            <ac:spMk id="4" creationId="{B1A47610-55F1-400A-BDE2-608E7497DEDA}"/>
          </ac:spMkLst>
        </pc:spChg>
        <pc:spChg chg="add del mod">
          <ac:chgData name="Ken Merrihew" userId="bcb7a1e886d99f07" providerId="LiveId" clId="{28876FC2-1DE0-4798-AFD6-A4CA430E620C}" dt="2018-08-14T17:59:37.052" v="3429" actId="478"/>
          <ac:spMkLst>
            <pc:docMk/>
            <pc:sldMk cId="138240218" sldId="269"/>
            <ac:spMk id="6" creationId="{111BE23F-6D79-4A96-8CBD-FDEC472C7B5C}"/>
          </ac:spMkLst>
        </pc:spChg>
        <pc:spChg chg="del">
          <ac:chgData name="Ken Merrihew" userId="bcb7a1e886d99f07" providerId="LiveId" clId="{28876FC2-1DE0-4798-AFD6-A4CA430E620C}" dt="2018-08-13T16:37:24.014" v="1097" actId="478"/>
          <ac:spMkLst>
            <pc:docMk/>
            <pc:sldMk cId="138240218" sldId="269"/>
            <ac:spMk id="8" creationId="{CD3E9E52-7599-4580-8568-2D84EB44DDAF}"/>
          </ac:spMkLst>
        </pc:spChg>
        <pc:spChg chg="add mod">
          <ac:chgData name="Ken Merrihew" userId="bcb7a1e886d99f07" providerId="LiveId" clId="{28876FC2-1DE0-4798-AFD6-A4CA430E620C}" dt="2018-08-14T17:57:49.425" v="3419" actId="931"/>
          <ac:spMkLst>
            <pc:docMk/>
            <pc:sldMk cId="138240218" sldId="269"/>
            <ac:spMk id="9" creationId="{733A44E9-1FFC-467B-9CBA-BA88D3B617F6}"/>
          </ac:spMkLst>
        </pc:spChg>
        <pc:spChg chg="del">
          <ac:chgData name="Ken Merrihew" userId="bcb7a1e886d99f07" providerId="LiveId" clId="{28876FC2-1DE0-4798-AFD6-A4CA430E620C}" dt="2018-08-13T16:37:24.910" v="1098" actId="478"/>
          <ac:spMkLst>
            <pc:docMk/>
            <pc:sldMk cId="138240218" sldId="269"/>
            <ac:spMk id="9" creationId="{9826EF1C-71AE-475D-AC11-D433E0EAD3F7}"/>
          </ac:spMkLst>
        </pc:spChg>
        <pc:spChg chg="add del mod">
          <ac:chgData name="Ken Merrihew" userId="bcb7a1e886d99f07" providerId="LiveId" clId="{28876FC2-1DE0-4798-AFD6-A4CA430E620C}" dt="2018-08-14T17:58:28.202" v="3425" actId="478"/>
          <ac:spMkLst>
            <pc:docMk/>
            <pc:sldMk cId="138240218" sldId="269"/>
            <ac:spMk id="12" creationId="{2E9A6703-F095-462A-9F3D-AB51DBC67D69}"/>
          </ac:spMkLst>
        </pc:spChg>
        <pc:spChg chg="add del mod">
          <ac:chgData name="Ken Merrihew" userId="bcb7a1e886d99f07" providerId="LiveId" clId="{28876FC2-1DE0-4798-AFD6-A4CA430E620C}" dt="2018-08-15T22:57:37.946" v="4007" actId="478"/>
          <ac:spMkLst>
            <pc:docMk/>
            <pc:sldMk cId="138240218" sldId="269"/>
            <ac:spMk id="16" creationId="{50C9666D-DBAD-4777-9F00-6D203BD3442F}"/>
          </ac:spMkLst>
        </pc:spChg>
        <pc:spChg chg="add del mod">
          <ac:chgData name="Ken Merrihew" userId="bcb7a1e886d99f07" providerId="LiveId" clId="{28876FC2-1DE0-4798-AFD6-A4CA430E620C}" dt="2018-08-15T22:57:37.174" v="4006" actId="478"/>
          <ac:spMkLst>
            <pc:docMk/>
            <pc:sldMk cId="138240218" sldId="269"/>
            <ac:spMk id="17" creationId="{28DA6A45-A45E-43A1-A4C8-951D227A1CC0}"/>
          </ac:spMkLst>
        </pc:spChg>
        <pc:spChg chg="add del mod">
          <ac:chgData name="Ken Merrihew" userId="bcb7a1e886d99f07" providerId="LiveId" clId="{28876FC2-1DE0-4798-AFD6-A4CA430E620C}" dt="2018-08-15T22:57:39.841" v="4010" actId="478"/>
          <ac:spMkLst>
            <pc:docMk/>
            <pc:sldMk cId="138240218" sldId="269"/>
            <ac:spMk id="18" creationId="{14B8A019-E7B8-44A4-8C04-09C92647BF56}"/>
          </ac:spMkLst>
        </pc:spChg>
        <pc:spChg chg="add del mod">
          <ac:chgData name="Ken Merrihew" userId="bcb7a1e886d99f07" providerId="LiveId" clId="{28876FC2-1DE0-4798-AFD6-A4CA430E620C}" dt="2018-08-15T22:57:41.137" v="4011" actId="478"/>
          <ac:spMkLst>
            <pc:docMk/>
            <pc:sldMk cId="138240218" sldId="269"/>
            <ac:spMk id="19" creationId="{524F603A-C12C-4AB8-9639-D22ED45D9AB4}"/>
          </ac:spMkLst>
        </pc:spChg>
        <pc:picChg chg="add del mod modCrop">
          <ac:chgData name="Ken Merrihew" userId="bcb7a1e886d99f07" providerId="LiveId" clId="{28876FC2-1DE0-4798-AFD6-A4CA430E620C}" dt="2018-08-15T22:57:38.518" v="4008" actId="478"/>
          <ac:picMkLst>
            <pc:docMk/>
            <pc:sldMk cId="138240218" sldId="269"/>
            <ac:picMk id="5" creationId="{FF0FFEF7-CF26-4DB6-8CFA-CE055AFB7361}"/>
          </ac:picMkLst>
        </pc:picChg>
        <pc:picChg chg="add del mod">
          <ac:chgData name="Ken Merrihew" userId="bcb7a1e886d99f07" providerId="LiveId" clId="{28876FC2-1DE0-4798-AFD6-A4CA430E620C}" dt="2018-08-14T17:59:03.025" v="3427" actId="478"/>
          <ac:picMkLst>
            <pc:docMk/>
            <pc:sldMk cId="138240218" sldId="269"/>
            <ac:picMk id="8" creationId="{0D5070BC-F0CA-441F-B1E2-EA4C2ECD95B7}"/>
          </ac:picMkLst>
        </pc:picChg>
        <pc:picChg chg="add del mod">
          <ac:chgData name="Ken Merrihew" userId="bcb7a1e886d99f07" providerId="LiveId" clId="{28876FC2-1DE0-4798-AFD6-A4CA430E620C}" dt="2018-08-14T17:59:34.787" v="3428" actId="478"/>
          <ac:picMkLst>
            <pc:docMk/>
            <pc:sldMk cId="138240218" sldId="269"/>
            <ac:picMk id="11" creationId="{A5BB96D9-BF65-43C0-A24E-3A6F4F61AC29}"/>
          </ac:picMkLst>
        </pc:picChg>
        <pc:picChg chg="add del mod">
          <ac:chgData name="Ken Merrihew" userId="bcb7a1e886d99f07" providerId="LiveId" clId="{28876FC2-1DE0-4798-AFD6-A4CA430E620C}" dt="2018-08-14T17:59:00.400" v="3426" actId="478"/>
          <ac:picMkLst>
            <pc:docMk/>
            <pc:sldMk cId="138240218" sldId="269"/>
            <ac:picMk id="14" creationId="{987E8E74-AA3E-46D4-9BE7-E65269DF2571}"/>
          </ac:picMkLst>
        </pc:picChg>
        <pc:picChg chg="add del mod modCrop">
          <ac:chgData name="Ken Merrihew" userId="bcb7a1e886d99f07" providerId="LiveId" clId="{28876FC2-1DE0-4798-AFD6-A4CA430E620C}" dt="2018-08-15T22:57:39.198" v="4009" actId="478"/>
          <ac:picMkLst>
            <pc:docMk/>
            <pc:sldMk cId="138240218" sldId="269"/>
            <ac:picMk id="15" creationId="{F40B7ED3-BE89-4703-9FD8-3F00269AAFB6}"/>
          </ac:picMkLst>
        </pc:picChg>
      </pc:sldChg>
      <pc:sldChg chg="add modTransition">
        <pc:chgData name="Ken Merrihew" userId="bcb7a1e886d99f07" providerId="LiveId" clId="{28876FC2-1DE0-4798-AFD6-A4CA430E620C}" dt="2018-08-13T16:57:51.009" v="1361"/>
        <pc:sldMkLst>
          <pc:docMk/>
          <pc:sldMk cId="1634508028" sldId="270"/>
        </pc:sldMkLst>
      </pc:sldChg>
      <pc:sldChg chg="addSp modSp add modTransition modAnim">
        <pc:chgData name="Ken Merrihew" userId="bcb7a1e886d99f07" providerId="LiveId" clId="{28876FC2-1DE0-4798-AFD6-A4CA430E620C}" dt="2018-08-15T21:50:17.276" v="3971"/>
        <pc:sldMkLst>
          <pc:docMk/>
          <pc:sldMk cId="2346537272" sldId="271"/>
        </pc:sldMkLst>
        <pc:spChg chg="mod">
          <ac:chgData name="Ken Merrihew" userId="bcb7a1e886d99f07" providerId="LiveId" clId="{28876FC2-1DE0-4798-AFD6-A4CA430E620C}" dt="2018-08-15T21:48:57.803" v="3869" actId="14100"/>
          <ac:spMkLst>
            <pc:docMk/>
            <pc:sldMk cId="2346537272" sldId="271"/>
            <ac:spMk id="3" creationId="{F624012A-3AA0-4F51-A3A1-B8F6522EA189}"/>
          </ac:spMkLst>
        </pc:spChg>
        <pc:spChg chg="add mod">
          <ac:chgData name="Ken Merrihew" userId="bcb7a1e886d99f07" providerId="LiveId" clId="{28876FC2-1DE0-4798-AFD6-A4CA430E620C}" dt="2018-08-15T21:49:05.401" v="3893" actId="1037"/>
          <ac:spMkLst>
            <pc:docMk/>
            <pc:sldMk cId="2346537272" sldId="271"/>
            <ac:spMk id="4" creationId="{886664B7-9C23-4AB4-AF67-A1C3B343BDBB}"/>
          </ac:spMkLst>
        </pc:spChg>
        <pc:spChg chg="add mod">
          <ac:chgData name="Ken Merrihew" userId="bcb7a1e886d99f07" providerId="LiveId" clId="{28876FC2-1DE0-4798-AFD6-A4CA430E620C}" dt="2018-08-13T16:40:55.880" v="1345" actId="20577"/>
          <ac:spMkLst>
            <pc:docMk/>
            <pc:sldMk cId="2346537272" sldId="271"/>
            <ac:spMk id="5" creationId="{3E15CBDC-8E4C-4539-8E8D-C7D91770A9D9}"/>
          </ac:spMkLst>
        </pc:spChg>
        <pc:spChg chg="add mod">
          <ac:chgData name="Ken Merrihew" userId="bcb7a1e886d99f07" providerId="LiveId" clId="{28876FC2-1DE0-4798-AFD6-A4CA430E620C}" dt="2018-08-15T21:49:57.958" v="3968" actId="1038"/>
          <ac:spMkLst>
            <pc:docMk/>
            <pc:sldMk cId="2346537272" sldId="271"/>
            <ac:spMk id="6" creationId="{DD760EB9-0BE1-4787-B641-552DFDFD0992}"/>
          </ac:spMkLst>
        </pc:spChg>
      </pc:sldChg>
      <pc:sldChg chg="add modTransition">
        <pc:chgData name="Ken Merrihew" userId="bcb7a1e886d99f07" providerId="LiveId" clId="{28876FC2-1DE0-4798-AFD6-A4CA430E620C}" dt="2018-08-13T16:57:51.009" v="1361"/>
        <pc:sldMkLst>
          <pc:docMk/>
          <pc:sldMk cId="862749468" sldId="272"/>
        </pc:sldMkLst>
      </pc:sldChg>
      <pc:sldChg chg="delSp modSp add modTransition delAnim">
        <pc:chgData name="Ken Merrihew" userId="bcb7a1e886d99f07" providerId="LiveId" clId="{28876FC2-1DE0-4798-AFD6-A4CA430E620C}" dt="2018-08-13T16:57:51.009" v="1361"/>
        <pc:sldMkLst>
          <pc:docMk/>
          <pc:sldMk cId="4196891987" sldId="273"/>
        </pc:sldMkLst>
        <pc:spChg chg="mod">
          <ac:chgData name="Ken Merrihew" userId="bcb7a1e886d99f07" providerId="LiveId" clId="{28876FC2-1DE0-4798-AFD6-A4CA430E620C}" dt="2018-08-13T16:44:49.932" v="1359"/>
          <ac:spMkLst>
            <pc:docMk/>
            <pc:sldMk cId="4196891987" sldId="273"/>
            <ac:spMk id="3" creationId="{F624012A-3AA0-4F51-A3A1-B8F6522EA189}"/>
          </ac:spMkLst>
        </pc:spChg>
        <pc:spChg chg="del">
          <ac:chgData name="Ken Merrihew" userId="bcb7a1e886d99f07" providerId="LiveId" clId="{28876FC2-1DE0-4798-AFD6-A4CA430E620C}" dt="2018-08-13T16:44:27.799" v="1350" actId="478"/>
          <ac:spMkLst>
            <pc:docMk/>
            <pc:sldMk cId="4196891987" sldId="273"/>
            <ac:spMk id="4" creationId="{886664B7-9C23-4AB4-AF67-A1C3B343BDBB}"/>
          </ac:spMkLst>
        </pc:spChg>
        <pc:spChg chg="del">
          <ac:chgData name="Ken Merrihew" userId="bcb7a1e886d99f07" providerId="LiveId" clId="{28876FC2-1DE0-4798-AFD6-A4CA430E620C}" dt="2018-08-13T16:44:28.511" v="1351" actId="478"/>
          <ac:spMkLst>
            <pc:docMk/>
            <pc:sldMk cId="4196891987" sldId="273"/>
            <ac:spMk id="5" creationId="{3E15CBDC-8E4C-4539-8E8D-C7D91770A9D9}"/>
          </ac:spMkLst>
        </pc:spChg>
      </pc:sldChg>
      <pc:sldChg chg="add modTransition">
        <pc:chgData name="Ken Merrihew" userId="bcb7a1e886d99f07" providerId="LiveId" clId="{28876FC2-1DE0-4798-AFD6-A4CA430E620C}" dt="2018-08-13T16:57:51.009" v="1361"/>
        <pc:sldMkLst>
          <pc:docMk/>
          <pc:sldMk cId="1350230338" sldId="274"/>
        </pc:sldMkLst>
      </pc:sldChg>
      <pc:sldChg chg="addSp delSp modSp add ord modTransition delAnim modAnim">
        <pc:chgData name="Ken Merrihew" userId="bcb7a1e886d99f07" providerId="LiveId" clId="{28876FC2-1DE0-4798-AFD6-A4CA430E620C}" dt="2018-08-14T17:13:13.186" v="3091"/>
        <pc:sldMkLst>
          <pc:docMk/>
          <pc:sldMk cId="2352388156" sldId="275"/>
        </pc:sldMkLst>
        <pc:spChg chg="del">
          <ac:chgData name="Ken Merrihew" userId="bcb7a1e886d99f07" providerId="LiveId" clId="{28876FC2-1DE0-4798-AFD6-A4CA430E620C}" dt="2018-08-13T16:58:02.110" v="1363" actId="478"/>
          <ac:spMkLst>
            <pc:docMk/>
            <pc:sldMk cId="2352388156" sldId="275"/>
            <ac:spMk id="3" creationId="{F624012A-3AA0-4F51-A3A1-B8F6522EA189}"/>
          </ac:spMkLst>
        </pc:spChg>
        <pc:spChg chg="del">
          <ac:chgData name="Ken Merrihew" userId="bcb7a1e886d99f07" providerId="LiveId" clId="{28876FC2-1DE0-4798-AFD6-A4CA430E620C}" dt="2018-08-13T16:58:02.110" v="1363" actId="478"/>
          <ac:spMkLst>
            <pc:docMk/>
            <pc:sldMk cId="2352388156" sldId="275"/>
            <ac:spMk id="4" creationId="{B1A47610-55F1-400A-BDE2-608E7497DEDA}"/>
          </ac:spMkLst>
        </pc:spChg>
        <pc:spChg chg="add mod topLvl">
          <ac:chgData name="Ken Merrihew" userId="bcb7a1e886d99f07" providerId="LiveId" clId="{28876FC2-1DE0-4798-AFD6-A4CA430E620C}" dt="2018-08-13T17:24:42.342" v="2273" actId="1038"/>
          <ac:spMkLst>
            <pc:docMk/>
            <pc:sldMk cId="2352388156" sldId="275"/>
            <ac:spMk id="5" creationId="{456272D9-EFFA-4B36-95D8-4E89896EA728}"/>
          </ac:spMkLst>
        </pc:spChg>
        <pc:spChg chg="add mod topLvl">
          <ac:chgData name="Ken Merrihew" userId="bcb7a1e886d99f07" providerId="LiveId" clId="{28876FC2-1DE0-4798-AFD6-A4CA430E620C}" dt="2018-08-13T17:24:27.301" v="2255" actId="1037"/>
          <ac:spMkLst>
            <pc:docMk/>
            <pc:sldMk cId="2352388156" sldId="275"/>
            <ac:spMk id="6" creationId="{88BADFD8-804F-4D32-905C-D72FF7965283}"/>
          </ac:spMkLst>
        </pc:spChg>
        <pc:spChg chg="add mod topLvl">
          <ac:chgData name="Ken Merrihew" userId="bcb7a1e886d99f07" providerId="LiveId" clId="{28876FC2-1DE0-4798-AFD6-A4CA430E620C}" dt="2018-08-13T17:24:15.812" v="2233" actId="1037"/>
          <ac:spMkLst>
            <pc:docMk/>
            <pc:sldMk cId="2352388156" sldId="275"/>
            <ac:spMk id="7" creationId="{8578B267-5B32-4C0A-B13D-3B5BD0A5F78C}"/>
          </ac:spMkLst>
        </pc:spChg>
        <pc:spChg chg="add mod topLvl">
          <ac:chgData name="Ken Merrihew" userId="bcb7a1e886d99f07" providerId="LiveId" clId="{28876FC2-1DE0-4798-AFD6-A4CA430E620C}" dt="2018-08-13T17:24:06.971" v="2218" actId="1035"/>
          <ac:spMkLst>
            <pc:docMk/>
            <pc:sldMk cId="2352388156" sldId="275"/>
            <ac:spMk id="8" creationId="{0B2B7ACB-99AD-4171-BCCD-D9EF27EB32E3}"/>
          </ac:spMkLst>
        </pc:spChg>
        <pc:spChg chg="add mod ord topLvl">
          <ac:chgData name="Ken Merrihew" userId="bcb7a1e886d99f07" providerId="LiveId" clId="{28876FC2-1DE0-4798-AFD6-A4CA430E620C}" dt="2018-08-13T17:23:20.840" v="2190" actId="1035"/>
          <ac:spMkLst>
            <pc:docMk/>
            <pc:sldMk cId="2352388156" sldId="275"/>
            <ac:spMk id="9" creationId="{CC39FF5D-74E4-4FC9-B483-290E8FDE72F7}"/>
          </ac:spMkLst>
        </pc:spChg>
        <pc:spChg chg="add mod ord topLvl">
          <ac:chgData name="Ken Merrihew" userId="bcb7a1e886d99f07" providerId="LiveId" clId="{28876FC2-1DE0-4798-AFD6-A4CA430E620C}" dt="2018-08-13T17:23:28.069" v="2200" actId="1035"/>
          <ac:spMkLst>
            <pc:docMk/>
            <pc:sldMk cId="2352388156" sldId="275"/>
            <ac:spMk id="10" creationId="{DF9C2193-124C-4676-9D17-4DA2DF8EE0A3}"/>
          </ac:spMkLst>
        </pc:spChg>
        <pc:spChg chg="add mod topLvl">
          <ac:chgData name="Ken Merrihew" userId="bcb7a1e886d99f07" providerId="LiveId" clId="{28876FC2-1DE0-4798-AFD6-A4CA430E620C}" dt="2018-08-13T17:23:41.670" v="2208" actId="1035"/>
          <ac:spMkLst>
            <pc:docMk/>
            <pc:sldMk cId="2352388156" sldId="275"/>
            <ac:spMk id="11" creationId="{72B51B17-4083-498C-BE5E-B2B5B5EE06FC}"/>
          </ac:spMkLst>
        </pc:spChg>
        <pc:spChg chg="add mod">
          <ac:chgData name="Ken Merrihew" userId="bcb7a1e886d99f07" providerId="LiveId" clId="{28876FC2-1DE0-4798-AFD6-A4CA430E620C}" dt="2018-08-13T17:25:16.792" v="2281" actId="1037"/>
          <ac:spMkLst>
            <pc:docMk/>
            <pc:sldMk cId="2352388156" sldId="275"/>
            <ac:spMk id="13" creationId="{F7B9B9D9-CD2E-4153-8222-731E18CAC639}"/>
          </ac:spMkLst>
        </pc:spChg>
        <pc:spChg chg="add mod">
          <ac:chgData name="Ken Merrihew" userId="bcb7a1e886d99f07" providerId="LiveId" clId="{28876FC2-1DE0-4798-AFD6-A4CA430E620C}" dt="2018-08-13T17:25:21.562" v="2289" actId="14100"/>
          <ac:spMkLst>
            <pc:docMk/>
            <pc:sldMk cId="2352388156" sldId="275"/>
            <ac:spMk id="14" creationId="{2AF41DCE-91A0-4509-8F6A-8BD80D341555}"/>
          </ac:spMkLst>
        </pc:spChg>
        <pc:spChg chg="add mod ord">
          <ac:chgData name="Ken Merrihew" userId="bcb7a1e886d99f07" providerId="LiveId" clId="{28876FC2-1DE0-4798-AFD6-A4CA430E620C}" dt="2018-08-13T17:25:24.876" v="2291" actId="14100"/>
          <ac:spMkLst>
            <pc:docMk/>
            <pc:sldMk cId="2352388156" sldId="275"/>
            <ac:spMk id="15" creationId="{1CF08D28-02E3-41A7-A01A-83F80B219A80}"/>
          </ac:spMkLst>
        </pc:spChg>
        <pc:spChg chg="add mod ord">
          <ac:chgData name="Ken Merrihew" userId="bcb7a1e886d99f07" providerId="LiveId" clId="{28876FC2-1DE0-4798-AFD6-A4CA430E620C}" dt="2018-08-13T17:25:35.860" v="2294" actId="14100"/>
          <ac:spMkLst>
            <pc:docMk/>
            <pc:sldMk cId="2352388156" sldId="275"/>
            <ac:spMk id="16" creationId="{A6583AA1-832D-4ED2-9E6B-C9AABA70F57D}"/>
          </ac:spMkLst>
        </pc:spChg>
        <pc:spChg chg="add mod ord">
          <ac:chgData name="Ken Merrihew" userId="bcb7a1e886d99f07" providerId="LiveId" clId="{28876FC2-1DE0-4798-AFD6-A4CA430E620C}" dt="2018-08-13T17:25:33.640" v="2293" actId="14100"/>
          <ac:spMkLst>
            <pc:docMk/>
            <pc:sldMk cId="2352388156" sldId="275"/>
            <ac:spMk id="17" creationId="{C69F3DA3-859D-4FB2-9B98-70CFF6082EC2}"/>
          </ac:spMkLst>
        </pc:spChg>
        <pc:spChg chg="add mod ord">
          <ac:chgData name="Ken Merrihew" userId="bcb7a1e886d99f07" providerId="LiveId" clId="{28876FC2-1DE0-4798-AFD6-A4CA430E620C}" dt="2018-08-13T17:25:38.322" v="2295" actId="14100"/>
          <ac:spMkLst>
            <pc:docMk/>
            <pc:sldMk cId="2352388156" sldId="275"/>
            <ac:spMk id="18" creationId="{22D69C7A-AD6D-49DF-A01A-2D56620EDA45}"/>
          </ac:spMkLst>
        </pc:spChg>
        <pc:spChg chg="add mod">
          <ac:chgData name="Ken Merrihew" userId="bcb7a1e886d99f07" providerId="LiveId" clId="{28876FC2-1DE0-4798-AFD6-A4CA430E620C}" dt="2018-08-13T17:09:28.575" v="1715" actId="14100"/>
          <ac:spMkLst>
            <pc:docMk/>
            <pc:sldMk cId="2352388156" sldId="275"/>
            <ac:spMk id="19" creationId="{F632F92C-8D8F-4AF5-BC5C-1B2AC96AFCAC}"/>
          </ac:spMkLst>
        </pc:spChg>
        <pc:spChg chg="add mod">
          <ac:chgData name="Ken Merrihew" userId="bcb7a1e886d99f07" providerId="LiveId" clId="{28876FC2-1DE0-4798-AFD6-A4CA430E620C}" dt="2018-08-13T17:28:23.231" v="2297" actId="14100"/>
          <ac:spMkLst>
            <pc:docMk/>
            <pc:sldMk cId="2352388156" sldId="275"/>
            <ac:spMk id="23" creationId="{70BFACCB-F5FE-4F06-BF7D-F1317C9A3A3F}"/>
          </ac:spMkLst>
        </pc:spChg>
        <pc:spChg chg="add mod">
          <ac:chgData name="Ken Merrihew" userId="bcb7a1e886d99f07" providerId="LiveId" clId="{28876FC2-1DE0-4798-AFD6-A4CA430E620C}" dt="2018-08-13T17:15:52.268" v="1876" actId="20577"/>
          <ac:spMkLst>
            <pc:docMk/>
            <pc:sldMk cId="2352388156" sldId="275"/>
            <ac:spMk id="24" creationId="{560D543E-2396-4555-991F-35DF50229696}"/>
          </ac:spMkLst>
        </pc:spChg>
        <pc:spChg chg="add mod">
          <ac:chgData name="Ken Merrihew" userId="bcb7a1e886d99f07" providerId="LiveId" clId="{28876FC2-1DE0-4798-AFD6-A4CA430E620C}" dt="2018-08-13T17:17:34.247" v="2099" actId="1037"/>
          <ac:spMkLst>
            <pc:docMk/>
            <pc:sldMk cId="2352388156" sldId="275"/>
            <ac:spMk id="28" creationId="{BF074846-1AAD-4C8C-8F29-D119F5A0E64F}"/>
          </ac:spMkLst>
        </pc:spChg>
        <pc:spChg chg="add mod">
          <ac:chgData name="Ken Merrihew" userId="bcb7a1e886d99f07" providerId="LiveId" clId="{28876FC2-1DE0-4798-AFD6-A4CA430E620C}" dt="2018-08-13T17:17:55.002" v="2121" actId="1037"/>
          <ac:spMkLst>
            <pc:docMk/>
            <pc:sldMk cId="2352388156" sldId="275"/>
            <ac:spMk id="31" creationId="{92601FBF-8B2E-4539-B505-1D419C470E94}"/>
          </ac:spMkLst>
        </pc:spChg>
        <pc:spChg chg="add mod">
          <ac:chgData name="Ken Merrihew" userId="bcb7a1e886d99f07" providerId="LiveId" clId="{28876FC2-1DE0-4798-AFD6-A4CA430E620C}" dt="2018-08-13T17:18:46.409" v="2152" actId="1035"/>
          <ac:spMkLst>
            <pc:docMk/>
            <pc:sldMk cId="2352388156" sldId="275"/>
            <ac:spMk id="34" creationId="{6DB426DB-AFA3-490F-9B03-69061138A14D}"/>
          </ac:spMkLst>
        </pc:spChg>
        <pc:grpChg chg="add del mod">
          <ac:chgData name="Ken Merrihew" userId="bcb7a1e886d99f07" providerId="LiveId" clId="{28876FC2-1DE0-4798-AFD6-A4CA430E620C}" dt="2018-08-13T17:08:06.726" v="1652" actId="165"/>
          <ac:grpSpMkLst>
            <pc:docMk/>
            <pc:sldMk cId="2352388156" sldId="275"/>
            <ac:grpSpMk id="12" creationId="{2248CBD4-2CCA-47CA-AD9D-A365ADB53BF3}"/>
          </ac:grpSpMkLst>
        </pc:grpChg>
        <pc:cxnChg chg="add mod">
          <ac:chgData name="Ken Merrihew" userId="bcb7a1e886d99f07" providerId="LiveId" clId="{28876FC2-1DE0-4798-AFD6-A4CA430E620C}" dt="2018-08-13T17:11:28.597" v="1745" actId="14100"/>
          <ac:cxnSpMkLst>
            <pc:docMk/>
            <pc:sldMk cId="2352388156" sldId="275"/>
            <ac:cxnSpMk id="21" creationId="{4A5B03AE-2A33-49B4-9F40-55ECF8591AA1}"/>
          </ac:cxnSpMkLst>
        </pc:cxnChg>
        <pc:cxnChg chg="add mod">
          <ac:chgData name="Ken Merrihew" userId="bcb7a1e886d99f07" providerId="LiveId" clId="{28876FC2-1DE0-4798-AFD6-A4CA430E620C}" dt="2018-08-13T17:15:48.501" v="1866" actId="20577"/>
          <ac:cxnSpMkLst>
            <pc:docMk/>
            <pc:sldMk cId="2352388156" sldId="275"/>
            <ac:cxnSpMk id="25" creationId="{0E7A8BF7-D294-41D9-8E58-703EE43D4221}"/>
          </ac:cxnSpMkLst>
        </pc:cxnChg>
        <pc:cxnChg chg="add mod">
          <ac:chgData name="Ken Merrihew" userId="bcb7a1e886d99f07" providerId="LiveId" clId="{28876FC2-1DE0-4798-AFD6-A4CA430E620C}" dt="2018-08-13T17:16:55.813" v="2009" actId="14100"/>
          <ac:cxnSpMkLst>
            <pc:docMk/>
            <pc:sldMk cId="2352388156" sldId="275"/>
            <ac:cxnSpMk id="29" creationId="{6188AB23-8A80-4AEE-B71B-303E09F790AC}"/>
          </ac:cxnSpMkLst>
        </pc:cxnChg>
        <pc:cxnChg chg="add mod">
          <ac:chgData name="Ken Merrihew" userId="bcb7a1e886d99f07" providerId="LiveId" clId="{28876FC2-1DE0-4798-AFD6-A4CA430E620C}" dt="2018-08-13T17:18:02.076" v="2122" actId="14100"/>
          <ac:cxnSpMkLst>
            <pc:docMk/>
            <pc:sldMk cId="2352388156" sldId="275"/>
            <ac:cxnSpMk id="32" creationId="{460E1610-219C-4F60-A08F-4849FE9DF640}"/>
          </ac:cxnSpMkLst>
        </pc:cxnChg>
      </pc:sldChg>
      <pc:sldChg chg="addSp modSp add modAnim">
        <pc:chgData name="Ken Merrihew" userId="bcb7a1e886d99f07" providerId="LiveId" clId="{28876FC2-1DE0-4798-AFD6-A4CA430E620C}" dt="2018-08-15T18:40:04.887" v="3735"/>
        <pc:sldMkLst>
          <pc:docMk/>
          <pc:sldMk cId="156719334" sldId="276"/>
        </pc:sldMkLst>
        <pc:spChg chg="mod">
          <ac:chgData name="Ken Merrihew" userId="bcb7a1e886d99f07" providerId="LiveId" clId="{28876FC2-1DE0-4798-AFD6-A4CA430E620C}" dt="2018-08-15T18:40:04.887" v="3735"/>
          <ac:spMkLst>
            <pc:docMk/>
            <pc:sldMk cId="156719334" sldId="276"/>
            <ac:spMk id="3" creationId="{F624012A-3AA0-4F51-A3A1-B8F6522EA189}"/>
          </ac:spMkLst>
        </pc:spChg>
        <pc:spChg chg="add mod">
          <ac:chgData name="Ken Merrihew" userId="bcb7a1e886d99f07" providerId="LiveId" clId="{28876FC2-1DE0-4798-AFD6-A4CA430E620C}" dt="2018-08-15T18:40:04.887" v="3735"/>
          <ac:spMkLst>
            <pc:docMk/>
            <pc:sldMk cId="156719334" sldId="276"/>
            <ac:spMk id="4" creationId="{B74EBB54-CAE1-4E17-99FB-C81ECC0392E2}"/>
          </ac:spMkLst>
        </pc:spChg>
      </pc:sldChg>
      <pc:sldChg chg="add">
        <pc:chgData name="Ken Merrihew" userId="bcb7a1e886d99f07" providerId="LiveId" clId="{28876FC2-1DE0-4798-AFD6-A4CA430E620C}" dt="2018-08-13T17:55:42.284" v="2383"/>
        <pc:sldMkLst>
          <pc:docMk/>
          <pc:sldMk cId="2220776608" sldId="277"/>
        </pc:sldMkLst>
      </pc:sldChg>
      <pc:sldChg chg="addSp modSp add modAnim">
        <pc:chgData name="Ken Merrihew" userId="bcb7a1e886d99f07" providerId="LiveId" clId="{28876FC2-1DE0-4798-AFD6-A4CA430E620C}" dt="2018-08-14T14:54:26.470" v="3090" actId="1038"/>
        <pc:sldMkLst>
          <pc:docMk/>
          <pc:sldMk cId="3824447835" sldId="278"/>
        </pc:sldMkLst>
        <pc:spChg chg="mod">
          <ac:chgData name="Ken Merrihew" userId="bcb7a1e886d99f07" providerId="LiveId" clId="{28876FC2-1DE0-4798-AFD6-A4CA430E620C}" dt="2018-08-13T18:00:09.433" v="2461" actId="14100"/>
          <ac:spMkLst>
            <pc:docMk/>
            <pc:sldMk cId="3824447835" sldId="278"/>
            <ac:spMk id="3" creationId="{F624012A-3AA0-4F51-A3A1-B8F6522EA189}"/>
          </ac:spMkLst>
        </pc:spChg>
        <pc:spChg chg="add mod">
          <ac:chgData name="Ken Merrihew" userId="bcb7a1e886d99f07" providerId="LiveId" clId="{28876FC2-1DE0-4798-AFD6-A4CA430E620C}" dt="2018-08-13T17:59:43.665" v="2449" actId="14100"/>
          <ac:spMkLst>
            <pc:docMk/>
            <pc:sldMk cId="3824447835" sldId="278"/>
            <ac:spMk id="4" creationId="{FCA6268F-5141-465B-A616-28713EFDDFB8}"/>
          </ac:spMkLst>
        </pc:spChg>
        <pc:spChg chg="add mod">
          <ac:chgData name="Ken Merrihew" userId="bcb7a1e886d99f07" providerId="LiveId" clId="{28876FC2-1DE0-4798-AFD6-A4CA430E620C}" dt="2018-08-13T17:59:56.067" v="2459" actId="1038"/>
          <ac:spMkLst>
            <pc:docMk/>
            <pc:sldMk cId="3824447835" sldId="278"/>
            <ac:spMk id="5" creationId="{914B16A1-84AE-4F23-AA96-687287D2810F}"/>
          </ac:spMkLst>
        </pc:spChg>
        <pc:spChg chg="add mod">
          <ac:chgData name="Ken Merrihew" userId="bcb7a1e886d99f07" providerId="LiveId" clId="{28876FC2-1DE0-4798-AFD6-A4CA430E620C}" dt="2018-08-13T18:00:31.004" v="2493" actId="1038"/>
          <ac:spMkLst>
            <pc:docMk/>
            <pc:sldMk cId="3824447835" sldId="278"/>
            <ac:spMk id="6" creationId="{EBD768A1-C083-45BC-856D-EBB839177FA9}"/>
          </ac:spMkLst>
        </pc:spChg>
        <pc:spChg chg="add mod">
          <ac:chgData name="Ken Merrihew" userId="bcb7a1e886d99f07" providerId="LiveId" clId="{28876FC2-1DE0-4798-AFD6-A4CA430E620C}" dt="2018-08-14T14:54:26.470" v="3090" actId="1038"/>
          <ac:spMkLst>
            <pc:docMk/>
            <pc:sldMk cId="3824447835" sldId="278"/>
            <ac:spMk id="7" creationId="{A4A8E02C-16C5-4CBE-A11B-80669B7EE70F}"/>
          </ac:spMkLst>
        </pc:spChg>
        <pc:spChg chg="add mod">
          <ac:chgData name="Ken Merrihew" userId="bcb7a1e886d99f07" providerId="LiveId" clId="{28876FC2-1DE0-4798-AFD6-A4CA430E620C}" dt="2018-08-14T14:54:25.006" v="3086" actId="1038"/>
          <ac:spMkLst>
            <pc:docMk/>
            <pc:sldMk cId="3824447835" sldId="278"/>
            <ac:spMk id="8" creationId="{258B6226-AC66-4618-AD80-D428368EE8CA}"/>
          </ac:spMkLst>
        </pc:spChg>
      </pc:sldChg>
      <pc:sldChg chg="add">
        <pc:chgData name="Ken Merrihew" userId="bcb7a1e886d99f07" providerId="LiveId" clId="{28876FC2-1DE0-4798-AFD6-A4CA430E620C}" dt="2018-08-13T17:58:39.611" v="2403"/>
        <pc:sldMkLst>
          <pc:docMk/>
          <pc:sldMk cId="3596849267" sldId="279"/>
        </pc:sldMkLst>
      </pc:sldChg>
      <pc:sldChg chg="addSp delSp modSp add delAnim modAnim">
        <pc:chgData name="Ken Merrihew" userId="bcb7a1e886d99f07" providerId="LiveId" clId="{28876FC2-1DE0-4798-AFD6-A4CA430E620C}" dt="2018-08-15T15:58:16.085" v="3609" actId="179"/>
        <pc:sldMkLst>
          <pc:docMk/>
          <pc:sldMk cId="493941733" sldId="280"/>
        </pc:sldMkLst>
        <pc:spChg chg="mod">
          <ac:chgData name="Ken Merrihew" userId="bcb7a1e886d99f07" providerId="LiveId" clId="{28876FC2-1DE0-4798-AFD6-A4CA430E620C}" dt="2018-08-14T17:36:57.382" v="3142" actId="20577"/>
          <ac:spMkLst>
            <pc:docMk/>
            <pc:sldMk cId="493941733" sldId="280"/>
            <ac:spMk id="3" creationId="{F624012A-3AA0-4F51-A3A1-B8F6522EA189}"/>
          </ac:spMkLst>
        </pc:spChg>
        <pc:spChg chg="del">
          <ac:chgData name="Ken Merrihew" userId="bcb7a1e886d99f07" providerId="LiveId" clId="{28876FC2-1DE0-4798-AFD6-A4CA430E620C}" dt="2018-08-14T17:37:21.431" v="3172" actId="478"/>
          <ac:spMkLst>
            <pc:docMk/>
            <pc:sldMk cId="493941733" sldId="280"/>
            <ac:spMk id="4" creationId="{B1A47610-55F1-400A-BDE2-608E7497DEDA}"/>
          </ac:spMkLst>
        </pc:spChg>
        <pc:spChg chg="mod">
          <ac:chgData name="Ken Merrihew" userId="bcb7a1e886d99f07" providerId="LiveId" clId="{28876FC2-1DE0-4798-AFD6-A4CA430E620C}" dt="2018-08-15T15:57:58.541" v="3603" actId="179"/>
          <ac:spMkLst>
            <pc:docMk/>
            <pc:sldMk cId="493941733" sldId="280"/>
            <ac:spMk id="5" creationId="{28960BA8-F053-47D5-A133-7D6C9BAFE101}"/>
          </ac:spMkLst>
        </pc:spChg>
        <pc:spChg chg="del">
          <ac:chgData name="Ken Merrihew" userId="bcb7a1e886d99f07" providerId="LiveId" clId="{28876FC2-1DE0-4798-AFD6-A4CA430E620C}" dt="2018-08-14T17:37:22.087" v="3173" actId="478"/>
          <ac:spMkLst>
            <pc:docMk/>
            <pc:sldMk cId="493941733" sldId="280"/>
            <ac:spMk id="6" creationId="{9C77AEEF-63FD-4F77-A229-2F0DB3566386}"/>
          </ac:spMkLst>
        </pc:spChg>
        <pc:spChg chg="del">
          <ac:chgData name="Ken Merrihew" userId="bcb7a1e886d99f07" providerId="LiveId" clId="{28876FC2-1DE0-4798-AFD6-A4CA430E620C}" dt="2018-08-14T17:37:22.753" v="3174" actId="478"/>
          <ac:spMkLst>
            <pc:docMk/>
            <pc:sldMk cId="493941733" sldId="280"/>
            <ac:spMk id="7" creationId="{1B330085-5B31-4DE6-B8D2-66F2D4D36F73}"/>
          </ac:spMkLst>
        </pc:spChg>
        <pc:spChg chg="add mod">
          <ac:chgData name="Ken Merrihew" userId="bcb7a1e886d99f07" providerId="LiveId" clId="{28876FC2-1DE0-4798-AFD6-A4CA430E620C}" dt="2018-08-15T15:58:07.396" v="3606" actId="179"/>
          <ac:spMkLst>
            <pc:docMk/>
            <pc:sldMk cId="493941733" sldId="280"/>
            <ac:spMk id="8" creationId="{D5EFB350-F46B-493D-B1C6-3A296B1F3093}"/>
          </ac:spMkLst>
        </pc:spChg>
        <pc:spChg chg="add mod">
          <ac:chgData name="Ken Merrihew" userId="bcb7a1e886d99f07" providerId="LiveId" clId="{28876FC2-1DE0-4798-AFD6-A4CA430E620C}" dt="2018-08-15T15:58:16.085" v="3609" actId="179"/>
          <ac:spMkLst>
            <pc:docMk/>
            <pc:sldMk cId="493941733" sldId="280"/>
            <ac:spMk id="9" creationId="{EF76E111-1378-4B0E-9DAA-3F56717DB92E}"/>
          </ac:spMkLst>
        </pc:spChg>
      </pc:sldChg>
      <pc:sldChg chg="add">
        <pc:chgData name="Ken Merrihew" userId="bcb7a1e886d99f07" providerId="LiveId" clId="{28876FC2-1DE0-4798-AFD6-A4CA430E620C}" dt="2018-08-14T17:43:01.127" v="3417"/>
        <pc:sldMkLst>
          <pc:docMk/>
          <pc:sldMk cId="860996215" sldId="281"/>
        </pc:sldMkLst>
      </pc:sldChg>
      <pc:sldChg chg="addSp modSp add modAnim">
        <pc:chgData name="Ken Merrihew" userId="bcb7a1e886d99f07" providerId="LiveId" clId="{28876FC2-1DE0-4798-AFD6-A4CA430E620C}" dt="2018-08-15T21:01:56.676" v="3826"/>
        <pc:sldMkLst>
          <pc:docMk/>
          <pc:sldMk cId="914283233" sldId="282"/>
        </pc:sldMkLst>
        <pc:spChg chg="mod">
          <ac:chgData name="Ken Merrihew" userId="bcb7a1e886d99f07" providerId="LiveId" clId="{28876FC2-1DE0-4798-AFD6-A4CA430E620C}" dt="2018-08-15T21:01:56.676" v="3826"/>
          <ac:spMkLst>
            <pc:docMk/>
            <pc:sldMk cId="914283233" sldId="282"/>
            <ac:spMk id="3" creationId="{F624012A-3AA0-4F51-A3A1-B8F6522EA189}"/>
          </ac:spMkLst>
        </pc:spChg>
        <pc:spChg chg="mod">
          <ac:chgData name="Ken Merrihew" userId="bcb7a1e886d99f07" providerId="LiveId" clId="{28876FC2-1DE0-4798-AFD6-A4CA430E620C}" dt="2018-08-15T21:01:56.676" v="3826"/>
          <ac:spMkLst>
            <pc:docMk/>
            <pc:sldMk cId="914283233" sldId="282"/>
            <ac:spMk id="4" creationId="{B74EBB54-CAE1-4E17-99FB-C81ECC0392E2}"/>
          </ac:spMkLst>
        </pc:spChg>
        <pc:picChg chg="add">
          <ac:chgData name="Ken Merrihew" userId="bcb7a1e886d99f07" providerId="LiveId" clId="{28876FC2-1DE0-4798-AFD6-A4CA430E620C}" dt="2018-08-15T18:38:28.300" v="3711"/>
          <ac:picMkLst>
            <pc:docMk/>
            <pc:sldMk cId="914283233" sldId="282"/>
            <ac:picMk id="5" creationId="{3C99EB9C-49B7-4E3F-805C-35C83818CFD1}"/>
          </ac:picMkLst>
        </pc:picChg>
        <pc:picChg chg="add">
          <ac:chgData name="Ken Merrihew" userId="bcb7a1e886d99f07" providerId="LiveId" clId="{28876FC2-1DE0-4798-AFD6-A4CA430E620C}" dt="2018-08-15T18:38:28.300" v="3711"/>
          <ac:picMkLst>
            <pc:docMk/>
            <pc:sldMk cId="914283233" sldId="282"/>
            <ac:picMk id="6" creationId="{FDADD59C-CD02-4239-8CCA-FF72F04ADC1D}"/>
          </ac:picMkLst>
        </pc:picChg>
      </pc:sldChg>
      <pc:sldChg chg="add">
        <pc:chgData name="Ken Merrihew" userId="bcb7a1e886d99f07" providerId="LiveId" clId="{28876FC2-1DE0-4798-AFD6-A4CA430E620C}" dt="2018-08-15T18:38:26.554" v="3710"/>
        <pc:sldMkLst>
          <pc:docMk/>
          <pc:sldMk cId="3446537149" sldId="283"/>
        </pc:sldMkLst>
      </pc:sldChg>
      <pc:sldChg chg="delSp modSp add delAnim modAnim">
        <pc:chgData name="Ken Merrihew" userId="bcb7a1e886d99f07" providerId="LiveId" clId="{28876FC2-1DE0-4798-AFD6-A4CA430E620C}" dt="2018-08-15T20:09:39.249" v="3791"/>
        <pc:sldMkLst>
          <pc:docMk/>
          <pc:sldMk cId="3471486055" sldId="284"/>
        </pc:sldMkLst>
        <pc:spChg chg="mod">
          <ac:chgData name="Ken Merrihew" userId="bcb7a1e886d99f07" providerId="LiveId" clId="{28876FC2-1DE0-4798-AFD6-A4CA430E620C}" dt="2018-08-15T19:44:25.642" v="3748" actId="255"/>
          <ac:spMkLst>
            <pc:docMk/>
            <pc:sldMk cId="3471486055" sldId="284"/>
            <ac:spMk id="4" creationId="{B1A47610-55F1-400A-BDE2-608E7497DEDA}"/>
          </ac:spMkLst>
        </pc:spChg>
        <pc:spChg chg="mod">
          <ac:chgData name="Ken Merrihew" userId="bcb7a1e886d99f07" providerId="LiveId" clId="{28876FC2-1DE0-4798-AFD6-A4CA430E620C}" dt="2018-08-15T19:44:25.642" v="3748" actId="255"/>
          <ac:spMkLst>
            <pc:docMk/>
            <pc:sldMk cId="3471486055" sldId="284"/>
            <ac:spMk id="5" creationId="{28960BA8-F053-47D5-A133-7D6C9BAFE101}"/>
          </ac:spMkLst>
        </pc:spChg>
        <pc:spChg chg="mod">
          <ac:chgData name="Ken Merrihew" userId="bcb7a1e886d99f07" providerId="LiveId" clId="{28876FC2-1DE0-4798-AFD6-A4CA430E620C}" dt="2018-08-15T20:08:49.091" v="3782" actId="1036"/>
          <ac:spMkLst>
            <pc:docMk/>
            <pc:sldMk cId="3471486055" sldId="284"/>
            <ac:spMk id="6" creationId="{42F205A3-105F-4004-BC81-B9D06B03881F}"/>
          </ac:spMkLst>
        </pc:spChg>
        <pc:spChg chg="del">
          <ac:chgData name="Ken Merrihew" userId="bcb7a1e886d99f07" providerId="LiveId" clId="{28876FC2-1DE0-4798-AFD6-A4CA430E620C}" dt="2018-08-15T19:44:09.193" v="3742" actId="478"/>
          <ac:spMkLst>
            <pc:docMk/>
            <pc:sldMk cId="3471486055" sldId="284"/>
            <ac:spMk id="7" creationId="{E01AB08C-9E0E-45BB-8A0F-8961648A6911}"/>
          </ac:spMkLst>
        </pc:spChg>
        <pc:spChg chg="del">
          <ac:chgData name="Ken Merrihew" userId="bcb7a1e886d99f07" providerId="LiveId" clId="{28876FC2-1DE0-4798-AFD6-A4CA430E620C}" dt="2018-08-15T19:44:10.088" v="3743" actId="478"/>
          <ac:spMkLst>
            <pc:docMk/>
            <pc:sldMk cId="3471486055" sldId="284"/>
            <ac:spMk id="8" creationId="{8B008EA3-C8DD-4D81-AFE6-4720087DA194}"/>
          </ac:spMkLst>
        </pc:spChg>
        <pc:spChg chg="del">
          <ac:chgData name="Ken Merrihew" userId="bcb7a1e886d99f07" providerId="LiveId" clId="{28876FC2-1DE0-4798-AFD6-A4CA430E620C}" dt="2018-08-15T19:44:10.869" v="3744" actId="478"/>
          <ac:spMkLst>
            <pc:docMk/>
            <pc:sldMk cId="3471486055" sldId="284"/>
            <ac:spMk id="9" creationId="{FABCAD93-B628-4AAF-9A25-D7D98888D3CE}"/>
          </ac:spMkLst>
        </pc:spChg>
        <pc:spChg chg="del">
          <ac:chgData name="Ken Merrihew" userId="bcb7a1e886d99f07" providerId="LiveId" clId="{28876FC2-1DE0-4798-AFD6-A4CA430E620C}" dt="2018-08-15T19:44:11.606" v="3745" actId="478"/>
          <ac:spMkLst>
            <pc:docMk/>
            <pc:sldMk cId="3471486055" sldId="284"/>
            <ac:spMk id="10" creationId="{5F023795-EBFA-40D1-BBAF-BC28ACCBF0C5}"/>
          </ac:spMkLst>
        </pc:spChg>
        <pc:spChg chg="mod">
          <ac:chgData name="Ken Merrihew" userId="bcb7a1e886d99f07" providerId="LiveId" clId="{28876FC2-1DE0-4798-AFD6-A4CA430E620C}" dt="2018-08-15T19:44:25.642" v="3748" actId="255"/>
          <ac:spMkLst>
            <pc:docMk/>
            <pc:sldMk cId="3471486055" sldId="284"/>
            <ac:spMk id="11" creationId="{2FE26675-80FE-4346-B1CA-A36A859B5E6E}"/>
          </ac:spMkLst>
        </pc:spChg>
      </pc:sldChg>
      <pc:sldChg chg="addSp delSp modSp add ord delAnim modAnim">
        <pc:chgData name="Ken Merrihew" userId="bcb7a1e886d99f07" providerId="LiveId" clId="{28876FC2-1DE0-4798-AFD6-A4CA430E620C}" dt="2018-08-15T22:59:30.991" v="4014"/>
        <pc:sldMkLst>
          <pc:docMk/>
          <pc:sldMk cId="3327616309" sldId="285"/>
        </pc:sldMkLst>
        <pc:spChg chg="del">
          <ac:chgData name="Ken Merrihew" userId="bcb7a1e886d99f07" providerId="LiveId" clId="{28876FC2-1DE0-4798-AFD6-A4CA430E620C}" dt="2018-08-15T20:11:05.997" v="3793" actId="478"/>
          <ac:spMkLst>
            <pc:docMk/>
            <pc:sldMk cId="3327616309" sldId="285"/>
            <ac:spMk id="3" creationId="{F624012A-3AA0-4F51-A3A1-B8F6522EA189}"/>
          </ac:spMkLst>
        </pc:spChg>
        <pc:picChg chg="add mod modCrop">
          <ac:chgData name="Ken Merrihew" userId="bcb7a1e886d99f07" providerId="LiveId" clId="{28876FC2-1DE0-4798-AFD6-A4CA430E620C}" dt="2018-08-15T20:12:10.257" v="3815" actId="14861"/>
          <ac:picMkLst>
            <pc:docMk/>
            <pc:sldMk cId="3327616309" sldId="285"/>
            <ac:picMk id="1026" creationId="{ED5D4E61-E63A-43C7-954F-3236158A4457}"/>
          </ac:picMkLst>
        </pc:picChg>
      </pc:sldChg>
      <pc:sldChg chg="add">
        <pc:chgData name="Ken Merrihew" userId="bcb7a1e886d99f07" providerId="LiveId" clId="{28876FC2-1DE0-4798-AFD6-A4CA430E620C}" dt="2018-08-15T20:11:03.950" v="3792"/>
        <pc:sldMkLst>
          <pc:docMk/>
          <pc:sldMk cId="2189052073" sldId="286"/>
        </pc:sldMkLst>
      </pc:sldChg>
      <pc:sldChg chg="delSp modSp add delAnim">
        <pc:chgData name="Ken Merrihew" userId="bcb7a1e886d99f07" providerId="LiveId" clId="{28876FC2-1DE0-4798-AFD6-A4CA430E620C}" dt="2018-08-15T21:01:41.589" v="3825" actId="207"/>
        <pc:sldMkLst>
          <pc:docMk/>
          <pc:sldMk cId="14878188" sldId="287"/>
        </pc:sldMkLst>
        <pc:spChg chg="mod">
          <ac:chgData name="Ken Merrihew" userId="bcb7a1e886d99f07" providerId="LiveId" clId="{28876FC2-1DE0-4798-AFD6-A4CA430E620C}" dt="2018-08-15T21:01:41.589" v="3825" actId="207"/>
          <ac:spMkLst>
            <pc:docMk/>
            <pc:sldMk cId="14878188" sldId="287"/>
            <ac:spMk id="3" creationId="{F624012A-3AA0-4F51-A3A1-B8F6522EA189}"/>
          </ac:spMkLst>
        </pc:spChg>
        <pc:spChg chg="del">
          <ac:chgData name="Ken Merrihew" userId="bcb7a1e886d99f07" providerId="LiveId" clId="{28876FC2-1DE0-4798-AFD6-A4CA430E620C}" dt="2018-08-15T21:01:23.716" v="3817" actId="478"/>
          <ac:spMkLst>
            <pc:docMk/>
            <pc:sldMk cId="14878188" sldId="287"/>
            <ac:spMk id="4" creationId="{B74EBB54-CAE1-4E17-99FB-C81ECC0392E2}"/>
          </ac:spMkLst>
        </pc:spChg>
      </pc:sldChg>
      <pc:sldChg chg="add">
        <pc:chgData name="Ken Merrihew" userId="bcb7a1e886d99f07" providerId="LiveId" clId="{28876FC2-1DE0-4798-AFD6-A4CA430E620C}" dt="2018-08-15T21:01:21.599" v="3816"/>
        <pc:sldMkLst>
          <pc:docMk/>
          <pc:sldMk cId="2332183485" sldId="288"/>
        </pc:sldMkLst>
      </pc:sldChg>
      <pc:sldChg chg="modSp add">
        <pc:chgData name="Ken Merrihew" userId="bcb7a1e886d99f07" providerId="LiveId" clId="{28876FC2-1DE0-4798-AFD6-A4CA430E620C}" dt="2018-08-15T22:02:19.175" v="3990" actId="255"/>
        <pc:sldMkLst>
          <pc:docMk/>
          <pc:sldMk cId="1806166272" sldId="289"/>
        </pc:sldMkLst>
        <pc:spChg chg="mod">
          <ac:chgData name="Ken Merrihew" userId="bcb7a1e886d99f07" providerId="LiveId" clId="{28876FC2-1DE0-4798-AFD6-A4CA430E620C}" dt="2018-08-15T22:02:19.175" v="3990" actId="255"/>
          <ac:spMkLst>
            <pc:docMk/>
            <pc:sldMk cId="1806166272" sldId="289"/>
            <ac:spMk id="3" creationId="{F624012A-3AA0-4F51-A3A1-B8F6522EA189}"/>
          </ac:spMkLst>
        </pc:spChg>
      </pc:sldChg>
      <pc:sldChg chg="add ord">
        <pc:chgData name="Ken Merrihew" userId="bcb7a1e886d99f07" providerId="LiveId" clId="{28876FC2-1DE0-4798-AFD6-A4CA430E620C}" dt="2018-08-15T22:59:40.741" v="4017"/>
        <pc:sldMkLst>
          <pc:docMk/>
          <pc:sldMk cId="3919635525" sldId="290"/>
        </pc:sldMkLst>
      </pc:sldChg>
      <pc:sldChg chg="add">
        <pc:chgData name="Ken Merrihew" userId="bcb7a1e886d99f07" providerId="LiveId" clId="{28876FC2-1DE0-4798-AFD6-A4CA430E620C}" dt="2018-08-15T22:34:23.996" v="4000"/>
        <pc:sldMkLst>
          <pc:docMk/>
          <pc:sldMk cId="721357983" sldId="291"/>
        </pc:sldMkLst>
      </pc:sldChg>
      <pc:sldMasterChg chg="modTransition modSldLayout">
        <pc:chgData name="Ken Merrihew" userId="bcb7a1e886d99f07" providerId="LiveId" clId="{28876FC2-1DE0-4798-AFD6-A4CA430E620C}" dt="2018-08-13T16:57:51.009" v="1361"/>
        <pc:sldMasterMkLst>
          <pc:docMk/>
          <pc:sldMasterMk cId="3468148744" sldId="2147483660"/>
        </pc:sldMasterMkLst>
        <pc:sldLayoutChg chg="modTransition">
          <pc:chgData name="Ken Merrihew" userId="bcb7a1e886d99f07" providerId="LiveId" clId="{28876FC2-1DE0-4798-AFD6-A4CA430E620C}" dt="2018-08-13T16:57:51.009" v="1361"/>
          <pc:sldLayoutMkLst>
            <pc:docMk/>
            <pc:sldMasterMk cId="3468148744" sldId="2147483660"/>
            <pc:sldLayoutMk cId="4092023404" sldId="2147483661"/>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1666659678" sldId="2147483662"/>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908404485" sldId="2147483663"/>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4112492112" sldId="2147483664"/>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1847576687" sldId="2147483665"/>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995393220" sldId="2147483666"/>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771321746" sldId="2147483667"/>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3936034198" sldId="2147483668"/>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1030835953" sldId="2147483669"/>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1303590015" sldId="2147483670"/>
          </pc:sldLayoutMkLst>
        </pc:sldLayoutChg>
        <pc:sldLayoutChg chg="modTransition">
          <pc:chgData name="Ken Merrihew" userId="bcb7a1e886d99f07" providerId="LiveId" clId="{28876FC2-1DE0-4798-AFD6-A4CA430E620C}" dt="2018-08-13T16:57:51.009" v="1361"/>
          <pc:sldLayoutMkLst>
            <pc:docMk/>
            <pc:sldMasterMk cId="3468148744" sldId="2147483660"/>
            <pc:sldLayoutMk cId="3003492438"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409202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30359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300349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66665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45DE4F-1142-486A-8FDB-7BAFC536C5B4}"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90840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45DE4F-1142-486A-8FDB-7BAFC536C5B4}"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411249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45DE4F-1142-486A-8FDB-7BAFC536C5B4}"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84757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5DE4F-1142-486A-8FDB-7BAFC536C5B4}"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99539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5DE4F-1142-486A-8FDB-7BAFC536C5B4}"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7713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5DE4F-1142-486A-8FDB-7BAFC536C5B4}"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39360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5DE4F-1142-486A-8FDB-7BAFC536C5B4}"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0308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5DE4F-1142-486A-8FDB-7BAFC536C5B4}" type="datetimeFigureOut">
              <a:rPr lang="en-US" smtClean="0"/>
              <a:t>8/15/2018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0098F-8E50-4EF4-9EA8-74F1314659A5}" type="slidenum">
              <a:rPr lang="en-US" smtClean="0"/>
              <a:t>‹#›</a:t>
            </a:fld>
            <a:endParaRPr lang="en-US"/>
          </a:p>
        </p:txBody>
      </p:sp>
    </p:spTree>
    <p:extLst>
      <p:ext uri="{BB962C8B-B14F-4D97-AF65-F5344CB8AC3E}">
        <p14:creationId xmlns:p14="http://schemas.microsoft.com/office/powerpoint/2010/main" val="3468148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File:Normal_Springbok.sv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63D7BA-8622-4723-9C0B-8E6044899A47}"/>
              </a:ext>
            </a:extLst>
          </p:cNvPr>
          <p:cNvSpPr txBox="1"/>
          <p:nvPr/>
        </p:nvSpPr>
        <p:spPr>
          <a:xfrm>
            <a:off x="3000984" y="4547681"/>
            <a:ext cx="2855068" cy="830997"/>
          </a:xfrm>
          <a:prstGeom prst="rect">
            <a:avLst/>
          </a:prstGeom>
          <a:noFill/>
        </p:spPr>
        <p:txBody>
          <a:bodyPr wrap="square" rtlCol="0">
            <a:spAutoFit/>
          </a:bodyPr>
          <a:lstStyle/>
          <a:p>
            <a:pPr algn="ctr"/>
            <a:r>
              <a:rPr lang="en-US" sz="4800" dirty="0">
                <a:solidFill>
                  <a:srgbClr val="FC3600"/>
                </a:solidFill>
                <a:effectLst>
                  <a:outerShdw blurRad="101600" dist="127000" dir="2700000" algn="tl" rotWithShape="0">
                    <a:prstClr val="black">
                      <a:alpha val="40000"/>
                    </a:prstClr>
                  </a:outerShdw>
                </a:effectLst>
                <a:latin typeface="Milkshake" panose="02000505000000020003" pitchFamily="2" charset="0"/>
              </a:rPr>
              <a:t>1-3</a:t>
            </a:r>
          </a:p>
        </p:txBody>
      </p:sp>
    </p:spTree>
    <p:extLst>
      <p:ext uri="{BB962C8B-B14F-4D97-AF65-F5344CB8AC3E}">
        <p14:creationId xmlns:p14="http://schemas.microsoft.com/office/powerpoint/2010/main" val="31863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19934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Proverbs 1:1-7 ~ form introduction to the book</a:t>
            </a:r>
          </a:p>
        </p:txBody>
      </p:sp>
      <p:sp>
        <p:nvSpPr>
          <p:cNvPr id="5" name="TextBox 4">
            <a:extLst>
              <a:ext uri="{FF2B5EF4-FFF2-40B4-BE49-F238E27FC236}">
                <a16:creationId xmlns:a16="http://schemas.microsoft.com/office/drawing/2014/main" id="{28960BA8-F053-47D5-A133-7D6C9BAFE101}"/>
              </a:ext>
            </a:extLst>
          </p:cNvPr>
          <p:cNvSpPr txBox="1"/>
          <p:nvPr/>
        </p:nvSpPr>
        <p:spPr>
          <a:xfrm>
            <a:off x="685799" y="1354781"/>
            <a:ext cx="7991169"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v. 1 ~ the title;</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D5EFB350-F46B-493D-B1C6-3A296B1F3093}"/>
              </a:ext>
            </a:extLst>
          </p:cNvPr>
          <p:cNvSpPr txBox="1"/>
          <p:nvPr/>
        </p:nvSpPr>
        <p:spPr>
          <a:xfrm>
            <a:off x="685793" y="1850089"/>
            <a:ext cx="7991169"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vv. 2-6 ~ expresses the two-fold purpose of the book;</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EF76E111-1378-4B0E-9DAA-3F56717DB92E}"/>
              </a:ext>
            </a:extLst>
          </p:cNvPr>
          <p:cNvSpPr txBox="1"/>
          <p:nvPr/>
        </p:nvSpPr>
        <p:spPr>
          <a:xfrm>
            <a:off x="690550" y="2845465"/>
            <a:ext cx="7991169"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v. 7 ~ the motto</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394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7213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1077218"/>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wisdom</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“the ability to apply knowledge correctly”</a:t>
            </a:r>
            <a:endParaRPr lang="en-US" sz="32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1A47610-55F1-400A-BDE2-608E7497DEDA}"/>
              </a:ext>
            </a:extLst>
          </p:cNvPr>
          <p:cNvSpPr txBox="1"/>
          <p:nvPr/>
        </p:nvSpPr>
        <p:spPr>
          <a:xfrm>
            <a:off x="685799" y="1807232"/>
            <a:ext cx="7986205"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wisdom</a:t>
            </a:r>
            <a:r>
              <a:rPr lang="en-US" sz="3200" dirty="0">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wise</a:t>
            </a:r>
            <a:r>
              <a:rPr lang="en-US" sz="3200" dirty="0">
                <a:effectLst>
                  <a:outerShdw blurRad="38100" dist="38100" dir="2700000" algn="tl">
                    <a:srgbClr val="000000">
                      <a:alpha val="43137"/>
                    </a:srgbClr>
                  </a:outerShdw>
                </a:effectLst>
              </a:rPr>
              <a:t>, etc. ~ over 125x</a:t>
            </a:r>
          </a:p>
        </p:txBody>
      </p:sp>
      <p:sp>
        <p:nvSpPr>
          <p:cNvPr id="5" name="TextBox 4">
            <a:extLst>
              <a:ext uri="{FF2B5EF4-FFF2-40B4-BE49-F238E27FC236}">
                <a16:creationId xmlns:a16="http://schemas.microsoft.com/office/drawing/2014/main" id="{28960BA8-F053-47D5-A133-7D6C9BAFE101}"/>
              </a:ext>
            </a:extLst>
          </p:cNvPr>
          <p:cNvSpPr txBox="1"/>
          <p:nvPr/>
        </p:nvSpPr>
        <p:spPr>
          <a:xfrm>
            <a:off x="685799" y="2316820"/>
            <a:ext cx="7991169"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rPr>
              <a:t> Ex. 28:3 ~ </a:t>
            </a:r>
            <a:r>
              <a:rPr lang="en-US" sz="3200" dirty="0">
                <a:solidFill>
                  <a:schemeClr val="accent4">
                    <a:lumMod val="40000"/>
                    <a:lumOff val="60000"/>
                  </a:schemeClr>
                </a:solidFill>
                <a:effectLst>
                  <a:outerShdw blurRad="38100" dist="38100" dir="2700000" algn="tl">
                    <a:srgbClr val="000000">
                      <a:alpha val="43137"/>
                    </a:srgbClr>
                  </a:outerShdw>
                </a:effectLst>
              </a:rPr>
              <a:t>So you shall speak to </a:t>
            </a:r>
            <a:r>
              <a:rPr lang="en-US" sz="3200" i="1" dirty="0">
                <a:solidFill>
                  <a:schemeClr val="accent4">
                    <a:lumMod val="40000"/>
                    <a:lumOff val="60000"/>
                  </a:schemeClr>
                </a:solidFill>
                <a:effectLst>
                  <a:outerShdw blurRad="38100" dist="38100" dir="2700000" algn="tl">
                    <a:srgbClr val="000000">
                      <a:alpha val="43137"/>
                    </a:srgbClr>
                  </a:outerShdw>
                </a:effectLst>
              </a:rPr>
              <a:t>all who</a:t>
            </a:r>
            <a:r>
              <a:rPr lang="en-US" sz="3200" dirty="0">
                <a:solidFill>
                  <a:schemeClr val="accent4">
                    <a:lumMod val="40000"/>
                    <a:lumOff val="60000"/>
                  </a:schemeClr>
                </a:solidFill>
                <a:effectLst>
                  <a:outerShdw blurRad="38100" dist="38100" dir="2700000" algn="tl">
                    <a:srgbClr val="000000">
                      <a:alpha val="43137"/>
                    </a:srgbClr>
                  </a:outerShdw>
                </a:effectLst>
              </a:rPr>
              <a:t> are gifted artisans, whom I have filled with the spirit of wisdom, that they may make Aaron’s garments, to consecrate him, that he may minister to Me as priest. </a:t>
            </a:r>
          </a:p>
        </p:txBody>
      </p:sp>
      <p:sp>
        <p:nvSpPr>
          <p:cNvPr id="6" name="TextBox 5">
            <a:extLst>
              <a:ext uri="{FF2B5EF4-FFF2-40B4-BE49-F238E27FC236}">
                <a16:creationId xmlns:a16="http://schemas.microsoft.com/office/drawing/2014/main" id="{9C77AEEF-63FD-4F77-A229-2F0DB3566386}"/>
              </a:ext>
            </a:extLst>
          </p:cNvPr>
          <p:cNvSpPr txBox="1"/>
          <p:nvPr/>
        </p:nvSpPr>
        <p:spPr>
          <a:xfrm>
            <a:off x="462159" y="4764748"/>
            <a:ext cx="8257971" cy="584775"/>
          </a:xfrm>
          <a:prstGeom prst="rect">
            <a:avLst/>
          </a:prstGeom>
          <a:noFill/>
        </p:spPr>
        <p:txBody>
          <a:bodyPr wrap="square" rtlCol="0">
            <a:spAutoFit/>
          </a:bodyPr>
          <a:lstStyle/>
          <a:p>
            <a:r>
              <a:rPr lang="en-US" sz="3200" dirty="0">
                <a:solidFill>
                  <a:schemeClr val="accent4">
                    <a:lumMod val="40000"/>
                    <a:lumOff val="60000"/>
                  </a:schemeClr>
                </a:solidFill>
              </a:rPr>
              <a:t>instruction</a:t>
            </a:r>
            <a:r>
              <a:rPr lang="en-US" sz="3200" dirty="0"/>
              <a:t> ~ “</a:t>
            </a:r>
            <a:r>
              <a:rPr lang="en-US" sz="3200" i="1" dirty="0"/>
              <a:t>to teach by discipline”</a:t>
            </a:r>
            <a:endParaRPr lang="en-US" sz="48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B330085-5B31-4DE6-B8D2-66F2D4D36F73}"/>
              </a:ext>
            </a:extLst>
          </p:cNvPr>
          <p:cNvSpPr txBox="1"/>
          <p:nvPr/>
        </p:nvSpPr>
        <p:spPr>
          <a:xfrm>
            <a:off x="462151" y="5264822"/>
            <a:ext cx="8257971" cy="584775"/>
          </a:xfrm>
          <a:prstGeom prst="rect">
            <a:avLst/>
          </a:prstGeom>
          <a:noFill/>
        </p:spPr>
        <p:txBody>
          <a:bodyPr wrap="square" rtlCol="0">
            <a:spAutoFit/>
          </a:bodyPr>
          <a:lstStyle/>
          <a:p>
            <a:r>
              <a:rPr lang="en-US" sz="3200" dirty="0">
                <a:solidFill>
                  <a:schemeClr val="accent4">
                    <a:lumMod val="40000"/>
                    <a:lumOff val="60000"/>
                  </a:schemeClr>
                </a:solidFill>
              </a:rPr>
              <a:t>understanding</a:t>
            </a:r>
            <a:r>
              <a:rPr lang="en-US" sz="3200" dirty="0"/>
              <a:t> ~ </a:t>
            </a:r>
            <a:r>
              <a:rPr lang="en-US" sz="3200" i="1" dirty="0"/>
              <a:t>“intelligence, discernment”</a:t>
            </a:r>
            <a:endParaRPr lang="en-US" sz="3200" dirty="0"/>
          </a:p>
        </p:txBody>
      </p:sp>
    </p:spTree>
    <p:extLst>
      <p:ext uri="{BB962C8B-B14F-4D97-AF65-F5344CB8AC3E}">
        <p14:creationId xmlns:p14="http://schemas.microsoft.com/office/powerpoint/2010/main" val="20965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4"/>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5"/>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8609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584775"/>
          </a:xfrm>
          <a:prstGeom prst="rect">
            <a:avLst/>
          </a:prstGeom>
          <a:noFill/>
        </p:spPr>
        <p:txBody>
          <a:bodyPr wrap="square" rtlCol="0">
            <a:spAutoFit/>
          </a:bodyPr>
          <a:lstStyle/>
          <a:p>
            <a:r>
              <a:rPr lang="en-US" sz="3100" dirty="0">
                <a:solidFill>
                  <a:schemeClr val="accent4">
                    <a:lumMod val="40000"/>
                    <a:lumOff val="60000"/>
                  </a:schemeClr>
                </a:solidFill>
                <a:effectLst>
                  <a:outerShdw blurRad="38100" dist="38100" dir="2700000" algn="tl">
                    <a:srgbClr val="000000">
                      <a:alpha val="43137"/>
                    </a:srgbClr>
                  </a:outerShdw>
                </a:effectLst>
              </a:rPr>
              <a:t>fear of the Lord </a:t>
            </a:r>
            <a:r>
              <a:rPr lang="en-US" sz="3100" dirty="0">
                <a:effectLst>
                  <a:outerShdw blurRad="38100" dist="38100" dir="2700000" algn="tl">
                    <a:srgbClr val="000000">
                      <a:alpha val="43137"/>
                    </a:srgbClr>
                  </a:outerShdw>
                </a:effectLst>
              </a:rPr>
              <a:t>~ 14x (NKJV) in Proverbs</a:t>
            </a:r>
          </a:p>
        </p:txBody>
      </p:sp>
      <p:sp>
        <p:nvSpPr>
          <p:cNvPr id="4" name="TextBox 3">
            <a:extLst>
              <a:ext uri="{FF2B5EF4-FFF2-40B4-BE49-F238E27FC236}">
                <a16:creationId xmlns:a16="http://schemas.microsoft.com/office/drawing/2014/main" id="{B1A47610-55F1-400A-BDE2-608E7497DEDA}"/>
              </a:ext>
            </a:extLst>
          </p:cNvPr>
          <p:cNvSpPr txBox="1"/>
          <p:nvPr/>
        </p:nvSpPr>
        <p:spPr>
          <a:xfrm>
            <a:off x="685799" y="1302398"/>
            <a:ext cx="7986205" cy="1077218"/>
          </a:xfrm>
          <a:prstGeom prst="rect">
            <a:avLst/>
          </a:prstGeom>
          <a:noFill/>
        </p:spPr>
        <p:txBody>
          <a:bodyPr wrap="square" rtlCol="0">
            <a:spAutoFit/>
          </a:bodyPr>
          <a:lstStyle/>
          <a:p>
            <a:pPr marL="285750" indent="-285750">
              <a:buFont typeface="Arial" panose="020B0604020202020204" pitchFamily="34" charset="0"/>
              <a:buChar char="•"/>
            </a:pPr>
            <a:r>
              <a:rPr lang="en-US" sz="3100" dirty="0">
                <a:effectLst>
                  <a:outerShdw blurRad="38100" dist="38100" dir="2700000" algn="tl">
                    <a:srgbClr val="000000">
                      <a:alpha val="43137"/>
                    </a:srgbClr>
                  </a:outerShdw>
                </a:effectLst>
              </a:rPr>
              <a:t> 1:7; 1:29; 2:5; 8:13; 9:10; 10:27; 14:26; 14:27; 15:16; 15:33; 16:6; 19:23; 22:4; 23:17</a:t>
            </a:r>
          </a:p>
        </p:txBody>
      </p:sp>
      <p:sp>
        <p:nvSpPr>
          <p:cNvPr id="8" name="TextBox 7">
            <a:extLst>
              <a:ext uri="{FF2B5EF4-FFF2-40B4-BE49-F238E27FC236}">
                <a16:creationId xmlns:a16="http://schemas.microsoft.com/office/drawing/2014/main" id="{CD3E9E52-7599-4580-8568-2D84EB44DDAF}"/>
              </a:ext>
            </a:extLst>
          </p:cNvPr>
          <p:cNvSpPr txBox="1"/>
          <p:nvPr/>
        </p:nvSpPr>
        <p:spPr>
          <a:xfrm>
            <a:off x="466928" y="2259662"/>
            <a:ext cx="8257971" cy="3046988"/>
          </a:xfrm>
          <a:prstGeom prst="rect">
            <a:avLst/>
          </a:prstGeom>
          <a:noFill/>
        </p:spPr>
        <p:txBody>
          <a:bodyPr wrap="square" rtlCol="0">
            <a:spAutoFit/>
          </a:bodyPr>
          <a:lstStyle/>
          <a:p>
            <a:r>
              <a:rPr lang="en-US" sz="3100" dirty="0">
                <a:solidFill>
                  <a:schemeClr val="accent4">
                    <a:lumMod val="40000"/>
                    <a:lumOff val="60000"/>
                  </a:schemeClr>
                </a:solidFill>
                <a:effectLst>
                  <a:outerShdw blurRad="38100" dist="38100" dir="2700000" algn="tl">
                    <a:srgbClr val="000000">
                      <a:alpha val="43137"/>
                    </a:srgbClr>
                  </a:outerShdw>
                </a:effectLst>
              </a:rPr>
              <a:t>Warren Wiersbe, </a:t>
            </a:r>
            <a:r>
              <a:rPr lang="en-US" sz="3100" i="1" dirty="0">
                <a:solidFill>
                  <a:schemeClr val="accent4">
                    <a:lumMod val="40000"/>
                    <a:lumOff val="60000"/>
                  </a:schemeClr>
                </a:solidFill>
                <a:effectLst>
                  <a:outerShdw blurRad="38100" dist="38100" dir="2700000" algn="tl">
                    <a:srgbClr val="000000">
                      <a:alpha val="43137"/>
                    </a:srgbClr>
                  </a:outerShdw>
                </a:effectLst>
              </a:rPr>
              <a:t>Be Skillful</a:t>
            </a:r>
            <a:r>
              <a:rPr lang="en-US" sz="3100" dirty="0">
                <a:solidFill>
                  <a:schemeClr val="accent4">
                    <a:lumMod val="40000"/>
                    <a:lumOff val="60000"/>
                  </a:schemeClr>
                </a:solidFill>
                <a:effectLst>
                  <a:outerShdw blurRad="38100" dist="38100" dir="2700000" algn="tl">
                    <a:srgbClr val="000000">
                      <a:alpha val="43137"/>
                    </a:srgbClr>
                  </a:outerShdw>
                </a:effectLst>
              </a:rPr>
              <a:t> ~ </a:t>
            </a:r>
            <a:r>
              <a:rPr lang="en-US" sz="3100" dirty="0">
                <a:effectLst>
                  <a:outerShdw blurRad="38100" dist="38100" dir="2700000" algn="tl">
                    <a:srgbClr val="000000">
                      <a:alpha val="43137"/>
                    </a:srgbClr>
                  </a:outerShdw>
                </a:effectLst>
              </a:rPr>
              <a:t>“It’s not the servile fear of the slave before the master but the reverential and respectful fear of the child before the parent. Children fear not only because their parents can hurt them, but also because </a:t>
            </a:r>
            <a:r>
              <a:rPr lang="en-US" sz="3100" i="1" dirty="0">
                <a:effectLst>
                  <a:outerShdw blurRad="38100" dist="38100" dir="2700000" algn="tl">
                    <a:srgbClr val="000000">
                      <a:alpha val="43137"/>
                    </a:srgbClr>
                  </a:outerShdw>
                </a:effectLst>
              </a:rPr>
              <a:t>they can hurt their parents.</a:t>
            </a:r>
            <a:r>
              <a:rPr lang="en-US" sz="3100" dirty="0">
                <a:effectLst>
                  <a:outerShdw blurRad="38100" dist="38100" dir="2700000" algn="tl">
                    <a:srgbClr val="000000">
                      <a:alpha val="43137"/>
                    </a:srgbClr>
                  </a:outerShdw>
                </a:effectLst>
              </a:rPr>
              <a:t>” </a:t>
            </a:r>
          </a:p>
        </p:txBody>
      </p:sp>
      <p:sp>
        <p:nvSpPr>
          <p:cNvPr id="9" name="TextBox 8">
            <a:extLst>
              <a:ext uri="{FF2B5EF4-FFF2-40B4-BE49-F238E27FC236}">
                <a16:creationId xmlns:a16="http://schemas.microsoft.com/office/drawing/2014/main" id="{9826EF1C-71AE-475D-AC11-D433E0EAD3F7}"/>
              </a:ext>
            </a:extLst>
          </p:cNvPr>
          <p:cNvSpPr txBox="1"/>
          <p:nvPr/>
        </p:nvSpPr>
        <p:spPr>
          <a:xfrm>
            <a:off x="466928" y="5105391"/>
            <a:ext cx="8138910" cy="584775"/>
          </a:xfrm>
          <a:prstGeom prst="rect">
            <a:avLst/>
          </a:prstGeom>
          <a:noFill/>
        </p:spPr>
        <p:txBody>
          <a:bodyPr wrap="square" rtlCol="0">
            <a:spAutoFit/>
          </a:bodyPr>
          <a:lstStyle/>
          <a:p>
            <a:r>
              <a:rPr lang="en-US" sz="3100" dirty="0">
                <a:solidFill>
                  <a:schemeClr val="accent4">
                    <a:lumMod val="40000"/>
                    <a:lumOff val="60000"/>
                  </a:schemeClr>
                </a:solidFill>
                <a:effectLst>
                  <a:outerShdw blurRad="38100" dist="38100" dir="2700000" algn="tl">
                    <a:srgbClr val="000000">
                      <a:alpha val="43137"/>
                    </a:srgbClr>
                  </a:outerShdw>
                </a:effectLst>
              </a:rPr>
              <a:t>beginning</a:t>
            </a:r>
            <a:r>
              <a:rPr lang="en-US" sz="3100" dirty="0">
                <a:effectLst>
                  <a:outerShdw blurRad="38100" dist="38100" dir="2700000" algn="tl">
                    <a:srgbClr val="000000">
                      <a:alpha val="43137"/>
                    </a:srgbClr>
                  </a:outerShdw>
                </a:effectLst>
              </a:rPr>
              <a:t> ~ </a:t>
            </a:r>
            <a:r>
              <a:rPr lang="en-US" sz="3100" i="1" dirty="0" err="1">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re’shith</a:t>
            </a:r>
            <a:r>
              <a:rPr lang="en-US" sz="3100" dirty="0">
                <a:effectLst>
                  <a:outerShdw blurRad="38100" dist="38100" dir="2700000" algn="tl">
                    <a:srgbClr val="000000">
                      <a:alpha val="43137"/>
                    </a:srgbClr>
                  </a:outerShdw>
                </a:effectLst>
              </a:rPr>
              <a:t> - </a:t>
            </a:r>
            <a:r>
              <a:rPr lang="en-US" sz="3100" i="1" dirty="0">
                <a:effectLst>
                  <a:outerShdw blurRad="38100" dist="38100" dir="2700000" algn="tl">
                    <a:srgbClr val="000000">
                      <a:alpha val="43137"/>
                    </a:srgbClr>
                  </a:outerShdw>
                </a:effectLst>
              </a:rPr>
              <a:t>start, choice part, head</a:t>
            </a:r>
            <a:endParaRPr lang="en-US" sz="3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583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8" grpId="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26601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156966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“If you’re not seeking the Lord, the Devil is seeking you.  If you’re not seeking the Lord, judgment is at your heels.”</a:t>
            </a:r>
            <a:endParaRPr lang="en-US" sz="44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733A44E9-1FFC-467B-9CBA-BA88D3B617F6}"/>
              </a:ext>
            </a:extLst>
          </p:cNvPr>
          <p:cNvSpPr txBox="1"/>
          <p:nvPr/>
        </p:nvSpPr>
        <p:spPr>
          <a:xfrm>
            <a:off x="150000" y="6812429"/>
            <a:ext cx="9144000" cy="230832"/>
          </a:xfrm>
          <a:prstGeom prst="rect">
            <a:avLst/>
          </a:prstGeom>
          <a:noFill/>
        </p:spPr>
        <p:txBody>
          <a:bodyPr wrap="square" rtlCol="0">
            <a:spAutoFit/>
          </a:bodyPr>
          <a:lstStyle/>
          <a:p>
            <a:r>
              <a:rPr lang="en-US" sz="900">
                <a:hlinkClick r:id="rId3" tooltip="https://en.wikipedia.org/wiki/File:Normal_Springbok.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3824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16345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pic>
        <p:nvPicPr>
          <p:cNvPr id="1026" name="Picture 2" descr="Related image">
            <a:extLst>
              <a:ext uri="{FF2B5EF4-FFF2-40B4-BE49-F238E27FC236}">
                <a16:creationId xmlns:a16="http://schemas.microsoft.com/office/drawing/2014/main" id="{ED5D4E61-E63A-43C7-954F-3236158A4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6" b="12236"/>
          <a:stretch/>
        </p:blipFill>
        <p:spPr bwMode="auto">
          <a:xfrm>
            <a:off x="1225068" y="1533097"/>
            <a:ext cx="6693865" cy="3791809"/>
          </a:xfrm>
          <a:prstGeom prst="rect">
            <a:avLst/>
          </a:prstGeom>
          <a:noFill/>
          <a:effectLst>
            <a:outerShdw blurRad="76200" dist="1270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1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39FF5D-74E4-4FC9-B483-290E8FDE72F7}"/>
              </a:ext>
            </a:extLst>
          </p:cNvPr>
          <p:cNvSpPr/>
          <p:nvPr/>
        </p:nvSpPr>
        <p:spPr>
          <a:xfrm>
            <a:off x="5159295" y="3522278"/>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9C2193-124C-4676-9D17-4DA2DF8EE0A3}"/>
              </a:ext>
            </a:extLst>
          </p:cNvPr>
          <p:cNvSpPr/>
          <p:nvPr/>
        </p:nvSpPr>
        <p:spPr>
          <a:xfrm>
            <a:off x="6335130" y="3522363"/>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5" name="Rectangle 4">
            <a:extLst>
              <a:ext uri="{FF2B5EF4-FFF2-40B4-BE49-F238E27FC236}">
                <a16:creationId xmlns:a16="http://schemas.microsoft.com/office/drawing/2014/main" id="{456272D9-EFFA-4B36-95D8-4E89896EA728}"/>
              </a:ext>
            </a:extLst>
          </p:cNvPr>
          <p:cNvSpPr/>
          <p:nvPr/>
        </p:nvSpPr>
        <p:spPr>
          <a:xfrm>
            <a:off x="452366" y="3529523"/>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BADFD8-804F-4D32-905C-D72FF7965283}"/>
              </a:ext>
            </a:extLst>
          </p:cNvPr>
          <p:cNvSpPr/>
          <p:nvPr/>
        </p:nvSpPr>
        <p:spPr>
          <a:xfrm>
            <a:off x="1628199" y="3527080"/>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78B267-5B32-4C0A-B13D-3B5BD0A5F78C}"/>
              </a:ext>
            </a:extLst>
          </p:cNvPr>
          <p:cNvSpPr/>
          <p:nvPr/>
        </p:nvSpPr>
        <p:spPr>
          <a:xfrm>
            <a:off x="2807353" y="3525398"/>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2B7ACB-99AD-4171-BCCD-D9EF27EB32E3}"/>
              </a:ext>
            </a:extLst>
          </p:cNvPr>
          <p:cNvSpPr/>
          <p:nvPr/>
        </p:nvSpPr>
        <p:spPr>
          <a:xfrm>
            <a:off x="3985811" y="3521694"/>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B51B17-4083-498C-BE5E-B2B5B5EE06FC}"/>
              </a:ext>
            </a:extLst>
          </p:cNvPr>
          <p:cNvSpPr/>
          <p:nvPr/>
        </p:nvSpPr>
        <p:spPr>
          <a:xfrm>
            <a:off x="7510965" y="3521686"/>
            <a:ext cx="117583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TextBox 12">
            <a:extLst>
              <a:ext uri="{FF2B5EF4-FFF2-40B4-BE49-F238E27FC236}">
                <a16:creationId xmlns:a16="http://schemas.microsoft.com/office/drawing/2014/main" id="{F7B9B9D9-CD2E-4153-8222-731E18CAC639}"/>
              </a:ext>
            </a:extLst>
          </p:cNvPr>
          <p:cNvSpPr txBox="1"/>
          <p:nvPr/>
        </p:nvSpPr>
        <p:spPr>
          <a:xfrm>
            <a:off x="1156255" y="3795521"/>
            <a:ext cx="926295" cy="400110"/>
          </a:xfrm>
          <a:prstGeom prst="rect">
            <a:avLst/>
          </a:prstGeom>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990 BC</a:t>
            </a:r>
          </a:p>
        </p:txBody>
      </p:sp>
      <p:sp useBgFill="1">
        <p:nvSpPr>
          <p:cNvPr id="14" name="TextBox 13">
            <a:extLst>
              <a:ext uri="{FF2B5EF4-FFF2-40B4-BE49-F238E27FC236}">
                <a16:creationId xmlns:a16="http://schemas.microsoft.com/office/drawing/2014/main" id="{2AF41DCE-91A0-4509-8F6A-8BD80D341555}"/>
              </a:ext>
            </a:extLst>
          </p:cNvPr>
          <p:cNvSpPr txBox="1"/>
          <p:nvPr/>
        </p:nvSpPr>
        <p:spPr>
          <a:xfrm>
            <a:off x="2332609" y="3804085"/>
            <a:ext cx="926295" cy="400110"/>
          </a:xfrm>
          <a:prstGeom prst="rect">
            <a:avLst/>
          </a:prstGeom>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980 BC</a:t>
            </a:r>
          </a:p>
        </p:txBody>
      </p:sp>
      <p:sp>
        <p:nvSpPr>
          <p:cNvPr id="19" name="TextBox 18">
            <a:extLst>
              <a:ext uri="{FF2B5EF4-FFF2-40B4-BE49-F238E27FC236}">
                <a16:creationId xmlns:a16="http://schemas.microsoft.com/office/drawing/2014/main" id="{F632F92C-8D8F-4AF5-BC5C-1B2AC96AFCAC}"/>
              </a:ext>
            </a:extLst>
          </p:cNvPr>
          <p:cNvSpPr txBox="1"/>
          <p:nvPr/>
        </p:nvSpPr>
        <p:spPr>
          <a:xfrm>
            <a:off x="414997" y="1153551"/>
            <a:ext cx="2180492"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Solomon’s birth (c. 990 BC)</a:t>
            </a:r>
          </a:p>
        </p:txBody>
      </p:sp>
      <p:cxnSp>
        <p:nvCxnSpPr>
          <p:cNvPr id="21" name="Straight Arrow Connector 20">
            <a:extLst>
              <a:ext uri="{FF2B5EF4-FFF2-40B4-BE49-F238E27FC236}">
                <a16:creationId xmlns:a16="http://schemas.microsoft.com/office/drawing/2014/main" id="{4A5B03AE-2A33-49B4-9F40-55ECF8591AA1}"/>
              </a:ext>
            </a:extLst>
          </p:cNvPr>
          <p:cNvCxnSpPr>
            <a:cxnSpLocks/>
            <a:stCxn id="19" idx="2"/>
          </p:cNvCxnSpPr>
          <p:nvPr/>
        </p:nvCxnSpPr>
        <p:spPr>
          <a:xfrm>
            <a:off x="1505243" y="1984548"/>
            <a:ext cx="161130" cy="1444452"/>
          </a:xfrm>
          <a:prstGeom prst="straightConnector1">
            <a:avLst/>
          </a:prstGeom>
          <a:ln w="57150" cap="rnd">
            <a:solidFill>
              <a:schemeClr val="tx1">
                <a:lumMod val="8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0BFACCB-F5FE-4F06-BF7D-F1317C9A3A3F}"/>
              </a:ext>
            </a:extLst>
          </p:cNvPr>
          <p:cNvSpPr/>
          <p:nvPr/>
        </p:nvSpPr>
        <p:spPr>
          <a:xfrm>
            <a:off x="4000751" y="3526380"/>
            <a:ext cx="4517237" cy="948427"/>
          </a:xfrm>
          <a:prstGeom prst="rect">
            <a:avLst/>
          </a:prstGeom>
          <a:solidFill>
            <a:srgbClr val="BF9000">
              <a:alpha val="50196"/>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TextBox 15">
            <a:extLst>
              <a:ext uri="{FF2B5EF4-FFF2-40B4-BE49-F238E27FC236}">
                <a16:creationId xmlns:a16="http://schemas.microsoft.com/office/drawing/2014/main" id="{A6583AA1-832D-4ED2-9E6B-C9AABA70F57D}"/>
              </a:ext>
            </a:extLst>
          </p:cNvPr>
          <p:cNvSpPr txBox="1"/>
          <p:nvPr/>
        </p:nvSpPr>
        <p:spPr>
          <a:xfrm>
            <a:off x="4693851" y="3797017"/>
            <a:ext cx="926295" cy="400110"/>
          </a:xfrm>
          <a:prstGeom prst="rect">
            <a:avLst/>
          </a:prstGeom>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960 BC</a:t>
            </a:r>
          </a:p>
        </p:txBody>
      </p:sp>
      <p:sp useBgFill="1">
        <p:nvSpPr>
          <p:cNvPr id="17" name="TextBox 16">
            <a:extLst>
              <a:ext uri="{FF2B5EF4-FFF2-40B4-BE49-F238E27FC236}">
                <a16:creationId xmlns:a16="http://schemas.microsoft.com/office/drawing/2014/main" id="{C69F3DA3-859D-4FB2-9B98-70CFF6082EC2}"/>
              </a:ext>
            </a:extLst>
          </p:cNvPr>
          <p:cNvSpPr txBox="1"/>
          <p:nvPr/>
        </p:nvSpPr>
        <p:spPr>
          <a:xfrm>
            <a:off x="5863373" y="3803156"/>
            <a:ext cx="926295" cy="400110"/>
          </a:xfrm>
          <a:prstGeom prst="rect">
            <a:avLst/>
          </a:prstGeom>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950 BC</a:t>
            </a:r>
          </a:p>
        </p:txBody>
      </p:sp>
      <p:sp useBgFill="1">
        <p:nvSpPr>
          <p:cNvPr id="18" name="TextBox 17">
            <a:extLst>
              <a:ext uri="{FF2B5EF4-FFF2-40B4-BE49-F238E27FC236}">
                <a16:creationId xmlns:a16="http://schemas.microsoft.com/office/drawing/2014/main" id="{22D69C7A-AD6D-49DF-A01A-2D56620EDA45}"/>
              </a:ext>
            </a:extLst>
          </p:cNvPr>
          <p:cNvSpPr txBox="1"/>
          <p:nvPr/>
        </p:nvSpPr>
        <p:spPr>
          <a:xfrm>
            <a:off x="7040375" y="3796972"/>
            <a:ext cx="926295" cy="400110"/>
          </a:xfrm>
          <a:prstGeom prst="rect">
            <a:avLst/>
          </a:prstGeom>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940 BC</a:t>
            </a:r>
          </a:p>
        </p:txBody>
      </p:sp>
      <p:sp useBgFill="1">
        <p:nvSpPr>
          <p:cNvPr id="15" name="TextBox 14">
            <a:extLst>
              <a:ext uri="{FF2B5EF4-FFF2-40B4-BE49-F238E27FC236}">
                <a16:creationId xmlns:a16="http://schemas.microsoft.com/office/drawing/2014/main" id="{1CF08D28-02E3-41A7-A01A-83F80B219A80}"/>
              </a:ext>
            </a:extLst>
          </p:cNvPr>
          <p:cNvSpPr txBox="1"/>
          <p:nvPr/>
        </p:nvSpPr>
        <p:spPr>
          <a:xfrm>
            <a:off x="3517497" y="3798285"/>
            <a:ext cx="926295" cy="400110"/>
          </a:xfrm>
          <a:prstGeom prst="rect">
            <a:avLst/>
          </a:prstGeom>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970 BC</a:t>
            </a:r>
          </a:p>
        </p:txBody>
      </p:sp>
      <p:sp>
        <p:nvSpPr>
          <p:cNvPr id="24" name="TextBox 23">
            <a:extLst>
              <a:ext uri="{FF2B5EF4-FFF2-40B4-BE49-F238E27FC236}">
                <a16:creationId xmlns:a16="http://schemas.microsoft.com/office/drawing/2014/main" id="{560D543E-2396-4555-991F-35DF50229696}"/>
              </a:ext>
            </a:extLst>
          </p:cNvPr>
          <p:cNvSpPr txBox="1"/>
          <p:nvPr/>
        </p:nvSpPr>
        <p:spPr>
          <a:xfrm>
            <a:off x="2663476" y="1158237"/>
            <a:ext cx="2337585"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Song of Solomon (young man)</a:t>
            </a:r>
          </a:p>
        </p:txBody>
      </p:sp>
      <p:cxnSp>
        <p:nvCxnSpPr>
          <p:cNvPr id="25" name="Straight Arrow Connector 24">
            <a:extLst>
              <a:ext uri="{FF2B5EF4-FFF2-40B4-BE49-F238E27FC236}">
                <a16:creationId xmlns:a16="http://schemas.microsoft.com/office/drawing/2014/main" id="{0E7A8BF7-D294-41D9-8E58-703EE43D4221}"/>
              </a:ext>
            </a:extLst>
          </p:cNvPr>
          <p:cNvCxnSpPr>
            <a:cxnSpLocks/>
            <a:stCxn id="24" idx="2"/>
          </p:cNvCxnSpPr>
          <p:nvPr/>
        </p:nvCxnSpPr>
        <p:spPr>
          <a:xfrm>
            <a:off x="3832269" y="1989234"/>
            <a:ext cx="303633" cy="1439766"/>
          </a:xfrm>
          <a:prstGeom prst="straightConnector1">
            <a:avLst/>
          </a:prstGeom>
          <a:ln w="57150" cap="rnd">
            <a:solidFill>
              <a:schemeClr val="tx1">
                <a:lumMod val="8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074846-1AAD-4C8C-8F29-D119F5A0E64F}"/>
              </a:ext>
            </a:extLst>
          </p:cNvPr>
          <p:cNvSpPr txBox="1"/>
          <p:nvPr/>
        </p:nvSpPr>
        <p:spPr>
          <a:xfrm>
            <a:off x="4995241" y="1155889"/>
            <a:ext cx="1931888"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Proverbs (middle age)</a:t>
            </a:r>
          </a:p>
        </p:txBody>
      </p:sp>
      <p:cxnSp>
        <p:nvCxnSpPr>
          <p:cNvPr id="29" name="Straight Arrow Connector 28">
            <a:extLst>
              <a:ext uri="{FF2B5EF4-FFF2-40B4-BE49-F238E27FC236}">
                <a16:creationId xmlns:a16="http://schemas.microsoft.com/office/drawing/2014/main" id="{6188AB23-8A80-4AEE-B71B-303E09F790AC}"/>
              </a:ext>
            </a:extLst>
          </p:cNvPr>
          <p:cNvCxnSpPr>
            <a:cxnSpLocks/>
          </p:cNvCxnSpPr>
          <p:nvPr/>
        </p:nvCxnSpPr>
        <p:spPr>
          <a:xfrm flipH="1">
            <a:off x="5817058" y="1953727"/>
            <a:ext cx="205829" cy="1475273"/>
          </a:xfrm>
          <a:prstGeom prst="straightConnector1">
            <a:avLst/>
          </a:prstGeom>
          <a:ln w="57150" cap="rnd">
            <a:solidFill>
              <a:schemeClr val="tx1">
                <a:lumMod val="8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2601FBF-8B2E-4539-B505-1D419C470E94}"/>
              </a:ext>
            </a:extLst>
          </p:cNvPr>
          <p:cNvSpPr txBox="1"/>
          <p:nvPr/>
        </p:nvSpPr>
        <p:spPr>
          <a:xfrm>
            <a:off x="6955339" y="1160575"/>
            <a:ext cx="1931888"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Ecclesiastes (later years)</a:t>
            </a:r>
          </a:p>
        </p:txBody>
      </p:sp>
      <p:cxnSp>
        <p:nvCxnSpPr>
          <p:cNvPr id="32" name="Straight Arrow Connector 31">
            <a:extLst>
              <a:ext uri="{FF2B5EF4-FFF2-40B4-BE49-F238E27FC236}">
                <a16:creationId xmlns:a16="http://schemas.microsoft.com/office/drawing/2014/main" id="{460E1610-219C-4F60-A08F-4849FE9DF640}"/>
              </a:ext>
            </a:extLst>
          </p:cNvPr>
          <p:cNvCxnSpPr>
            <a:cxnSpLocks/>
          </p:cNvCxnSpPr>
          <p:nvPr/>
        </p:nvCxnSpPr>
        <p:spPr>
          <a:xfrm>
            <a:off x="8011122" y="1958413"/>
            <a:ext cx="408392" cy="1470587"/>
          </a:xfrm>
          <a:prstGeom prst="straightConnector1">
            <a:avLst/>
          </a:prstGeom>
          <a:ln w="57150" cap="rnd">
            <a:solidFill>
              <a:schemeClr val="tx1">
                <a:lumMod val="8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B426DB-AFA3-490F-9B03-69061138A14D}"/>
              </a:ext>
            </a:extLst>
          </p:cNvPr>
          <p:cNvSpPr txBox="1"/>
          <p:nvPr/>
        </p:nvSpPr>
        <p:spPr>
          <a:xfrm>
            <a:off x="4642732" y="4583717"/>
            <a:ext cx="3250415"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rPr>
              <a:t>Reign 970-931 BC</a:t>
            </a:r>
          </a:p>
        </p:txBody>
      </p:sp>
    </p:spTree>
    <p:extLst>
      <p:ext uri="{BB962C8B-B14F-4D97-AF65-F5344CB8AC3E}">
        <p14:creationId xmlns:p14="http://schemas.microsoft.com/office/powerpoint/2010/main" val="2352388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up)">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p:stCondLst>
                              <p:cond delay="500"/>
                            </p:stCondLst>
                            <p:childTnLst>
                              <p:par>
                                <p:cTn id="76" presetID="22" presetClass="entr" presetSubtype="1"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up)">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6" grpId="0" animBg="1"/>
      <p:bldP spid="7" grpId="0" animBg="1"/>
      <p:bldP spid="8" grpId="0" animBg="1"/>
      <p:bldP spid="11" grpId="0" animBg="1"/>
      <p:bldP spid="13" grpId="0" animBg="1"/>
      <p:bldP spid="14" grpId="0" animBg="1"/>
      <p:bldP spid="19" grpId="0"/>
      <p:bldP spid="23" grpId="0" animBg="1"/>
      <p:bldP spid="16" grpId="0" animBg="1"/>
      <p:bldP spid="17" grpId="0" animBg="1"/>
      <p:bldP spid="18" grpId="0" animBg="1"/>
      <p:bldP spid="15" grpId="0" animBg="1"/>
      <p:bldP spid="24" grpId="0"/>
      <p:bldP spid="28" grpId="0"/>
      <p:bldP spid="31"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391963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1183529" y="811854"/>
            <a:ext cx="6824769"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Ask, and it will be given to you;</a:t>
            </a:r>
          </a:p>
        </p:txBody>
      </p:sp>
      <p:sp>
        <p:nvSpPr>
          <p:cNvPr id="4" name="TextBox 3">
            <a:extLst>
              <a:ext uri="{FF2B5EF4-FFF2-40B4-BE49-F238E27FC236}">
                <a16:creationId xmlns:a16="http://schemas.microsoft.com/office/drawing/2014/main" id="{886664B7-9C23-4AB4-AF67-A1C3B343BDBB}"/>
              </a:ext>
            </a:extLst>
          </p:cNvPr>
          <p:cNvSpPr txBox="1"/>
          <p:nvPr/>
        </p:nvSpPr>
        <p:spPr>
          <a:xfrm>
            <a:off x="1881430" y="1311923"/>
            <a:ext cx="5127550"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Seek, and you will find;</a:t>
            </a:r>
          </a:p>
        </p:txBody>
      </p:sp>
      <p:sp>
        <p:nvSpPr>
          <p:cNvPr id="5" name="TextBox 4">
            <a:extLst>
              <a:ext uri="{FF2B5EF4-FFF2-40B4-BE49-F238E27FC236}">
                <a16:creationId xmlns:a16="http://schemas.microsoft.com/office/drawing/2014/main" id="{3E15CBDC-8E4C-4539-8E8D-C7D91770A9D9}"/>
              </a:ext>
            </a:extLst>
          </p:cNvPr>
          <p:cNvSpPr txBox="1"/>
          <p:nvPr/>
        </p:nvSpPr>
        <p:spPr>
          <a:xfrm>
            <a:off x="2370273" y="1811992"/>
            <a:ext cx="6354626"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Knock, and it will be opened to you.</a:t>
            </a:r>
          </a:p>
        </p:txBody>
      </p:sp>
      <p:sp>
        <p:nvSpPr>
          <p:cNvPr id="6" name="TextBox 5">
            <a:extLst>
              <a:ext uri="{FF2B5EF4-FFF2-40B4-BE49-F238E27FC236}">
                <a16:creationId xmlns:a16="http://schemas.microsoft.com/office/drawing/2014/main" id="{DD760EB9-0BE1-4787-B641-552DFDFD0992}"/>
              </a:ext>
            </a:extLst>
          </p:cNvPr>
          <p:cNvSpPr txBox="1"/>
          <p:nvPr/>
        </p:nvSpPr>
        <p:spPr>
          <a:xfrm>
            <a:off x="6382863" y="2319077"/>
            <a:ext cx="2025851"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rPr>
              <a:t>– Matt.7:7 </a:t>
            </a:r>
          </a:p>
        </p:txBody>
      </p:sp>
    </p:spTree>
    <p:extLst>
      <p:ext uri="{BB962C8B-B14F-4D97-AF65-F5344CB8AC3E}">
        <p14:creationId xmlns:p14="http://schemas.microsoft.com/office/powerpoint/2010/main" val="234653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8627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immoral woman </a:t>
            </a:r>
            <a:r>
              <a:rPr lang="en-US" sz="3200" dirty="0">
                <a:effectLst>
                  <a:outerShdw blurRad="38100" dist="38100" dir="2700000" algn="tl">
                    <a:srgbClr val="000000">
                      <a:alpha val="43137"/>
                    </a:srgbClr>
                  </a:outerShdw>
                </a:effectLst>
              </a:rPr>
              <a:t>~ KJV, </a:t>
            </a:r>
            <a:r>
              <a:rPr lang="en-US" sz="3200" dirty="0">
                <a:solidFill>
                  <a:schemeClr val="accent4">
                    <a:lumMod val="40000"/>
                    <a:lumOff val="60000"/>
                  </a:schemeClr>
                </a:solidFill>
                <a:effectLst>
                  <a:outerShdw blurRad="38100" dist="38100" dir="2700000" algn="tl">
                    <a:srgbClr val="000000">
                      <a:alpha val="43137"/>
                    </a:srgbClr>
                  </a:outerShdw>
                </a:effectLst>
              </a:rPr>
              <a:t>strange woman</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689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135023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5509200"/>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Eccl. 3:1-8 ~ </a:t>
            </a:r>
            <a:r>
              <a:rPr lang="en-US" sz="2200" baseline="30000" dirty="0">
                <a:effectLst>
                  <a:outerShdw blurRad="38100" dist="38100" dir="2700000" algn="tl">
                    <a:srgbClr val="000000">
                      <a:alpha val="43137"/>
                    </a:srgbClr>
                  </a:outerShdw>
                </a:effectLst>
              </a:rPr>
              <a:t>1</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For everything there is a season, and a time for every matter under heaven:</a:t>
            </a:r>
          </a:p>
          <a:p>
            <a:r>
              <a:rPr lang="en-US" sz="2200" baseline="30000" dirty="0">
                <a:effectLst>
                  <a:outerShdw blurRad="38100" dist="38100" dir="2700000" algn="tl">
                    <a:srgbClr val="000000">
                      <a:alpha val="43137"/>
                    </a:srgbClr>
                  </a:outerShdw>
                </a:effectLst>
              </a:rPr>
              <a:t>2</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a time to be born, and a time to die;</a:t>
            </a:r>
          </a:p>
          <a:p>
            <a:r>
              <a:rPr lang="en-US" sz="2200" dirty="0">
                <a:solidFill>
                  <a:schemeClr val="accent4">
                    <a:lumMod val="40000"/>
                    <a:lumOff val="60000"/>
                  </a:schemeClr>
                </a:solidFill>
                <a:effectLst>
                  <a:outerShdw blurRad="38100" dist="38100" dir="2700000" algn="tl">
                    <a:srgbClr val="000000">
                      <a:alpha val="43137"/>
                    </a:srgbClr>
                  </a:outerShdw>
                </a:effectLst>
              </a:rPr>
              <a:t>a time to plant, and a time to pluck up what is planted;</a:t>
            </a:r>
          </a:p>
          <a:p>
            <a:r>
              <a:rPr lang="en-US" sz="2200" baseline="30000" dirty="0">
                <a:effectLst>
                  <a:outerShdw blurRad="38100" dist="38100" dir="2700000" algn="tl">
                    <a:srgbClr val="000000">
                      <a:alpha val="43137"/>
                    </a:srgbClr>
                  </a:outerShdw>
                </a:effectLst>
              </a:rPr>
              <a:t>3</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a time to kill, and a time to heal;</a:t>
            </a:r>
          </a:p>
          <a:p>
            <a:r>
              <a:rPr lang="en-US" sz="2200" dirty="0">
                <a:solidFill>
                  <a:schemeClr val="accent4">
                    <a:lumMod val="40000"/>
                    <a:lumOff val="60000"/>
                  </a:schemeClr>
                </a:solidFill>
                <a:effectLst>
                  <a:outerShdw blurRad="38100" dist="38100" dir="2700000" algn="tl">
                    <a:srgbClr val="000000">
                      <a:alpha val="43137"/>
                    </a:srgbClr>
                  </a:outerShdw>
                </a:effectLst>
              </a:rPr>
              <a:t>a time to break down, and a time to build up;</a:t>
            </a:r>
          </a:p>
          <a:p>
            <a:r>
              <a:rPr lang="en-US" sz="2200" baseline="30000" dirty="0">
                <a:effectLst>
                  <a:outerShdw blurRad="38100" dist="38100" dir="2700000" algn="tl">
                    <a:srgbClr val="000000">
                      <a:alpha val="43137"/>
                    </a:srgbClr>
                  </a:outerShdw>
                </a:effectLst>
              </a:rPr>
              <a:t>4</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a time to weep, and a time to laugh;</a:t>
            </a:r>
          </a:p>
          <a:p>
            <a:r>
              <a:rPr lang="en-US" sz="2200" dirty="0">
                <a:solidFill>
                  <a:schemeClr val="accent4">
                    <a:lumMod val="40000"/>
                    <a:lumOff val="60000"/>
                  </a:schemeClr>
                </a:solidFill>
                <a:effectLst>
                  <a:outerShdw blurRad="38100" dist="38100" dir="2700000" algn="tl">
                    <a:srgbClr val="000000">
                      <a:alpha val="43137"/>
                    </a:srgbClr>
                  </a:outerShdw>
                </a:effectLst>
              </a:rPr>
              <a:t>a time to mourn, and a time to dance;</a:t>
            </a:r>
          </a:p>
          <a:p>
            <a:r>
              <a:rPr lang="en-US" sz="2200" baseline="30000" dirty="0">
                <a:effectLst>
                  <a:outerShdw blurRad="38100" dist="38100" dir="2700000" algn="tl">
                    <a:srgbClr val="000000">
                      <a:alpha val="43137"/>
                    </a:srgbClr>
                  </a:outerShdw>
                </a:effectLst>
              </a:rPr>
              <a:t>5</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a time to cast away stones, and a time to gather stones together; a time to embrace, and a time to refrain from embracing;</a:t>
            </a:r>
          </a:p>
          <a:p>
            <a:r>
              <a:rPr lang="en-US" sz="2200" baseline="30000" dirty="0">
                <a:effectLst>
                  <a:outerShdw blurRad="38100" dist="38100" dir="2700000" algn="tl">
                    <a:srgbClr val="000000">
                      <a:alpha val="43137"/>
                    </a:srgbClr>
                  </a:outerShdw>
                </a:effectLst>
              </a:rPr>
              <a:t>6</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a time to seek, and a time to lose;</a:t>
            </a:r>
          </a:p>
          <a:p>
            <a:r>
              <a:rPr lang="en-US" sz="2200" dirty="0">
                <a:solidFill>
                  <a:schemeClr val="accent4">
                    <a:lumMod val="40000"/>
                    <a:lumOff val="60000"/>
                  </a:schemeClr>
                </a:solidFill>
                <a:effectLst>
                  <a:outerShdw blurRad="38100" dist="38100" dir="2700000" algn="tl">
                    <a:srgbClr val="000000">
                      <a:alpha val="43137"/>
                    </a:srgbClr>
                  </a:outerShdw>
                </a:effectLst>
              </a:rPr>
              <a:t>a time to keep, and a time to cast away;</a:t>
            </a:r>
          </a:p>
          <a:p>
            <a:r>
              <a:rPr lang="en-US" sz="2200" baseline="30000" dirty="0">
                <a:effectLst>
                  <a:outerShdw blurRad="38100" dist="38100" dir="2700000" algn="tl">
                    <a:srgbClr val="000000">
                      <a:alpha val="43137"/>
                    </a:srgbClr>
                  </a:outerShdw>
                </a:effectLst>
              </a:rPr>
              <a:t>7</a:t>
            </a:r>
            <a:r>
              <a:rPr lang="en-US" sz="2200" dirty="0">
                <a:effectLst>
                  <a:outerShdw blurRad="38100" dist="38100" dir="2700000" algn="tl">
                    <a:srgbClr val="000000">
                      <a:alpha val="43137"/>
                    </a:srgbClr>
                  </a:outerShdw>
                </a:effectLst>
              </a:rPr>
              <a:t> </a:t>
            </a:r>
            <a:r>
              <a:rPr lang="en-US" sz="2200" dirty="0">
                <a:solidFill>
                  <a:schemeClr val="accent4">
                    <a:lumMod val="40000"/>
                    <a:lumOff val="60000"/>
                  </a:schemeClr>
                </a:solidFill>
                <a:effectLst>
                  <a:outerShdw blurRad="38100" dist="38100" dir="2700000" algn="tl">
                    <a:srgbClr val="000000">
                      <a:alpha val="43137"/>
                    </a:srgbClr>
                  </a:outerShdw>
                </a:effectLst>
              </a:rPr>
              <a:t>a time to tear, and a time to sew;</a:t>
            </a:r>
          </a:p>
          <a:p>
            <a:r>
              <a:rPr lang="en-US" sz="2200" dirty="0">
                <a:solidFill>
                  <a:schemeClr val="accent4">
                    <a:lumMod val="40000"/>
                    <a:lumOff val="60000"/>
                  </a:schemeClr>
                </a:solidFill>
              </a:rPr>
              <a:t>a time to keep silence, and a time to speak;</a:t>
            </a:r>
          </a:p>
          <a:p>
            <a:r>
              <a:rPr lang="en-US" sz="2200" baseline="30000" dirty="0"/>
              <a:t>8</a:t>
            </a:r>
            <a:r>
              <a:rPr lang="en-US" sz="2200" dirty="0"/>
              <a:t> </a:t>
            </a:r>
            <a:r>
              <a:rPr lang="en-US" sz="2200" dirty="0">
                <a:solidFill>
                  <a:schemeClr val="accent4">
                    <a:lumMod val="40000"/>
                    <a:lumOff val="60000"/>
                  </a:schemeClr>
                </a:solidFill>
              </a:rPr>
              <a:t>a time to love, and a time to hate;</a:t>
            </a:r>
          </a:p>
          <a:p>
            <a:r>
              <a:rPr lang="en-US" sz="2200" dirty="0">
                <a:solidFill>
                  <a:schemeClr val="accent4">
                    <a:lumMod val="40000"/>
                    <a:lumOff val="60000"/>
                  </a:schemeClr>
                </a:solidFill>
              </a:rPr>
              <a:t>a time for war, and a time for peace.</a:t>
            </a:r>
          </a:p>
        </p:txBody>
      </p:sp>
    </p:spTree>
    <p:extLst>
      <p:ext uri="{BB962C8B-B14F-4D97-AF65-F5344CB8AC3E}">
        <p14:creationId xmlns:p14="http://schemas.microsoft.com/office/powerpoint/2010/main" val="18061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218905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63274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 </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CA6268F-5141-465B-A616-28713EFDDFB8}"/>
              </a:ext>
            </a:extLst>
          </p:cNvPr>
          <p:cNvSpPr txBox="1"/>
          <p:nvPr/>
        </p:nvSpPr>
        <p:spPr>
          <a:xfrm>
            <a:off x="994690" y="1310886"/>
            <a:ext cx="923757"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 </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14B16A1-84AE-4F23-AA96-687287D2810F}"/>
              </a:ext>
            </a:extLst>
          </p:cNvPr>
          <p:cNvSpPr txBox="1"/>
          <p:nvPr/>
        </p:nvSpPr>
        <p:spPr>
          <a:xfrm>
            <a:off x="1522452" y="1821870"/>
            <a:ext cx="923757"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3. </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BD768A1-C083-45BC-856D-EBB839177FA9}"/>
              </a:ext>
            </a:extLst>
          </p:cNvPr>
          <p:cNvSpPr txBox="1"/>
          <p:nvPr/>
        </p:nvSpPr>
        <p:spPr>
          <a:xfrm>
            <a:off x="829182" y="811854"/>
            <a:ext cx="4549642"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Trust in the Lord</a:t>
            </a:r>
            <a:endParaRPr lang="en-US" sz="32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A4A8E02C-16C5-4CBE-A11B-80669B7EE70F}"/>
              </a:ext>
            </a:extLst>
          </p:cNvPr>
          <p:cNvSpPr txBox="1"/>
          <p:nvPr/>
        </p:nvSpPr>
        <p:spPr>
          <a:xfrm>
            <a:off x="1396802" y="1310885"/>
            <a:ext cx="6063505"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Don’t lean on your understanding</a:t>
            </a:r>
            <a:endParaRPr lang="en-US" sz="320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258B6226-AC66-4618-AD80-D428368EE8CA}"/>
              </a:ext>
            </a:extLst>
          </p:cNvPr>
          <p:cNvSpPr txBox="1"/>
          <p:nvPr/>
        </p:nvSpPr>
        <p:spPr>
          <a:xfrm>
            <a:off x="1935844" y="1809916"/>
            <a:ext cx="6063505"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Acknowledge Him in everything</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4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35968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flesh</a:t>
            </a:r>
            <a:r>
              <a:rPr lang="en-US" sz="3200" dirty="0">
                <a:effectLst>
                  <a:outerShdw blurRad="38100" dist="38100" dir="2700000" algn="tl">
                    <a:srgbClr val="000000">
                      <a:alpha val="43137"/>
                    </a:srgbClr>
                  </a:outerShdw>
                </a:effectLst>
              </a:rPr>
              <a:t> ~ KJV, </a:t>
            </a:r>
            <a:r>
              <a:rPr lang="en-US" sz="3200" dirty="0">
                <a:solidFill>
                  <a:schemeClr val="accent4">
                    <a:lumMod val="40000"/>
                    <a:lumOff val="60000"/>
                  </a:schemeClr>
                </a:solidFill>
                <a:effectLst>
                  <a:outerShdw blurRad="38100" dist="38100" dir="2700000" algn="tl">
                    <a:srgbClr val="000000">
                      <a:alpha val="43137"/>
                    </a:srgbClr>
                  </a:outerShdw>
                </a:effectLst>
              </a:rPr>
              <a:t>naval</a:t>
            </a:r>
            <a:endParaRPr lang="en-US" sz="115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74EBB54-CAE1-4E17-99FB-C81ECC0392E2}"/>
              </a:ext>
            </a:extLst>
          </p:cNvPr>
          <p:cNvSpPr txBox="1"/>
          <p:nvPr/>
        </p:nvSpPr>
        <p:spPr>
          <a:xfrm>
            <a:off x="738188" y="1330964"/>
            <a:ext cx="7991470" cy="1569660"/>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Good News Bible ~ </a:t>
            </a:r>
            <a:r>
              <a:rPr lang="en-US" sz="3200" dirty="0">
                <a:solidFill>
                  <a:schemeClr val="accent4">
                    <a:lumMod val="40000"/>
                    <a:lumOff val="60000"/>
                  </a:schemeClr>
                </a:solidFill>
                <a:effectLst>
                  <a:outerShdw blurRad="38100" dist="38100" dir="2700000" algn="tl">
                    <a:srgbClr val="000000">
                      <a:alpha val="43137"/>
                    </a:srgbClr>
                  </a:outerShdw>
                </a:effectLst>
              </a:rPr>
              <a:t>If you do, it will be like good medicine, healing your wounds and easing your pains.</a:t>
            </a:r>
            <a:endParaRPr lang="en-US" sz="72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7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Manuel Cervantes (1547-1616) </a:t>
            </a:r>
            <a:r>
              <a:rPr lang="en-US" sz="3200" dirty="0">
                <a:solidFill>
                  <a:schemeClr val="bg1"/>
                </a:solidFill>
                <a:effectLst>
                  <a:outerShdw blurRad="38100" dist="38100" dir="2700000" algn="tl">
                    <a:srgbClr val="000000">
                      <a:alpha val="43137"/>
                    </a:srgbClr>
                  </a:outerShdw>
                </a:effectLst>
              </a:rPr>
              <a:t>~ “A short sentence with long experience.”</a:t>
            </a:r>
          </a:p>
        </p:txBody>
      </p:sp>
      <p:sp>
        <p:nvSpPr>
          <p:cNvPr id="4" name="TextBox 3">
            <a:extLst>
              <a:ext uri="{FF2B5EF4-FFF2-40B4-BE49-F238E27FC236}">
                <a16:creationId xmlns:a16="http://schemas.microsoft.com/office/drawing/2014/main" id="{B1A47610-55F1-400A-BDE2-608E7497DEDA}"/>
              </a:ext>
            </a:extLst>
          </p:cNvPr>
          <p:cNvSpPr txBox="1"/>
          <p:nvPr/>
        </p:nvSpPr>
        <p:spPr>
          <a:xfrm>
            <a:off x="466920" y="1788179"/>
            <a:ext cx="8205281" cy="1077218"/>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Ken Merrihew (b. 1951) ~ </a:t>
            </a:r>
            <a:r>
              <a:rPr lang="en-US" sz="3200" dirty="0">
                <a:solidFill>
                  <a:schemeClr val="bg1"/>
                </a:solidFill>
                <a:effectLst>
                  <a:outerShdw blurRad="38100" dist="38100" dir="2700000" algn="tl">
                    <a:srgbClr val="000000">
                      <a:alpha val="43137"/>
                    </a:srgbClr>
                  </a:outerShdw>
                </a:effectLst>
              </a:rPr>
              <a:t>“‘Cream of Wheat' for the soul.”</a:t>
            </a:r>
          </a:p>
        </p:txBody>
      </p:sp>
    </p:spTree>
    <p:extLst>
      <p:ext uri="{BB962C8B-B14F-4D97-AF65-F5344CB8AC3E}">
        <p14:creationId xmlns:p14="http://schemas.microsoft.com/office/powerpoint/2010/main" val="293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22207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1077218"/>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chastening</a:t>
            </a:r>
            <a:r>
              <a:rPr lang="en-US" sz="3200" dirty="0">
                <a:effectLst>
                  <a:outerShdw blurRad="38100" dist="38100" dir="2700000" algn="tl">
                    <a:srgbClr val="000000">
                      <a:alpha val="43137"/>
                    </a:srgbClr>
                  </a:outerShdw>
                </a:effectLst>
              </a:rPr>
              <a:t> (v. 11) ~ better, </a:t>
            </a:r>
            <a:r>
              <a:rPr lang="en-US" sz="3200" dirty="0">
                <a:solidFill>
                  <a:schemeClr val="accent4">
                    <a:lumMod val="40000"/>
                    <a:lumOff val="60000"/>
                  </a:schemeClr>
                </a:solidFill>
                <a:effectLst>
                  <a:outerShdw blurRad="38100" dist="38100" dir="2700000" algn="tl">
                    <a:srgbClr val="000000">
                      <a:alpha val="43137"/>
                    </a:srgbClr>
                  </a:outerShdw>
                </a:effectLst>
              </a:rPr>
              <a:t>discipline</a:t>
            </a:r>
            <a:r>
              <a:rPr lang="en-US" sz="3200" dirty="0">
                <a:effectLst>
                  <a:outerShdw blurRad="38100" dist="38100" dir="2700000" algn="tl">
                    <a:srgbClr val="000000">
                      <a:alpha val="43137"/>
                    </a:srgbClr>
                  </a:outerShdw>
                </a:effectLst>
              </a:rPr>
              <a:t> (as other modern English translations)</a:t>
            </a:r>
            <a:endParaRPr lang="en-US" sz="239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7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233218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5797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KJV, NASB ~ </a:t>
            </a:r>
            <a:r>
              <a:rPr lang="en-US" sz="3200" dirty="0">
                <a:solidFill>
                  <a:schemeClr val="accent4">
                    <a:lumMod val="40000"/>
                    <a:lumOff val="60000"/>
                  </a:schemeClr>
                </a:solidFill>
                <a:effectLst>
                  <a:outerShdw blurRad="38100" dist="38100" dir="2700000" algn="tl">
                    <a:srgbClr val="000000">
                      <a:alpha val="43137"/>
                    </a:srgbClr>
                  </a:outerShdw>
                </a:effectLst>
              </a:rPr>
              <a:t>afraid of sudden fear</a:t>
            </a:r>
            <a:endParaRPr lang="en-US" sz="239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74EBB54-CAE1-4E17-99FB-C81ECC0392E2}"/>
              </a:ext>
            </a:extLst>
          </p:cNvPr>
          <p:cNvSpPr txBox="1"/>
          <p:nvPr/>
        </p:nvSpPr>
        <p:spPr>
          <a:xfrm>
            <a:off x="738188" y="1330964"/>
            <a:ext cx="799147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effectLst>
                  <a:outerShdw blurRad="38100" dist="38100" dir="2700000" algn="tl">
                    <a:srgbClr val="000000">
                      <a:alpha val="43137"/>
                    </a:srgbClr>
                  </a:outerShdw>
                </a:effectLst>
              </a:rPr>
              <a:t> Don’t fear </a:t>
            </a:r>
            <a:r>
              <a:rPr lang="en-US" sz="3200" dirty="0" err="1">
                <a:effectLst>
                  <a:outerShdw blurRad="38100" dist="38100" dir="2700000" algn="tl">
                    <a:srgbClr val="000000">
                      <a:alpha val="43137"/>
                    </a:srgbClr>
                  </a:outerShdw>
                </a:effectLst>
              </a:rPr>
              <a:t>fear</a:t>
            </a:r>
            <a:endParaRPr lang="en-US" sz="7200" dirty="0">
              <a:solidFill>
                <a:schemeClr val="accent4">
                  <a:lumMod val="40000"/>
                  <a:lumOff val="60000"/>
                </a:schemeClr>
              </a:solidFill>
              <a:effectLst>
                <a:outerShdw blurRad="38100" dist="38100" dir="2700000" algn="tl">
                  <a:srgbClr val="000000">
                    <a:alpha val="43137"/>
                  </a:srgbClr>
                </a:outerShdw>
              </a:effectLst>
            </a:endParaRPr>
          </a:p>
        </p:txBody>
      </p:sp>
      <p:pic>
        <p:nvPicPr>
          <p:cNvPr id="5" name="Picture 4" descr="Related image">
            <a:extLst>
              <a:ext uri="{FF2B5EF4-FFF2-40B4-BE49-F238E27FC236}">
                <a16:creationId xmlns:a16="http://schemas.microsoft.com/office/drawing/2014/main" id="{3C99EB9C-49B7-4E3F-805C-35C83818C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37" y="1684044"/>
            <a:ext cx="6705600" cy="4494848"/>
          </a:xfrm>
          <a:prstGeom prst="rect">
            <a:avLst/>
          </a:prstGeom>
          <a:noFill/>
          <a:effectLst>
            <a:outerShdw blurRad="127000" dist="317500" dir="5400000" sx="97000" sy="97000" algn="t" rotWithShape="0">
              <a:schemeClr val="bg1">
                <a:alpha val="40000"/>
              </a:schemeClr>
            </a:outerShdw>
            <a:softEdge rad="127000"/>
          </a:effectLst>
          <a:extLst>
            <a:ext uri="{909E8E84-426E-40DD-AFC4-6F175D3DCCD1}">
              <a14:hiddenFill xmlns:a14="http://schemas.microsoft.com/office/drawing/2010/main">
                <a:solidFill>
                  <a:srgbClr val="FFFFFF"/>
                </a:solidFill>
              </a14:hiddenFill>
            </a:ext>
          </a:extLst>
        </p:spPr>
      </p:pic>
      <p:pic>
        <p:nvPicPr>
          <p:cNvPr id="6" name="Picture 2" descr="Image result for ain't skeered sticker">
            <a:extLst>
              <a:ext uri="{FF2B5EF4-FFF2-40B4-BE49-F238E27FC236}">
                <a16:creationId xmlns:a16="http://schemas.microsoft.com/office/drawing/2014/main" id="{FDADD59C-CD02-4239-8CCA-FF72F04AD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128" y="4967090"/>
            <a:ext cx="835433" cy="26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8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6" presetClass="emph" presetSubtype="0" fill="hold" nodeType="afterEffect">
                                  <p:stCondLst>
                                    <p:cond delay="1000"/>
                                  </p:stCondLst>
                                  <p:childTnLst>
                                    <p:animScale>
                                      <p:cBhvr>
                                        <p:cTn id="23" dur="1000" fill="hold"/>
                                        <p:tgtEl>
                                          <p:spTgt spid="6"/>
                                        </p:tgtEl>
                                      </p:cBhvr>
                                      <p:by x="400000" y="400000"/>
                                    </p:animScale>
                                  </p:childTnLst>
                                </p:cTn>
                              </p:par>
                              <p:par>
                                <p:cTn id="24" presetID="63" presetClass="path" presetSubtype="0" fill="hold" nodeType="withEffect">
                                  <p:stCondLst>
                                    <p:cond delay="1000"/>
                                  </p:stCondLst>
                                  <p:childTnLst>
                                    <p:animMotion origin="layout" path="M 5.55556E-7 0.00347 L 0.16719 -0.11945 " pathEditMode="relative" rAng="0" ptsTypes="AA">
                                      <p:cBhvr>
                                        <p:cTn id="25" dur="1000" fill="hold"/>
                                        <p:tgtEl>
                                          <p:spTgt spid="6"/>
                                        </p:tgtEl>
                                        <p:attrNameLst>
                                          <p:attrName>ppt_x</p:attrName>
                                          <p:attrName>ppt_y</p:attrName>
                                        </p:attrNameLst>
                                      </p:cBhvr>
                                      <p:rCtr x="8351" y="-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34465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a:effectLst>
            <a:outerShdw blurRad="76200" dist="114300" dir="2700000" algn="tl" rotWithShape="0">
              <a:prstClr val="black">
                <a:alpha val="41000"/>
              </a:prstClr>
            </a:outerShdw>
          </a:effectLst>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pPr algn="ctr"/>
            <a:r>
              <a:rPr lang="en-US" sz="3200" dirty="0">
                <a:solidFill>
                  <a:schemeClr val="accent4">
                    <a:lumMod val="20000"/>
                    <a:lumOff val="80000"/>
                  </a:schemeClr>
                </a:solidFill>
                <a:effectLst>
                  <a:outerShdw blurRad="38100" dist="38100" dir="2700000" algn="tl">
                    <a:srgbClr val="000000">
                      <a:alpha val="43137"/>
                    </a:srgbClr>
                  </a:outerShdw>
                </a:effectLst>
              </a:rPr>
              <a:t>Man’s proverbs are contradicting:</a:t>
            </a:r>
          </a:p>
        </p:txBody>
      </p:sp>
      <p:sp>
        <p:nvSpPr>
          <p:cNvPr id="4" name="TextBox 3">
            <a:extLst>
              <a:ext uri="{FF2B5EF4-FFF2-40B4-BE49-F238E27FC236}">
                <a16:creationId xmlns:a16="http://schemas.microsoft.com/office/drawing/2014/main" id="{B1A47610-55F1-400A-BDE2-608E7497DEDA}"/>
              </a:ext>
            </a:extLst>
          </p:cNvPr>
          <p:cNvSpPr txBox="1"/>
          <p:nvPr/>
        </p:nvSpPr>
        <p:spPr>
          <a:xfrm>
            <a:off x="839887" y="1821521"/>
            <a:ext cx="745934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pen is mightier than the sword</a:t>
            </a:r>
          </a:p>
        </p:txBody>
      </p:sp>
      <p:sp>
        <p:nvSpPr>
          <p:cNvPr id="5" name="TextBox 4">
            <a:extLst>
              <a:ext uri="{FF2B5EF4-FFF2-40B4-BE49-F238E27FC236}">
                <a16:creationId xmlns:a16="http://schemas.microsoft.com/office/drawing/2014/main" id="{28960BA8-F053-47D5-A133-7D6C9BAFE101}"/>
              </a:ext>
            </a:extLst>
          </p:cNvPr>
          <p:cNvSpPr txBox="1"/>
          <p:nvPr/>
        </p:nvSpPr>
        <p:spPr>
          <a:xfrm>
            <a:off x="471687" y="2335878"/>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Beware of Greeks bearing gifts</a:t>
            </a:r>
          </a:p>
        </p:txBody>
      </p:sp>
      <p:sp>
        <p:nvSpPr>
          <p:cNvPr id="6" name="TextBox 5">
            <a:extLst>
              <a:ext uri="{FF2B5EF4-FFF2-40B4-BE49-F238E27FC236}">
                <a16:creationId xmlns:a16="http://schemas.microsoft.com/office/drawing/2014/main" id="{42F205A3-105F-4004-BC81-B9D06B03881F}"/>
              </a:ext>
            </a:extLst>
          </p:cNvPr>
          <p:cNvSpPr txBox="1"/>
          <p:nvPr/>
        </p:nvSpPr>
        <p:spPr>
          <a:xfrm>
            <a:off x="844646" y="2845474"/>
            <a:ext cx="745934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Don’t look a gift horse in the mouth</a:t>
            </a:r>
          </a:p>
        </p:txBody>
      </p:sp>
      <p:sp>
        <p:nvSpPr>
          <p:cNvPr id="7" name="TextBox 6">
            <a:extLst>
              <a:ext uri="{FF2B5EF4-FFF2-40B4-BE49-F238E27FC236}">
                <a16:creationId xmlns:a16="http://schemas.microsoft.com/office/drawing/2014/main" id="{E01AB08C-9E0E-45BB-8A0F-8961648A6911}"/>
              </a:ext>
            </a:extLst>
          </p:cNvPr>
          <p:cNvSpPr txBox="1"/>
          <p:nvPr/>
        </p:nvSpPr>
        <p:spPr>
          <a:xfrm>
            <a:off x="471680" y="3383637"/>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Clothes make the man</a:t>
            </a:r>
          </a:p>
        </p:txBody>
      </p:sp>
      <p:sp>
        <p:nvSpPr>
          <p:cNvPr id="8" name="TextBox 7">
            <a:extLst>
              <a:ext uri="{FF2B5EF4-FFF2-40B4-BE49-F238E27FC236}">
                <a16:creationId xmlns:a16="http://schemas.microsoft.com/office/drawing/2014/main" id="{8B008EA3-C8DD-4D81-AFE6-4720087DA194}"/>
              </a:ext>
            </a:extLst>
          </p:cNvPr>
          <p:cNvSpPr txBox="1"/>
          <p:nvPr/>
        </p:nvSpPr>
        <p:spPr>
          <a:xfrm>
            <a:off x="844639" y="3893233"/>
            <a:ext cx="745934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Don’t judge a book by its cover</a:t>
            </a:r>
          </a:p>
        </p:txBody>
      </p:sp>
      <p:sp>
        <p:nvSpPr>
          <p:cNvPr id="9" name="TextBox 8">
            <a:extLst>
              <a:ext uri="{FF2B5EF4-FFF2-40B4-BE49-F238E27FC236}">
                <a16:creationId xmlns:a16="http://schemas.microsoft.com/office/drawing/2014/main" id="{FABCAD93-B628-4AAF-9A25-D7D98888D3CE}"/>
              </a:ext>
            </a:extLst>
          </p:cNvPr>
          <p:cNvSpPr txBox="1"/>
          <p:nvPr/>
        </p:nvSpPr>
        <p:spPr>
          <a:xfrm>
            <a:off x="469359" y="4427894"/>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Nothing ventured, nothing gained</a:t>
            </a:r>
            <a:endParaRPr lang="en-US" sz="48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5F023795-EBFA-40D1-BBAF-BC28ACCBF0C5}"/>
              </a:ext>
            </a:extLst>
          </p:cNvPr>
          <p:cNvSpPr txBox="1"/>
          <p:nvPr/>
        </p:nvSpPr>
        <p:spPr>
          <a:xfrm>
            <a:off x="842318" y="4937490"/>
            <a:ext cx="7459346"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Better safe than sorry</a:t>
            </a:r>
          </a:p>
        </p:txBody>
      </p:sp>
      <p:sp>
        <p:nvSpPr>
          <p:cNvPr id="11" name="TextBox 10">
            <a:extLst>
              <a:ext uri="{FF2B5EF4-FFF2-40B4-BE49-F238E27FC236}">
                <a16:creationId xmlns:a16="http://schemas.microsoft.com/office/drawing/2014/main" id="{2FE26675-80FE-4346-B1CA-A36A859B5E6E}"/>
              </a:ext>
            </a:extLst>
          </p:cNvPr>
          <p:cNvSpPr txBox="1"/>
          <p:nvPr/>
        </p:nvSpPr>
        <p:spPr>
          <a:xfrm>
            <a:off x="466923" y="1316680"/>
            <a:ext cx="8205281"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Actions speak louder than words</a:t>
            </a:r>
          </a:p>
        </p:txBody>
      </p:sp>
    </p:spTree>
    <p:extLst>
      <p:ext uri="{BB962C8B-B14F-4D97-AF65-F5344CB8AC3E}">
        <p14:creationId xmlns:p14="http://schemas.microsoft.com/office/powerpoint/2010/main" val="95412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11"/>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4"/>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5"/>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500" fill="hold"/>
                                        <p:tgtEl>
                                          <p:spTgt spid="6"/>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3" presetClass="emph" presetSubtype="2" fill="hold" grpId="1" nodeType="withEffect">
                                  <p:stCondLst>
                                    <p:cond delay="0"/>
                                  </p:stCondLst>
                                  <p:childTnLst>
                                    <p:animClr clrSpc="rgb" dir="cw">
                                      <p:cBhvr override="childStyle">
                                        <p:cTn id="52" dur="500" fill="hold"/>
                                        <p:tgtEl>
                                          <p:spTgt spid="7"/>
                                        </p:tgtEl>
                                        <p:attrNameLst>
                                          <p:attrName>style.color</p:attrName>
                                        </p:attrNameLst>
                                      </p:cBhvr>
                                      <p:to>
                                        <a:schemeClr val="accent2"/>
                                      </p:to>
                                    </p:animClr>
                                  </p:childTnLst>
                                </p:cTn>
                              </p:par>
                              <p:par>
                                <p:cTn id="53" presetID="3" presetClass="emph" presetSubtype="2" fill="hold" grpId="1" nodeType="withEffect">
                                  <p:stCondLst>
                                    <p:cond delay="0"/>
                                  </p:stCondLst>
                                  <p:childTnLst>
                                    <p:animClr clrSpc="rgb" dir="cw">
                                      <p:cBhvr override="childStyle">
                                        <p:cTn id="54" dur="500" fill="hold"/>
                                        <p:tgtEl>
                                          <p:spTgt spid="8"/>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P spid="7" grpId="1"/>
      <p:bldP spid="8" grpId="0"/>
      <p:bldP spid="8" grpId="1"/>
      <p:bldP spid="9" grpId="0"/>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a:effectLst>
            <a:outerShdw blurRad="76200" dist="114300" dir="2700000" algn="tl" rotWithShape="0">
              <a:prstClr val="black">
                <a:alpha val="41000"/>
              </a:prstClr>
            </a:outerShdw>
          </a:effectLst>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pPr algn="ctr"/>
            <a:r>
              <a:rPr lang="en-US" sz="3200" dirty="0">
                <a:solidFill>
                  <a:schemeClr val="accent4">
                    <a:lumMod val="20000"/>
                    <a:lumOff val="80000"/>
                  </a:schemeClr>
                </a:solidFill>
                <a:effectLst>
                  <a:outerShdw blurRad="38100" dist="38100" dir="2700000" algn="tl">
                    <a:srgbClr val="000000">
                      <a:alpha val="43137"/>
                    </a:srgbClr>
                  </a:outerShdw>
                </a:effectLst>
              </a:rPr>
              <a:t>Man’s proverbs are contradicting:</a:t>
            </a:r>
          </a:p>
        </p:txBody>
      </p:sp>
      <p:sp>
        <p:nvSpPr>
          <p:cNvPr id="4" name="TextBox 3">
            <a:extLst>
              <a:ext uri="{FF2B5EF4-FFF2-40B4-BE49-F238E27FC236}">
                <a16:creationId xmlns:a16="http://schemas.microsoft.com/office/drawing/2014/main" id="{B1A47610-55F1-400A-BDE2-608E7497DEDA}"/>
              </a:ext>
            </a:extLst>
          </p:cNvPr>
          <p:cNvSpPr txBox="1"/>
          <p:nvPr/>
        </p:nvSpPr>
        <p:spPr>
          <a:xfrm>
            <a:off x="839887" y="1821521"/>
            <a:ext cx="7459346" cy="584775"/>
          </a:xfrm>
          <a:prstGeom prst="rect">
            <a:avLst/>
          </a:prstGeom>
          <a:noFill/>
        </p:spPr>
        <p:txBody>
          <a:bodyPr wrap="square" rtlCol="0">
            <a:spAutoFit/>
          </a:bodyPr>
          <a:lstStyle/>
          <a:p>
            <a:r>
              <a:rPr lang="en-US" sz="3200" dirty="0"/>
              <a:t>Out of sight, out of mind</a:t>
            </a:r>
            <a:endParaRPr lang="en-US" sz="32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8960BA8-F053-47D5-A133-7D6C9BAFE101}"/>
              </a:ext>
            </a:extLst>
          </p:cNvPr>
          <p:cNvSpPr txBox="1"/>
          <p:nvPr/>
        </p:nvSpPr>
        <p:spPr>
          <a:xfrm>
            <a:off x="471687" y="2335878"/>
            <a:ext cx="8205281" cy="1077218"/>
          </a:xfrm>
          <a:prstGeom prst="rect">
            <a:avLst/>
          </a:prstGeom>
          <a:noFill/>
        </p:spPr>
        <p:txBody>
          <a:bodyPr wrap="square" rtlCol="0">
            <a:spAutoFit/>
          </a:bodyPr>
          <a:lstStyle/>
          <a:p>
            <a:r>
              <a:rPr lang="en-US" sz="3200" dirty="0"/>
              <a:t>Never put off till to­mor­row what you can do today</a:t>
            </a:r>
            <a:endParaRPr lang="en-US" sz="32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2F205A3-105F-4004-BC81-B9D06B03881F}"/>
              </a:ext>
            </a:extLst>
          </p:cNvPr>
          <p:cNvSpPr txBox="1"/>
          <p:nvPr/>
        </p:nvSpPr>
        <p:spPr>
          <a:xfrm>
            <a:off x="844646" y="3321735"/>
            <a:ext cx="7459346" cy="584775"/>
          </a:xfrm>
          <a:prstGeom prst="rect">
            <a:avLst/>
          </a:prstGeom>
          <a:noFill/>
        </p:spPr>
        <p:txBody>
          <a:bodyPr wrap="square" rtlCol="0">
            <a:spAutoFit/>
          </a:bodyPr>
          <a:lstStyle/>
          <a:p>
            <a:r>
              <a:rPr lang="en-US" sz="3200" dirty="0"/>
              <a:t>Don’t cross the bridge until you come to it</a:t>
            </a:r>
            <a:endParaRPr lang="en-US" sz="32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2FE26675-80FE-4346-B1CA-A36A859B5E6E}"/>
              </a:ext>
            </a:extLst>
          </p:cNvPr>
          <p:cNvSpPr txBox="1"/>
          <p:nvPr/>
        </p:nvSpPr>
        <p:spPr>
          <a:xfrm>
            <a:off x="466923" y="1316680"/>
            <a:ext cx="8205281" cy="584775"/>
          </a:xfrm>
          <a:prstGeom prst="rect">
            <a:avLst/>
          </a:prstGeom>
          <a:noFill/>
        </p:spPr>
        <p:txBody>
          <a:bodyPr wrap="square" rtlCol="0">
            <a:spAutoFit/>
          </a:bodyPr>
          <a:lstStyle/>
          <a:p>
            <a:r>
              <a:rPr lang="en-US" sz="3200" dirty="0"/>
              <a:t>Absence makes the heart grow fonder</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148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11"/>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Tree>
    <p:extLst>
      <p:ext uri="{BB962C8B-B14F-4D97-AF65-F5344CB8AC3E}">
        <p14:creationId xmlns:p14="http://schemas.microsoft.com/office/powerpoint/2010/main" val="412796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835725-2AFE-4E0A-B7AA-FA53C380E526}"/>
              </a:ext>
            </a:extLst>
          </p:cNvPr>
          <p:cNvSpPr/>
          <p:nvPr/>
        </p:nvSpPr>
        <p:spPr>
          <a:xfrm>
            <a:off x="3441668" y="3273594"/>
            <a:ext cx="2074366" cy="658925"/>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A47BD1-1400-4D32-8BD5-47C6C206BB51}"/>
              </a:ext>
            </a:extLst>
          </p:cNvPr>
          <p:cNvSpPr/>
          <p:nvPr/>
        </p:nvSpPr>
        <p:spPr>
          <a:xfrm>
            <a:off x="1618591" y="2292916"/>
            <a:ext cx="3037079" cy="658925"/>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4" name="TextBox 3">
            <a:extLst>
              <a:ext uri="{FF2B5EF4-FFF2-40B4-BE49-F238E27FC236}">
                <a16:creationId xmlns:a16="http://schemas.microsoft.com/office/drawing/2014/main" id="{B1A47610-55F1-400A-BDE2-608E7497DEDA}"/>
              </a:ext>
            </a:extLst>
          </p:cNvPr>
          <p:cNvSpPr txBox="1"/>
          <p:nvPr/>
        </p:nvSpPr>
        <p:spPr>
          <a:xfrm>
            <a:off x="466725" y="1321450"/>
            <a:ext cx="820528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Repeating a statement twice with similar or synonymous words for emphasis</a:t>
            </a:r>
            <a:endParaRPr lang="en-US" sz="4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8960BA8-F053-47D5-A133-7D6C9BAFE101}"/>
              </a:ext>
            </a:extLst>
          </p:cNvPr>
          <p:cNvSpPr txBox="1"/>
          <p:nvPr/>
        </p:nvSpPr>
        <p:spPr>
          <a:xfrm>
            <a:off x="471687" y="2316820"/>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15:10 - </a:t>
            </a:r>
            <a:r>
              <a:rPr lang="en-US" sz="3200" dirty="0">
                <a:solidFill>
                  <a:schemeClr val="accent4">
                    <a:lumMod val="40000"/>
                    <a:lumOff val="60000"/>
                  </a:schemeClr>
                </a:solidFill>
                <a:effectLst>
                  <a:outerShdw blurRad="38100" dist="38100" dir="2700000" algn="tl">
                    <a:srgbClr val="000000">
                      <a:alpha val="43137"/>
                    </a:srgbClr>
                  </a:outerShdw>
                </a:effectLst>
              </a:rPr>
              <a:t>Harsh discipline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for him who forsakes the way, </a:t>
            </a:r>
          </a:p>
          <a:p>
            <a:r>
              <a:rPr lang="en-US" sz="3200" i="1" dirty="0">
                <a:solidFill>
                  <a:schemeClr val="accent4">
                    <a:lumMod val="40000"/>
                    <a:lumOff val="60000"/>
                  </a:schemeClr>
                </a:solidFill>
                <a:effectLst>
                  <a:outerShdw blurRad="38100" dist="38100" dir="2700000" algn="tl">
                    <a:srgbClr val="000000">
                      <a:alpha val="43137"/>
                    </a:srgbClr>
                  </a:outerShdw>
                </a:effectLst>
              </a:rPr>
              <a:t>And</a:t>
            </a:r>
            <a:r>
              <a:rPr lang="en-US" sz="3200" dirty="0">
                <a:solidFill>
                  <a:schemeClr val="accent4">
                    <a:lumMod val="40000"/>
                    <a:lumOff val="60000"/>
                  </a:schemeClr>
                </a:solidFill>
                <a:effectLst>
                  <a:outerShdw blurRad="38100" dist="38100" dir="2700000" algn="tl">
                    <a:srgbClr val="000000">
                      <a:alpha val="43137"/>
                    </a:srgbClr>
                  </a:outerShdw>
                </a:effectLst>
              </a:rPr>
              <a:t> he who hates correction will die.</a:t>
            </a:r>
            <a:r>
              <a:rPr lang="en-US" sz="3200" dirty="0">
                <a:solidFill>
                  <a:srgbClr val="FC3600"/>
                </a:solidFill>
                <a:effectLst>
                  <a:outerShdw blurRad="38100" dist="38100" dir="2700000" algn="tl">
                    <a:srgbClr val="000000">
                      <a:alpha val="43137"/>
                    </a:srgbClr>
                  </a:outerShdw>
                </a:effectLst>
              </a:rPr>
              <a:t> </a:t>
            </a:r>
          </a:p>
        </p:txBody>
      </p:sp>
      <p:sp>
        <p:nvSpPr>
          <p:cNvPr id="10" name="TextBox 9">
            <a:extLst>
              <a:ext uri="{FF2B5EF4-FFF2-40B4-BE49-F238E27FC236}">
                <a16:creationId xmlns:a16="http://schemas.microsoft.com/office/drawing/2014/main" id="{28E237EC-6C83-45E9-8E08-C96C180A9D27}"/>
              </a:ext>
            </a:extLst>
          </p:cNvPr>
          <p:cNvSpPr txBox="1"/>
          <p:nvPr/>
        </p:nvSpPr>
        <p:spPr>
          <a:xfrm>
            <a:off x="1551760" y="811854"/>
            <a:ext cx="4697255"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Synonymous parallelism:</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928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1DB31D-E262-47F6-90CF-B49EAB2EDD7D}"/>
              </a:ext>
            </a:extLst>
          </p:cNvPr>
          <p:cNvSpPr/>
          <p:nvPr/>
        </p:nvSpPr>
        <p:spPr>
          <a:xfrm>
            <a:off x="420794" y="2787110"/>
            <a:ext cx="930928" cy="658925"/>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4" name="TextBox 3">
            <a:extLst>
              <a:ext uri="{FF2B5EF4-FFF2-40B4-BE49-F238E27FC236}">
                <a16:creationId xmlns:a16="http://schemas.microsoft.com/office/drawing/2014/main" id="{B1A47610-55F1-400A-BDE2-608E7497DEDA}"/>
              </a:ext>
            </a:extLst>
          </p:cNvPr>
          <p:cNvSpPr txBox="1"/>
          <p:nvPr/>
        </p:nvSpPr>
        <p:spPr>
          <a:xfrm>
            <a:off x="466725" y="1321450"/>
            <a:ext cx="820528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Second line illustrates or emphasizes the first line by stating the opposite idea</a:t>
            </a:r>
            <a:endParaRPr lang="en-US" sz="72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8960BA8-F053-47D5-A133-7D6C9BAFE101}"/>
              </a:ext>
            </a:extLst>
          </p:cNvPr>
          <p:cNvSpPr txBox="1"/>
          <p:nvPr/>
        </p:nvSpPr>
        <p:spPr>
          <a:xfrm>
            <a:off x="471687" y="2316820"/>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13:10 - </a:t>
            </a:r>
            <a:r>
              <a:rPr lang="en-US" sz="3200" dirty="0">
                <a:solidFill>
                  <a:schemeClr val="accent4">
                    <a:lumMod val="40000"/>
                    <a:lumOff val="60000"/>
                  </a:schemeClr>
                </a:solidFill>
                <a:effectLst>
                  <a:outerShdw blurRad="38100" dist="38100" dir="2700000" algn="tl">
                    <a:srgbClr val="000000">
                      <a:alpha val="43137"/>
                    </a:srgbClr>
                  </a:outerShdw>
                </a:effectLst>
              </a:rPr>
              <a:t>By pride comes nothing but strife,</a:t>
            </a:r>
          </a:p>
          <a:p>
            <a:r>
              <a:rPr lang="en-US" sz="3200" dirty="0">
                <a:solidFill>
                  <a:schemeClr val="accent4">
                    <a:lumMod val="40000"/>
                    <a:lumOff val="60000"/>
                  </a:schemeClr>
                </a:solidFill>
                <a:effectLst>
                  <a:outerShdw blurRad="38100" dist="38100" dir="2700000" algn="tl">
                    <a:srgbClr val="000000">
                      <a:alpha val="43137"/>
                    </a:srgbClr>
                  </a:outerShdw>
                </a:effectLst>
              </a:rPr>
              <a:t>But with the well-advised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wisdom.</a:t>
            </a:r>
          </a:p>
        </p:txBody>
      </p:sp>
      <p:sp>
        <p:nvSpPr>
          <p:cNvPr id="10" name="TextBox 9">
            <a:extLst>
              <a:ext uri="{FF2B5EF4-FFF2-40B4-BE49-F238E27FC236}">
                <a16:creationId xmlns:a16="http://schemas.microsoft.com/office/drawing/2014/main" id="{A574ABFD-79C8-44BA-A207-3299C51DFD31}"/>
              </a:ext>
            </a:extLst>
          </p:cNvPr>
          <p:cNvSpPr txBox="1"/>
          <p:nvPr/>
        </p:nvSpPr>
        <p:spPr>
          <a:xfrm>
            <a:off x="1551760" y="811854"/>
            <a:ext cx="4697255"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Antithetic parallelism:</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895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4A0A0-0155-43FB-8CC6-8CF6EB0ED8ED}"/>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38100" dir="2700000" algn="tl">
                    <a:srgbClr val="000000">
                      <a:alpha val="43137"/>
                    </a:srgbClr>
                  </a:outerShdw>
                </a:effectLst>
                <a:latin typeface="Milkshake" panose="02000505000000020003" pitchFamily="2" charset="0"/>
              </a:rPr>
              <a:t>1-3</a:t>
            </a:r>
          </a:p>
        </p:txBody>
      </p:sp>
      <p:sp>
        <p:nvSpPr>
          <p:cNvPr id="4" name="TextBox 3">
            <a:extLst>
              <a:ext uri="{FF2B5EF4-FFF2-40B4-BE49-F238E27FC236}">
                <a16:creationId xmlns:a16="http://schemas.microsoft.com/office/drawing/2014/main" id="{B1A47610-55F1-400A-BDE2-608E7497DEDA}"/>
              </a:ext>
            </a:extLst>
          </p:cNvPr>
          <p:cNvSpPr txBox="1"/>
          <p:nvPr/>
        </p:nvSpPr>
        <p:spPr>
          <a:xfrm>
            <a:off x="466725" y="1321450"/>
            <a:ext cx="820528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second line expands or furthers the idea of the first line</a:t>
            </a:r>
          </a:p>
        </p:txBody>
      </p:sp>
      <p:sp>
        <p:nvSpPr>
          <p:cNvPr id="5" name="TextBox 4">
            <a:extLst>
              <a:ext uri="{FF2B5EF4-FFF2-40B4-BE49-F238E27FC236}">
                <a16:creationId xmlns:a16="http://schemas.microsoft.com/office/drawing/2014/main" id="{28960BA8-F053-47D5-A133-7D6C9BAFE101}"/>
              </a:ext>
            </a:extLst>
          </p:cNvPr>
          <p:cNvSpPr txBox="1"/>
          <p:nvPr/>
        </p:nvSpPr>
        <p:spPr>
          <a:xfrm>
            <a:off x="471687" y="2316820"/>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15:11 - </a:t>
            </a:r>
            <a:r>
              <a:rPr lang="en-US" sz="3200" dirty="0">
                <a:solidFill>
                  <a:schemeClr val="accent4">
                    <a:lumMod val="40000"/>
                    <a:lumOff val="60000"/>
                  </a:schemeClr>
                </a:solidFill>
                <a:effectLst>
                  <a:outerShdw blurRad="38100" dist="38100" dir="2700000" algn="tl">
                    <a:srgbClr val="000000">
                      <a:alpha val="43137"/>
                    </a:srgbClr>
                  </a:outerShdw>
                </a:effectLst>
              </a:rPr>
              <a:t>Hell and Destruction </a:t>
            </a:r>
            <a:r>
              <a:rPr lang="en-US" sz="3200" i="1" dirty="0">
                <a:solidFill>
                  <a:schemeClr val="accent4">
                    <a:lumMod val="40000"/>
                    <a:lumOff val="60000"/>
                  </a:schemeClr>
                </a:solidFill>
                <a:effectLst>
                  <a:outerShdw blurRad="38100" dist="38100" dir="2700000" algn="tl">
                    <a:srgbClr val="000000">
                      <a:alpha val="43137"/>
                    </a:srgbClr>
                  </a:outerShdw>
                </a:effectLst>
              </a:rPr>
              <a:t>are</a:t>
            </a:r>
            <a:r>
              <a:rPr lang="en-US" sz="3200" dirty="0">
                <a:solidFill>
                  <a:schemeClr val="accent4">
                    <a:lumMod val="40000"/>
                    <a:lumOff val="60000"/>
                  </a:schemeClr>
                </a:solidFill>
                <a:effectLst>
                  <a:outerShdw blurRad="38100" dist="38100" dir="2700000" algn="tl">
                    <a:srgbClr val="000000">
                      <a:alpha val="43137"/>
                    </a:srgbClr>
                  </a:outerShdw>
                </a:effectLst>
              </a:rPr>
              <a:t> before the Lord; </a:t>
            </a:r>
          </a:p>
          <a:p>
            <a:r>
              <a:rPr lang="en-US" sz="3200" dirty="0">
                <a:solidFill>
                  <a:schemeClr val="accent4">
                    <a:lumMod val="40000"/>
                    <a:lumOff val="60000"/>
                  </a:schemeClr>
                </a:solidFill>
                <a:effectLst>
                  <a:outerShdw blurRad="38100" dist="38100" dir="2700000" algn="tl">
                    <a:srgbClr val="000000">
                      <a:alpha val="43137"/>
                    </a:srgbClr>
                  </a:outerShdw>
                </a:effectLst>
              </a:rPr>
              <a:t>So how much more the hearts of the sons of men. </a:t>
            </a:r>
          </a:p>
        </p:txBody>
      </p:sp>
      <p:sp>
        <p:nvSpPr>
          <p:cNvPr id="6" name="TextBox 5">
            <a:extLst>
              <a:ext uri="{FF2B5EF4-FFF2-40B4-BE49-F238E27FC236}">
                <a16:creationId xmlns:a16="http://schemas.microsoft.com/office/drawing/2014/main" id="{96EBCD21-9330-44E4-9DEF-206E7EF25632}"/>
              </a:ext>
            </a:extLst>
          </p:cNvPr>
          <p:cNvSpPr txBox="1"/>
          <p:nvPr/>
        </p:nvSpPr>
        <p:spPr>
          <a:xfrm>
            <a:off x="1551760" y="811854"/>
            <a:ext cx="4697255"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Synthetic parallelism:</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76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Proverb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overb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1" id="{2D7BFE6E-8851-4835-B5E3-2408677A3A0B}" vid="{2EB008A7-A853-4EB1-9F72-398245AB205F}"/>
    </a:ext>
  </a:extLst>
</a:theme>
</file>

<file path=docProps/app.xml><?xml version="1.0" encoding="utf-8"?>
<Properties xmlns="http://schemas.openxmlformats.org/officeDocument/2006/extended-properties" xmlns:vt="http://schemas.openxmlformats.org/officeDocument/2006/docPropsVTypes">
  <Template>Proverbs</Template>
  <TotalTime>0</TotalTime>
  <Words>871</Words>
  <Application>Microsoft Office PowerPoint</Application>
  <PresentationFormat>On-screen Show (4:3)</PresentationFormat>
  <Paragraphs>118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Milkshake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cp:revision>
  <dcterms:created xsi:type="dcterms:W3CDTF">2018-08-13T00:04:48Z</dcterms:created>
  <dcterms:modified xsi:type="dcterms:W3CDTF">2018-08-15T22:59:45Z</dcterms:modified>
</cp:coreProperties>
</file>