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76" r:id="rId3"/>
    <p:sldId id="282" r:id="rId4"/>
    <p:sldId id="277" r:id="rId5"/>
    <p:sldId id="280" r:id="rId6"/>
    <p:sldId id="285" r:id="rId7"/>
    <p:sldId id="286" r:id="rId8"/>
    <p:sldId id="287" r:id="rId9"/>
    <p:sldId id="281" r:id="rId10"/>
    <p:sldId id="283" r:id="rId11"/>
    <p:sldId id="288" r:id="rId12"/>
    <p:sldId id="289" r:id="rId13"/>
    <p:sldId id="295" r:id="rId14"/>
    <p:sldId id="284" r:id="rId15"/>
    <p:sldId id="296" r:id="rId16"/>
    <p:sldId id="292" r:id="rId17"/>
    <p:sldId id="290" r:id="rId18"/>
    <p:sldId id="297" r:id="rId19"/>
    <p:sldId id="278" r:id="rId20"/>
    <p:sldId id="293" r:id="rId21"/>
    <p:sldId id="294" r:id="rId22"/>
    <p:sldId id="279" r:id="rId23"/>
  </p:sldIdLst>
  <p:sldSz cx="9144000" cy="6858000" type="screen4x3"/>
  <p:notesSz cx="6858000" cy="9144000"/>
  <p:embeddedFontLst>
    <p:embeddedFont>
      <p:font typeface="Abadi MT Condensed Extra Bold" panose="020B0A06030101010103" pitchFamily="34" charset="0"/>
      <p:regular r:id="rId24"/>
    </p:embeddedFont>
    <p:embeddedFont>
      <p:font typeface="Agency FB" panose="020B0503020202020204" pitchFamily="34" charset="0"/>
      <p:regular r:id="rId25"/>
      <p:bold r:id="rId26"/>
    </p:embeddedFont>
    <p:embeddedFont>
      <p:font typeface="TechSchool" panose="00000400000000000000" pitchFamily="2" charset="0"/>
      <p:regular r:id="rId27"/>
    </p:embeddedFont>
    <p:embeddedFont>
      <p:font typeface="Brush Script MT" panose="03060802040406070304" pitchFamily="66" charset="0"/>
      <p:italic r:id="rId28"/>
    </p:embeddedFont>
    <p:embeddedFont>
      <p:font typeface="DomCasual" panose="020B0500000000000000" pitchFamily="34" charset="0"/>
      <p:regular r:id="rId29"/>
    </p:embeddedFont>
    <p:embeddedFont>
      <p:font typeface="MS UI Gothic" panose="020B0600070205080204" pitchFamily="34" charset="-128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Hunter Heart Free Font" pitchFamily="2" charset="0"/>
      <p:regular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85E1D-222C-47C6-9407-A9DBBB2C2A2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D5A6-4C98-4B26-9C14-8644748E0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63491" y="2153821"/>
            <a:ext cx="2770909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8000" dirty="0">
                <a:solidFill>
                  <a:schemeClr val="bg1"/>
                </a:solidFill>
                <a:latin typeface="Hunter Heart Free Font" pitchFamily="2" charset="0"/>
              </a:rPr>
              <a:t>4</a:t>
            </a:r>
            <a:r>
              <a:rPr lang="en-US" sz="80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.6-23</a:t>
            </a:r>
          </a:p>
        </p:txBody>
      </p:sp>
    </p:spTree>
    <p:extLst>
      <p:ext uri="{BB962C8B-B14F-4D97-AF65-F5344CB8AC3E}">
        <p14:creationId xmlns:p14="http://schemas.microsoft.com/office/powerpoint/2010/main" val="997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79754"/>
            <a:ext cx="8004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Ps. 119.9-11 ~ </a:t>
            </a:r>
            <a:r>
              <a:rPr lang="en-US" sz="3200" baseline="30000" dirty="0"/>
              <a:t>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How can a young man cleanse his way?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By taking heed according to Your word. </a:t>
            </a:r>
          </a:p>
          <a:p>
            <a:r>
              <a:rPr lang="en-US" sz="3200" baseline="30000" dirty="0"/>
              <a:t>10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With my whole heart I have sought You;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Oh, let me not wander from Your commandments!</a:t>
            </a:r>
          </a:p>
          <a:p>
            <a:r>
              <a:rPr lang="en-US" sz="3200" baseline="30000" dirty="0"/>
              <a:t>11 </a:t>
            </a:r>
            <a:r>
              <a:rPr lang="en-US" sz="3200" dirty="0">
                <a:solidFill>
                  <a:srgbClr val="FFFF00"/>
                </a:solidFill>
              </a:rPr>
              <a:t>Your word I have hidden in my heart,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That I might not sin against You!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4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79754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G.K. Chesterton ~ </a:t>
            </a:r>
            <a:r>
              <a:rPr lang="en-US" sz="3200" dirty="0"/>
              <a:t>“True contentment is the power of getting out of any situation all that there is in it.”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974" y="2681979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Martin Luther ~ </a:t>
            </a:r>
            <a:r>
              <a:rPr lang="en-US" sz="3200" dirty="0"/>
              <a:t>“I have held many things in my hands, and have lost them all; but whatever I have placed in God's hands, that I still possess.”</a:t>
            </a:r>
          </a:p>
        </p:txBody>
      </p:sp>
    </p:spTree>
    <p:extLst>
      <p:ext uri="{BB962C8B-B14F-4D97-AF65-F5344CB8AC3E}">
        <p14:creationId xmlns:p14="http://schemas.microsoft.com/office/powerpoint/2010/main" val="30405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79754"/>
            <a:ext cx="8004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30:8-9 ~ </a:t>
            </a:r>
            <a:r>
              <a:rPr lang="en-US" sz="3200" baseline="30000" dirty="0"/>
              <a:t>8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Remove falsehood and lies far from me;</a:t>
            </a:r>
          </a:p>
          <a:p>
            <a:r>
              <a:rPr lang="en-US" sz="3200" dirty="0">
                <a:solidFill>
                  <a:srgbClr val="FFFF00"/>
                </a:solidFill>
              </a:rPr>
              <a:t>Give me neither poverty nor riches—</a:t>
            </a:r>
          </a:p>
          <a:p>
            <a:r>
              <a:rPr lang="en-US" sz="3200" dirty="0">
                <a:solidFill>
                  <a:srgbClr val="FFFF00"/>
                </a:solidFill>
              </a:rPr>
              <a:t>Feed me with the food allotted to me; </a:t>
            </a:r>
          </a:p>
          <a:p>
            <a:r>
              <a:rPr lang="en-US" sz="3200" baseline="30000" dirty="0"/>
              <a:t>9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Lest I be full and deny You,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say, “Who is the Lord?”</a:t>
            </a:r>
          </a:p>
          <a:p>
            <a:r>
              <a:rPr lang="en-US" sz="3200" dirty="0">
                <a:solidFill>
                  <a:srgbClr val="FFFF00"/>
                </a:solidFill>
              </a:rPr>
              <a:t>Or lest I be poor and steal,</a:t>
            </a:r>
          </a:p>
          <a:p>
            <a:r>
              <a:rPr lang="en-US" sz="3200" dirty="0">
                <a:solidFill>
                  <a:srgbClr val="FFFF00"/>
                </a:solidFill>
              </a:rPr>
              <a:t>And profane the name of my God.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77987" y="1127589"/>
            <a:ext cx="1697487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79754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All things through </a:t>
            </a:r>
            <a:r>
              <a:rPr lang="en-US" sz="3200" dirty="0"/>
              <a:t>~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/>
              <a:t>, not </a:t>
            </a:r>
            <a:r>
              <a:rPr lang="en-US" sz="32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endParaRPr lang="en-US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1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112" y="1188922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Tim Stafford ~ </a:t>
            </a:r>
            <a:r>
              <a:rPr lang="en-US" sz="3200" dirty="0">
                <a:solidFill>
                  <a:srgbClr val="FFFF00"/>
                </a:solidFill>
              </a:rPr>
              <a:t>“God is more concerned about my generosity than about the impact of my generosity.”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53708" y="1877427"/>
            <a:ext cx="6819508" cy="3083070"/>
            <a:chOff x="933646" y="1900095"/>
            <a:chExt cx="6819508" cy="3083070"/>
          </a:xfrm>
          <a:effectLst>
            <a:outerShdw blurRad="127000" dist="317500" dir="5400000" sx="97000" sy="97000" algn="t" rotWithShape="0">
              <a:schemeClr val="bg1">
                <a:alpha val="35000"/>
              </a:schemeClr>
            </a:outerShdw>
          </a:effectLst>
        </p:grpSpPr>
        <p:pic>
          <p:nvPicPr>
            <p:cNvPr id="8" name="Picture 10" descr="https://encrypted-tbn2.gstatic.com/images?q=tbn:ANd9GcTpr5zb5oYJL6lxtTpFb0iL4VA7mb9vsNYmlpU0bMpV27wjgLhOVsiTaYY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646" y="1900095"/>
              <a:ext cx="6819508" cy="3083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616700" y="2146300"/>
              <a:ext cx="7239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DomCasual" panose="020B0500000000000000" pitchFamily="34" charset="0"/>
                </a:rPr>
                <a:t>7777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89500" y="4438650"/>
              <a:ext cx="7239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TechSchool" panose="00000400000000000000" pitchFamily="2" charset="0"/>
                </a:rPr>
                <a:t>7777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839" y="2105004"/>
              <a:ext cx="569922" cy="8064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034658" y="2064952"/>
              <a:ext cx="14160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</a:rPr>
                <a:t>Windows of Heaven Redemption Bank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66800" y="2052766"/>
              <a:ext cx="1638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latin typeface="Abadi MT Condensed Extra Bold" panose="020B0A06030101010103" pitchFamily="34" charset="0"/>
                </a:rPr>
                <a:t>Jesus</a:t>
              </a:r>
            </a:p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General Delivery</a:t>
              </a:r>
            </a:p>
            <a:p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Heaven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61172" y="2491503"/>
              <a:ext cx="141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Eternity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28797" y="2826564"/>
              <a:ext cx="36728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Whoever asks in My name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4424" y="3220219"/>
              <a:ext cx="2700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Whatever you want   &amp;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66940" y="3160127"/>
              <a:ext cx="496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9340" y="3312527"/>
              <a:ext cx="496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100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841620" y="3329251"/>
              <a:ext cx="394392" cy="105885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15656" y="3363855"/>
              <a:ext cx="1644021" cy="4738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96336" y="2925449"/>
              <a:ext cx="1096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$$$$$$$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80802" y="4099363"/>
              <a:ext cx="250861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Live large, My friend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25312" y="3868326"/>
              <a:ext cx="14160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2">
                      <a:lumMod val="10000"/>
                    </a:schemeClr>
                  </a:solidFill>
                  <a:latin typeface="Brush Script MT" panose="03060802040406070304" pitchFamily="66" charset="0"/>
                </a:rPr>
                <a:t>Jesus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1483" y="2069313"/>
              <a:ext cx="1063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</a:rPr>
                <a:t>Malachi 3.10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86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3234121" y="1600200"/>
            <a:ext cx="3007203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79754"/>
            <a:ext cx="8004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5:1-2 ~ </a:t>
            </a:r>
            <a:r>
              <a:rPr lang="en-US" sz="3200" baseline="30000" dirty="0"/>
              <a:t>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Therefore, having been justified by faith, we have peace with God through our Lord Jesus Christ, </a:t>
            </a:r>
            <a:r>
              <a:rPr lang="en-US" sz="3200" baseline="30000" dirty="0"/>
              <a:t>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through whom also we have access by faith into this grace in which we stand, and rejoice in hope of the glory of God.</a:t>
            </a:r>
            <a:endParaRPr lang="en-US" sz="7200" dirty="0">
              <a:solidFill>
                <a:srgbClr val="FFFF00"/>
              </a:solidFill>
              <a:ea typeface="MS UI Gothic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3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5965"/>
            <a:ext cx="8004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14.12-17 ~ </a:t>
            </a:r>
            <a:r>
              <a:rPr lang="en-US" sz="3200" baseline="30000" dirty="0"/>
              <a:t>12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Most assuredly, I say to you, he who believes in Me, the works that I do he will do also; and greater works than these he will do, because I go to My Father.</a:t>
            </a:r>
          </a:p>
          <a:p>
            <a:r>
              <a:rPr lang="en-US" sz="3200" baseline="30000" dirty="0"/>
              <a:t>13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whatever you ask in My name, that I will do, that the Father may be glorified in the Son. </a:t>
            </a:r>
            <a:r>
              <a:rPr lang="en-US" sz="3200" baseline="30000" dirty="0"/>
              <a:t>14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If you ask anything in My name, I will do it.</a:t>
            </a:r>
          </a:p>
          <a:p>
            <a:r>
              <a:rPr lang="en-US" sz="3200" baseline="30000" dirty="0"/>
              <a:t>15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If you love Me, keep My commandments.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1181477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</a:t>
            </a:r>
            <a:r>
              <a:rPr lang="en-US" sz="3200" dirty="0">
                <a:solidFill>
                  <a:srgbClr val="FFFF00"/>
                </a:solidFill>
              </a:rPr>
              <a:t>If you ask anything in My name, I will do it.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919" y="1181256"/>
            <a:ext cx="114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John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4051" y="1181400"/>
            <a:ext cx="1539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14.14 ~</a:t>
            </a:r>
          </a:p>
        </p:txBody>
      </p:sp>
    </p:spTree>
    <p:extLst>
      <p:ext uri="{BB962C8B-B14F-4D97-AF65-F5344CB8AC3E}">
        <p14:creationId xmlns:p14="http://schemas.microsoft.com/office/powerpoint/2010/main" val="6597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026 0.427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13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  <p:bldP spid="2" grpId="0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85965"/>
            <a:ext cx="800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John 14.12-17 ~ </a:t>
            </a:r>
            <a:r>
              <a:rPr lang="en-US" sz="3200" baseline="30000" dirty="0"/>
              <a:t>16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I will pray the Father, and He will give you another Helper, that He may abide with you forever—</a:t>
            </a:r>
          </a:p>
          <a:p>
            <a:r>
              <a:rPr lang="en-US" sz="3200" baseline="30000" dirty="0"/>
              <a:t>17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the Spirit of truth, whom the world cannot receive, because it neither sees Him nor knows Him; but you know Him, for He dwells with you and will be in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79754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Oswald Chambers ~ </a:t>
            </a:r>
            <a:r>
              <a:rPr lang="en-US" sz="3200" dirty="0"/>
              <a:t>“Anxiety is an unconscious blasphemy.”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7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79754"/>
            <a:ext cx="800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Meditate</a:t>
            </a:r>
            <a:r>
              <a:rPr lang="en-US" sz="3200" dirty="0"/>
              <a:t> ~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logizomai</a:t>
            </a:r>
            <a:r>
              <a:rPr lang="en-US" sz="3200" dirty="0"/>
              <a:t> </a:t>
            </a:r>
            <a:r>
              <a:rPr lang="en-US" sz="3200" i="1" dirty="0"/>
              <a:t>- to reckon, count, compute, calculate, count over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180772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NASB - </a:t>
            </a:r>
            <a:r>
              <a:rPr lang="en-US" sz="3200" dirty="0">
                <a:solidFill>
                  <a:srgbClr val="FFFF00"/>
                </a:solidFill>
              </a:rPr>
              <a:t>let your mind dwell 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691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KJV, NIV - </a:t>
            </a:r>
            <a:r>
              <a:rPr lang="en-US" sz="3200" dirty="0">
                <a:solidFill>
                  <a:srgbClr val="FFFF00"/>
                </a:solidFill>
              </a:rPr>
              <a:t>think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211753"/>
            <a:ext cx="8004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19x in book of Romans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90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3232009" y="5053190"/>
            <a:ext cx="2131020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4718741" y="1098046"/>
            <a:ext cx="1867236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79754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3:28 ~ </a:t>
            </a:r>
            <a:r>
              <a:rPr lang="en-US" sz="3200" dirty="0">
                <a:solidFill>
                  <a:srgbClr val="FFFF00"/>
                </a:solidFill>
              </a:rPr>
              <a:t>Therefore we conclude that a man is justified by faith apart from the deeds of the law.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74257"/>
            <a:ext cx="80046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4:20-22 ~ </a:t>
            </a:r>
            <a:r>
              <a:rPr lang="en-US" sz="3200" baseline="30000" dirty="0"/>
              <a:t>20</a:t>
            </a:r>
            <a:r>
              <a:rPr lang="en-US" sz="3200" dirty="0"/>
              <a:t> (Abraham) </a:t>
            </a:r>
            <a:r>
              <a:rPr lang="en-US" sz="3200" dirty="0">
                <a:solidFill>
                  <a:srgbClr val="FFFF00"/>
                </a:solidFill>
              </a:rPr>
              <a:t>did not waver at the promise of God through unbelief, but was strengthened in faith, giving glory to God, </a:t>
            </a:r>
            <a:r>
              <a:rPr lang="en-US" sz="3200" baseline="30000" dirty="0"/>
              <a:t>21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being fully convinced that what He had promised He was also able to perform. </a:t>
            </a:r>
            <a:r>
              <a:rPr lang="en-US" sz="3200" baseline="30000" dirty="0"/>
              <a:t>22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FF00"/>
                </a:solidFill>
              </a:rPr>
              <a:t>And therefore “it was accounted to him for righteousness.”</a:t>
            </a:r>
          </a:p>
        </p:txBody>
      </p:sp>
    </p:spTree>
    <p:extLst>
      <p:ext uri="{BB962C8B-B14F-4D97-AF65-F5344CB8AC3E}">
        <p14:creationId xmlns:p14="http://schemas.microsoft.com/office/powerpoint/2010/main" val="17388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8" grpId="1" animBg="1"/>
      <p:bldP spid="3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188466" y="2593018"/>
            <a:ext cx="1826220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5413829" y="1098047"/>
            <a:ext cx="1516742" cy="778042"/>
          </a:xfrm>
          <a:prstGeom prst="roundRect">
            <a:avLst/>
          </a:prstGeom>
          <a:solidFill>
            <a:srgbClr val="49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179754"/>
            <a:ext cx="8004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6:11 ~ </a:t>
            </a:r>
            <a:r>
              <a:rPr lang="en-US" sz="3200" dirty="0">
                <a:solidFill>
                  <a:srgbClr val="FFFF00"/>
                </a:solidFill>
              </a:rPr>
              <a:t>Likewise you also, reckon yourselves to be dead indeed to sin, but alive to God in Christ Jesus our Lord.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674257"/>
            <a:ext cx="8004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8:18 ~ </a:t>
            </a:r>
            <a:r>
              <a:rPr lang="en-US" sz="3200" dirty="0">
                <a:solidFill>
                  <a:srgbClr val="FFFF00"/>
                </a:solidFill>
              </a:rPr>
              <a:t>For I consider that the sufferings of this present time are not worthy </a:t>
            </a:r>
            <a:r>
              <a:rPr lang="en-US" sz="3200" i="1" dirty="0">
                <a:solidFill>
                  <a:srgbClr val="FFFF00"/>
                </a:solidFill>
              </a:rPr>
              <a:t>to be compared</a:t>
            </a:r>
            <a:r>
              <a:rPr lang="en-US" sz="3200" dirty="0">
                <a:solidFill>
                  <a:srgbClr val="FFFF00"/>
                </a:solidFill>
              </a:rPr>
              <a:t> with the glory which shall be revealed in us.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3" grpId="0" build="allAtOnce"/>
      <p:bldP spid="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120" y="219789"/>
            <a:ext cx="3688080" cy="832454"/>
          </a:xfrm>
          <a:prstGeom prst="rect">
            <a:avLst/>
          </a:prstGeom>
          <a:noFill/>
          <a:effectLst/>
        </p:spPr>
        <p:txBody>
          <a:bodyPr wrap="square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/>
                <a:latin typeface="Hunter Heart Free Font" pitchFamily="2" charset="0"/>
              </a:rPr>
              <a:t>4.6-23</a:t>
            </a:r>
            <a:endParaRPr lang="en-US" sz="5400" dirty="0">
              <a:solidFill>
                <a:schemeClr val="bg1"/>
              </a:solidFill>
              <a:effectLst/>
              <a:latin typeface="Hunter Heart Free Font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82450"/>
              </p:ext>
            </p:extLst>
          </p:nvPr>
        </p:nvGraphicFramePr>
        <p:xfrm>
          <a:off x="457200" y="1303135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6071461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503158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97785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78458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90476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8375759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1522047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2153509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49467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78678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47288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9617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26489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33245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53708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-1800000">
            <a:off x="470439" y="5211613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1825</a:t>
            </a:r>
          </a:p>
        </p:txBody>
      </p:sp>
      <p:sp>
        <p:nvSpPr>
          <p:cNvPr id="7" name="TextBox 6"/>
          <p:cNvSpPr txBox="1"/>
          <p:nvPr/>
        </p:nvSpPr>
        <p:spPr>
          <a:xfrm rot="-1800000">
            <a:off x="1392332" y="5200618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1850</a:t>
            </a:r>
          </a:p>
        </p:txBody>
      </p:sp>
      <p:sp>
        <p:nvSpPr>
          <p:cNvPr id="8" name="TextBox 7"/>
          <p:cNvSpPr txBox="1"/>
          <p:nvPr/>
        </p:nvSpPr>
        <p:spPr>
          <a:xfrm rot="-1800000">
            <a:off x="2299239" y="5212397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1875</a:t>
            </a:r>
          </a:p>
        </p:txBody>
      </p:sp>
      <p:sp>
        <p:nvSpPr>
          <p:cNvPr id="9" name="TextBox 8"/>
          <p:cNvSpPr txBox="1"/>
          <p:nvPr/>
        </p:nvSpPr>
        <p:spPr>
          <a:xfrm rot="-1800000">
            <a:off x="3221132" y="5201402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1900</a:t>
            </a:r>
          </a:p>
        </p:txBody>
      </p:sp>
      <p:sp>
        <p:nvSpPr>
          <p:cNvPr id="10" name="TextBox 9"/>
          <p:cNvSpPr txBox="1"/>
          <p:nvPr/>
        </p:nvSpPr>
        <p:spPr>
          <a:xfrm rot="-1800000">
            <a:off x="4144110" y="5212397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1925</a:t>
            </a:r>
          </a:p>
        </p:txBody>
      </p:sp>
      <p:sp>
        <p:nvSpPr>
          <p:cNvPr id="11" name="TextBox 10"/>
          <p:cNvSpPr txBox="1"/>
          <p:nvPr/>
        </p:nvSpPr>
        <p:spPr>
          <a:xfrm rot="-1800000">
            <a:off x="5066003" y="5201402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1950</a:t>
            </a:r>
          </a:p>
        </p:txBody>
      </p:sp>
      <p:sp>
        <p:nvSpPr>
          <p:cNvPr id="12" name="TextBox 11"/>
          <p:cNvSpPr txBox="1"/>
          <p:nvPr/>
        </p:nvSpPr>
        <p:spPr>
          <a:xfrm rot="-1800000">
            <a:off x="5972910" y="5213181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13" name="TextBox 12"/>
          <p:cNvSpPr txBox="1"/>
          <p:nvPr/>
        </p:nvSpPr>
        <p:spPr>
          <a:xfrm rot="-1800000">
            <a:off x="6894803" y="5202186"/>
            <a:ext cx="1092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2000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914400" y="4735286"/>
            <a:ext cx="5187043" cy="2177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6094641" y="4563836"/>
            <a:ext cx="370115" cy="17417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457952" y="4346121"/>
            <a:ext cx="84362" cy="2231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6541213" y="3739794"/>
            <a:ext cx="380144" cy="6095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6920662" y="1843658"/>
            <a:ext cx="404755" cy="189749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04275" y="3987384"/>
            <a:ext cx="306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1957, 500 million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6771" y="3520188"/>
            <a:ext cx="306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1966, 750 million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9267" y="3052992"/>
            <a:ext cx="306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1969, 1 billion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1763" y="2585796"/>
            <a:ext cx="306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1977, 2 billion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9257" y="2133591"/>
            <a:ext cx="338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1988, over 5 billion</a:t>
            </a:r>
          </a:p>
        </p:txBody>
      </p:sp>
      <p:cxnSp>
        <p:nvCxnSpPr>
          <p:cNvPr id="44" name="Straight Arrow Connector 43"/>
          <p:cNvCxnSpPr>
            <a:cxnSpLocks/>
            <a:stCxn id="38" idx="3"/>
          </p:cNvCxnSpPr>
          <p:nvPr/>
        </p:nvCxnSpPr>
        <p:spPr>
          <a:xfrm>
            <a:off x="4172263" y="4279772"/>
            <a:ext cx="1803476" cy="40004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4179521" y="3858862"/>
            <a:ext cx="2170479" cy="66233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3672114" y="3381829"/>
            <a:ext cx="2788817" cy="928914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3643679" y="2904796"/>
            <a:ext cx="3213284" cy="827449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42" idx="3"/>
          </p:cNvCxnSpPr>
          <p:nvPr/>
        </p:nvCxnSpPr>
        <p:spPr>
          <a:xfrm flipV="1">
            <a:off x="4499429" y="1853682"/>
            <a:ext cx="2770155" cy="572297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51144" y="1328059"/>
            <a:ext cx="442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American Bible Society</a:t>
            </a:r>
          </a:p>
        </p:txBody>
      </p:sp>
    </p:spTree>
    <p:extLst>
      <p:ext uri="{BB962C8B-B14F-4D97-AF65-F5344CB8AC3E}">
        <p14:creationId xmlns:p14="http://schemas.microsoft.com/office/powerpoint/2010/main" val="21864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8" grpId="0"/>
      <p:bldP spid="39" grpId="0"/>
      <p:bldP spid="40" grpId="0"/>
      <p:bldP spid="41" grpId="0"/>
      <p:bldP spid="42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Philippian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hilippian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37A12C6-87C4-453D-A886-9ED6F069DF41}" vid="{F3A19070-B2A5-4C4D-9F52-31E7DEA095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Philippians</Template>
  <TotalTime>4029</TotalTime>
  <Words>700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Abadi MT Condensed Extra Bold</vt:lpstr>
      <vt:lpstr>Agency FB</vt:lpstr>
      <vt:lpstr>TechSchool</vt:lpstr>
      <vt:lpstr>Brush Script MT</vt:lpstr>
      <vt:lpstr>Arial</vt:lpstr>
      <vt:lpstr>DomCasual</vt:lpstr>
      <vt:lpstr>MS UI Gothic</vt:lpstr>
      <vt:lpstr>Calibri</vt:lpstr>
      <vt:lpstr>Arial Narrow</vt:lpstr>
      <vt:lpstr>Times New Roman</vt:lpstr>
      <vt:lpstr>Hunter Heart Free Font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19</cp:revision>
  <dcterms:created xsi:type="dcterms:W3CDTF">2017-01-12T18:23:03Z</dcterms:created>
  <dcterms:modified xsi:type="dcterms:W3CDTF">2017-01-15T13:32:43Z</dcterms:modified>
</cp:coreProperties>
</file>