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76" r:id="rId3"/>
    <p:sldId id="277" r:id="rId4"/>
    <p:sldId id="291" r:id="rId5"/>
    <p:sldId id="292" r:id="rId6"/>
    <p:sldId id="284" r:id="rId7"/>
    <p:sldId id="285" r:id="rId8"/>
    <p:sldId id="288" r:id="rId9"/>
    <p:sldId id="289" r:id="rId10"/>
    <p:sldId id="286" r:id="rId11"/>
    <p:sldId id="287" r:id="rId12"/>
    <p:sldId id="280" r:id="rId13"/>
    <p:sldId id="290" r:id="rId14"/>
    <p:sldId id="281" r:id="rId15"/>
    <p:sldId id="282" r:id="rId16"/>
    <p:sldId id="283" r:id="rId17"/>
    <p:sldId id="278" r:id="rId18"/>
    <p:sldId id="279" r:id="rId19"/>
  </p:sldIdLst>
  <p:sldSz cx="9144000" cy="6858000" type="screen4x3"/>
  <p:notesSz cx="6858000" cy="9144000"/>
  <p:embeddedFontLst>
    <p:embeddedFont>
      <p:font typeface="MS UI Gothic" panose="020B0600070205080204" pitchFamily="34" charset="-12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unter Heart Free Font" pitchFamily="2" charset="0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99" d="100"/>
          <a:sy n="99" d="100"/>
        </p:scale>
        <p:origin x="4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6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85E1D-222C-47C6-9407-A9DBBB2C2A22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6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29200" y="1447800"/>
            <a:ext cx="30480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</a:p>
        </p:txBody>
      </p:sp>
    </p:spTree>
    <p:extLst>
      <p:ext uri="{BB962C8B-B14F-4D97-AF65-F5344CB8AC3E}">
        <p14:creationId xmlns:p14="http://schemas.microsoft.com/office/powerpoint/2010/main" val="9978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6108"/>
            <a:ext cx="800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Literally, </a:t>
            </a:r>
            <a:r>
              <a:rPr lang="en-US" sz="3200" i="1" dirty="0"/>
              <a:t>through your prayer and its resulting supply of the Spirit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4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6108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Conduct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politeuomai</a:t>
            </a:r>
            <a:r>
              <a:rPr lang="en-US" sz="3200" dirty="0"/>
              <a:t> – literally, </a:t>
            </a:r>
            <a:r>
              <a:rPr lang="en-US" sz="3200" i="1" dirty="0"/>
              <a:t>as a citizen</a:t>
            </a:r>
            <a:endParaRPr lang="en-US" sz="11500" i="1" dirty="0">
              <a:solidFill>
                <a:srgbClr val="FFFF00"/>
              </a:solidFill>
              <a:ea typeface="MS UI 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588" y="1525846"/>
            <a:ext cx="7954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 i.e. let your conduct be worthy of a citizen of heaven</a:t>
            </a:r>
          </a:p>
        </p:txBody>
      </p:sp>
    </p:spTree>
    <p:extLst>
      <p:ext uri="{BB962C8B-B14F-4D97-AF65-F5344CB8AC3E}">
        <p14:creationId xmlns:p14="http://schemas.microsoft.com/office/powerpoint/2010/main" val="17296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6108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One mind </a:t>
            </a:r>
            <a:r>
              <a:rPr lang="en-US" sz="3200" dirty="0"/>
              <a:t>~ literally, </a:t>
            </a:r>
            <a:r>
              <a:rPr lang="en-US" sz="3200" i="1" dirty="0"/>
              <a:t>one soul</a:t>
            </a:r>
            <a:endParaRPr lang="en-US" sz="23900" i="1" dirty="0">
              <a:solidFill>
                <a:srgbClr val="FFFF00"/>
              </a:solidFill>
              <a:ea typeface="MS UI 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588" y="1520338"/>
            <a:ext cx="79541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Johann </a:t>
            </a:r>
            <a:r>
              <a:rPr lang="en-US" sz="3200" dirty="0" err="1">
                <a:solidFill>
                  <a:srgbClr val="FFFF00"/>
                </a:solidFill>
              </a:rPr>
              <a:t>Bengel</a:t>
            </a:r>
            <a:r>
              <a:rPr lang="en-US" sz="3200" dirty="0">
                <a:solidFill>
                  <a:srgbClr val="FFFF00"/>
                </a:solidFill>
              </a:rPr>
              <a:t> ~ </a:t>
            </a:r>
            <a:r>
              <a:rPr lang="en-US" sz="3200" dirty="0"/>
              <a:t>“There is sometimes natural antipathies among believers; but these are overcome, when there is not only unity of spirit, but also of soul.”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6108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Granted</a:t>
            </a:r>
            <a:r>
              <a:rPr lang="en-US" sz="3200" dirty="0"/>
              <a:t> –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charizomai</a:t>
            </a:r>
            <a:r>
              <a:rPr lang="en-US" sz="3200" dirty="0"/>
              <a:t> – literally, </a:t>
            </a:r>
            <a:r>
              <a:rPr lang="en-US" sz="3200" i="1" dirty="0"/>
              <a:t>graced</a:t>
            </a:r>
            <a:endParaRPr lang="en-US" sz="23900" dirty="0">
              <a:solidFill>
                <a:srgbClr val="FFFF00"/>
              </a:solidFill>
              <a:ea typeface="MS UI 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6108"/>
            <a:ext cx="8004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Matt.11:29 ~ </a:t>
            </a:r>
            <a:r>
              <a:rPr lang="en-US" sz="3200" dirty="0">
                <a:solidFill>
                  <a:srgbClr val="FFFF00"/>
                </a:solidFill>
              </a:rPr>
              <a:t>Take My yoke upon you and learn from Me, for I am gentle and lowly in heart, and you will find rest for your souls.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4342" y="2260540"/>
            <a:ext cx="602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J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2724994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esus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5144" y="3192689"/>
            <a:ext cx="60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8799" y="336401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thers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9799" y="3881600"/>
            <a:ext cx="497670" cy="58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6858" y="397361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ourself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09496 0.284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21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2136 0.1819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909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14722 0.091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456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6108"/>
            <a:ext cx="8004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Johnny Carson ~ </a:t>
            </a:r>
            <a:r>
              <a:rPr lang="en-US" sz="3200" dirty="0"/>
              <a:t>“If life was fair, Elvis would be alive and all the impersonators would be dead.”</a:t>
            </a:r>
            <a:endParaRPr lang="en-US" sz="23900" dirty="0">
              <a:solidFill>
                <a:srgbClr val="FFFF00"/>
              </a:solidFill>
              <a:ea typeface="MS UI 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6108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Furtherance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prokopē</a:t>
            </a:r>
            <a:r>
              <a:rPr lang="en-US" sz="3200" dirty="0"/>
              <a:t> – literally, </a:t>
            </a:r>
            <a:r>
              <a:rPr lang="en-US" sz="3200" i="1" dirty="0"/>
              <a:t>to cut before</a:t>
            </a:r>
            <a:endParaRPr lang="en-US" sz="11500" dirty="0">
              <a:solidFill>
                <a:srgbClr val="FFFF00"/>
              </a:solidFill>
              <a:ea typeface="MS UI 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369" y="1528587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Palace guard </a:t>
            </a:r>
            <a:r>
              <a:rPr lang="en-US" sz="3200" dirty="0"/>
              <a:t>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praitōrion</a:t>
            </a:r>
            <a:r>
              <a:rPr lang="en-US" sz="3200" dirty="0"/>
              <a:t> – Praetorian guard</a:t>
            </a:r>
            <a:endParaRPr lang="en-US" sz="23900" dirty="0">
              <a:solidFill>
                <a:srgbClr val="FFFF00"/>
              </a:solidFill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23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6108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Selfish ambition </a:t>
            </a:r>
            <a:r>
              <a:rPr lang="en-US" sz="3200" dirty="0"/>
              <a:t>~ </a:t>
            </a:r>
            <a:r>
              <a:rPr lang="en-US" sz="3200" i="1" dirty="0"/>
              <a:t>politicking</a:t>
            </a:r>
            <a:r>
              <a:rPr lang="en-US" sz="3200" dirty="0"/>
              <a:t> </a:t>
            </a:r>
            <a:endParaRPr lang="en-US" sz="7200" dirty="0">
              <a:solidFill>
                <a:srgbClr val="FFFF00"/>
              </a:solidFill>
              <a:ea typeface="MS UI 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8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1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6108"/>
            <a:ext cx="800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Warren Wiersbe ~ </a:t>
            </a:r>
            <a:r>
              <a:rPr lang="en-US" sz="3200" dirty="0"/>
              <a:t>“When we take Christ into every circumstance, we will have joy.”</a:t>
            </a:r>
            <a:endParaRPr lang="en-US" sz="11500" dirty="0">
              <a:solidFill>
                <a:srgbClr val="FFFF00"/>
              </a:solidFill>
              <a:ea typeface="MS UI 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0920" y="93135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1.12-30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hilippian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hilippian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hilippians.potx" id="{A95E44B4-88ED-4CBC-9E1F-BF02C4391A9F}" vid="{19B8387E-1EBE-4B7E-9DC2-024797D4A4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Philippians</Template>
  <TotalTime>3465</TotalTime>
  <Words>192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MS UI Gothic</vt:lpstr>
      <vt:lpstr>Calibri</vt:lpstr>
      <vt:lpstr>Times New Roman</vt:lpstr>
      <vt:lpstr>Hunter Heart Free Font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12</cp:revision>
  <dcterms:created xsi:type="dcterms:W3CDTF">2016-11-10T13:21:29Z</dcterms:created>
  <dcterms:modified xsi:type="dcterms:W3CDTF">2016-11-13T13:15:59Z</dcterms:modified>
</cp:coreProperties>
</file>