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6" r:id="rId3"/>
    <p:sldId id="277" r:id="rId4"/>
    <p:sldId id="259" r:id="rId5"/>
    <p:sldId id="257" r:id="rId6"/>
    <p:sldId id="258" r:id="rId7"/>
    <p:sldId id="274" r:id="rId8"/>
    <p:sldId id="272" r:id="rId9"/>
    <p:sldId id="273" r:id="rId10"/>
    <p:sldId id="278" r:id="rId11"/>
    <p:sldId id="260" r:id="rId12"/>
    <p:sldId id="279" r:id="rId13"/>
    <p:sldId id="261" r:id="rId14"/>
    <p:sldId id="275" r:id="rId15"/>
    <p:sldId id="270" r:id="rId16"/>
    <p:sldId id="271" r:id="rId17"/>
    <p:sldId id="262" r:id="rId18"/>
    <p:sldId id="263" r:id="rId19"/>
    <p:sldId id="264" r:id="rId20"/>
    <p:sldId id="265" r:id="rId21"/>
    <p:sldId id="266" r:id="rId22"/>
    <p:sldId id="267" r:id="rId23"/>
    <p:sldId id="268" r:id="rId24"/>
    <p:sldId id="269" r:id="rId25"/>
  </p:sldIdLst>
  <p:sldSz cx="9144000" cy="6858000" type="screen4x3"/>
  <p:notesSz cx="6858000" cy="9144000"/>
  <p:embeddedFontLst>
    <p:embeddedFont>
      <p:font typeface="Hunter Heart Free Font" pitchFamily="2" charset="0"/>
      <p:regular r:id="rId26"/>
    </p:embeddedFont>
    <p:embeddedFont>
      <p:font typeface="MS UI Gothic" panose="020B0600070205080204" pitchFamily="34" charset="-128"/>
      <p:regular r:id="rId27"/>
    </p:embeddedFon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63" autoAdjust="0"/>
    <p:restoredTop sz="94660"/>
  </p:normalViewPr>
  <p:slideViewPr>
    <p:cSldViewPr>
      <p:cViewPr varScale="1">
        <p:scale>
          <a:sx n="75" d="100"/>
          <a:sy n="75" d="100"/>
        </p:scale>
        <p:origin x="88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685E1D-222C-47C6-9407-A9DBBB2C2A22}"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230636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85E1D-222C-47C6-9407-A9DBBB2C2A22}"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15947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85E1D-222C-47C6-9407-A9DBBB2C2A22}"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366268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685E1D-222C-47C6-9407-A9DBBB2C2A22}"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156026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685E1D-222C-47C6-9407-A9DBBB2C2A22}"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385735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685E1D-222C-47C6-9407-A9DBBB2C2A22}"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129747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685E1D-222C-47C6-9407-A9DBBB2C2A22}"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97464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685E1D-222C-47C6-9407-A9DBBB2C2A22}"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233864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85E1D-222C-47C6-9407-A9DBBB2C2A22}"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360483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685E1D-222C-47C6-9407-A9DBBB2C2A22}"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163066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685E1D-222C-47C6-9407-A9DBBB2C2A22}"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3D5A6-4C98-4B26-9C14-8644748E0948}" type="slidenum">
              <a:rPr lang="en-US" smtClean="0"/>
              <a:t>‹#›</a:t>
            </a:fld>
            <a:endParaRPr lang="en-US"/>
          </a:p>
        </p:txBody>
      </p:sp>
    </p:spTree>
    <p:extLst>
      <p:ext uri="{BB962C8B-B14F-4D97-AF65-F5344CB8AC3E}">
        <p14:creationId xmlns:p14="http://schemas.microsoft.com/office/powerpoint/2010/main" val="363460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85E1D-222C-47C6-9407-A9DBBB2C2A22}" type="datetimeFigureOut">
              <a:rPr lang="en-US" smtClean="0"/>
              <a:t>10/30/2016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B3D5A6-4C98-4B26-9C14-8644748E0948}" type="slidenum">
              <a:rPr lang="en-US" smtClean="0"/>
              <a:t>‹#›</a:t>
            </a:fld>
            <a:endParaRPr lang="en-US"/>
          </a:p>
        </p:txBody>
      </p:sp>
    </p:spTree>
    <p:extLst>
      <p:ext uri="{BB962C8B-B14F-4D97-AF65-F5344CB8AC3E}">
        <p14:creationId xmlns:p14="http://schemas.microsoft.com/office/powerpoint/2010/main" val="2193969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microsoft.com/office/2007/relationships/hdphoto" Target="../media/hdphoto2.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29200" y="1447800"/>
            <a:ext cx="3048000" cy="1569660"/>
          </a:xfrm>
          <a:prstGeom prst="rect">
            <a:avLst/>
          </a:prstGeom>
          <a:noFill/>
          <a:effectLst/>
        </p:spPr>
        <p:txBody>
          <a:bodyPr wrap="square" rtlCol="0">
            <a:spAutoFit/>
          </a:bodyPr>
          <a:lstStyle/>
          <a:p>
            <a:pPr algn="r"/>
            <a:r>
              <a:rPr lang="en-US" sz="9600" dirty="0">
                <a:solidFill>
                  <a:schemeClr val="bg1"/>
                </a:solidFill>
                <a:effectLst/>
                <a:latin typeface="Hunter Heart Free Font" pitchFamily="2" charset="0"/>
              </a:rPr>
              <a:t>1.1-11</a:t>
            </a:r>
          </a:p>
        </p:txBody>
      </p:sp>
    </p:spTree>
    <p:extLst>
      <p:ext uri="{BB962C8B-B14F-4D97-AF65-F5344CB8AC3E}">
        <p14:creationId xmlns:p14="http://schemas.microsoft.com/office/powerpoint/2010/main" val="9978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https://lights4god.files.wordpress.com/2012/08/bounds.jpg"/>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l="3829" t="3214" r="3829" b="1293"/>
          <a:stretch/>
        </p:blipFill>
        <p:spPr bwMode="auto">
          <a:xfrm flipH="1">
            <a:off x="1029677" y="1066800"/>
            <a:ext cx="2493108" cy="3206653"/>
          </a:xfrm>
          <a:prstGeom prst="rect">
            <a:avLst/>
          </a:prstGeom>
          <a:noFill/>
          <a:effectLst>
            <a:outerShdw blurRad="127000" dist="317500" dir="5400000" sx="97000" sy="97000" algn="t" rotWithShape="0">
              <a:schemeClr val="bg1">
                <a:alpha val="35000"/>
              </a:schemeClr>
            </a:outerShdw>
            <a:softEdge rad="127000"/>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l="4685" t="1273" r="4489" b="3354"/>
          <a:stretch/>
        </p:blipFill>
        <p:spPr>
          <a:xfrm flipH="1">
            <a:off x="5257800" y="1066930"/>
            <a:ext cx="2414451" cy="3203786"/>
          </a:xfrm>
          <a:prstGeom prst="rect">
            <a:avLst/>
          </a:prstGeom>
          <a:effectLst>
            <a:outerShdw blurRad="127000" dist="317500" dir="5400000" sx="97000" sy="97000" algn="t" rotWithShape="0">
              <a:schemeClr val="bg1">
                <a:alpha val="35000"/>
              </a:schemeClr>
            </a:outerShdw>
            <a:softEdge rad="127000"/>
          </a:effectLst>
        </p:spPr>
      </p:pic>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
        <p:nvSpPr>
          <p:cNvPr id="6" name="TextBox 5"/>
          <p:cNvSpPr txBox="1"/>
          <p:nvPr/>
        </p:nvSpPr>
        <p:spPr>
          <a:xfrm>
            <a:off x="4896008" y="4267200"/>
            <a:ext cx="3085785" cy="1569660"/>
          </a:xfrm>
          <a:prstGeom prst="rect">
            <a:avLst/>
          </a:prstGeom>
          <a:noFill/>
        </p:spPr>
        <p:txBody>
          <a:bodyPr wrap="square" rtlCol="0">
            <a:spAutoFit/>
          </a:bodyPr>
          <a:lstStyle/>
          <a:p>
            <a:pPr algn="ctr"/>
            <a:r>
              <a:rPr lang="en-US" sz="3200" dirty="0">
                <a:solidFill>
                  <a:schemeClr val="bg1"/>
                </a:solidFill>
              </a:rPr>
              <a:t> “Praying” John Hyde</a:t>
            </a:r>
          </a:p>
          <a:p>
            <a:pPr algn="ctr"/>
            <a:r>
              <a:rPr lang="en-US" sz="3200" dirty="0">
                <a:solidFill>
                  <a:schemeClr val="bg1"/>
                </a:solidFill>
              </a:rPr>
              <a:t>(1865-1912) </a:t>
            </a:r>
          </a:p>
        </p:txBody>
      </p:sp>
      <p:sp>
        <p:nvSpPr>
          <p:cNvPr id="9" name="TextBox 8"/>
          <p:cNvSpPr txBox="1"/>
          <p:nvPr/>
        </p:nvSpPr>
        <p:spPr>
          <a:xfrm>
            <a:off x="609600" y="4267200"/>
            <a:ext cx="3429000" cy="1569660"/>
          </a:xfrm>
          <a:prstGeom prst="rect">
            <a:avLst/>
          </a:prstGeom>
          <a:noFill/>
        </p:spPr>
        <p:txBody>
          <a:bodyPr wrap="square" rtlCol="0">
            <a:spAutoFit/>
          </a:bodyPr>
          <a:lstStyle/>
          <a:p>
            <a:pPr algn="ctr"/>
            <a:r>
              <a:rPr lang="en-US" sz="3200" dirty="0">
                <a:solidFill>
                  <a:schemeClr val="bg1"/>
                </a:solidFill>
              </a:rPr>
              <a:t>Edward </a:t>
            </a:r>
            <a:r>
              <a:rPr lang="en-US" sz="3200" dirty="0" err="1">
                <a:solidFill>
                  <a:schemeClr val="bg1"/>
                </a:solidFill>
              </a:rPr>
              <a:t>McKendree</a:t>
            </a:r>
            <a:r>
              <a:rPr lang="en-US" sz="3200" dirty="0">
                <a:solidFill>
                  <a:schemeClr val="bg1"/>
                </a:solidFill>
              </a:rPr>
              <a:t> Bounds</a:t>
            </a:r>
          </a:p>
          <a:p>
            <a:pPr algn="ctr"/>
            <a:r>
              <a:rPr lang="en-US" sz="3200" dirty="0">
                <a:solidFill>
                  <a:schemeClr val="bg1"/>
                </a:solidFill>
              </a:rPr>
              <a:t>(1835-1913)</a:t>
            </a:r>
          </a:p>
        </p:txBody>
      </p:sp>
    </p:spTree>
    <p:extLst>
      <p:ext uri="{BB962C8B-B14F-4D97-AF65-F5344CB8AC3E}">
        <p14:creationId xmlns:p14="http://schemas.microsoft.com/office/powerpoint/2010/main" val="29485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pic>
        <p:nvPicPr>
          <p:cNvPr id="2050" name="Picture 2" descr="Let's Make a De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1924050"/>
            <a:ext cx="6191250" cy="2857500"/>
          </a:xfrm>
          <a:prstGeom prst="rect">
            <a:avLst/>
          </a:prstGeom>
          <a:noFill/>
          <a:effectLst>
            <a:outerShdw blurRad="127000" dist="317500" dir="5400000" sx="96000" sy="96000" algn="t" rotWithShape="0">
              <a:schemeClr val="bg1">
                <a:alpha val="35000"/>
              </a:schemeClr>
            </a:outerShdw>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0000" b="90000" l="2622" r="95506"/>
                    </a14:imgEffect>
                  </a14:imgLayer>
                </a14:imgProps>
              </a:ext>
              <a:ext uri="{28A0092B-C50C-407E-A947-70E740481C1C}">
                <a14:useLocalDpi xmlns:a14="http://schemas.microsoft.com/office/drawing/2010/main" val="0"/>
              </a:ext>
            </a:extLst>
          </a:blip>
          <a:stretch>
            <a:fillRect/>
          </a:stretch>
        </p:blipFill>
        <p:spPr>
          <a:xfrm>
            <a:off x="3762375" y="381000"/>
            <a:ext cx="3390900" cy="2540000"/>
          </a:xfrm>
          <a:prstGeom prst="rect">
            <a:avLst/>
          </a:prstGeom>
        </p:spPr>
      </p:pic>
      <p:pic>
        <p:nvPicPr>
          <p:cNvPr id="2052" name="Picture 4" descr="Image result for let's make a deal zonk"/>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3542" r="91875"/>
                    </a14:imgEffect>
                  </a14:imgLayer>
                </a14:imgProps>
              </a:ext>
              <a:ext uri="{28A0092B-C50C-407E-A947-70E740481C1C}">
                <a14:useLocalDpi xmlns:a14="http://schemas.microsoft.com/office/drawing/2010/main" val="0"/>
              </a:ext>
            </a:extLst>
          </a:blip>
          <a:srcRect/>
          <a:stretch>
            <a:fillRect/>
          </a:stretch>
        </p:blipFill>
        <p:spPr bwMode="auto">
          <a:xfrm rot="21318283">
            <a:off x="56471" y="333771"/>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97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052"/>
                                        </p:tgtEl>
                                        <p:attrNameLst>
                                          <p:attrName>style.visibility</p:attrName>
                                        </p:attrNameLst>
                                      </p:cBhvr>
                                      <p:to>
                                        <p:strVal val="visible"/>
                                      </p:to>
                                    </p:set>
                                    <p:anim calcmode="lin" valueType="num">
                                      <p:cBhvr>
                                        <p:cTn id="16" dur="500" fill="hold"/>
                                        <p:tgtEl>
                                          <p:spTgt spid="2052"/>
                                        </p:tgtEl>
                                        <p:attrNameLst>
                                          <p:attrName>ppt_w</p:attrName>
                                        </p:attrNameLst>
                                      </p:cBhvr>
                                      <p:tavLst>
                                        <p:tav tm="0">
                                          <p:val>
                                            <p:fltVal val="0"/>
                                          </p:val>
                                        </p:tav>
                                        <p:tav tm="100000">
                                          <p:val>
                                            <p:strVal val="#ppt_w"/>
                                          </p:val>
                                        </p:tav>
                                      </p:tavLst>
                                    </p:anim>
                                    <p:anim calcmode="lin" valueType="num">
                                      <p:cBhvr>
                                        <p:cTn id="17" dur="500" fill="hold"/>
                                        <p:tgtEl>
                                          <p:spTgt spid="2052"/>
                                        </p:tgtEl>
                                        <p:attrNameLst>
                                          <p:attrName>ppt_h</p:attrName>
                                        </p:attrNameLst>
                                      </p:cBhvr>
                                      <p:tavLst>
                                        <p:tav tm="0">
                                          <p:val>
                                            <p:fltVal val="0"/>
                                          </p:val>
                                        </p:tav>
                                        <p:tav tm="100000">
                                          <p:val>
                                            <p:strVal val="#ppt_h"/>
                                          </p:val>
                                        </p:tav>
                                      </p:tavLst>
                                    </p:anim>
                                    <p:animEffect transition="in" filter="fade">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96108"/>
            <a:ext cx="8004629" cy="2554545"/>
          </a:xfrm>
          <a:prstGeom prst="rect">
            <a:avLst/>
          </a:prstGeom>
          <a:noFill/>
        </p:spPr>
        <p:txBody>
          <a:bodyPr wrap="square" rtlCol="0">
            <a:spAutoFit/>
          </a:bodyPr>
          <a:lstStyle/>
          <a:p>
            <a:r>
              <a:rPr lang="en-US" sz="3200" dirty="0">
                <a:solidFill>
                  <a:schemeClr val="bg1"/>
                </a:solidFill>
              </a:rPr>
              <a:t>Prov. 3.5-6 ~ </a:t>
            </a:r>
            <a:r>
              <a:rPr lang="en-US" sz="3200" baseline="30000" dirty="0">
                <a:solidFill>
                  <a:schemeClr val="bg1"/>
                </a:solidFill>
              </a:rPr>
              <a:t>5</a:t>
            </a:r>
            <a:r>
              <a:rPr lang="en-US" sz="3200" dirty="0">
                <a:solidFill>
                  <a:schemeClr val="bg1"/>
                </a:solidFill>
              </a:rPr>
              <a:t> </a:t>
            </a:r>
            <a:r>
              <a:rPr lang="en-US" sz="3200" dirty="0">
                <a:solidFill>
                  <a:srgbClr val="FFFF00"/>
                </a:solidFill>
              </a:rPr>
              <a:t>Trust in the Lord with all your heart,</a:t>
            </a:r>
          </a:p>
          <a:p>
            <a:r>
              <a:rPr lang="en-US" sz="3200" dirty="0">
                <a:solidFill>
                  <a:srgbClr val="FFFF00"/>
                </a:solidFill>
              </a:rPr>
              <a:t>And lean not on your own understanding;</a:t>
            </a:r>
          </a:p>
          <a:p>
            <a:r>
              <a:rPr lang="en-US" sz="3200" baseline="30000" dirty="0">
                <a:solidFill>
                  <a:schemeClr val="bg1"/>
                </a:solidFill>
              </a:rPr>
              <a:t>6</a:t>
            </a:r>
            <a:r>
              <a:rPr lang="en-US" sz="3200" dirty="0">
                <a:solidFill>
                  <a:srgbClr val="FFFF00"/>
                </a:solidFill>
              </a:rPr>
              <a:t> In all your ways acknowledge Him,</a:t>
            </a:r>
          </a:p>
          <a:p>
            <a:r>
              <a:rPr lang="en-US" sz="3200" dirty="0">
                <a:solidFill>
                  <a:srgbClr val="FFFF00"/>
                </a:solidFill>
              </a:rPr>
              <a:t>And He shall direct your paths.</a:t>
            </a:r>
          </a:p>
        </p:txBody>
      </p:sp>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
        <p:nvSpPr>
          <p:cNvPr id="5" name="TextBox 4"/>
          <p:cNvSpPr txBox="1"/>
          <p:nvPr/>
        </p:nvSpPr>
        <p:spPr>
          <a:xfrm>
            <a:off x="457200" y="3576697"/>
            <a:ext cx="8004629" cy="2062103"/>
          </a:xfrm>
          <a:prstGeom prst="rect">
            <a:avLst/>
          </a:prstGeom>
          <a:noFill/>
        </p:spPr>
        <p:txBody>
          <a:bodyPr wrap="square" rtlCol="0">
            <a:spAutoFit/>
          </a:bodyPr>
          <a:lstStyle/>
          <a:p>
            <a:r>
              <a:rPr lang="en-US" sz="3200" dirty="0">
                <a:solidFill>
                  <a:schemeClr val="bg1"/>
                </a:solidFill>
              </a:rPr>
              <a:t>Heb. 11.6 ~ </a:t>
            </a:r>
            <a:r>
              <a:rPr lang="en-US" sz="3200" dirty="0">
                <a:solidFill>
                  <a:srgbClr val="FFFF00"/>
                </a:solidFill>
              </a:rPr>
              <a:t>But without faith </a:t>
            </a:r>
            <a:r>
              <a:rPr lang="en-US" sz="3200" i="1" dirty="0">
                <a:solidFill>
                  <a:srgbClr val="FFFF00"/>
                </a:solidFill>
              </a:rPr>
              <a:t>it is</a:t>
            </a:r>
            <a:r>
              <a:rPr lang="en-US" sz="3200" dirty="0">
                <a:solidFill>
                  <a:srgbClr val="FFFF00"/>
                </a:solidFill>
              </a:rPr>
              <a:t> impossible to please </a:t>
            </a:r>
            <a:r>
              <a:rPr lang="en-US" sz="3200" i="1" dirty="0">
                <a:solidFill>
                  <a:srgbClr val="FFFF00"/>
                </a:solidFill>
              </a:rPr>
              <a:t>Him</a:t>
            </a:r>
            <a:r>
              <a:rPr lang="en-US" sz="3200" dirty="0">
                <a:solidFill>
                  <a:srgbClr val="FFFF00"/>
                </a:solidFill>
              </a:rPr>
              <a:t>, for he who comes to God must believe that He is, and </a:t>
            </a:r>
            <a:r>
              <a:rPr lang="en-US" sz="3200" i="1" dirty="0">
                <a:solidFill>
                  <a:srgbClr val="FFFF00"/>
                </a:solidFill>
              </a:rPr>
              <a:t>that</a:t>
            </a:r>
            <a:r>
              <a:rPr lang="en-US" sz="3200" dirty="0">
                <a:solidFill>
                  <a:srgbClr val="FFFF00"/>
                </a:solidFill>
              </a:rPr>
              <a:t> He is a rewarder of those who diligently seek Him.</a:t>
            </a:r>
          </a:p>
        </p:txBody>
      </p:sp>
    </p:spTree>
    <p:extLst>
      <p:ext uri="{BB962C8B-B14F-4D97-AF65-F5344CB8AC3E}">
        <p14:creationId xmlns:p14="http://schemas.microsoft.com/office/powerpoint/2010/main" val="36361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337502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File:Auguste Rodin - Penseur.png - Wikipedia, the free encyclo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041" y="1905000"/>
            <a:ext cx="2278959" cy="3199306"/>
          </a:xfrm>
          <a:prstGeom prst="rect">
            <a:avLst/>
          </a:prstGeom>
        </p:spPr>
      </p:pic>
      <p:sp>
        <p:nvSpPr>
          <p:cNvPr id="6" name="Cube 5"/>
          <p:cNvSpPr/>
          <p:nvPr/>
        </p:nvSpPr>
        <p:spPr>
          <a:xfrm>
            <a:off x="2759407" y="1752600"/>
            <a:ext cx="2563091" cy="3429000"/>
          </a:xfrm>
          <a:prstGeom prst="cube">
            <a:avLst>
              <a:gd name="adj" fmla="val 9994"/>
            </a:avLst>
          </a:prstGeom>
          <a:blipFill>
            <a:blip r:embed="rId4">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3860340" y="3247982"/>
            <a:ext cx="364105" cy="653734"/>
          </a:xfrm>
          <a:custGeom>
            <a:avLst/>
            <a:gdLst>
              <a:gd name="connsiteX0" fmla="*/ 99302 w 364105"/>
              <a:gd name="connsiteY0" fmla="*/ 0 h 653734"/>
              <a:gd name="connsiteX1" fmla="*/ 119989 w 364105"/>
              <a:gd name="connsiteY1" fmla="*/ 227566 h 653734"/>
              <a:gd name="connsiteX2" fmla="*/ 364105 w 364105"/>
              <a:gd name="connsiteY2" fmla="*/ 186190 h 653734"/>
              <a:gd name="connsiteX3" fmla="*/ 351693 w 364105"/>
              <a:gd name="connsiteY3" fmla="*/ 384793 h 653734"/>
              <a:gd name="connsiteX4" fmla="*/ 223428 w 364105"/>
              <a:gd name="connsiteY4" fmla="*/ 500644 h 653734"/>
              <a:gd name="connsiteX5" fmla="*/ 306179 w 364105"/>
              <a:gd name="connsiteY5" fmla="*/ 628908 h 653734"/>
              <a:gd name="connsiteX6" fmla="*/ 293767 w 364105"/>
              <a:gd name="connsiteY6" fmla="*/ 653734 h 653734"/>
              <a:gd name="connsiteX7" fmla="*/ 33101 w 364105"/>
              <a:gd name="connsiteY7" fmla="*/ 624771 h 653734"/>
              <a:gd name="connsiteX8" fmla="*/ 0 w 364105"/>
              <a:gd name="connsiteY8" fmla="*/ 550295 h 653734"/>
              <a:gd name="connsiteX9" fmla="*/ 62064 w 364105"/>
              <a:gd name="connsiteY9" fmla="*/ 521332 h 653734"/>
              <a:gd name="connsiteX10" fmla="*/ 0 w 364105"/>
              <a:gd name="connsiteY10" fmla="*/ 413756 h 653734"/>
              <a:gd name="connsiteX11" fmla="*/ 99302 w 364105"/>
              <a:gd name="connsiteY11" fmla="*/ 0 h 65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4105" h="653734">
                <a:moveTo>
                  <a:pt x="99302" y="0"/>
                </a:moveTo>
                <a:lnTo>
                  <a:pt x="119989" y="227566"/>
                </a:lnTo>
                <a:lnTo>
                  <a:pt x="364105" y="186190"/>
                </a:lnTo>
                <a:lnTo>
                  <a:pt x="351693" y="384793"/>
                </a:lnTo>
                <a:lnTo>
                  <a:pt x="223428" y="500644"/>
                </a:lnTo>
                <a:lnTo>
                  <a:pt x="306179" y="628908"/>
                </a:lnTo>
                <a:lnTo>
                  <a:pt x="293767" y="653734"/>
                </a:lnTo>
                <a:lnTo>
                  <a:pt x="33101" y="624771"/>
                </a:lnTo>
                <a:lnTo>
                  <a:pt x="0" y="550295"/>
                </a:lnTo>
                <a:lnTo>
                  <a:pt x="62064" y="521332"/>
                </a:lnTo>
                <a:lnTo>
                  <a:pt x="0" y="413756"/>
                </a:lnTo>
                <a:lnTo>
                  <a:pt x="99302" y="0"/>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
        <p:nvSpPr>
          <p:cNvPr id="7" name="Freeform: Shape 6"/>
          <p:cNvSpPr/>
          <p:nvPr/>
        </p:nvSpPr>
        <p:spPr>
          <a:xfrm>
            <a:off x="4666343" y="2010228"/>
            <a:ext cx="377371" cy="355601"/>
          </a:xfrm>
          <a:custGeom>
            <a:avLst/>
            <a:gdLst>
              <a:gd name="connsiteX0" fmla="*/ 0 w 377371"/>
              <a:gd name="connsiteY0" fmla="*/ 29029 h 377372"/>
              <a:gd name="connsiteX1" fmla="*/ 377371 w 377371"/>
              <a:gd name="connsiteY1" fmla="*/ 0 h 377372"/>
              <a:gd name="connsiteX2" fmla="*/ 370114 w 377371"/>
              <a:gd name="connsiteY2" fmla="*/ 377372 h 377372"/>
              <a:gd name="connsiteX3" fmla="*/ 116114 w 377371"/>
              <a:gd name="connsiteY3" fmla="*/ 370114 h 377372"/>
              <a:gd name="connsiteX4" fmla="*/ 72571 w 377371"/>
              <a:gd name="connsiteY4" fmla="*/ 195943 h 377372"/>
              <a:gd name="connsiteX5" fmla="*/ 0 w 377371"/>
              <a:gd name="connsiteY5" fmla="*/ 108857 h 377372"/>
              <a:gd name="connsiteX6" fmla="*/ 50800 w 377371"/>
              <a:gd name="connsiteY6" fmla="*/ 29029 h 377372"/>
              <a:gd name="connsiteX0" fmla="*/ 0 w 377371"/>
              <a:gd name="connsiteY0" fmla="*/ 7258 h 355601"/>
              <a:gd name="connsiteX1" fmla="*/ 377371 w 377371"/>
              <a:gd name="connsiteY1" fmla="*/ 0 h 355601"/>
              <a:gd name="connsiteX2" fmla="*/ 370114 w 377371"/>
              <a:gd name="connsiteY2" fmla="*/ 355601 h 355601"/>
              <a:gd name="connsiteX3" fmla="*/ 116114 w 377371"/>
              <a:gd name="connsiteY3" fmla="*/ 348343 h 355601"/>
              <a:gd name="connsiteX4" fmla="*/ 72571 w 377371"/>
              <a:gd name="connsiteY4" fmla="*/ 174172 h 355601"/>
              <a:gd name="connsiteX5" fmla="*/ 0 w 377371"/>
              <a:gd name="connsiteY5" fmla="*/ 87086 h 355601"/>
              <a:gd name="connsiteX6" fmla="*/ 50800 w 377371"/>
              <a:gd name="connsiteY6" fmla="*/ 7258 h 355601"/>
              <a:gd name="connsiteX0" fmla="*/ 0 w 377371"/>
              <a:gd name="connsiteY0" fmla="*/ 7258 h 355601"/>
              <a:gd name="connsiteX1" fmla="*/ 377371 w 377371"/>
              <a:gd name="connsiteY1" fmla="*/ 0 h 355601"/>
              <a:gd name="connsiteX2" fmla="*/ 370114 w 377371"/>
              <a:gd name="connsiteY2" fmla="*/ 355601 h 355601"/>
              <a:gd name="connsiteX3" fmla="*/ 116114 w 377371"/>
              <a:gd name="connsiteY3" fmla="*/ 348343 h 355601"/>
              <a:gd name="connsiteX4" fmla="*/ 72571 w 377371"/>
              <a:gd name="connsiteY4" fmla="*/ 174172 h 355601"/>
              <a:gd name="connsiteX5" fmla="*/ 0 w 377371"/>
              <a:gd name="connsiteY5" fmla="*/ 87086 h 355601"/>
              <a:gd name="connsiteX6" fmla="*/ 1814 w 377371"/>
              <a:gd name="connsiteY6" fmla="*/ 4536 h 35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371" h="355601">
                <a:moveTo>
                  <a:pt x="0" y="7258"/>
                </a:moveTo>
                <a:lnTo>
                  <a:pt x="377371" y="0"/>
                </a:lnTo>
                <a:lnTo>
                  <a:pt x="370114" y="355601"/>
                </a:lnTo>
                <a:lnTo>
                  <a:pt x="116114" y="348343"/>
                </a:lnTo>
                <a:lnTo>
                  <a:pt x="72571" y="174172"/>
                </a:lnTo>
                <a:lnTo>
                  <a:pt x="0" y="87086"/>
                </a:lnTo>
                <a:cubicBezTo>
                  <a:pt x="605" y="59569"/>
                  <a:pt x="1209" y="32053"/>
                  <a:pt x="1814" y="4536"/>
                </a:cubicBezTo>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w="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p:cNvSpPr/>
          <p:nvPr/>
        </p:nvSpPr>
        <p:spPr>
          <a:xfrm>
            <a:off x="4350058" y="2001915"/>
            <a:ext cx="479394" cy="674702"/>
          </a:xfrm>
          <a:custGeom>
            <a:avLst/>
            <a:gdLst>
              <a:gd name="connsiteX0" fmla="*/ 301841 w 479394"/>
              <a:gd name="connsiteY0" fmla="*/ 17755 h 674702"/>
              <a:gd name="connsiteX1" fmla="*/ 306280 w 479394"/>
              <a:gd name="connsiteY1" fmla="*/ 79899 h 674702"/>
              <a:gd name="connsiteX2" fmla="*/ 390618 w 479394"/>
              <a:gd name="connsiteY2" fmla="*/ 142042 h 674702"/>
              <a:gd name="connsiteX3" fmla="*/ 399495 w 479394"/>
              <a:gd name="connsiteY3" fmla="*/ 341790 h 674702"/>
              <a:gd name="connsiteX4" fmla="*/ 479394 w 479394"/>
              <a:gd name="connsiteY4" fmla="*/ 501588 h 674702"/>
              <a:gd name="connsiteX5" fmla="*/ 257453 w 479394"/>
              <a:gd name="connsiteY5" fmla="*/ 674702 h 674702"/>
              <a:gd name="connsiteX6" fmla="*/ 44389 w 479394"/>
              <a:gd name="connsiteY6" fmla="*/ 572609 h 674702"/>
              <a:gd name="connsiteX7" fmla="*/ 79899 w 479394"/>
              <a:gd name="connsiteY7" fmla="*/ 315157 h 674702"/>
              <a:gd name="connsiteX8" fmla="*/ 0 w 479394"/>
              <a:gd name="connsiteY8" fmla="*/ 164236 h 674702"/>
              <a:gd name="connsiteX9" fmla="*/ 84338 w 479394"/>
              <a:gd name="connsiteY9" fmla="*/ 0 h 674702"/>
              <a:gd name="connsiteX10" fmla="*/ 301841 w 479394"/>
              <a:gd name="connsiteY10" fmla="*/ 17755 h 67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394" h="674702">
                <a:moveTo>
                  <a:pt x="301841" y="17755"/>
                </a:moveTo>
                <a:lnTo>
                  <a:pt x="306280" y="79899"/>
                </a:lnTo>
                <a:lnTo>
                  <a:pt x="390618" y="142042"/>
                </a:lnTo>
                <a:lnTo>
                  <a:pt x="399495" y="341790"/>
                </a:lnTo>
                <a:lnTo>
                  <a:pt x="479394" y="501588"/>
                </a:lnTo>
                <a:lnTo>
                  <a:pt x="257453" y="674702"/>
                </a:lnTo>
                <a:lnTo>
                  <a:pt x="44389" y="572609"/>
                </a:lnTo>
                <a:lnTo>
                  <a:pt x="79899" y="315157"/>
                </a:lnTo>
                <a:lnTo>
                  <a:pt x="0" y="164236"/>
                </a:lnTo>
                <a:lnTo>
                  <a:pt x="84338" y="0"/>
                </a:lnTo>
                <a:lnTo>
                  <a:pt x="301841" y="17755"/>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4687410" y="2352583"/>
            <a:ext cx="350668" cy="435005"/>
          </a:xfrm>
          <a:custGeom>
            <a:avLst/>
            <a:gdLst>
              <a:gd name="connsiteX0" fmla="*/ 88776 w 350668"/>
              <a:gd name="connsiteY0" fmla="*/ 8877 h 435005"/>
              <a:gd name="connsiteX1" fmla="*/ 346229 w 350668"/>
              <a:gd name="connsiteY1" fmla="*/ 0 h 435005"/>
              <a:gd name="connsiteX2" fmla="*/ 350668 w 350668"/>
              <a:gd name="connsiteY2" fmla="*/ 435005 h 435005"/>
              <a:gd name="connsiteX3" fmla="*/ 0 w 350668"/>
              <a:gd name="connsiteY3" fmla="*/ 266330 h 435005"/>
              <a:gd name="connsiteX4" fmla="*/ 137604 w 350668"/>
              <a:gd name="connsiteY4" fmla="*/ 159798 h 435005"/>
              <a:gd name="connsiteX5" fmla="*/ 88776 w 350668"/>
              <a:gd name="connsiteY5" fmla="*/ 8877 h 4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668" h="435005">
                <a:moveTo>
                  <a:pt x="88776" y="8877"/>
                </a:moveTo>
                <a:lnTo>
                  <a:pt x="346229" y="0"/>
                </a:lnTo>
                <a:cubicBezTo>
                  <a:pt x="347709" y="145002"/>
                  <a:pt x="349188" y="290003"/>
                  <a:pt x="350668" y="435005"/>
                </a:cubicBezTo>
                <a:lnTo>
                  <a:pt x="0" y="266330"/>
                </a:lnTo>
                <a:lnTo>
                  <a:pt x="137604" y="159798"/>
                </a:lnTo>
                <a:lnTo>
                  <a:pt x="88776" y="8877"/>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4434395" y="2610035"/>
            <a:ext cx="612001" cy="514905"/>
          </a:xfrm>
          <a:custGeom>
            <a:avLst/>
            <a:gdLst>
              <a:gd name="connsiteX0" fmla="*/ 603682 w 616998"/>
              <a:gd name="connsiteY0" fmla="*/ 514905 h 514905"/>
              <a:gd name="connsiteX1" fmla="*/ 603682 w 616998"/>
              <a:gd name="connsiteY1" fmla="*/ 146482 h 514905"/>
              <a:gd name="connsiteX2" fmla="*/ 235258 w 616998"/>
              <a:gd name="connsiteY2" fmla="*/ 4439 h 514905"/>
              <a:gd name="connsiteX3" fmla="*/ 186431 w 616998"/>
              <a:gd name="connsiteY3" fmla="*/ 62144 h 514905"/>
              <a:gd name="connsiteX4" fmla="*/ 35511 w 616998"/>
              <a:gd name="connsiteY4" fmla="*/ 0 h 514905"/>
              <a:gd name="connsiteX5" fmla="*/ 0 w 616998"/>
              <a:gd name="connsiteY5" fmla="*/ 221942 h 514905"/>
              <a:gd name="connsiteX6" fmla="*/ 155359 w 616998"/>
              <a:gd name="connsiteY6" fmla="*/ 221942 h 514905"/>
              <a:gd name="connsiteX7" fmla="*/ 221942 w 616998"/>
              <a:gd name="connsiteY7" fmla="*/ 443883 h 514905"/>
              <a:gd name="connsiteX8" fmla="*/ 435006 w 616998"/>
              <a:gd name="connsiteY8" fmla="*/ 466078 h 514905"/>
              <a:gd name="connsiteX9" fmla="*/ 616998 w 616998"/>
              <a:gd name="connsiteY9" fmla="*/ 435006 h 514905"/>
              <a:gd name="connsiteX0" fmla="*/ 603682 w 612001"/>
              <a:gd name="connsiteY0" fmla="*/ 514905 h 514905"/>
              <a:gd name="connsiteX1" fmla="*/ 603682 w 612001"/>
              <a:gd name="connsiteY1" fmla="*/ 146482 h 514905"/>
              <a:gd name="connsiteX2" fmla="*/ 235258 w 612001"/>
              <a:gd name="connsiteY2" fmla="*/ 4439 h 514905"/>
              <a:gd name="connsiteX3" fmla="*/ 186431 w 612001"/>
              <a:gd name="connsiteY3" fmla="*/ 62144 h 514905"/>
              <a:gd name="connsiteX4" fmla="*/ 35511 w 612001"/>
              <a:gd name="connsiteY4" fmla="*/ 0 h 514905"/>
              <a:gd name="connsiteX5" fmla="*/ 0 w 612001"/>
              <a:gd name="connsiteY5" fmla="*/ 221942 h 514905"/>
              <a:gd name="connsiteX6" fmla="*/ 155359 w 612001"/>
              <a:gd name="connsiteY6" fmla="*/ 221942 h 514905"/>
              <a:gd name="connsiteX7" fmla="*/ 221942 w 612001"/>
              <a:gd name="connsiteY7" fmla="*/ 443883 h 514905"/>
              <a:gd name="connsiteX8" fmla="*/ 435006 w 612001"/>
              <a:gd name="connsiteY8" fmla="*/ 466078 h 514905"/>
              <a:gd name="connsiteX9" fmla="*/ 612001 w 612001"/>
              <a:gd name="connsiteY9" fmla="*/ 512455 h 514905"/>
              <a:gd name="connsiteX0" fmla="*/ 603682 w 612001"/>
              <a:gd name="connsiteY0" fmla="*/ 514905 h 514905"/>
              <a:gd name="connsiteX1" fmla="*/ 598685 w 612001"/>
              <a:gd name="connsiteY1" fmla="*/ 173964 h 514905"/>
              <a:gd name="connsiteX2" fmla="*/ 235258 w 612001"/>
              <a:gd name="connsiteY2" fmla="*/ 4439 h 514905"/>
              <a:gd name="connsiteX3" fmla="*/ 186431 w 612001"/>
              <a:gd name="connsiteY3" fmla="*/ 62144 h 514905"/>
              <a:gd name="connsiteX4" fmla="*/ 35511 w 612001"/>
              <a:gd name="connsiteY4" fmla="*/ 0 h 514905"/>
              <a:gd name="connsiteX5" fmla="*/ 0 w 612001"/>
              <a:gd name="connsiteY5" fmla="*/ 221942 h 514905"/>
              <a:gd name="connsiteX6" fmla="*/ 155359 w 612001"/>
              <a:gd name="connsiteY6" fmla="*/ 221942 h 514905"/>
              <a:gd name="connsiteX7" fmla="*/ 221942 w 612001"/>
              <a:gd name="connsiteY7" fmla="*/ 443883 h 514905"/>
              <a:gd name="connsiteX8" fmla="*/ 435006 w 612001"/>
              <a:gd name="connsiteY8" fmla="*/ 466078 h 514905"/>
              <a:gd name="connsiteX9" fmla="*/ 612001 w 612001"/>
              <a:gd name="connsiteY9" fmla="*/ 512455 h 51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2001" h="514905">
                <a:moveTo>
                  <a:pt x="603682" y="514905"/>
                </a:moveTo>
                <a:cubicBezTo>
                  <a:pt x="602016" y="401258"/>
                  <a:pt x="600351" y="287611"/>
                  <a:pt x="598685" y="173964"/>
                </a:cubicBezTo>
                <a:lnTo>
                  <a:pt x="235258" y="4439"/>
                </a:lnTo>
                <a:lnTo>
                  <a:pt x="186431" y="62144"/>
                </a:lnTo>
                <a:lnTo>
                  <a:pt x="35511" y="0"/>
                </a:lnTo>
                <a:lnTo>
                  <a:pt x="0" y="221942"/>
                </a:lnTo>
                <a:lnTo>
                  <a:pt x="155359" y="221942"/>
                </a:lnTo>
                <a:lnTo>
                  <a:pt x="221942" y="443883"/>
                </a:lnTo>
                <a:lnTo>
                  <a:pt x="435006" y="466078"/>
                </a:lnTo>
                <a:lnTo>
                  <a:pt x="612001" y="512455"/>
                </a:lnTo>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p:nvSpPr>
        <p:spPr>
          <a:xfrm>
            <a:off x="3872753" y="2014990"/>
            <a:ext cx="542020" cy="504782"/>
          </a:xfrm>
          <a:custGeom>
            <a:avLst/>
            <a:gdLst>
              <a:gd name="connsiteX0" fmla="*/ 525470 w 542020"/>
              <a:gd name="connsiteY0" fmla="*/ 12413 h 504782"/>
              <a:gd name="connsiteX1" fmla="*/ 467544 w 542020"/>
              <a:gd name="connsiteY1" fmla="*/ 144815 h 504782"/>
              <a:gd name="connsiteX2" fmla="*/ 542020 w 542020"/>
              <a:gd name="connsiteY2" fmla="*/ 306179 h 504782"/>
              <a:gd name="connsiteX3" fmla="*/ 293766 w 542020"/>
              <a:gd name="connsiteY3" fmla="*/ 504782 h 504782"/>
              <a:gd name="connsiteX4" fmla="*/ 157227 w 542020"/>
              <a:gd name="connsiteY4" fmla="*/ 455131 h 504782"/>
              <a:gd name="connsiteX5" fmla="*/ 157227 w 542020"/>
              <a:gd name="connsiteY5" fmla="*/ 297904 h 504782"/>
              <a:gd name="connsiteX6" fmla="*/ 0 w 542020"/>
              <a:gd name="connsiteY6" fmla="*/ 239978 h 504782"/>
              <a:gd name="connsiteX7" fmla="*/ 161365 w 542020"/>
              <a:gd name="connsiteY7" fmla="*/ 0 h 504782"/>
              <a:gd name="connsiteX8" fmla="*/ 525470 w 542020"/>
              <a:gd name="connsiteY8" fmla="*/ 12413 h 50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020" h="504782">
                <a:moveTo>
                  <a:pt x="525470" y="12413"/>
                </a:moveTo>
                <a:lnTo>
                  <a:pt x="467544" y="144815"/>
                </a:lnTo>
                <a:lnTo>
                  <a:pt x="542020" y="306179"/>
                </a:lnTo>
                <a:lnTo>
                  <a:pt x="293766" y="504782"/>
                </a:lnTo>
                <a:lnTo>
                  <a:pt x="157227" y="455131"/>
                </a:lnTo>
                <a:lnTo>
                  <a:pt x="157227" y="297904"/>
                </a:lnTo>
                <a:lnTo>
                  <a:pt x="0" y="239978"/>
                </a:lnTo>
                <a:lnTo>
                  <a:pt x="161365" y="0"/>
                </a:lnTo>
                <a:lnTo>
                  <a:pt x="525470" y="12413"/>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a:off x="3487960" y="1977752"/>
            <a:ext cx="537883" cy="562708"/>
          </a:xfrm>
          <a:custGeom>
            <a:avLst/>
            <a:gdLst>
              <a:gd name="connsiteX0" fmla="*/ 91026 w 537883"/>
              <a:gd name="connsiteY0" fmla="*/ 12413 h 537883"/>
              <a:gd name="connsiteX1" fmla="*/ 537883 w 537883"/>
              <a:gd name="connsiteY1" fmla="*/ 24826 h 537883"/>
              <a:gd name="connsiteX2" fmla="*/ 397206 w 537883"/>
              <a:gd name="connsiteY2" fmla="*/ 268942 h 537883"/>
              <a:gd name="connsiteX3" fmla="*/ 335142 w 537883"/>
              <a:gd name="connsiteY3" fmla="*/ 537883 h 537883"/>
              <a:gd name="connsiteX4" fmla="*/ 128264 w 537883"/>
              <a:gd name="connsiteY4" fmla="*/ 529608 h 537883"/>
              <a:gd name="connsiteX5" fmla="*/ 0 w 537883"/>
              <a:gd name="connsiteY5" fmla="*/ 285492 h 537883"/>
              <a:gd name="connsiteX6" fmla="*/ 165502 w 537883"/>
              <a:gd name="connsiteY6" fmla="*/ 0 h 537883"/>
              <a:gd name="connsiteX0" fmla="*/ 91026 w 537883"/>
              <a:gd name="connsiteY0" fmla="*/ 37238 h 562708"/>
              <a:gd name="connsiteX1" fmla="*/ 537883 w 537883"/>
              <a:gd name="connsiteY1" fmla="*/ 49651 h 562708"/>
              <a:gd name="connsiteX2" fmla="*/ 397206 w 537883"/>
              <a:gd name="connsiteY2" fmla="*/ 293767 h 562708"/>
              <a:gd name="connsiteX3" fmla="*/ 335142 w 537883"/>
              <a:gd name="connsiteY3" fmla="*/ 562708 h 562708"/>
              <a:gd name="connsiteX4" fmla="*/ 128264 w 537883"/>
              <a:gd name="connsiteY4" fmla="*/ 554433 h 562708"/>
              <a:gd name="connsiteX5" fmla="*/ 0 w 537883"/>
              <a:gd name="connsiteY5" fmla="*/ 310317 h 562708"/>
              <a:gd name="connsiteX6" fmla="*/ 91026 w 537883"/>
              <a:gd name="connsiteY6" fmla="*/ 0 h 56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83" h="562708">
                <a:moveTo>
                  <a:pt x="91026" y="37238"/>
                </a:moveTo>
                <a:lnTo>
                  <a:pt x="537883" y="49651"/>
                </a:lnTo>
                <a:lnTo>
                  <a:pt x="397206" y="293767"/>
                </a:lnTo>
                <a:lnTo>
                  <a:pt x="335142" y="562708"/>
                </a:lnTo>
                <a:lnTo>
                  <a:pt x="128264" y="554433"/>
                </a:lnTo>
                <a:lnTo>
                  <a:pt x="0" y="310317"/>
                </a:lnTo>
                <a:lnTo>
                  <a:pt x="91026" y="0"/>
                </a:lnTo>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p:nvSpPr>
        <p:spPr>
          <a:xfrm>
            <a:off x="3938954" y="2321169"/>
            <a:ext cx="521332" cy="666147"/>
          </a:xfrm>
          <a:custGeom>
            <a:avLst/>
            <a:gdLst>
              <a:gd name="connsiteX0" fmla="*/ 231703 w 521332"/>
              <a:gd name="connsiteY0" fmla="*/ 198603 h 666147"/>
              <a:gd name="connsiteX1" fmla="*/ 475819 w 521332"/>
              <a:gd name="connsiteY1" fmla="*/ 0 h 666147"/>
              <a:gd name="connsiteX2" fmla="*/ 442718 w 521332"/>
              <a:gd name="connsiteY2" fmla="*/ 248254 h 666147"/>
              <a:gd name="connsiteX3" fmla="*/ 521332 w 521332"/>
              <a:gd name="connsiteY3" fmla="*/ 281354 h 666147"/>
              <a:gd name="connsiteX4" fmla="*/ 508919 w 521332"/>
              <a:gd name="connsiteY4" fmla="*/ 517195 h 666147"/>
              <a:gd name="connsiteX5" fmla="*/ 322729 w 521332"/>
              <a:gd name="connsiteY5" fmla="*/ 666147 h 666147"/>
              <a:gd name="connsiteX6" fmla="*/ 0 w 521332"/>
              <a:gd name="connsiteY6" fmla="*/ 637184 h 666147"/>
              <a:gd name="connsiteX7" fmla="*/ 78613 w 521332"/>
              <a:gd name="connsiteY7" fmla="*/ 413756 h 666147"/>
              <a:gd name="connsiteX8" fmla="*/ 82751 w 521332"/>
              <a:gd name="connsiteY8" fmla="*/ 231703 h 666147"/>
              <a:gd name="connsiteX9" fmla="*/ 231703 w 521332"/>
              <a:gd name="connsiteY9" fmla="*/ 198603 h 66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332" h="666147">
                <a:moveTo>
                  <a:pt x="231703" y="198603"/>
                </a:moveTo>
                <a:lnTo>
                  <a:pt x="475819" y="0"/>
                </a:lnTo>
                <a:lnTo>
                  <a:pt x="442718" y="248254"/>
                </a:lnTo>
                <a:lnTo>
                  <a:pt x="521332" y="281354"/>
                </a:lnTo>
                <a:lnTo>
                  <a:pt x="508919" y="517195"/>
                </a:lnTo>
                <a:lnTo>
                  <a:pt x="322729" y="666147"/>
                </a:lnTo>
                <a:lnTo>
                  <a:pt x="0" y="637184"/>
                </a:lnTo>
                <a:lnTo>
                  <a:pt x="78613" y="413756"/>
                </a:lnTo>
                <a:cubicBezTo>
                  <a:pt x="79992" y="353072"/>
                  <a:pt x="81372" y="292387"/>
                  <a:pt x="82751" y="231703"/>
                </a:cubicBezTo>
                <a:lnTo>
                  <a:pt x="231703" y="198603"/>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p:nvPr/>
        </p:nvSpPr>
        <p:spPr>
          <a:xfrm>
            <a:off x="3624500" y="2271519"/>
            <a:ext cx="529607" cy="599945"/>
          </a:xfrm>
          <a:custGeom>
            <a:avLst/>
            <a:gdLst>
              <a:gd name="connsiteX0" fmla="*/ 256528 w 529607"/>
              <a:gd name="connsiteY0" fmla="*/ 0 h 599945"/>
              <a:gd name="connsiteX1" fmla="*/ 405480 w 529607"/>
              <a:gd name="connsiteY1" fmla="*/ 28962 h 599945"/>
              <a:gd name="connsiteX2" fmla="*/ 401343 w 529607"/>
              <a:gd name="connsiteY2" fmla="*/ 198602 h 599945"/>
              <a:gd name="connsiteX3" fmla="*/ 529607 w 529607"/>
              <a:gd name="connsiteY3" fmla="*/ 252391 h 599945"/>
              <a:gd name="connsiteX4" fmla="*/ 397205 w 529607"/>
              <a:gd name="connsiteY4" fmla="*/ 281353 h 599945"/>
              <a:gd name="connsiteX5" fmla="*/ 397205 w 529607"/>
              <a:gd name="connsiteY5" fmla="*/ 450993 h 599945"/>
              <a:gd name="connsiteX6" fmla="*/ 157227 w 529607"/>
              <a:gd name="connsiteY6" fmla="*/ 599945 h 599945"/>
              <a:gd name="connsiteX7" fmla="*/ 28962 w 529607"/>
              <a:gd name="connsiteY7" fmla="*/ 459268 h 599945"/>
              <a:gd name="connsiteX8" fmla="*/ 0 w 529607"/>
              <a:gd name="connsiteY8" fmla="*/ 347554 h 599945"/>
              <a:gd name="connsiteX9" fmla="*/ 70338 w 529607"/>
              <a:gd name="connsiteY9" fmla="*/ 268941 h 599945"/>
              <a:gd name="connsiteX10" fmla="*/ 202740 w 529607"/>
              <a:gd name="connsiteY10" fmla="*/ 268941 h 599945"/>
              <a:gd name="connsiteX11" fmla="*/ 256528 w 529607"/>
              <a:gd name="connsiteY11" fmla="*/ 0 h 59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607" h="599945">
                <a:moveTo>
                  <a:pt x="256528" y="0"/>
                </a:moveTo>
                <a:lnTo>
                  <a:pt x="405480" y="28962"/>
                </a:lnTo>
                <a:lnTo>
                  <a:pt x="401343" y="198602"/>
                </a:lnTo>
                <a:lnTo>
                  <a:pt x="529607" y="252391"/>
                </a:lnTo>
                <a:lnTo>
                  <a:pt x="397205" y="281353"/>
                </a:lnTo>
                <a:lnTo>
                  <a:pt x="397205" y="450993"/>
                </a:lnTo>
                <a:lnTo>
                  <a:pt x="157227" y="599945"/>
                </a:lnTo>
                <a:lnTo>
                  <a:pt x="28962" y="459268"/>
                </a:lnTo>
                <a:lnTo>
                  <a:pt x="0" y="347554"/>
                </a:lnTo>
                <a:lnTo>
                  <a:pt x="70338" y="268941"/>
                </a:lnTo>
                <a:lnTo>
                  <a:pt x="202740" y="268941"/>
                </a:lnTo>
                <a:lnTo>
                  <a:pt x="256528" y="0"/>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4418910" y="3057654"/>
            <a:ext cx="637184" cy="624771"/>
          </a:xfrm>
          <a:custGeom>
            <a:avLst/>
            <a:gdLst>
              <a:gd name="connsiteX0" fmla="*/ 620634 w 637184"/>
              <a:gd name="connsiteY0" fmla="*/ 62064 h 624771"/>
              <a:gd name="connsiteX1" fmla="*/ 637184 w 637184"/>
              <a:gd name="connsiteY1" fmla="*/ 604084 h 624771"/>
              <a:gd name="connsiteX2" fmla="*/ 351693 w 637184"/>
              <a:gd name="connsiteY2" fmla="*/ 624771 h 624771"/>
              <a:gd name="connsiteX3" fmla="*/ 351693 w 637184"/>
              <a:gd name="connsiteY3" fmla="*/ 583396 h 624771"/>
              <a:gd name="connsiteX4" fmla="*/ 376518 w 637184"/>
              <a:gd name="connsiteY4" fmla="*/ 355830 h 624771"/>
              <a:gd name="connsiteX5" fmla="*/ 198603 w 637184"/>
              <a:gd name="connsiteY5" fmla="*/ 401343 h 624771"/>
              <a:gd name="connsiteX6" fmla="*/ 0 w 637184"/>
              <a:gd name="connsiteY6" fmla="*/ 186190 h 624771"/>
              <a:gd name="connsiteX7" fmla="*/ 343418 w 637184"/>
              <a:gd name="connsiteY7" fmla="*/ 190328 h 624771"/>
              <a:gd name="connsiteX8" fmla="*/ 339280 w 637184"/>
              <a:gd name="connsiteY8" fmla="*/ 0 h 624771"/>
              <a:gd name="connsiteX9" fmla="*/ 620634 w 637184"/>
              <a:gd name="connsiteY9" fmla="*/ 62064 h 62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84" h="624771">
                <a:moveTo>
                  <a:pt x="620634" y="62064"/>
                </a:moveTo>
                <a:lnTo>
                  <a:pt x="637184" y="604084"/>
                </a:lnTo>
                <a:lnTo>
                  <a:pt x="351693" y="624771"/>
                </a:lnTo>
                <a:lnTo>
                  <a:pt x="351693" y="583396"/>
                </a:lnTo>
                <a:lnTo>
                  <a:pt x="376518" y="355830"/>
                </a:lnTo>
                <a:lnTo>
                  <a:pt x="198603" y="401343"/>
                </a:lnTo>
                <a:lnTo>
                  <a:pt x="0" y="186190"/>
                </a:lnTo>
                <a:lnTo>
                  <a:pt x="343418" y="190328"/>
                </a:lnTo>
                <a:cubicBezTo>
                  <a:pt x="342039" y="126885"/>
                  <a:pt x="340659" y="63443"/>
                  <a:pt x="339280" y="0"/>
                </a:cubicBezTo>
                <a:lnTo>
                  <a:pt x="620634" y="62064"/>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p:nvPr/>
        </p:nvSpPr>
        <p:spPr>
          <a:xfrm>
            <a:off x="4145832" y="2830089"/>
            <a:ext cx="624771" cy="599945"/>
          </a:xfrm>
          <a:custGeom>
            <a:avLst/>
            <a:gdLst>
              <a:gd name="connsiteX0" fmla="*/ 306179 w 624771"/>
              <a:gd name="connsiteY0" fmla="*/ 0 h 599945"/>
              <a:gd name="connsiteX1" fmla="*/ 442718 w 624771"/>
              <a:gd name="connsiteY1" fmla="*/ 0 h 599945"/>
              <a:gd name="connsiteX2" fmla="*/ 500644 w 624771"/>
              <a:gd name="connsiteY2" fmla="*/ 215153 h 599945"/>
              <a:gd name="connsiteX3" fmla="*/ 612358 w 624771"/>
              <a:gd name="connsiteY3" fmla="*/ 235840 h 599945"/>
              <a:gd name="connsiteX4" fmla="*/ 624771 w 624771"/>
              <a:gd name="connsiteY4" fmla="*/ 413755 h 599945"/>
              <a:gd name="connsiteX5" fmla="*/ 289629 w 624771"/>
              <a:gd name="connsiteY5" fmla="*/ 413755 h 599945"/>
              <a:gd name="connsiteX6" fmla="*/ 86888 w 624771"/>
              <a:gd name="connsiteY6" fmla="*/ 599945 h 599945"/>
              <a:gd name="connsiteX7" fmla="*/ 0 w 624771"/>
              <a:gd name="connsiteY7" fmla="*/ 430306 h 599945"/>
              <a:gd name="connsiteX8" fmla="*/ 119989 w 624771"/>
              <a:gd name="connsiteY8" fmla="*/ 144814 h 599945"/>
              <a:gd name="connsiteX9" fmla="*/ 306179 w 624771"/>
              <a:gd name="connsiteY9" fmla="*/ 0 h 59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771" h="599945">
                <a:moveTo>
                  <a:pt x="306179" y="0"/>
                </a:moveTo>
                <a:lnTo>
                  <a:pt x="442718" y="0"/>
                </a:lnTo>
                <a:lnTo>
                  <a:pt x="500644" y="215153"/>
                </a:lnTo>
                <a:lnTo>
                  <a:pt x="612358" y="235840"/>
                </a:lnTo>
                <a:lnTo>
                  <a:pt x="624771" y="413755"/>
                </a:lnTo>
                <a:lnTo>
                  <a:pt x="289629" y="413755"/>
                </a:lnTo>
                <a:lnTo>
                  <a:pt x="86888" y="599945"/>
                </a:lnTo>
                <a:lnTo>
                  <a:pt x="0" y="430306"/>
                </a:lnTo>
                <a:lnTo>
                  <a:pt x="119989" y="144814"/>
                </a:lnTo>
                <a:lnTo>
                  <a:pt x="306179" y="0"/>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w="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3732076" y="2718375"/>
            <a:ext cx="529607" cy="773723"/>
          </a:xfrm>
          <a:custGeom>
            <a:avLst/>
            <a:gdLst>
              <a:gd name="connsiteX0" fmla="*/ 289629 w 508919"/>
              <a:gd name="connsiteY0" fmla="*/ 0 h 773723"/>
              <a:gd name="connsiteX1" fmla="*/ 219291 w 508919"/>
              <a:gd name="connsiteY1" fmla="*/ 223428 h 773723"/>
              <a:gd name="connsiteX2" fmla="*/ 492369 w 508919"/>
              <a:gd name="connsiteY2" fmla="*/ 252391 h 773723"/>
              <a:gd name="connsiteX3" fmla="*/ 409618 w 508919"/>
              <a:gd name="connsiteY3" fmla="*/ 525469 h 773723"/>
              <a:gd name="connsiteX4" fmla="*/ 508919 w 508919"/>
              <a:gd name="connsiteY4" fmla="*/ 690972 h 773723"/>
              <a:gd name="connsiteX5" fmla="*/ 244116 w 508919"/>
              <a:gd name="connsiteY5" fmla="*/ 773723 h 773723"/>
              <a:gd name="connsiteX6" fmla="*/ 239978 w 508919"/>
              <a:gd name="connsiteY6" fmla="*/ 542020 h 773723"/>
              <a:gd name="connsiteX7" fmla="*/ 0 w 508919"/>
              <a:gd name="connsiteY7" fmla="*/ 434443 h 773723"/>
              <a:gd name="connsiteX8" fmla="*/ 53788 w 508919"/>
              <a:gd name="connsiteY8" fmla="*/ 144814 h 773723"/>
              <a:gd name="connsiteX9" fmla="*/ 289629 w 508919"/>
              <a:gd name="connsiteY9" fmla="*/ 0 h 773723"/>
              <a:gd name="connsiteX0" fmla="*/ 289629 w 529607"/>
              <a:gd name="connsiteY0" fmla="*/ 0 h 773723"/>
              <a:gd name="connsiteX1" fmla="*/ 219291 w 529607"/>
              <a:gd name="connsiteY1" fmla="*/ 223428 h 773723"/>
              <a:gd name="connsiteX2" fmla="*/ 529607 w 529607"/>
              <a:gd name="connsiteY2" fmla="*/ 289629 h 773723"/>
              <a:gd name="connsiteX3" fmla="*/ 409618 w 529607"/>
              <a:gd name="connsiteY3" fmla="*/ 525469 h 773723"/>
              <a:gd name="connsiteX4" fmla="*/ 508919 w 529607"/>
              <a:gd name="connsiteY4" fmla="*/ 690972 h 773723"/>
              <a:gd name="connsiteX5" fmla="*/ 244116 w 529607"/>
              <a:gd name="connsiteY5" fmla="*/ 773723 h 773723"/>
              <a:gd name="connsiteX6" fmla="*/ 239978 w 529607"/>
              <a:gd name="connsiteY6" fmla="*/ 542020 h 773723"/>
              <a:gd name="connsiteX7" fmla="*/ 0 w 529607"/>
              <a:gd name="connsiteY7" fmla="*/ 434443 h 773723"/>
              <a:gd name="connsiteX8" fmla="*/ 53788 w 529607"/>
              <a:gd name="connsiteY8" fmla="*/ 144814 h 773723"/>
              <a:gd name="connsiteX9" fmla="*/ 289629 w 529607"/>
              <a:gd name="connsiteY9"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607" h="773723">
                <a:moveTo>
                  <a:pt x="289629" y="0"/>
                </a:moveTo>
                <a:lnTo>
                  <a:pt x="219291" y="223428"/>
                </a:lnTo>
                <a:lnTo>
                  <a:pt x="529607" y="289629"/>
                </a:lnTo>
                <a:lnTo>
                  <a:pt x="409618" y="525469"/>
                </a:lnTo>
                <a:lnTo>
                  <a:pt x="508919" y="690972"/>
                </a:lnTo>
                <a:lnTo>
                  <a:pt x="244116" y="773723"/>
                </a:lnTo>
                <a:cubicBezTo>
                  <a:pt x="242737" y="696489"/>
                  <a:pt x="241357" y="619254"/>
                  <a:pt x="239978" y="542020"/>
                </a:cubicBezTo>
                <a:lnTo>
                  <a:pt x="0" y="434443"/>
                </a:lnTo>
                <a:lnTo>
                  <a:pt x="53788" y="144814"/>
                </a:lnTo>
                <a:lnTo>
                  <a:pt x="289629" y="0"/>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rot="5400000">
            <a:off x="4670925" y="4815148"/>
            <a:ext cx="377371" cy="355601"/>
          </a:xfrm>
          <a:custGeom>
            <a:avLst/>
            <a:gdLst>
              <a:gd name="connsiteX0" fmla="*/ 0 w 377371"/>
              <a:gd name="connsiteY0" fmla="*/ 29029 h 377372"/>
              <a:gd name="connsiteX1" fmla="*/ 377371 w 377371"/>
              <a:gd name="connsiteY1" fmla="*/ 0 h 377372"/>
              <a:gd name="connsiteX2" fmla="*/ 370114 w 377371"/>
              <a:gd name="connsiteY2" fmla="*/ 377372 h 377372"/>
              <a:gd name="connsiteX3" fmla="*/ 116114 w 377371"/>
              <a:gd name="connsiteY3" fmla="*/ 370114 h 377372"/>
              <a:gd name="connsiteX4" fmla="*/ 72571 w 377371"/>
              <a:gd name="connsiteY4" fmla="*/ 195943 h 377372"/>
              <a:gd name="connsiteX5" fmla="*/ 0 w 377371"/>
              <a:gd name="connsiteY5" fmla="*/ 108857 h 377372"/>
              <a:gd name="connsiteX6" fmla="*/ 50800 w 377371"/>
              <a:gd name="connsiteY6" fmla="*/ 29029 h 377372"/>
              <a:gd name="connsiteX0" fmla="*/ 0 w 377371"/>
              <a:gd name="connsiteY0" fmla="*/ 7258 h 355601"/>
              <a:gd name="connsiteX1" fmla="*/ 377371 w 377371"/>
              <a:gd name="connsiteY1" fmla="*/ 0 h 355601"/>
              <a:gd name="connsiteX2" fmla="*/ 370114 w 377371"/>
              <a:gd name="connsiteY2" fmla="*/ 355601 h 355601"/>
              <a:gd name="connsiteX3" fmla="*/ 116114 w 377371"/>
              <a:gd name="connsiteY3" fmla="*/ 348343 h 355601"/>
              <a:gd name="connsiteX4" fmla="*/ 72571 w 377371"/>
              <a:gd name="connsiteY4" fmla="*/ 174172 h 355601"/>
              <a:gd name="connsiteX5" fmla="*/ 0 w 377371"/>
              <a:gd name="connsiteY5" fmla="*/ 87086 h 355601"/>
              <a:gd name="connsiteX6" fmla="*/ 50800 w 377371"/>
              <a:gd name="connsiteY6" fmla="*/ 7258 h 355601"/>
              <a:gd name="connsiteX0" fmla="*/ 0 w 377371"/>
              <a:gd name="connsiteY0" fmla="*/ 7258 h 355601"/>
              <a:gd name="connsiteX1" fmla="*/ 377371 w 377371"/>
              <a:gd name="connsiteY1" fmla="*/ 0 h 355601"/>
              <a:gd name="connsiteX2" fmla="*/ 370114 w 377371"/>
              <a:gd name="connsiteY2" fmla="*/ 355601 h 355601"/>
              <a:gd name="connsiteX3" fmla="*/ 116114 w 377371"/>
              <a:gd name="connsiteY3" fmla="*/ 348343 h 355601"/>
              <a:gd name="connsiteX4" fmla="*/ 72571 w 377371"/>
              <a:gd name="connsiteY4" fmla="*/ 174172 h 355601"/>
              <a:gd name="connsiteX5" fmla="*/ 0 w 377371"/>
              <a:gd name="connsiteY5" fmla="*/ 87086 h 355601"/>
              <a:gd name="connsiteX6" fmla="*/ 1814 w 377371"/>
              <a:gd name="connsiteY6" fmla="*/ 4536 h 35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371" h="355601">
                <a:moveTo>
                  <a:pt x="0" y="7258"/>
                </a:moveTo>
                <a:lnTo>
                  <a:pt x="377371" y="0"/>
                </a:lnTo>
                <a:lnTo>
                  <a:pt x="370114" y="355601"/>
                </a:lnTo>
                <a:lnTo>
                  <a:pt x="116114" y="348343"/>
                </a:lnTo>
                <a:lnTo>
                  <a:pt x="72571" y="174172"/>
                </a:lnTo>
                <a:lnTo>
                  <a:pt x="0" y="87086"/>
                </a:lnTo>
                <a:cubicBezTo>
                  <a:pt x="605" y="59569"/>
                  <a:pt x="1209" y="32053"/>
                  <a:pt x="1814" y="4536"/>
                </a:cubicBezTo>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w="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4468676" y="4390324"/>
            <a:ext cx="479394" cy="674702"/>
          </a:xfrm>
          <a:custGeom>
            <a:avLst/>
            <a:gdLst>
              <a:gd name="connsiteX0" fmla="*/ 301841 w 479394"/>
              <a:gd name="connsiteY0" fmla="*/ 17755 h 674702"/>
              <a:gd name="connsiteX1" fmla="*/ 306280 w 479394"/>
              <a:gd name="connsiteY1" fmla="*/ 79899 h 674702"/>
              <a:gd name="connsiteX2" fmla="*/ 390618 w 479394"/>
              <a:gd name="connsiteY2" fmla="*/ 142042 h 674702"/>
              <a:gd name="connsiteX3" fmla="*/ 399495 w 479394"/>
              <a:gd name="connsiteY3" fmla="*/ 341790 h 674702"/>
              <a:gd name="connsiteX4" fmla="*/ 479394 w 479394"/>
              <a:gd name="connsiteY4" fmla="*/ 501588 h 674702"/>
              <a:gd name="connsiteX5" fmla="*/ 257453 w 479394"/>
              <a:gd name="connsiteY5" fmla="*/ 674702 h 674702"/>
              <a:gd name="connsiteX6" fmla="*/ 44389 w 479394"/>
              <a:gd name="connsiteY6" fmla="*/ 572609 h 674702"/>
              <a:gd name="connsiteX7" fmla="*/ 79899 w 479394"/>
              <a:gd name="connsiteY7" fmla="*/ 315157 h 674702"/>
              <a:gd name="connsiteX8" fmla="*/ 0 w 479394"/>
              <a:gd name="connsiteY8" fmla="*/ 164236 h 674702"/>
              <a:gd name="connsiteX9" fmla="*/ 84338 w 479394"/>
              <a:gd name="connsiteY9" fmla="*/ 0 h 674702"/>
              <a:gd name="connsiteX10" fmla="*/ 301841 w 479394"/>
              <a:gd name="connsiteY10" fmla="*/ 17755 h 67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394" h="674702">
                <a:moveTo>
                  <a:pt x="301841" y="17755"/>
                </a:moveTo>
                <a:lnTo>
                  <a:pt x="306280" y="79899"/>
                </a:lnTo>
                <a:lnTo>
                  <a:pt x="390618" y="142042"/>
                </a:lnTo>
                <a:lnTo>
                  <a:pt x="399495" y="341790"/>
                </a:lnTo>
                <a:lnTo>
                  <a:pt x="479394" y="501588"/>
                </a:lnTo>
                <a:lnTo>
                  <a:pt x="257453" y="674702"/>
                </a:lnTo>
                <a:lnTo>
                  <a:pt x="44389" y="572609"/>
                </a:lnTo>
                <a:lnTo>
                  <a:pt x="79899" y="315157"/>
                </a:lnTo>
                <a:lnTo>
                  <a:pt x="0" y="164236"/>
                </a:lnTo>
                <a:lnTo>
                  <a:pt x="84338" y="0"/>
                </a:lnTo>
                <a:lnTo>
                  <a:pt x="301841" y="17755"/>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w="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rot="5400000">
            <a:off x="4302219" y="4783161"/>
            <a:ext cx="350668" cy="435005"/>
          </a:xfrm>
          <a:custGeom>
            <a:avLst/>
            <a:gdLst>
              <a:gd name="connsiteX0" fmla="*/ 88776 w 350668"/>
              <a:gd name="connsiteY0" fmla="*/ 8877 h 435005"/>
              <a:gd name="connsiteX1" fmla="*/ 346229 w 350668"/>
              <a:gd name="connsiteY1" fmla="*/ 0 h 435005"/>
              <a:gd name="connsiteX2" fmla="*/ 350668 w 350668"/>
              <a:gd name="connsiteY2" fmla="*/ 435005 h 435005"/>
              <a:gd name="connsiteX3" fmla="*/ 0 w 350668"/>
              <a:gd name="connsiteY3" fmla="*/ 266330 h 435005"/>
              <a:gd name="connsiteX4" fmla="*/ 137604 w 350668"/>
              <a:gd name="connsiteY4" fmla="*/ 159798 h 435005"/>
              <a:gd name="connsiteX5" fmla="*/ 88776 w 350668"/>
              <a:gd name="connsiteY5" fmla="*/ 8877 h 4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668" h="435005">
                <a:moveTo>
                  <a:pt x="88776" y="8877"/>
                </a:moveTo>
                <a:lnTo>
                  <a:pt x="346229" y="0"/>
                </a:lnTo>
                <a:cubicBezTo>
                  <a:pt x="347709" y="145002"/>
                  <a:pt x="349188" y="290003"/>
                  <a:pt x="350668" y="435005"/>
                </a:cubicBezTo>
                <a:lnTo>
                  <a:pt x="0" y="266330"/>
                </a:lnTo>
                <a:lnTo>
                  <a:pt x="137604" y="159798"/>
                </a:lnTo>
                <a:lnTo>
                  <a:pt x="88776" y="8877"/>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p:cNvSpPr/>
          <p:nvPr/>
        </p:nvSpPr>
        <p:spPr>
          <a:xfrm rot="5400000">
            <a:off x="3874151" y="4620863"/>
            <a:ext cx="612001" cy="514905"/>
          </a:xfrm>
          <a:custGeom>
            <a:avLst/>
            <a:gdLst>
              <a:gd name="connsiteX0" fmla="*/ 603682 w 616998"/>
              <a:gd name="connsiteY0" fmla="*/ 514905 h 514905"/>
              <a:gd name="connsiteX1" fmla="*/ 603682 w 616998"/>
              <a:gd name="connsiteY1" fmla="*/ 146482 h 514905"/>
              <a:gd name="connsiteX2" fmla="*/ 235258 w 616998"/>
              <a:gd name="connsiteY2" fmla="*/ 4439 h 514905"/>
              <a:gd name="connsiteX3" fmla="*/ 186431 w 616998"/>
              <a:gd name="connsiteY3" fmla="*/ 62144 h 514905"/>
              <a:gd name="connsiteX4" fmla="*/ 35511 w 616998"/>
              <a:gd name="connsiteY4" fmla="*/ 0 h 514905"/>
              <a:gd name="connsiteX5" fmla="*/ 0 w 616998"/>
              <a:gd name="connsiteY5" fmla="*/ 221942 h 514905"/>
              <a:gd name="connsiteX6" fmla="*/ 155359 w 616998"/>
              <a:gd name="connsiteY6" fmla="*/ 221942 h 514905"/>
              <a:gd name="connsiteX7" fmla="*/ 221942 w 616998"/>
              <a:gd name="connsiteY7" fmla="*/ 443883 h 514905"/>
              <a:gd name="connsiteX8" fmla="*/ 435006 w 616998"/>
              <a:gd name="connsiteY8" fmla="*/ 466078 h 514905"/>
              <a:gd name="connsiteX9" fmla="*/ 616998 w 616998"/>
              <a:gd name="connsiteY9" fmla="*/ 435006 h 514905"/>
              <a:gd name="connsiteX0" fmla="*/ 603682 w 612001"/>
              <a:gd name="connsiteY0" fmla="*/ 514905 h 514905"/>
              <a:gd name="connsiteX1" fmla="*/ 603682 w 612001"/>
              <a:gd name="connsiteY1" fmla="*/ 146482 h 514905"/>
              <a:gd name="connsiteX2" fmla="*/ 235258 w 612001"/>
              <a:gd name="connsiteY2" fmla="*/ 4439 h 514905"/>
              <a:gd name="connsiteX3" fmla="*/ 186431 w 612001"/>
              <a:gd name="connsiteY3" fmla="*/ 62144 h 514905"/>
              <a:gd name="connsiteX4" fmla="*/ 35511 w 612001"/>
              <a:gd name="connsiteY4" fmla="*/ 0 h 514905"/>
              <a:gd name="connsiteX5" fmla="*/ 0 w 612001"/>
              <a:gd name="connsiteY5" fmla="*/ 221942 h 514905"/>
              <a:gd name="connsiteX6" fmla="*/ 155359 w 612001"/>
              <a:gd name="connsiteY6" fmla="*/ 221942 h 514905"/>
              <a:gd name="connsiteX7" fmla="*/ 221942 w 612001"/>
              <a:gd name="connsiteY7" fmla="*/ 443883 h 514905"/>
              <a:gd name="connsiteX8" fmla="*/ 435006 w 612001"/>
              <a:gd name="connsiteY8" fmla="*/ 466078 h 514905"/>
              <a:gd name="connsiteX9" fmla="*/ 612001 w 612001"/>
              <a:gd name="connsiteY9" fmla="*/ 512455 h 514905"/>
              <a:gd name="connsiteX0" fmla="*/ 603682 w 612001"/>
              <a:gd name="connsiteY0" fmla="*/ 514905 h 514905"/>
              <a:gd name="connsiteX1" fmla="*/ 598685 w 612001"/>
              <a:gd name="connsiteY1" fmla="*/ 173964 h 514905"/>
              <a:gd name="connsiteX2" fmla="*/ 235258 w 612001"/>
              <a:gd name="connsiteY2" fmla="*/ 4439 h 514905"/>
              <a:gd name="connsiteX3" fmla="*/ 186431 w 612001"/>
              <a:gd name="connsiteY3" fmla="*/ 62144 h 514905"/>
              <a:gd name="connsiteX4" fmla="*/ 35511 w 612001"/>
              <a:gd name="connsiteY4" fmla="*/ 0 h 514905"/>
              <a:gd name="connsiteX5" fmla="*/ 0 w 612001"/>
              <a:gd name="connsiteY5" fmla="*/ 221942 h 514905"/>
              <a:gd name="connsiteX6" fmla="*/ 155359 w 612001"/>
              <a:gd name="connsiteY6" fmla="*/ 221942 h 514905"/>
              <a:gd name="connsiteX7" fmla="*/ 221942 w 612001"/>
              <a:gd name="connsiteY7" fmla="*/ 443883 h 514905"/>
              <a:gd name="connsiteX8" fmla="*/ 435006 w 612001"/>
              <a:gd name="connsiteY8" fmla="*/ 466078 h 514905"/>
              <a:gd name="connsiteX9" fmla="*/ 612001 w 612001"/>
              <a:gd name="connsiteY9" fmla="*/ 512455 h 51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2001" h="514905">
                <a:moveTo>
                  <a:pt x="603682" y="514905"/>
                </a:moveTo>
                <a:cubicBezTo>
                  <a:pt x="602016" y="401258"/>
                  <a:pt x="600351" y="287611"/>
                  <a:pt x="598685" y="173964"/>
                </a:cubicBezTo>
                <a:lnTo>
                  <a:pt x="235258" y="4439"/>
                </a:lnTo>
                <a:lnTo>
                  <a:pt x="186431" y="62144"/>
                </a:lnTo>
                <a:lnTo>
                  <a:pt x="35511" y="0"/>
                </a:lnTo>
                <a:lnTo>
                  <a:pt x="0" y="221942"/>
                </a:lnTo>
                <a:lnTo>
                  <a:pt x="155359" y="221942"/>
                </a:lnTo>
                <a:lnTo>
                  <a:pt x="221942" y="443883"/>
                </a:lnTo>
                <a:lnTo>
                  <a:pt x="435006" y="466078"/>
                </a:lnTo>
                <a:lnTo>
                  <a:pt x="612001" y="512455"/>
                </a:lnTo>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5400000">
            <a:off x="4509248" y="4029293"/>
            <a:ext cx="542020" cy="504782"/>
          </a:xfrm>
          <a:custGeom>
            <a:avLst/>
            <a:gdLst>
              <a:gd name="connsiteX0" fmla="*/ 525470 w 542020"/>
              <a:gd name="connsiteY0" fmla="*/ 12413 h 504782"/>
              <a:gd name="connsiteX1" fmla="*/ 467544 w 542020"/>
              <a:gd name="connsiteY1" fmla="*/ 144815 h 504782"/>
              <a:gd name="connsiteX2" fmla="*/ 542020 w 542020"/>
              <a:gd name="connsiteY2" fmla="*/ 306179 h 504782"/>
              <a:gd name="connsiteX3" fmla="*/ 293766 w 542020"/>
              <a:gd name="connsiteY3" fmla="*/ 504782 h 504782"/>
              <a:gd name="connsiteX4" fmla="*/ 157227 w 542020"/>
              <a:gd name="connsiteY4" fmla="*/ 455131 h 504782"/>
              <a:gd name="connsiteX5" fmla="*/ 157227 w 542020"/>
              <a:gd name="connsiteY5" fmla="*/ 297904 h 504782"/>
              <a:gd name="connsiteX6" fmla="*/ 0 w 542020"/>
              <a:gd name="connsiteY6" fmla="*/ 239978 h 504782"/>
              <a:gd name="connsiteX7" fmla="*/ 161365 w 542020"/>
              <a:gd name="connsiteY7" fmla="*/ 0 h 504782"/>
              <a:gd name="connsiteX8" fmla="*/ 525470 w 542020"/>
              <a:gd name="connsiteY8" fmla="*/ 12413 h 50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020" h="504782">
                <a:moveTo>
                  <a:pt x="525470" y="12413"/>
                </a:moveTo>
                <a:lnTo>
                  <a:pt x="467544" y="144815"/>
                </a:lnTo>
                <a:lnTo>
                  <a:pt x="542020" y="306179"/>
                </a:lnTo>
                <a:lnTo>
                  <a:pt x="293766" y="504782"/>
                </a:lnTo>
                <a:lnTo>
                  <a:pt x="157227" y="455131"/>
                </a:lnTo>
                <a:lnTo>
                  <a:pt x="157227" y="297904"/>
                </a:lnTo>
                <a:lnTo>
                  <a:pt x="0" y="239978"/>
                </a:lnTo>
                <a:lnTo>
                  <a:pt x="161365" y="0"/>
                </a:lnTo>
                <a:lnTo>
                  <a:pt x="525470" y="12413"/>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p:cNvSpPr/>
          <p:nvPr/>
        </p:nvSpPr>
        <p:spPr>
          <a:xfrm rot="5400000">
            <a:off x="4519591" y="3613467"/>
            <a:ext cx="537883" cy="562708"/>
          </a:xfrm>
          <a:custGeom>
            <a:avLst/>
            <a:gdLst>
              <a:gd name="connsiteX0" fmla="*/ 91026 w 537883"/>
              <a:gd name="connsiteY0" fmla="*/ 12413 h 537883"/>
              <a:gd name="connsiteX1" fmla="*/ 537883 w 537883"/>
              <a:gd name="connsiteY1" fmla="*/ 24826 h 537883"/>
              <a:gd name="connsiteX2" fmla="*/ 397206 w 537883"/>
              <a:gd name="connsiteY2" fmla="*/ 268942 h 537883"/>
              <a:gd name="connsiteX3" fmla="*/ 335142 w 537883"/>
              <a:gd name="connsiteY3" fmla="*/ 537883 h 537883"/>
              <a:gd name="connsiteX4" fmla="*/ 128264 w 537883"/>
              <a:gd name="connsiteY4" fmla="*/ 529608 h 537883"/>
              <a:gd name="connsiteX5" fmla="*/ 0 w 537883"/>
              <a:gd name="connsiteY5" fmla="*/ 285492 h 537883"/>
              <a:gd name="connsiteX6" fmla="*/ 165502 w 537883"/>
              <a:gd name="connsiteY6" fmla="*/ 0 h 537883"/>
              <a:gd name="connsiteX0" fmla="*/ 91026 w 537883"/>
              <a:gd name="connsiteY0" fmla="*/ 37238 h 562708"/>
              <a:gd name="connsiteX1" fmla="*/ 537883 w 537883"/>
              <a:gd name="connsiteY1" fmla="*/ 49651 h 562708"/>
              <a:gd name="connsiteX2" fmla="*/ 397206 w 537883"/>
              <a:gd name="connsiteY2" fmla="*/ 293767 h 562708"/>
              <a:gd name="connsiteX3" fmla="*/ 335142 w 537883"/>
              <a:gd name="connsiteY3" fmla="*/ 562708 h 562708"/>
              <a:gd name="connsiteX4" fmla="*/ 128264 w 537883"/>
              <a:gd name="connsiteY4" fmla="*/ 554433 h 562708"/>
              <a:gd name="connsiteX5" fmla="*/ 0 w 537883"/>
              <a:gd name="connsiteY5" fmla="*/ 310317 h 562708"/>
              <a:gd name="connsiteX6" fmla="*/ 91026 w 537883"/>
              <a:gd name="connsiteY6" fmla="*/ 0 h 56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83" h="562708">
                <a:moveTo>
                  <a:pt x="91026" y="37238"/>
                </a:moveTo>
                <a:lnTo>
                  <a:pt x="537883" y="49651"/>
                </a:lnTo>
                <a:lnTo>
                  <a:pt x="397206" y="293767"/>
                </a:lnTo>
                <a:lnTo>
                  <a:pt x="335142" y="562708"/>
                </a:lnTo>
                <a:lnTo>
                  <a:pt x="128264" y="554433"/>
                </a:lnTo>
                <a:lnTo>
                  <a:pt x="0" y="310317"/>
                </a:lnTo>
                <a:lnTo>
                  <a:pt x="91026" y="0"/>
                </a:lnTo>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p:cNvSpPr/>
          <p:nvPr/>
        </p:nvSpPr>
        <p:spPr>
          <a:xfrm rot="5400000">
            <a:off x="4132730" y="4004466"/>
            <a:ext cx="521332" cy="666147"/>
          </a:xfrm>
          <a:custGeom>
            <a:avLst/>
            <a:gdLst>
              <a:gd name="connsiteX0" fmla="*/ 231703 w 521332"/>
              <a:gd name="connsiteY0" fmla="*/ 198603 h 666147"/>
              <a:gd name="connsiteX1" fmla="*/ 475819 w 521332"/>
              <a:gd name="connsiteY1" fmla="*/ 0 h 666147"/>
              <a:gd name="connsiteX2" fmla="*/ 442718 w 521332"/>
              <a:gd name="connsiteY2" fmla="*/ 248254 h 666147"/>
              <a:gd name="connsiteX3" fmla="*/ 521332 w 521332"/>
              <a:gd name="connsiteY3" fmla="*/ 281354 h 666147"/>
              <a:gd name="connsiteX4" fmla="*/ 508919 w 521332"/>
              <a:gd name="connsiteY4" fmla="*/ 517195 h 666147"/>
              <a:gd name="connsiteX5" fmla="*/ 322729 w 521332"/>
              <a:gd name="connsiteY5" fmla="*/ 666147 h 666147"/>
              <a:gd name="connsiteX6" fmla="*/ 0 w 521332"/>
              <a:gd name="connsiteY6" fmla="*/ 637184 h 666147"/>
              <a:gd name="connsiteX7" fmla="*/ 78613 w 521332"/>
              <a:gd name="connsiteY7" fmla="*/ 413756 h 666147"/>
              <a:gd name="connsiteX8" fmla="*/ 82751 w 521332"/>
              <a:gd name="connsiteY8" fmla="*/ 231703 h 666147"/>
              <a:gd name="connsiteX9" fmla="*/ 231703 w 521332"/>
              <a:gd name="connsiteY9" fmla="*/ 198603 h 66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332" h="666147">
                <a:moveTo>
                  <a:pt x="231703" y="198603"/>
                </a:moveTo>
                <a:lnTo>
                  <a:pt x="475819" y="0"/>
                </a:lnTo>
                <a:lnTo>
                  <a:pt x="442718" y="248254"/>
                </a:lnTo>
                <a:lnTo>
                  <a:pt x="521332" y="281354"/>
                </a:lnTo>
                <a:lnTo>
                  <a:pt x="508919" y="517195"/>
                </a:lnTo>
                <a:lnTo>
                  <a:pt x="322729" y="666147"/>
                </a:lnTo>
                <a:lnTo>
                  <a:pt x="0" y="637184"/>
                </a:lnTo>
                <a:lnTo>
                  <a:pt x="78613" y="413756"/>
                </a:lnTo>
                <a:cubicBezTo>
                  <a:pt x="79992" y="353072"/>
                  <a:pt x="81372" y="292387"/>
                  <a:pt x="82751" y="231703"/>
                </a:cubicBezTo>
                <a:lnTo>
                  <a:pt x="231703" y="198603"/>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5400000">
            <a:off x="4211344" y="3727251"/>
            <a:ext cx="529607" cy="599945"/>
          </a:xfrm>
          <a:custGeom>
            <a:avLst/>
            <a:gdLst>
              <a:gd name="connsiteX0" fmla="*/ 256528 w 529607"/>
              <a:gd name="connsiteY0" fmla="*/ 0 h 599945"/>
              <a:gd name="connsiteX1" fmla="*/ 405480 w 529607"/>
              <a:gd name="connsiteY1" fmla="*/ 28962 h 599945"/>
              <a:gd name="connsiteX2" fmla="*/ 401343 w 529607"/>
              <a:gd name="connsiteY2" fmla="*/ 198602 h 599945"/>
              <a:gd name="connsiteX3" fmla="*/ 529607 w 529607"/>
              <a:gd name="connsiteY3" fmla="*/ 252391 h 599945"/>
              <a:gd name="connsiteX4" fmla="*/ 397205 w 529607"/>
              <a:gd name="connsiteY4" fmla="*/ 281353 h 599945"/>
              <a:gd name="connsiteX5" fmla="*/ 397205 w 529607"/>
              <a:gd name="connsiteY5" fmla="*/ 450993 h 599945"/>
              <a:gd name="connsiteX6" fmla="*/ 157227 w 529607"/>
              <a:gd name="connsiteY6" fmla="*/ 599945 h 599945"/>
              <a:gd name="connsiteX7" fmla="*/ 28962 w 529607"/>
              <a:gd name="connsiteY7" fmla="*/ 459268 h 599945"/>
              <a:gd name="connsiteX8" fmla="*/ 0 w 529607"/>
              <a:gd name="connsiteY8" fmla="*/ 347554 h 599945"/>
              <a:gd name="connsiteX9" fmla="*/ 70338 w 529607"/>
              <a:gd name="connsiteY9" fmla="*/ 268941 h 599945"/>
              <a:gd name="connsiteX10" fmla="*/ 202740 w 529607"/>
              <a:gd name="connsiteY10" fmla="*/ 268941 h 599945"/>
              <a:gd name="connsiteX11" fmla="*/ 256528 w 529607"/>
              <a:gd name="connsiteY11" fmla="*/ 0 h 59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607" h="599945">
                <a:moveTo>
                  <a:pt x="256528" y="0"/>
                </a:moveTo>
                <a:lnTo>
                  <a:pt x="405480" y="28962"/>
                </a:lnTo>
                <a:lnTo>
                  <a:pt x="401343" y="198602"/>
                </a:lnTo>
                <a:lnTo>
                  <a:pt x="529607" y="252391"/>
                </a:lnTo>
                <a:lnTo>
                  <a:pt x="397205" y="281353"/>
                </a:lnTo>
                <a:lnTo>
                  <a:pt x="397205" y="450993"/>
                </a:lnTo>
                <a:lnTo>
                  <a:pt x="157227" y="599945"/>
                </a:lnTo>
                <a:lnTo>
                  <a:pt x="28962" y="459268"/>
                </a:lnTo>
                <a:lnTo>
                  <a:pt x="0" y="347554"/>
                </a:lnTo>
                <a:lnTo>
                  <a:pt x="70338" y="268941"/>
                </a:lnTo>
                <a:lnTo>
                  <a:pt x="202740" y="268941"/>
                </a:lnTo>
                <a:lnTo>
                  <a:pt x="256528" y="0"/>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rot="5400000">
            <a:off x="3359007" y="4563036"/>
            <a:ext cx="637184" cy="624771"/>
          </a:xfrm>
          <a:custGeom>
            <a:avLst/>
            <a:gdLst>
              <a:gd name="connsiteX0" fmla="*/ 620634 w 637184"/>
              <a:gd name="connsiteY0" fmla="*/ 62064 h 624771"/>
              <a:gd name="connsiteX1" fmla="*/ 637184 w 637184"/>
              <a:gd name="connsiteY1" fmla="*/ 604084 h 624771"/>
              <a:gd name="connsiteX2" fmla="*/ 351693 w 637184"/>
              <a:gd name="connsiteY2" fmla="*/ 624771 h 624771"/>
              <a:gd name="connsiteX3" fmla="*/ 351693 w 637184"/>
              <a:gd name="connsiteY3" fmla="*/ 583396 h 624771"/>
              <a:gd name="connsiteX4" fmla="*/ 376518 w 637184"/>
              <a:gd name="connsiteY4" fmla="*/ 355830 h 624771"/>
              <a:gd name="connsiteX5" fmla="*/ 198603 w 637184"/>
              <a:gd name="connsiteY5" fmla="*/ 401343 h 624771"/>
              <a:gd name="connsiteX6" fmla="*/ 0 w 637184"/>
              <a:gd name="connsiteY6" fmla="*/ 186190 h 624771"/>
              <a:gd name="connsiteX7" fmla="*/ 343418 w 637184"/>
              <a:gd name="connsiteY7" fmla="*/ 190328 h 624771"/>
              <a:gd name="connsiteX8" fmla="*/ 339280 w 637184"/>
              <a:gd name="connsiteY8" fmla="*/ 0 h 624771"/>
              <a:gd name="connsiteX9" fmla="*/ 620634 w 637184"/>
              <a:gd name="connsiteY9" fmla="*/ 62064 h 62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84" h="624771">
                <a:moveTo>
                  <a:pt x="620634" y="62064"/>
                </a:moveTo>
                <a:lnTo>
                  <a:pt x="637184" y="604084"/>
                </a:lnTo>
                <a:lnTo>
                  <a:pt x="351693" y="624771"/>
                </a:lnTo>
                <a:lnTo>
                  <a:pt x="351693" y="583396"/>
                </a:lnTo>
                <a:lnTo>
                  <a:pt x="376518" y="355830"/>
                </a:lnTo>
                <a:lnTo>
                  <a:pt x="198603" y="401343"/>
                </a:lnTo>
                <a:lnTo>
                  <a:pt x="0" y="186190"/>
                </a:lnTo>
                <a:lnTo>
                  <a:pt x="343418" y="190328"/>
                </a:lnTo>
                <a:cubicBezTo>
                  <a:pt x="342039" y="126885"/>
                  <a:pt x="340659" y="63443"/>
                  <a:pt x="339280" y="0"/>
                </a:cubicBezTo>
                <a:lnTo>
                  <a:pt x="620634" y="62064"/>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rot="5400000">
            <a:off x="3605192" y="4296165"/>
            <a:ext cx="624771" cy="599945"/>
          </a:xfrm>
          <a:custGeom>
            <a:avLst/>
            <a:gdLst>
              <a:gd name="connsiteX0" fmla="*/ 306179 w 624771"/>
              <a:gd name="connsiteY0" fmla="*/ 0 h 599945"/>
              <a:gd name="connsiteX1" fmla="*/ 442718 w 624771"/>
              <a:gd name="connsiteY1" fmla="*/ 0 h 599945"/>
              <a:gd name="connsiteX2" fmla="*/ 500644 w 624771"/>
              <a:gd name="connsiteY2" fmla="*/ 215153 h 599945"/>
              <a:gd name="connsiteX3" fmla="*/ 612358 w 624771"/>
              <a:gd name="connsiteY3" fmla="*/ 235840 h 599945"/>
              <a:gd name="connsiteX4" fmla="*/ 624771 w 624771"/>
              <a:gd name="connsiteY4" fmla="*/ 413755 h 599945"/>
              <a:gd name="connsiteX5" fmla="*/ 289629 w 624771"/>
              <a:gd name="connsiteY5" fmla="*/ 413755 h 599945"/>
              <a:gd name="connsiteX6" fmla="*/ 86888 w 624771"/>
              <a:gd name="connsiteY6" fmla="*/ 599945 h 599945"/>
              <a:gd name="connsiteX7" fmla="*/ 0 w 624771"/>
              <a:gd name="connsiteY7" fmla="*/ 430306 h 599945"/>
              <a:gd name="connsiteX8" fmla="*/ 119989 w 624771"/>
              <a:gd name="connsiteY8" fmla="*/ 144814 h 599945"/>
              <a:gd name="connsiteX9" fmla="*/ 306179 w 624771"/>
              <a:gd name="connsiteY9" fmla="*/ 0 h 59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771" h="599945">
                <a:moveTo>
                  <a:pt x="306179" y="0"/>
                </a:moveTo>
                <a:lnTo>
                  <a:pt x="442718" y="0"/>
                </a:lnTo>
                <a:lnTo>
                  <a:pt x="500644" y="215153"/>
                </a:lnTo>
                <a:lnTo>
                  <a:pt x="612358" y="235840"/>
                </a:lnTo>
                <a:lnTo>
                  <a:pt x="624771" y="413755"/>
                </a:lnTo>
                <a:lnTo>
                  <a:pt x="289629" y="413755"/>
                </a:lnTo>
                <a:lnTo>
                  <a:pt x="86888" y="599945"/>
                </a:lnTo>
                <a:lnTo>
                  <a:pt x="0" y="430306"/>
                </a:lnTo>
                <a:lnTo>
                  <a:pt x="119989" y="144814"/>
                </a:lnTo>
                <a:lnTo>
                  <a:pt x="306179" y="0"/>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p:cNvSpPr/>
          <p:nvPr/>
        </p:nvSpPr>
        <p:spPr>
          <a:xfrm rot="5400000">
            <a:off x="3677599" y="3747938"/>
            <a:ext cx="529607" cy="773723"/>
          </a:xfrm>
          <a:custGeom>
            <a:avLst/>
            <a:gdLst>
              <a:gd name="connsiteX0" fmla="*/ 289629 w 508919"/>
              <a:gd name="connsiteY0" fmla="*/ 0 h 773723"/>
              <a:gd name="connsiteX1" fmla="*/ 219291 w 508919"/>
              <a:gd name="connsiteY1" fmla="*/ 223428 h 773723"/>
              <a:gd name="connsiteX2" fmla="*/ 492369 w 508919"/>
              <a:gd name="connsiteY2" fmla="*/ 252391 h 773723"/>
              <a:gd name="connsiteX3" fmla="*/ 409618 w 508919"/>
              <a:gd name="connsiteY3" fmla="*/ 525469 h 773723"/>
              <a:gd name="connsiteX4" fmla="*/ 508919 w 508919"/>
              <a:gd name="connsiteY4" fmla="*/ 690972 h 773723"/>
              <a:gd name="connsiteX5" fmla="*/ 244116 w 508919"/>
              <a:gd name="connsiteY5" fmla="*/ 773723 h 773723"/>
              <a:gd name="connsiteX6" fmla="*/ 239978 w 508919"/>
              <a:gd name="connsiteY6" fmla="*/ 542020 h 773723"/>
              <a:gd name="connsiteX7" fmla="*/ 0 w 508919"/>
              <a:gd name="connsiteY7" fmla="*/ 434443 h 773723"/>
              <a:gd name="connsiteX8" fmla="*/ 53788 w 508919"/>
              <a:gd name="connsiteY8" fmla="*/ 144814 h 773723"/>
              <a:gd name="connsiteX9" fmla="*/ 289629 w 508919"/>
              <a:gd name="connsiteY9" fmla="*/ 0 h 773723"/>
              <a:gd name="connsiteX0" fmla="*/ 289629 w 529607"/>
              <a:gd name="connsiteY0" fmla="*/ 0 h 773723"/>
              <a:gd name="connsiteX1" fmla="*/ 219291 w 529607"/>
              <a:gd name="connsiteY1" fmla="*/ 223428 h 773723"/>
              <a:gd name="connsiteX2" fmla="*/ 529607 w 529607"/>
              <a:gd name="connsiteY2" fmla="*/ 289629 h 773723"/>
              <a:gd name="connsiteX3" fmla="*/ 409618 w 529607"/>
              <a:gd name="connsiteY3" fmla="*/ 525469 h 773723"/>
              <a:gd name="connsiteX4" fmla="*/ 508919 w 529607"/>
              <a:gd name="connsiteY4" fmla="*/ 690972 h 773723"/>
              <a:gd name="connsiteX5" fmla="*/ 244116 w 529607"/>
              <a:gd name="connsiteY5" fmla="*/ 773723 h 773723"/>
              <a:gd name="connsiteX6" fmla="*/ 239978 w 529607"/>
              <a:gd name="connsiteY6" fmla="*/ 542020 h 773723"/>
              <a:gd name="connsiteX7" fmla="*/ 0 w 529607"/>
              <a:gd name="connsiteY7" fmla="*/ 434443 h 773723"/>
              <a:gd name="connsiteX8" fmla="*/ 53788 w 529607"/>
              <a:gd name="connsiteY8" fmla="*/ 144814 h 773723"/>
              <a:gd name="connsiteX9" fmla="*/ 289629 w 529607"/>
              <a:gd name="connsiteY9"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607" h="773723">
                <a:moveTo>
                  <a:pt x="289629" y="0"/>
                </a:moveTo>
                <a:lnTo>
                  <a:pt x="219291" y="223428"/>
                </a:lnTo>
                <a:lnTo>
                  <a:pt x="529607" y="289629"/>
                </a:lnTo>
                <a:lnTo>
                  <a:pt x="409618" y="525469"/>
                </a:lnTo>
                <a:lnTo>
                  <a:pt x="508919" y="690972"/>
                </a:lnTo>
                <a:lnTo>
                  <a:pt x="244116" y="773723"/>
                </a:lnTo>
                <a:cubicBezTo>
                  <a:pt x="242737" y="696489"/>
                  <a:pt x="241357" y="619254"/>
                  <a:pt x="239978" y="542020"/>
                </a:cubicBezTo>
                <a:lnTo>
                  <a:pt x="0" y="434443"/>
                </a:lnTo>
                <a:lnTo>
                  <a:pt x="53788" y="144814"/>
                </a:lnTo>
                <a:lnTo>
                  <a:pt x="289629" y="0"/>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4079631" y="3268670"/>
            <a:ext cx="711659" cy="612358"/>
          </a:xfrm>
          <a:custGeom>
            <a:avLst/>
            <a:gdLst>
              <a:gd name="connsiteX0" fmla="*/ 153089 w 711659"/>
              <a:gd name="connsiteY0" fmla="*/ 182052 h 612358"/>
              <a:gd name="connsiteX1" fmla="*/ 153089 w 711659"/>
              <a:gd name="connsiteY1" fmla="*/ 115851 h 612358"/>
              <a:gd name="connsiteX2" fmla="*/ 343417 w 711659"/>
              <a:gd name="connsiteY2" fmla="*/ 0 h 612358"/>
              <a:gd name="connsiteX3" fmla="*/ 521332 w 711659"/>
              <a:gd name="connsiteY3" fmla="*/ 165502 h 612358"/>
              <a:gd name="connsiteX4" fmla="*/ 711659 w 711659"/>
              <a:gd name="connsiteY4" fmla="*/ 157227 h 612358"/>
              <a:gd name="connsiteX5" fmla="*/ 695109 w 711659"/>
              <a:gd name="connsiteY5" fmla="*/ 347554 h 612358"/>
              <a:gd name="connsiteX6" fmla="*/ 442718 w 711659"/>
              <a:gd name="connsiteY6" fmla="*/ 492369 h 612358"/>
              <a:gd name="connsiteX7" fmla="*/ 442718 w 711659"/>
              <a:gd name="connsiteY7" fmla="*/ 542020 h 612358"/>
              <a:gd name="connsiteX8" fmla="*/ 359967 w 711659"/>
              <a:gd name="connsiteY8" fmla="*/ 500644 h 612358"/>
              <a:gd name="connsiteX9" fmla="*/ 273079 w 711659"/>
              <a:gd name="connsiteY9" fmla="*/ 496506 h 612358"/>
              <a:gd name="connsiteX10" fmla="*/ 99301 w 711659"/>
              <a:gd name="connsiteY10" fmla="*/ 612358 h 612358"/>
              <a:gd name="connsiteX11" fmla="*/ 0 w 711659"/>
              <a:gd name="connsiteY11" fmla="*/ 471681 h 612358"/>
              <a:gd name="connsiteX12" fmla="*/ 128264 w 711659"/>
              <a:gd name="connsiteY12" fmla="*/ 380655 h 612358"/>
              <a:gd name="connsiteX13" fmla="*/ 153089 w 711659"/>
              <a:gd name="connsiteY13" fmla="*/ 182052 h 61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1659" h="612358">
                <a:moveTo>
                  <a:pt x="153089" y="182052"/>
                </a:moveTo>
                <a:lnTo>
                  <a:pt x="153089" y="115851"/>
                </a:lnTo>
                <a:lnTo>
                  <a:pt x="343417" y="0"/>
                </a:lnTo>
                <a:lnTo>
                  <a:pt x="521332" y="165502"/>
                </a:lnTo>
                <a:lnTo>
                  <a:pt x="711659" y="157227"/>
                </a:lnTo>
                <a:lnTo>
                  <a:pt x="695109" y="347554"/>
                </a:lnTo>
                <a:lnTo>
                  <a:pt x="442718" y="492369"/>
                </a:lnTo>
                <a:lnTo>
                  <a:pt x="442718" y="542020"/>
                </a:lnTo>
                <a:lnTo>
                  <a:pt x="359967" y="500644"/>
                </a:lnTo>
                <a:lnTo>
                  <a:pt x="273079" y="496506"/>
                </a:lnTo>
                <a:lnTo>
                  <a:pt x="99301" y="612358"/>
                </a:lnTo>
                <a:lnTo>
                  <a:pt x="0" y="471681"/>
                </a:lnTo>
                <a:lnTo>
                  <a:pt x="128264" y="380655"/>
                </a:lnTo>
                <a:lnTo>
                  <a:pt x="153089" y="182052"/>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rot="10800000">
            <a:off x="2740406" y="4809385"/>
            <a:ext cx="377371" cy="355601"/>
          </a:xfrm>
          <a:custGeom>
            <a:avLst/>
            <a:gdLst>
              <a:gd name="connsiteX0" fmla="*/ 0 w 377371"/>
              <a:gd name="connsiteY0" fmla="*/ 29029 h 377372"/>
              <a:gd name="connsiteX1" fmla="*/ 377371 w 377371"/>
              <a:gd name="connsiteY1" fmla="*/ 0 h 377372"/>
              <a:gd name="connsiteX2" fmla="*/ 370114 w 377371"/>
              <a:gd name="connsiteY2" fmla="*/ 377372 h 377372"/>
              <a:gd name="connsiteX3" fmla="*/ 116114 w 377371"/>
              <a:gd name="connsiteY3" fmla="*/ 370114 h 377372"/>
              <a:gd name="connsiteX4" fmla="*/ 72571 w 377371"/>
              <a:gd name="connsiteY4" fmla="*/ 195943 h 377372"/>
              <a:gd name="connsiteX5" fmla="*/ 0 w 377371"/>
              <a:gd name="connsiteY5" fmla="*/ 108857 h 377372"/>
              <a:gd name="connsiteX6" fmla="*/ 50800 w 377371"/>
              <a:gd name="connsiteY6" fmla="*/ 29029 h 377372"/>
              <a:gd name="connsiteX0" fmla="*/ 0 w 377371"/>
              <a:gd name="connsiteY0" fmla="*/ 7258 h 355601"/>
              <a:gd name="connsiteX1" fmla="*/ 377371 w 377371"/>
              <a:gd name="connsiteY1" fmla="*/ 0 h 355601"/>
              <a:gd name="connsiteX2" fmla="*/ 370114 w 377371"/>
              <a:gd name="connsiteY2" fmla="*/ 355601 h 355601"/>
              <a:gd name="connsiteX3" fmla="*/ 116114 w 377371"/>
              <a:gd name="connsiteY3" fmla="*/ 348343 h 355601"/>
              <a:gd name="connsiteX4" fmla="*/ 72571 w 377371"/>
              <a:gd name="connsiteY4" fmla="*/ 174172 h 355601"/>
              <a:gd name="connsiteX5" fmla="*/ 0 w 377371"/>
              <a:gd name="connsiteY5" fmla="*/ 87086 h 355601"/>
              <a:gd name="connsiteX6" fmla="*/ 50800 w 377371"/>
              <a:gd name="connsiteY6" fmla="*/ 7258 h 355601"/>
              <a:gd name="connsiteX0" fmla="*/ 0 w 377371"/>
              <a:gd name="connsiteY0" fmla="*/ 7258 h 355601"/>
              <a:gd name="connsiteX1" fmla="*/ 377371 w 377371"/>
              <a:gd name="connsiteY1" fmla="*/ 0 h 355601"/>
              <a:gd name="connsiteX2" fmla="*/ 370114 w 377371"/>
              <a:gd name="connsiteY2" fmla="*/ 355601 h 355601"/>
              <a:gd name="connsiteX3" fmla="*/ 116114 w 377371"/>
              <a:gd name="connsiteY3" fmla="*/ 348343 h 355601"/>
              <a:gd name="connsiteX4" fmla="*/ 72571 w 377371"/>
              <a:gd name="connsiteY4" fmla="*/ 174172 h 355601"/>
              <a:gd name="connsiteX5" fmla="*/ 0 w 377371"/>
              <a:gd name="connsiteY5" fmla="*/ 87086 h 355601"/>
              <a:gd name="connsiteX6" fmla="*/ 1814 w 377371"/>
              <a:gd name="connsiteY6" fmla="*/ 4536 h 35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371" h="355601">
                <a:moveTo>
                  <a:pt x="0" y="7258"/>
                </a:moveTo>
                <a:lnTo>
                  <a:pt x="377371" y="0"/>
                </a:lnTo>
                <a:lnTo>
                  <a:pt x="370114" y="355601"/>
                </a:lnTo>
                <a:lnTo>
                  <a:pt x="116114" y="348343"/>
                </a:lnTo>
                <a:lnTo>
                  <a:pt x="72571" y="174172"/>
                </a:lnTo>
                <a:lnTo>
                  <a:pt x="0" y="87086"/>
                </a:lnTo>
                <a:cubicBezTo>
                  <a:pt x="605" y="59569"/>
                  <a:pt x="1209" y="32053"/>
                  <a:pt x="1814" y="4536"/>
                </a:cubicBezTo>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w="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p:cNvSpPr/>
          <p:nvPr/>
        </p:nvSpPr>
        <p:spPr>
          <a:xfrm rot="10800000">
            <a:off x="2954668" y="4498597"/>
            <a:ext cx="479394" cy="674702"/>
          </a:xfrm>
          <a:custGeom>
            <a:avLst/>
            <a:gdLst>
              <a:gd name="connsiteX0" fmla="*/ 301841 w 479394"/>
              <a:gd name="connsiteY0" fmla="*/ 17755 h 674702"/>
              <a:gd name="connsiteX1" fmla="*/ 306280 w 479394"/>
              <a:gd name="connsiteY1" fmla="*/ 79899 h 674702"/>
              <a:gd name="connsiteX2" fmla="*/ 390618 w 479394"/>
              <a:gd name="connsiteY2" fmla="*/ 142042 h 674702"/>
              <a:gd name="connsiteX3" fmla="*/ 399495 w 479394"/>
              <a:gd name="connsiteY3" fmla="*/ 341790 h 674702"/>
              <a:gd name="connsiteX4" fmla="*/ 479394 w 479394"/>
              <a:gd name="connsiteY4" fmla="*/ 501588 h 674702"/>
              <a:gd name="connsiteX5" fmla="*/ 257453 w 479394"/>
              <a:gd name="connsiteY5" fmla="*/ 674702 h 674702"/>
              <a:gd name="connsiteX6" fmla="*/ 44389 w 479394"/>
              <a:gd name="connsiteY6" fmla="*/ 572609 h 674702"/>
              <a:gd name="connsiteX7" fmla="*/ 79899 w 479394"/>
              <a:gd name="connsiteY7" fmla="*/ 315157 h 674702"/>
              <a:gd name="connsiteX8" fmla="*/ 0 w 479394"/>
              <a:gd name="connsiteY8" fmla="*/ 164236 h 674702"/>
              <a:gd name="connsiteX9" fmla="*/ 84338 w 479394"/>
              <a:gd name="connsiteY9" fmla="*/ 0 h 674702"/>
              <a:gd name="connsiteX10" fmla="*/ 301841 w 479394"/>
              <a:gd name="connsiteY10" fmla="*/ 17755 h 67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394" h="674702">
                <a:moveTo>
                  <a:pt x="301841" y="17755"/>
                </a:moveTo>
                <a:lnTo>
                  <a:pt x="306280" y="79899"/>
                </a:lnTo>
                <a:lnTo>
                  <a:pt x="390618" y="142042"/>
                </a:lnTo>
                <a:lnTo>
                  <a:pt x="399495" y="341790"/>
                </a:lnTo>
                <a:lnTo>
                  <a:pt x="479394" y="501588"/>
                </a:lnTo>
                <a:lnTo>
                  <a:pt x="257453" y="674702"/>
                </a:lnTo>
                <a:lnTo>
                  <a:pt x="44389" y="572609"/>
                </a:lnTo>
                <a:lnTo>
                  <a:pt x="79899" y="315157"/>
                </a:lnTo>
                <a:lnTo>
                  <a:pt x="0" y="164236"/>
                </a:lnTo>
                <a:lnTo>
                  <a:pt x="84338" y="0"/>
                </a:lnTo>
                <a:lnTo>
                  <a:pt x="301841" y="17755"/>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rot="10800000">
            <a:off x="2746042" y="4387626"/>
            <a:ext cx="350668" cy="435005"/>
          </a:xfrm>
          <a:custGeom>
            <a:avLst/>
            <a:gdLst>
              <a:gd name="connsiteX0" fmla="*/ 88776 w 350668"/>
              <a:gd name="connsiteY0" fmla="*/ 8877 h 435005"/>
              <a:gd name="connsiteX1" fmla="*/ 346229 w 350668"/>
              <a:gd name="connsiteY1" fmla="*/ 0 h 435005"/>
              <a:gd name="connsiteX2" fmla="*/ 350668 w 350668"/>
              <a:gd name="connsiteY2" fmla="*/ 435005 h 435005"/>
              <a:gd name="connsiteX3" fmla="*/ 0 w 350668"/>
              <a:gd name="connsiteY3" fmla="*/ 266330 h 435005"/>
              <a:gd name="connsiteX4" fmla="*/ 137604 w 350668"/>
              <a:gd name="connsiteY4" fmla="*/ 159798 h 435005"/>
              <a:gd name="connsiteX5" fmla="*/ 88776 w 350668"/>
              <a:gd name="connsiteY5" fmla="*/ 8877 h 4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668" h="435005">
                <a:moveTo>
                  <a:pt x="88776" y="8877"/>
                </a:moveTo>
                <a:lnTo>
                  <a:pt x="346229" y="0"/>
                </a:lnTo>
                <a:cubicBezTo>
                  <a:pt x="347709" y="145002"/>
                  <a:pt x="349188" y="290003"/>
                  <a:pt x="350668" y="435005"/>
                </a:cubicBezTo>
                <a:lnTo>
                  <a:pt x="0" y="266330"/>
                </a:lnTo>
                <a:lnTo>
                  <a:pt x="137604" y="159798"/>
                </a:lnTo>
                <a:lnTo>
                  <a:pt x="88776" y="8877"/>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rot="10800000">
            <a:off x="2737724" y="4050274"/>
            <a:ext cx="612001" cy="514905"/>
          </a:xfrm>
          <a:custGeom>
            <a:avLst/>
            <a:gdLst>
              <a:gd name="connsiteX0" fmla="*/ 603682 w 616998"/>
              <a:gd name="connsiteY0" fmla="*/ 514905 h 514905"/>
              <a:gd name="connsiteX1" fmla="*/ 603682 w 616998"/>
              <a:gd name="connsiteY1" fmla="*/ 146482 h 514905"/>
              <a:gd name="connsiteX2" fmla="*/ 235258 w 616998"/>
              <a:gd name="connsiteY2" fmla="*/ 4439 h 514905"/>
              <a:gd name="connsiteX3" fmla="*/ 186431 w 616998"/>
              <a:gd name="connsiteY3" fmla="*/ 62144 h 514905"/>
              <a:gd name="connsiteX4" fmla="*/ 35511 w 616998"/>
              <a:gd name="connsiteY4" fmla="*/ 0 h 514905"/>
              <a:gd name="connsiteX5" fmla="*/ 0 w 616998"/>
              <a:gd name="connsiteY5" fmla="*/ 221942 h 514905"/>
              <a:gd name="connsiteX6" fmla="*/ 155359 w 616998"/>
              <a:gd name="connsiteY6" fmla="*/ 221942 h 514905"/>
              <a:gd name="connsiteX7" fmla="*/ 221942 w 616998"/>
              <a:gd name="connsiteY7" fmla="*/ 443883 h 514905"/>
              <a:gd name="connsiteX8" fmla="*/ 435006 w 616998"/>
              <a:gd name="connsiteY8" fmla="*/ 466078 h 514905"/>
              <a:gd name="connsiteX9" fmla="*/ 616998 w 616998"/>
              <a:gd name="connsiteY9" fmla="*/ 435006 h 514905"/>
              <a:gd name="connsiteX0" fmla="*/ 603682 w 612001"/>
              <a:gd name="connsiteY0" fmla="*/ 514905 h 514905"/>
              <a:gd name="connsiteX1" fmla="*/ 603682 w 612001"/>
              <a:gd name="connsiteY1" fmla="*/ 146482 h 514905"/>
              <a:gd name="connsiteX2" fmla="*/ 235258 w 612001"/>
              <a:gd name="connsiteY2" fmla="*/ 4439 h 514905"/>
              <a:gd name="connsiteX3" fmla="*/ 186431 w 612001"/>
              <a:gd name="connsiteY3" fmla="*/ 62144 h 514905"/>
              <a:gd name="connsiteX4" fmla="*/ 35511 w 612001"/>
              <a:gd name="connsiteY4" fmla="*/ 0 h 514905"/>
              <a:gd name="connsiteX5" fmla="*/ 0 w 612001"/>
              <a:gd name="connsiteY5" fmla="*/ 221942 h 514905"/>
              <a:gd name="connsiteX6" fmla="*/ 155359 w 612001"/>
              <a:gd name="connsiteY6" fmla="*/ 221942 h 514905"/>
              <a:gd name="connsiteX7" fmla="*/ 221942 w 612001"/>
              <a:gd name="connsiteY7" fmla="*/ 443883 h 514905"/>
              <a:gd name="connsiteX8" fmla="*/ 435006 w 612001"/>
              <a:gd name="connsiteY8" fmla="*/ 466078 h 514905"/>
              <a:gd name="connsiteX9" fmla="*/ 612001 w 612001"/>
              <a:gd name="connsiteY9" fmla="*/ 512455 h 514905"/>
              <a:gd name="connsiteX0" fmla="*/ 603682 w 612001"/>
              <a:gd name="connsiteY0" fmla="*/ 514905 h 514905"/>
              <a:gd name="connsiteX1" fmla="*/ 598685 w 612001"/>
              <a:gd name="connsiteY1" fmla="*/ 173964 h 514905"/>
              <a:gd name="connsiteX2" fmla="*/ 235258 w 612001"/>
              <a:gd name="connsiteY2" fmla="*/ 4439 h 514905"/>
              <a:gd name="connsiteX3" fmla="*/ 186431 w 612001"/>
              <a:gd name="connsiteY3" fmla="*/ 62144 h 514905"/>
              <a:gd name="connsiteX4" fmla="*/ 35511 w 612001"/>
              <a:gd name="connsiteY4" fmla="*/ 0 h 514905"/>
              <a:gd name="connsiteX5" fmla="*/ 0 w 612001"/>
              <a:gd name="connsiteY5" fmla="*/ 221942 h 514905"/>
              <a:gd name="connsiteX6" fmla="*/ 155359 w 612001"/>
              <a:gd name="connsiteY6" fmla="*/ 221942 h 514905"/>
              <a:gd name="connsiteX7" fmla="*/ 221942 w 612001"/>
              <a:gd name="connsiteY7" fmla="*/ 443883 h 514905"/>
              <a:gd name="connsiteX8" fmla="*/ 435006 w 612001"/>
              <a:gd name="connsiteY8" fmla="*/ 466078 h 514905"/>
              <a:gd name="connsiteX9" fmla="*/ 612001 w 612001"/>
              <a:gd name="connsiteY9" fmla="*/ 512455 h 51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2001" h="514905">
                <a:moveTo>
                  <a:pt x="603682" y="514905"/>
                </a:moveTo>
                <a:cubicBezTo>
                  <a:pt x="602016" y="401258"/>
                  <a:pt x="600351" y="287611"/>
                  <a:pt x="598685" y="173964"/>
                </a:cubicBezTo>
                <a:lnTo>
                  <a:pt x="235258" y="4439"/>
                </a:lnTo>
                <a:lnTo>
                  <a:pt x="186431" y="62144"/>
                </a:lnTo>
                <a:lnTo>
                  <a:pt x="35511" y="0"/>
                </a:lnTo>
                <a:lnTo>
                  <a:pt x="0" y="221942"/>
                </a:lnTo>
                <a:lnTo>
                  <a:pt x="155359" y="221942"/>
                </a:lnTo>
                <a:lnTo>
                  <a:pt x="221942" y="443883"/>
                </a:lnTo>
                <a:lnTo>
                  <a:pt x="435006" y="466078"/>
                </a:lnTo>
                <a:lnTo>
                  <a:pt x="612001" y="512455"/>
                </a:lnTo>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rot="10800000">
            <a:off x="3369347" y="4655442"/>
            <a:ext cx="542020" cy="504782"/>
          </a:xfrm>
          <a:custGeom>
            <a:avLst/>
            <a:gdLst>
              <a:gd name="connsiteX0" fmla="*/ 525470 w 542020"/>
              <a:gd name="connsiteY0" fmla="*/ 12413 h 504782"/>
              <a:gd name="connsiteX1" fmla="*/ 467544 w 542020"/>
              <a:gd name="connsiteY1" fmla="*/ 144815 h 504782"/>
              <a:gd name="connsiteX2" fmla="*/ 542020 w 542020"/>
              <a:gd name="connsiteY2" fmla="*/ 306179 h 504782"/>
              <a:gd name="connsiteX3" fmla="*/ 293766 w 542020"/>
              <a:gd name="connsiteY3" fmla="*/ 504782 h 504782"/>
              <a:gd name="connsiteX4" fmla="*/ 157227 w 542020"/>
              <a:gd name="connsiteY4" fmla="*/ 455131 h 504782"/>
              <a:gd name="connsiteX5" fmla="*/ 157227 w 542020"/>
              <a:gd name="connsiteY5" fmla="*/ 297904 h 504782"/>
              <a:gd name="connsiteX6" fmla="*/ 0 w 542020"/>
              <a:gd name="connsiteY6" fmla="*/ 239978 h 504782"/>
              <a:gd name="connsiteX7" fmla="*/ 161365 w 542020"/>
              <a:gd name="connsiteY7" fmla="*/ 0 h 504782"/>
              <a:gd name="connsiteX8" fmla="*/ 525470 w 542020"/>
              <a:gd name="connsiteY8" fmla="*/ 12413 h 50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020" h="504782">
                <a:moveTo>
                  <a:pt x="525470" y="12413"/>
                </a:moveTo>
                <a:lnTo>
                  <a:pt x="467544" y="144815"/>
                </a:lnTo>
                <a:lnTo>
                  <a:pt x="542020" y="306179"/>
                </a:lnTo>
                <a:lnTo>
                  <a:pt x="293766" y="504782"/>
                </a:lnTo>
                <a:lnTo>
                  <a:pt x="157227" y="455131"/>
                </a:lnTo>
                <a:lnTo>
                  <a:pt x="157227" y="297904"/>
                </a:lnTo>
                <a:lnTo>
                  <a:pt x="0" y="239978"/>
                </a:lnTo>
                <a:lnTo>
                  <a:pt x="161365" y="0"/>
                </a:lnTo>
                <a:lnTo>
                  <a:pt x="525470" y="12413"/>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p:nvPr/>
        </p:nvSpPr>
        <p:spPr>
          <a:xfrm rot="10800000">
            <a:off x="3758277" y="4634754"/>
            <a:ext cx="537883" cy="562708"/>
          </a:xfrm>
          <a:custGeom>
            <a:avLst/>
            <a:gdLst>
              <a:gd name="connsiteX0" fmla="*/ 91026 w 537883"/>
              <a:gd name="connsiteY0" fmla="*/ 12413 h 537883"/>
              <a:gd name="connsiteX1" fmla="*/ 537883 w 537883"/>
              <a:gd name="connsiteY1" fmla="*/ 24826 h 537883"/>
              <a:gd name="connsiteX2" fmla="*/ 397206 w 537883"/>
              <a:gd name="connsiteY2" fmla="*/ 268942 h 537883"/>
              <a:gd name="connsiteX3" fmla="*/ 335142 w 537883"/>
              <a:gd name="connsiteY3" fmla="*/ 537883 h 537883"/>
              <a:gd name="connsiteX4" fmla="*/ 128264 w 537883"/>
              <a:gd name="connsiteY4" fmla="*/ 529608 h 537883"/>
              <a:gd name="connsiteX5" fmla="*/ 0 w 537883"/>
              <a:gd name="connsiteY5" fmla="*/ 285492 h 537883"/>
              <a:gd name="connsiteX6" fmla="*/ 165502 w 537883"/>
              <a:gd name="connsiteY6" fmla="*/ 0 h 537883"/>
              <a:gd name="connsiteX0" fmla="*/ 91026 w 537883"/>
              <a:gd name="connsiteY0" fmla="*/ 37238 h 562708"/>
              <a:gd name="connsiteX1" fmla="*/ 537883 w 537883"/>
              <a:gd name="connsiteY1" fmla="*/ 49651 h 562708"/>
              <a:gd name="connsiteX2" fmla="*/ 397206 w 537883"/>
              <a:gd name="connsiteY2" fmla="*/ 293767 h 562708"/>
              <a:gd name="connsiteX3" fmla="*/ 335142 w 537883"/>
              <a:gd name="connsiteY3" fmla="*/ 562708 h 562708"/>
              <a:gd name="connsiteX4" fmla="*/ 128264 w 537883"/>
              <a:gd name="connsiteY4" fmla="*/ 554433 h 562708"/>
              <a:gd name="connsiteX5" fmla="*/ 0 w 537883"/>
              <a:gd name="connsiteY5" fmla="*/ 310317 h 562708"/>
              <a:gd name="connsiteX6" fmla="*/ 91026 w 537883"/>
              <a:gd name="connsiteY6" fmla="*/ 0 h 56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83" h="562708">
                <a:moveTo>
                  <a:pt x="91026" y="37238"/>
                </a:moveTo>
                <a:lnTo>
                  <a:pt x="537883" y="49651"/>
                </a:lnTo>
                <a:lnTo>
                  <a:pt x="397206" y="293767"/>
                </a:lnTo>
                <a:lnTo>
                  <a:pt x="335142" y="562708"/>
                </a:lnTo>
                <a:lnTo>
                  <a:pt x="128264" y="554433"/>
                </a:lnTo>
                <a:lnTo>
                  <a:pt x="0" y="310317"/>
                </a:lnTo>
                <a:lnTo>
                  <a:pt x="91026" y="0"/>
                </a:lnTo>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rot="10800000">
            <a:off x="3323834" y="4187898"/>
            <a:ext cx="521332" cy="666147"/>
          </a:xfrm>
          <a:custGeom>
            <a:avLst/>
            <a:gdLst>
              <a:gd name="connsiteX0" fmla="*/ 231703 w 521332"/>
              <a:gd name="connsiteY0" fmla="*/ 198603 h 666147"/>
              <a:gd name="connsiteX1" fmla="*/ 475819 w 521332"/>
              <a:gd name="connsiteY1" fmla="*/ 0 h 666147"/>
              <a:gd name="connsiteX2" fmla="*/ 442718 w 521332"/>
              <a:gd name="connsiteY2" fmla="*/ 248254 h 666147"/>
              <a:gd name="connsiteX3" fmla="*/ 521332 w 521332"/>
              <a:gd name="connsiteY3" fmla="*/ 281354 h 666147"/>
              <a:gd name="connsiteX4" fmla="*/ 508919 w 521332"/>
              <a:gd name="connsiteY4" fmla="*/ 517195 h 666147"/>
              <a:gd name="connsiteX5" fmla="*/ 322729 w 521332"/>
              <a:gd name="connsiteY5" fmla="*/ 666147 h 666147"/>
              <a:gd name="connsiteX6" fmla="*/ 0 w 521332"/>
              <a:gd name="connsiteY6" fmla="*/ 637184 h 666147"/>
              <a:gd name="connsiteX7" fmla="*/ 78613 w 521332"/>
              <a:gd name="connsiteY7" fmla="*/ 413756 h 666147"/>
              <a:gd name="connsiteX8" fmla="*/ 82751 w 521332"/>
              <a:gd name="connsiteY8" fmla="*/ 231703 h 666147"/>
              <a:gd name="connsiteX9" fmla="*/ 231703 w 521332"/>
              <a:gd name="connsiteY9" fmla="*/ 198603 h 66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332" h="666147">
                <a:moveTo>
                  <a:pt x="231703" y="198603"/>
                </a:moveTo>
                <a:lnTo>
                  <a:pt x="475819" y="0"/>
                </a:lnTo>
                <a:lnTo>
                  <a:pt x="442718" y="248254"/>
                </a:lnTo>
                <a:lnTo>
                  <a:pt x="521332" y="281354"/>
                </a:lnTo>
                <a:lnTo>
                  <a:pt x="508919" y="517195"/>
                </a:lnTo>
                <a:lnTo>
                  <a:pt x="322729" y="666147"/>
                </a:lnTo>
                <a:lnTo>
                  <a:pt x="0" y="637184"/>
                </a:lnTo>
                <a:lnTo>
                  <a:pt x="78613" y="413756"/>
                </a:lnTo>
                <a:cubicBezTo>
                  <a:pt x="79992" y="353072"/>
                  <a:pt x="81372" y="292387"/>
                  <a:pt x="82751" y="231703"/>
                </a:cubicBezTo>
                <a:lnTo>
                  <a:pt x="231703" y="198603"/>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p:cNvSpPr/>
          <p:nvPr/>
        </p:nvSpPr>
        <p:spPr>
          <a:xfrm rot="10800000">
            <a:off x="3630013" y="4303750"/>
            <a:ext cx="529607" cy="599945"/>
          </a:xfrm>
          <a:custGeom>
            <a:avLst/>
            <a:gdLst>
              <a:gd name="connsiteX0" fmla="*/ 256528 w 529607"/>
              <a:gd name="connsiteY0" fmla="*/ 0 h 599945"/>
              <a:gd name="connsiteX1" fmla="*/ 405480 w 529607"/>
              <a:gd name="connsiteY1" fmla="*/ 28962 h 599945"/>
              <a:gd name="connsiteX2" fmla="*/ 401343 w 529607"/>
              <a:gd name="connsiteY2" fmla="*/ 198602 h 599945"/>
              <a:gd name="connsiteX3" fmla="*/ 529607 w 529607"/>
              <a:gd name="connsiteY3" fmla="*/ 252391 h 599945"/>
              <a:gd name="connsiteX4" fmla="*/ 397205 w 529607"/>
              <a:gd name="connsiteY4" fmla="*/ 281353 h 599945"/>
              <a:gd name="connsiteX5" fmla="*/ 397205 w 529607"/>
              <a:gd name="connsiteY5" fmla="*/ 450993 h 599945"/>
              <a:gd name="connsiteX6" fmla="*/ 157227 w 529607"/>
              <a:gd name="connsiteY6" fmla="*/ 599945 h 599945"/>
              <a:gd name="connsiteX7" fmla="*/ 28962 w 529607"/>
              <a:gd name="connsiteY7" fmla="*/ 459268 h 599945"/>
              <a:gd name="connsiteX8" fmla="*/ 0 w 529607"/>
              <a:gd name="connsiteY8" fmla="*/ 347554 h 599945"/>
              <a:gd name="connsiteX9" fmla="*/ 70338 w 529607"/>
              <a:gd name="connsiteY9" fmla="*/ 268941 h 599945"/>
              <a:gd name="connsiteX10" fmla="*/ 202740 w 529607"/>
              <a:gd name="connsiteY10" fmla="*/ 268941 h 599945"/>
              <a:gd name="connsiteX11" fmla="*/ 256528 w 529607"/>
              <a:gd name="connsiteY11" fmla="*/ 0 h 59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607" h="599945">
                <a:moveTo>
                  <a:pt x="256528" y="0"/>
                </a:moveTo>
                <a:lnTo>
                  <a:pt x="405480" y="28962"/>
                </a:lnTo>
                <a:lnTo>
                  <a:pt x="401343" y="198602"/>
                </a:lnTo>
                <a:lnTo>
                  <a:pt x="529607" y="252391"/>
                </a:lnTo>
                <a:lnTo>
                  <a:pt x="397205" y="281353"/>
                </a:lnTo>
                <a:lnTo>
                  <a:pt x="397205" y="450993"/>
                </a:lnTo>
                <a:lnTo>
                  <a:pt x="157227" y="599945"/>
                </a:lnTo>
                <a:lnTo>
                  <a:pt x="28962" y="459268"/>
                </a:lnTo>
                <a:lnTo>
                  <a:pt x="0" y="347554"/>
                </a:lnTo>
                <a:lnTo>
                  <a:pt x="70338" y="268941"/>
                </a:lnTo>
                <a:lnTo>
                  <a:pt x="202740" y="268941"/>
                </a:lnTo>
                <a:lnTo>
                  <a:pt x="256528" y="0"/>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rot="10800000">
            <a:off x="2728026" y="3492789"/>
            <a:ext cx="637184" cy="624771"/>
          </a:xfrm>
          <a:custGeom>
            <a:avLst/>
            <a:gdLst>
              <a:gd name="connsiteX0" fmla="*/ 620634 w 637184"/>
              <a:gd name="connsiteY0" fmla="*/ 62064 h 624771"/>
              <a:gd name="connsiteX1" fmla="*/ 637184 w 637184"/>
              <a:gd name="connsiteY1" fmla="*/ 604084 h 624771"/>
              <a:gd name="connsiteX2" fmla="*/ 351693 w 637184"/>
              <a:gd name="connsiteY2" fmla="*/ 624771 h 624771"/>
              <a:gd name="connsiteX3" fmla="*/ 351693 w 637184"/>
              <a:gd name="connsiteY3" fmla="*/ 583396 h 624771"/>
              <a:gd name="connsiteX4" fmla="*/ 376518 w 637184"/>
              <a:gd name="connsiteY4" fmla="*/ 355830 h 624771"/>
              <a:gd name="connsiteX5" fmla="*/ 198603 w 637184"/>
              <a:gd name="connsiteY5" fmla="*/ 401343 h 624771"/>
              <a:gd name="connsiteX6" fmla="*/ 0 w 637184"/>
              <a:gd name="connsiteY6" fmla="*/ 186190 h 624771"/>
              <a:gd name="connsiteX7" fmla="*/ 343418 w 637184"/>
              <a:gd name="connsiteY7" fmla="*/ 190328 h 624771"/>
              <a:gd name="connsiteX8" fmla="*/ 339280 w 637184"/>
              <a:gd name="connsiteY8" fmla="*/ 0 h 624771"/>
              <a:gd name="connsiteX9" fmla="*/ 620634 w 637184"/>
              <a:gd name="connsiteY9" fmla="*/ 62064 h 62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84" h="624771">
                <a:moveTo>
                  <a:pt x="620634" y="62064"/>
                </a:moveTo>
                <a:lnTo>
                  <a:pt x="637184" y="604084"/>
                </a:lnTo>
                <a:lnTo>
                  <a:pt x="351693" y="624771"/>
                </a:lnTo>
                <a:lnTo>
                  <a:pt x="351693" y="583396"/>
                </a:lnTo>
                <a:lnTo>
                  <a:pt x="376518" y="355830"/>
                </a:lnTo>
                <a:lnTo>
                  <a:pt x="198603" y="401343"/>
                </a:lnTo>
                <a:lnTo>
                  <a:pt x="0" y="186190"/>
                </a:lnTo>
                <a:lnTo>
                  <a:pt x="343418" y="190328"/>
                </a:lnTo>
                <a:cubicBezTo>
                  <a:pt x="342039" y="126885"/>
                  <a:pt x="340659" y="63443"/>
                  <a:pt x="339280" y="0"/>
                </a:cubicBezTo>
                <a:lnTo>
                  <a:pt x="620634" y="62064"/>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rot="10800000">
            <a:off x="3013517" y="3745180"/>
            <a:ext cx="624771" cy="599945"/>
          </a:xfrm>
          <a:custGeom>
            <a:avLst/>
            <a:gdLst>
              <a:gd name="connsiteX0" fmla="*/ 306179 w 624771"/>
              <a:gd name="connsiteY0" fmla="*/ 0 h 599945"/>
              <a:gd name="connsiteX1" fmla="*/ 442718 w 624771"/>
              <a:gd name="connsiteY1" fmla="*/ 0 h 599945"/>
              <a:gd name="connsiteX2" fmla="*/ 500644 w 624771"/>
              <a:gd name="connsiteY2" fmla="*/ 215153 h 599945"/>
              <a:gd name="connsiteX3" fmla="*/ 612358 w 624771"/>
              <a:gd name="connsiteY3" fmla="*/ 235840 h 599945"/>
              <a:gd name="connsiteX4" fmla="*/ 624771 w 624771"/>
              <a:gd name="connsiteY4" fmla="*/ 413755 h 599945"/>
              <a:gd name="connsiteX5" fmla="*/ 289629 w 624771"/>
              <a:gd name="connsiteY5" fmla="*/ 413755 h 599945"/>
              <a:gd name="connsiteX6" fmla="*/ 86888 w 624771"/>
              <a:gd name="connsiteY6" fmla="*/ 599945 h 599945"/>
              <a:gd name="connsiteX7" fmla="*/ 0 w 624771"/>
              <a:gd name="connsiteY7" fmla="*/ 430306 h 599945"/>
              <a:gd name="connsiteX8" fmla="*/ 119989 w 624771"/>
              <a:gd name="connsiteY8" fmla="*/ 144814 h 599945"/>
              <a:gd name="connsiteX9" fmla="*/ 306179 w 624771"/>
              <a:gd name="connsiteY9" fmla="*/ 0 h 59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771" h="599945">
                <a:moveTo>
                  <a:pt x="306179" y="0"/>
                </a:moveTo>
                <a:lnTo>
                  <a:pt x="442718" y="0"/>
                </a:lnTo>
                <a:lnTo>
                  <a:pt x="500644" y="215153"/>
                </a:lnTo>
                <a:lnTo>
                  <a:pt x="612358" y="235840"/>
                </a:lnTo>
                <a:lnTo>
                  <a:pt x="624771" y="413755"/>
                </a:lnTo>
                <a:lnTo>
                  <a:pt x="289629" y="413755"/>
                </a:lnTo>
                <a:lnTo>
                  <a:pt x="86888" y="599945"/>
                </a:lnTo>
                <a:lnTo>
                  <a:pt x="0" y="430306"/>
                </a:lnTo>
                <a:lnTo>
                  <a:pt x="119989" y="144814"/>
                </a:lnTo>
                <a:lnTo>
                  <a:pt x="306179" y="0"/>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rot="10800000">
            <a:off x="3522437" y="3683116"/>
            <a:ext cx="529607" cy="773723"/>
          </a:xfrm>
          <a:custGeom>
            <a:avLst/>
            <a:gdLst>
              <a:gd name="connsiteX0" fmla="*/ 289629 w 508919"/>
              <a:gd name="connsiteY0" fmla="*/ 0 h 773723"/>
              <a:gd name="connsiteX1" fmla="*/ 219291 w 508919"/>
              <a:gd name="connsiteY1" fmla="*/ 223428 h 773723"/>
              <a:gd name="connsiteX2" fmla="*/ 492369 w 508919"/>
              <a:gd name="connsiteY2" fmla="*/ 252391 h 773723"/>
              <a:gd name="connsiteX3" fmla="*/ 409618 w 508919"/>
              <a:gd name="connsiteY3" fmla="*/ 525469 h 773723"/>
              <a:gd name="connsiteX4" fmla="*/ 508919 w 508919"/>
              <a:gd name="connsiteY4" fmla="*/ 690972 h 773723"/>
              <a:gd name="connsiteX5" fmla="*/ 244116 w 508919"/>
              <a:gd name="connsiteY5" fmla="*/ 773723 h 773723"/>
              <a:gd name="connsiteX6" fmla="*/ 239978 w 508919"/>
              <a:gd name="connsiteY6" fmla="*/ 542020 h 773723"/>
              <a:gd name="connsiteX7" fmla="*/ 0 w 508919"/>
              <a:gd name="connsiteY7" fmla="*/ 434443 h 773723"/>
              <a:gd name="connsiteX8" fmla="*/ 53788 w 508919"/>
              <a:gd name="connsiteY8" fmla="*/ 144814 h 773723"/>
              <a:gd name="connsiteX9" fmla="*/ 289629 w 508919"/>
              <a:gd name="connsiteY9" fmla="*/ 0 h 773723"/>
              <a:gd name="connsiteX0" fmla="*/ 289629 w 529607"/>
              <a:gd name="connsiteY0" fmla="*/ 0 h 773723"/>
              <a:gd name="connsiteX1" fmla="*/ 219291 w 529607"/>
              <a:gd name="connsiteY1" fmla="*/ 223428 h 773723"/>
              <a:gd name="connsiteX2" fmla="*/ 529607 w 529607"/>
              <a:gd name="connsiteY2" fmla="*/ 289629 h 773723"/>
              <a:gd name="connsiteX3" fmla="*/ 409618 w 529607"/>
              <a:gd name="connsiteY3" fmla="*/ 525469 h 773723"/>
              <a:gd name="connsiteX4" fmla="*/ 508919 w 529607"/>
              <a:gd name="connsiteY4" fmla="*/ 690972 h 773723"/>
              <a:gd name="connsiteX5" fmla="*/ 244116 w 529607"/>
              <a:gd name="connsiteY5" fmla="*/ 773723 h 773723"/>
              <a:gd name="connsiteX6" fmla="*/ 239978 w 529607"/>
              <a:gd name="connsiteY6" fmla="*/ 542020 h 773723"/>
              <a:gd name="connsiteX7" fmla="*/ 0 w 529607"/>
              <a:gd name="connsiteY7" fmla="*/ 434443 h 773723"/>
              <a:gd name="connsiteX8" fmla="*/ 53788 w 529607"/>
              <a:gd name="connsiteY8" fmla="*/ 144814 h 773723"/>
              <a:gd name="connsiteX9" fmla="*/ 289629 w 529607"/>
              <a:gd name="connsiteY9"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607" h="773723">
                <a:moveTo>
                  <a:pt x="289629" y="0"/>
                </a:moveTo>
                <a:lnTo>
                  <a:pt x="219291" y="223428"/>
                </a:lnTo>
                <a:lnTo>
                  <a:pt x="529607" y="289629"/>
                </a:lnTo>
                <a:lnTo>
                  <a:pt x="409618" y="525469"/>
                </a:lnTo>
                <a:lnTo>
                  <a:pt x="508919" y="690972"/>
                </a:lnTo>
                <a:lnTo>
                  <a:pt x="244116" y="773723"/>
                </a:lnTo>
                <a:cubicBezTo>
                  <a:pt x="242737" y="696489"/>
                  <a:pt x="241357" y="619254"/>
                  <a:pt x="239978" y="542020"/>
                </a:cubicBezTo>
                <a:lnTo>
                  <a:pt x="0" y="434443"/>
                </a:lnTo>
                <a:lnTo>
                  <a:pt x="53788" y="144814"/>
                </a:lnTo>
                <a:lnTo>
                  <a:pt x="289629" y="0"/>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w="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p:cNvSpPr/>
          <p:nvPr/>
        </p:nvSpPr>
        <p:spPr>
          <a:xfrm rot="16200000">
            <a:off x="2735825" y="2004466"/>
            <a:ext cx="377371" cy="355601"/>
          </a:xfrm>
          <a:custGeom>
            <a:avLst/>
            <a:gdLst>
              <a:gd name="connsiteX0" fmla="*/ 0 w 377371"/>
              <a:gd name="connsiteY0" fmla="*/ 29029 h 377372"/>
              <a:gd name="connsiteX1" fmla="*/ 377371 w 377371"/>
              <a:gd name="connsiteY1" fmla="*/ 0 h 377372"/>
              <a:gd name="connsiteX2" fmla="*/ 370114 w 377371"/>
              <a:gd name="connsiteY2" fmla="*/ 377372 h 377372"/>
              <a:gd name="connsiteX3" fmla="*/ 116114 w 377371"/>
              <a:gd name="connsiteY3" fmla="*/ 370114 h 377372"/>
              <a:gd name="connsiteX4" fmla="*/ 72571 w 377371"/>
              <a:gd name="connsiteY4" fmla="*/ 195943 h 377372"/>
              <a:gd name="connsiteX5" fmla="*/ 0 w 377371"/>
              <a:gd name="connsiteY5" fmla="*/ 108857 h 377372"/>
              <a:gd name="connsiteX6" fmla="*/ 50800 w 377371"/>
              <a:gd name="connsiteY6" fmla="*/ 29029 h 377372"/>
              <a:gd name="connsiteX0" fmla="*/ 0 w 377371"/>
              <a:gd name="connsiteY0" fmla="*/ 7258 h 355601"/>
              <a:gd name="connsiteX1" fmla="*/ 377371 w 377371"/>
              <a:gd name="connsiteY1" fmla="*/ 0 h 355601"/>
              <a:gd name="connsiteX2" fmla="*/ 370114 w 377371"/>
              <a:gd name="connsiteY2" fmla="*/ 355601 h 355601"/>
              <a:gd name="connsiteX3" fmla="*/ 116114 w 377371"/>
              <a:gd name="connsiteY3" fmla="*/ 348343 h 355601"/>
              <a:gd name="connsiteX4" fmla="*/ 72571 w 377371"/>
              <a:gd name="connsiteY4" fmla="*/ 174172 h 355601"/>
              <a:gd name="connsiteX5" fmla="*/ 0 w 377371"/>
              <a:gd name="connsiteY5" fmla="*/ 87086 h 355601"/>
              <a:gd name="connsiteX6" fmla="*/ 50800 w 377371"/>
              <a:gd name="connsiteY6" fmla="*/ 7258 h 355601"/>
              <a:gd name="connsiteX0" fmla="*/ 0 w 377371"/>
              <a:gd name="connsiteY0" fmla="*/ 7258 h 355601"/>
              <a:gd name="connsiteX1" fmla="*/ 377371 w 377371"/>
              <a:gd name="connsiteY1" fmla="*/ 0 h 355601"/>
              <a:gd name="connsiteX2" fmla="*/ 370114 w 377371"/>
              <a:gd name="connsiteY2" fmla="*/ 355601 h 355601"/>
              <a:gd name="connsiteX3" fmla="*/ 116114 w 377371"/>
              <a:gd name="connsiteY3" fmla="*/ 348343 h 355601"/>
              <a:gd name="connsiteX4" fmla="*/ 72571 w 377371"/>
              <a:gd name="connsiteY4" fmla="*/ 174172 h 355601"/>
              <a:gd name="connsiteX5" fmla="*/ 0 w 377371"/>
              <a:gd name="connsiteY5" fmla="*/ 87086 h 355601"/>
              <a:gd name="connsiteX6" fmla="*/ 1814 w 377371"/>
              <a:gd name="connsiteY6" fmla="*/ 4536 h 35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371" h="355601">
                <a:moveTo>
                  <a:pt x="0" y="7258"/>
                </a:moveTo>
                <a:lnTo>
                  <a:pt x="377371" y="0"/>
                </a:lnTo>
                <a:lnTo>
                  <a:pt x="370114" y="355601"/>
                </a:lnTo>
                <a:lnTo>
                  <a:pt x="116114" y="348343"/>
                </a:lnTo>
                <a:lnTo>
                  <a:pt x="72571" y="174172"/>
                </a:lnTo>
                <a:lnTo>
                  <a:pt x="0" y="87086"/>
                </a:lnTo>
                <a:cubicBezTo>
                  <a:pt x="605" y="59569"/>
                  <a:pt x="1209" y="32053"/>
                  <a:pt x="1814" y="4536"/>
                </a:cubicBezTo>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w="825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rot="16200000">
            <a:off x="2836051" y="2110189"/>
            <a:ext cx="479394" cy="674702"/>
          </a:xfrm>
          <a:custGeom>
            <a:avLst/>
            <a:gdLst>
              <a:gd name="connsiteX0" fmla="*/ 301841 w 479394"/>
              <a:gd name="connsiteY0" fmla="*/ 17755 h 674702"/>
              <a:gd name="connsiteX1" fmla="*/ 306280 w 479394"/>
              <a:gd name="connsiteY1" fmla="*/ 79899 h 674702"/>
              <a:gd name="connsiteX2" fmla="*/ 390618 w 479394"/>
              <a:gd name="connsiteY2" fmla="*/ 142042 h 674702"/>
              <a:gd name="connsiteX3" fmla="*/ 399495 w 479394"/>
              <a:gd name="connsiteY3" fmla="*/ 341790 h 674702"/>
              <a:gd name="connsiteX4" fmla="*/ 479394 w 479394"/>
              <a:gd name="connsiteY4" fmla="*/ 501588 h 674702"/>
              <a:gd name="connsiteX5" fmla="*/ 257453 w 479394"/>
              <a:gd name="connsiteY5" fmla="*/ 674702 h 674702"/>
              <a:gd name="connsiteX6" fmla="*/ 44389 w 479394"/>
              <a:gd name="connsiteY6" fmla="*/ 572609 h 674702"/>
              <a:gd name="connsiteX7" fmla="*/ 79899 w 479394"/>
              <a:gd name="connsiteY7" fmla="*/ 315157 h 674702"/>
              <a:gd name="connsiteX8" fmla="*/ 0 w 479394"/>
              <a:gd name="connsiteY8" fmla="*/ 164236 h 674702"/>
              <a:gd name="connsiteX9" fmla="*/ 84338 w 479394"/>
              <a:gd name="connsiteY9" fmla="*/ 0 h 674702"/>
              <a:gd name="connsiteX10" fmla="*/ 301841 w 479394"/>
              <a:gd name="connsiteY10" fmla="*/ 17755 h 67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394" h="674702">
                <a:moveTo>
                  <a:pt x="301841" y="17755"/>
                </a:moveTo>
                <a:lnTo>
                  <a:pt x="306280" y="79899"/>
                </a:lnTo>
                <a:lnTo>
                  <a:pt x="390618" y="142042"/>
                </a:lnTo>
                <a:lnTo>
                  <a:pt x="399495" y="341790"/>
                </a:lnTo>
                <a:lnTo>
                  <a:pt x="479394" y="501588"/>
                </a:lnTo>
                <a:lnTo>
                  <a:pt x="257453" y="674702"/>
                </a:lnTo>
                <a:lnTo>
                  <a:pt x="44389" y="572609"/>
                </a:lnTo>
                <a:lnTo>
                  <a:pt x="79899" y="315157"/>
                </a:lnTo>
                <a:lnTo>
                  <a:pt x="0" y="164236"/>
                </a:lnTo>
                <a:lnTo>
                  <a:pt x="84338" y="0"/>
                </a:lnTo>
                <a:lnTo>
                  <a:pt x="301841" y="17755"/>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w="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rot="16200000">
            <a:off x="3131233" y="1957048"/>
            <a:ext cx="350668" cy="435005"/>
          </a:xfrm>
          <a:custGeom>
            <a:avLst/>
            <a:gdLst>
              <a:gd name="connsiteX0" fmla="*/ 88776 w 350668"/>
              <a:gd name="connsiteY0" fmla="*/ 8877 h 435005"/>
              <a:gd name="connsiteX1" fmla="*/ 346229 w 350668"/>
              <a:gd name="connsiteY1" fmla="*/ 0 h 435005"/>
              <a:gd name="connsiteX2" fmla="*/ 350668 w 350668"/>
              <a:gd name="connsiteY2" fmla="*/ 435005 h 435005"/>
              <a:gd name="connsiteX3" fmla="*/ 0 w 350668"/>
              <a:gd name="connsiteY3" fmla="*/ 266330 h 435005"/>
              <a:gd name="connsiteX4" fmla="*/ 137604 w 350668"/>
              <a:gd name="connsiteY4" fmla="*/ 159798 h 435005"/>
              <a:gd name="connsiteX5" fmla="*/ 88776 w 350668"/>
              <a:gd name="connsiteY5" fmla="*/ 8877 h 43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668" h="435005">
                <a:moveTo>
                  <a:pt x="88776" y="8877"/>
                </a:moveTo>
                <a:lnTo>
                  <a:pt x="346229" y="0"/>
                </a:lnTo>
                <a:cubicBezTo>
                  <a:pt x="347709" y="145002"/>
                  <a:pt x="349188" y="290003"/>
                  <a:pt x="350668" y="435005"/>
                </a:cubicBezTo>
                <a:lnTo>
                  <a:pt x="0" y="266330"/>
                </a:lnTo>
                <a:lnTo>
                  <a:pt x="137604" y="159798"/>
                </a:lnTo>
                <a:lnTo>
                  <a:pt x="88776" y="8877"/>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rot="16200000">
            <a:off x="3297969" y="2039447"/>
            <a:ext cx="612001" cy="514905"/>
          </a:xfrm>
          <a:custGeom>
            <a:avLst/>
            <a:gdLst>
              <a:gd name="connsiteX0" fmla="*/ 603682 w 616998"/>
              <a:gd name="connsiteY0" fmla="*/ 514905 h 514905"/>
              <a:gd name="connsiteX1" fmla="*/ 603682 w 616998"/>
              <a:gd name="connsiteY1" fmla="*/ 146482 h 514905"/>
              <a:gd name="connsiteX2" fmla="*/ 235258 w 616998"/>
              <a:gd name="connsiteY2" fmla="*/ 4439 h 514905"/>
              <a:gd name="connsiteX3" fmla="*/ 186431 w 616998"/>
              <a:gd name="connsiteY3" fmla="*/ 62144 h 514905"/>
              <a:gd name="connsiteX4" fmla="*/ 35511 w 616998"/>
              <a:gd name="connsiteY4" fmla="*/ 0 h 514905"/>
              <a:gd name="connsiteX5" fmla="*/ 0 w 616998"/>
              <a:gd name="connsiteY5" fmla="*/ 221942 h 514905"/>
              <a:gd name="connsiteX6" fmla="*/ 155359 w 616998"/>
              <a:gd name="connsiteY6" fmla="*/ 221942 h 514905"/>
              <a:gd name="connsiteX7" fmla="*/ 221942 w 616998"/>
              <a:gd name="connsiteY7" fmla="*/ 443883 h 514905"/>
              <a:gd name="connsiteX8" fmla="*/ 435006 w 616998"/>
              <a:gd name="connsiteY8" fmla="*/ 466078 h 514905"/>
              <a:gd name="connsiteX9" fmla="*/ 616998 w 616998"/>
              <a:gd name="connsiteY9" fmla="*/ 435006 h 514905"/>
              <a:gd name="connsiteX0" fmla="*/ 603682 w 612001"/>
              <a:gd name="connsiteY0" fmla="*/ 514905 h 514905"/>
              <a:gd name="connsiteX1" fmla="*/ 603682 w 612001"/>
              <a:gd name="connsiteY1" fmla="*/ 146482 h 514905"/>
              <a:gd name="connsiteX2" fmla="*/ 235258 w 612001"/>
              <a:gd name="connsiteY2" fmla="*/ 4439 h 514905"/>
              <a:gd name="connsiteX3" fmla="*/ 186431 w 612001"/>
              <a:gd name="connsiteY3" fmla="*/ 62144 h 514905"/>
              <a:gd name="connsiteX4" fmla="*/ 35511 w 612001"/>
              <a:gd name="connsiteY4" fmla="*/ 0 h 514905"/>
              <a:gd name="connsiteX5" fmla="*/ 0 w 612001"/>
              <a:gd name="connsiteY5" fmla="*/ 221942 h 514905"/>
              <a:gd name="connsiteX6" fmla="*/ 155359 w 612001"/>
              <a:gd name="connsiteY6" fmla="*/ 221942 h 514905"/>
              <a:gd name="connsiteX7" fmla="*/ 221942 w 612001"/>
              <a:gd name="connsiteY7" fmla="*/ 443883 h 514905"/>
              <a:gd name="connsiteX8" fmla="*/ 435006 w 612001"/>
              <a:gd name="connsiteY8" fmla="*/ 466078 h 514905"/>
              <a:gd name="connsiteX9" fmla="*/ 612001 w 612001"/>
              <a:gd name="connsiteY9" fmla="*/ 512455 h 514905"/>
              <a:gd name="connsiteX0" fmla="*/ 603682 w 612001"/>
              <a:gd name="connsiteY0" fmla="*/ 514905 h 514905"/>
              <a:gd name="connsiteX1" fmla="*/ 598685 w 612001"/>
              <a:gd name="connsiteY1" fmla="*/ 173964 h 514905"/>
              <a:gd name="connsiteX2" fmla="*/ 235258 w 612001"/>
              <a:gd name="connsiteY2" fmla="*/ 4439 h 514905"/>
              <a:gd name="connsiteX3" fmla="*/ 186431 w 612001"/>
              <a:gd name="connsiteY3" fmla="*/ 62144 h 514905"/>
              <a:gd name="connsiteX4" fmla="*/ 35511 w 612001"/>
              <a:gd name="connsiteY4" fmla="*/ 0 h 514905"/>
              <a:gd name="connsiteX5" fmla="*/ 0 w 612001"/>
              <a:gd name="connsiteY5" fmla="*/ 221942 h 514905"/>
              <a:gd name="connsiteX6" fmla="*/ 155359 w 612001"/>
              <a:gd name="connsiteY6" fmla="*/ 221942 h 514905"/>
              <a:gd name="connsiteX7" fmla="*/ 221942 w 612001"/>
              <a:gd name="connsiteY7" fmla="*/ 443883 h 514905"/>
              <a:gd name="connsiteX8" fmla="*/ 435006 w 612001"/>
              <a:gd name="connsiteY8" fmla="*/ 466078 h 514905"/>
              <a:gd name="connsiteX9" fmla="*/ 612001 w 612001"/>
              <a:gd name="connsiteY9" fmla="*/ 512455 h 51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2001" h="514905">
                <a:moveTo>
                  <a:pt x="603682" y="514905"/>
                </a:moveTo>
                <a:cubicBezTo>
                  <a:pt x="602016" y="401258"/>
                  <a:pt x="600351" y="287611"/>
                  <a:pt x="598685" y="173964"/>
                </a:cubicBezTo>
                <a:lnTo>
                  <a:pt x="235258" y="4439"/>
                </a:lnTo>
                <a:lnTo>
                  <a:pt x="186431" y="62144"/>
                </a:lnTo>
                <a:lnTo>
                  <a:pt x="35511" y="0"/>
                </a:lnTo>
                <a:lnTo>
                  <a:pt x="0" y="221942"/>
                </a:lnTo>
                <a:lnTo>
                  <a:pt x="155359" y="221942"/>
                </a:lnTo>
                <a:lnTo>
                  <a:pt x="221942" y="443883"/>
                </a:lnTo>
                <a:lnTo>
                  <a:pt x="435006" y="466078"/>
                </a:lnTo>
                <a:lnTo>
                  <a:pt x="612001" y="512455"/>
                </a:lnTo>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rot="16200000">
            <a:off x="2732853" y="2641140"/>
            <a:ext cx="542020" cy="504782"/>
          </a:xfrm>
          <a:custGeom>
            <a:avLst/>
            <a:gdLst>
              <a:gd name="connsiteX0" fmla="*/ 525470 w 542020"/>
              <a:gd name="connsiteY0" fmla="*/ 12413 h 504782"/>
              <a:gd name="connsiteX1" fmla="*/ 467544 w 542020"/>
              <a:gd name="connsiteY1" fmla="*/ 144815 h 504782"/>
              <a:gd name="connsiteX2" fmla="*/ 542020 w 542020"/>
              <a:gd name="connsiteY2" fmla="*/ 306179 h 504782"/>
              <a:gd name="connsiteX3" fmla="*/ 293766 w 542020"/>
              <a:gd name="connsiteY3" fmla="*/ 504782 h 504782"/>
              <a:gd name="connsiteX4" fmla="*/ 157227 w 542020"/>
              <a:gd name="connsiteY4" fmla="*/ 455131 h 504782"/>
              <a:gd name="connsiteX5" fmla="*/ 157227 w 542020"/>
              <a:gd name="connsiteY5" fmla="*/ 297904 h 504782"/>
              <a:gd name="connsiteX6" fmla="*/ 0 w 542020"/>
              <a:gd name="connsiteY6" fmla="*/ 239978 h 504782"/>
              <a:gd name="connsiteX7" fmla="*/ 161365 w 542020"/>
              <a:gd name="connsiteY7" fmla="*/ 0 h 504782"/>
              <a:gd name="connsiteX8" fmla="*/ 525470 w 542020"/>
              <a:gd name="connsiteY8" fmla="*/ 12413 h 50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020" h="504782">
                <a:moveTo>
                  <a:pt x="525470" y="12413"/>
                </a:moveTo>
                <a:lnTo>
                  <a:pt x="467544" y="144815"/>
                </a:lnTo>
                <a:lnTo>
                  <a:pt x="542020" y="306179"/>
                </a:lnTo>
                <a:lnTo>
                  <a:pt x="293766" y="504782"/>
                </a:lnTo>
                <a:lnTo>
                  <a:pt x="157227" y="455131"/>
                </a:lnTo>
                <a:lnTo>
                  <a:pt x="157227" y="297904"/>
                </a:lnTo>
                <a:lnTo>
                  <a:pt x="0" y="239978"/>
                </a:lnTo>
                <a:lnTo>
                  <a:pt x="161365" y="0"/>
                </a:lnTo>
                <a:lnTo>
                  <a:pt x="525470" y="12413"/>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p:cNvSpPr/>
          <p:nvPr/>
        </p:nvSpPr>
        <p:spPr>
          <a:xfrm rot="16200000">
            <a:off x="2726646" y="2999039"/>
            <a:ext cx="537883" cy="562708"/>
          </a:xfrm>
          <a:custGeom>
            <a:avLst/>
            <a:gdLst>
              <a:gd name="connsiteX0" fmla="*/ 91026 w 537883"/>
              <a:gd name="connsiteY0" fmla="*/ 12413 h 537883"/>
              <a:gd name="connsiteX1" fmla="*/ 537883 w 537883"/>
              <a:gd name="connsiteY1" fmla="*/ 24826 h 537883"/>
              <a:gd name="connsiteX2" fmla="*/ 397206 w 537883"/>
              <a:gd name="connsiteY2" fmla="*/ 268942 h 537883"/>
              <a:gd name="connsiteX3" fmla="*/ 335142 w 537883"/>
              <a:gd name="connsiteY3" fmla="*/ 537883 h 537883"/>
              <a:gd name="connsiteX4" fmla="*/ 128264 w 537883"/>
              <a:gd name="connsiteY4" fmla="*/ 529608 h 537883"/>
              <a:gd name="connsiteX5" fmla="*/ 0 w 537883"/>
              <a:gd name="connsiteY5" fmla="*/ 285492 h 537883"/>
              <a:gd name="connsiteX6" fmla="*/ 165502 w 537883"/>
              <a:gd name="connsiteY6" fmla="*/ 0 h 537883"/>
              <a:gd name="connsiteX0" fmla="*/ 91026 w 537883"/>
              <a:gd name="connsiteY0" fmla="*/ 37238 h 562708"/>
              <a:gd name="connsiteX1" fmla="*/ 537883 w 537883"/>
              <a:gd name="connsiteY1" fmla="*/ 49651 h 562708"/>
              <a:gd name="connsiteX2" fmla="*/ 397206 w 537883"/>
              <a:gd name="connsiteY2" fmla="*/ 293767 h 562708"/>
              <a:gd name="connsiteX3" fmla="*/ 335142 w 537883"/>
              <a:gd name="connsiteY3" fmla="*/ 562708 h 562708"/>
              <a:gd name="connsiteX4" fmla="*/ 128264 w 537883"/>
              <a:gd name="connsiteY4" fmla="*/ 554433 h 562708"/>
              <a:gd name="connsiteX5" fmla="*/ 0 w 537883"/>
              <a:gd name="connsiteY5" fmla="*/ 310317 h 562708"/>
              <a:gd name="connsiteX6" fmla="*/ 91026 w 537883"/>
              <a:gd name="connsiteY6" fmla="*/ 0 h 56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883" h="562708">
                <a:moveTo>
                  <a:pt x="91026" y="37238"/>
                </a:moveTo>
                <a:lnTo>
                  <a:pt x="537883" y="49651"/>
                </a:lnTo>
                <a:lnTo>
                  <a:pt x="397206" y="293767"/>
                </a:lnTo>
                <a:lnTo>
                  <a:pt x="335142" y="562708"/>
                </a:lnTo>
                <a:lnTo>
                  <a:pt x="128264" y="554433"/>
                </a:lnTo>
                <a:lnTo>
                  <a:pt x="0" y="310317"/>
                </a:lnTo>
                <a:lnTo>
                  <a:pt x="91026" y="0"/>
                </a:lnTo>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p:cNvSpPr/>
          <p:nvPr/>
        </p:nvSpPr>
        <p:spPr>
          <a:xfrm rot="16200000">
            <a:off x="3130058" y="2504601"/>
            <a:ext cx="521332" cy="666147"/>
          </a:xfrm>
          <a:custGeom>
            <a:avLst/>
            <a:gdLst>
              <a:gd name="connsiteX0" fmla="*/ 231703 w 521332"/>
              <a:gd name="connsiteY0" fmla="*/ 198603 h 666147"/>
              <a:gd name="connsiteX1" fmla="*/ 475819 w 521332"/>
              <a:gd name="connsiteY1" fmla="*/ 0 h 666147"/>
              <a:gd name="connsiteX2" fmla="*/ 442718 w 521332"/>
              <a:gd name="connsiteY2" fmla="*/ 248254 h 666147"/>
              <a:gd name="connsiteX3" fmla="*/ 521332 w 521332"/>
              <a:gd name="connsiteY3" fmla="*/ 281354 h 666147"/>
              <a:gd name="connsiteX4" fmla="*/ 508919 w 521332"/>
              <a:gd name="connsiteY4" fmla="*/ 517195 h 666147"/>
              <a:gd name="connsiteX5" fmla="*/ 322729 w 521332"/>
              <a:gd name="connsiteY5" fmla="*/ 666147 h 666147"/>
              <a:gd name="connsiteX6" fmla="*/ 0 w 521332"/>
              <a:gd name="connsiteY6" fmla="*/ 637184 h 666147"/>
              <a:gd name="connsiteX7" fmla="*/ 78613 w 521332"/>
              <a:gd name="connsiteY7" fmla="*/ 413756 h 666147"/>
              <a:gd name="connsiteX8" fmla="*/ 82751 w 521332"/>
              <a:gd name="connsiteY8" fmla="*/ 231703 h 666147"/>
              <a:gd name="connsiteX9" fmla="*/ 231703 w 521332"/>
              <a:gd name="connsiteY9" fmla="*/ 198603 h 66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332" h="666147">
                <a:moveTo>
                  <a:pt x="231703" y="198603"/>
                </a:moveTo>
                <a:lnTo>
                  <a:pt x="475819" y="0"/>
                </a:lnTo>
                <a:lnTo>
                  <a:pt x="442718" y="248254"/>
                </a:lnTo>
                <a:lnTo>
                  <a:pt x="521332" y="281354"/>
                </a:lnTo>
                <a:lnTo>
                  <a:pt x="508919" y="517195"/>
                </a:lnTo>
                <a:lnTo>
                  <a:pt x="322729" y="666147"/>
                </a:lnTo>
                <a:lnTo>
                  <a:pt x="0" y="637184"/>
                </a:lnTo>
                <a:lnTo>
                  <a:pt x="78613" y="413756"/>
                </a:lnTo>
                <a:cubicBezTo>
                  <a:pt x="79992" y="353072"/>
                  <a:pt x="81372" y="292387"/>
                  <a:pt x="82751" y="231703"/>
                </a:cubicBezTo>
                <a:lnTo>
                  <a:pt x="231703" y="198603"/>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p:cNvSpPr/>
          <p:nvPr/>
        </p:nvSpPr>
        <p:spPr>
          <a:xfrm rot="16200000">
            <a:off x="3043170" y="2848019"/>
            <a:ext cx="529607" cy="599945"/>
          </a:xfrm>
          <a:custGeom>
            <a:avLst/>
            <a:gdLst>
              <a:gd name="connsiteX0" fmla="*/ 256528 w 529607"/>
              <a:gd name="connsiteY0" fmla="*/ 0 h 599945"/>
              <a:gd name="connsiteX1" fmla="*/ 405480 w 529607"/>
              <a:gd name="connsiteY1" fmla="*/ 28962 h 599945"/>
              <a:gd name="connsiteX2" fmla="*/ 401343 w 529607"/>
              <a:gd name="connsiteY2" fmla="*/ 198602 h 599945"/>
              <a:gd name="connsiteX3" fmla="*/ 529607 w 529607"/>
              <a:gd name="connsiteY3" fmla="*/ 252391 h 599945"/>
              <a:gd name="connsiteX4" fmla="*/ 397205 w 529607"/>
              <a:gd name="connsiteY4" fmla="*/ 281353 h 599945"/>
              <a:gd name="connsiteX5" fmla="*/ 397205 w 529607"/>
              <a:gd name="connsiteY5" fmla="*/ 450993 h 599945"/>
              <a:gd name="connsiteX6" fmla="*/ 157227 w 529607"/>
              <a:gd name="connsiteY6" fmla="*/ 599945 h 599945"/>
              <a:gd name="connsiteX7" fmla="*/ 28962 w 529607"/>
              <a:gd name="connsiteY7" fmla="*/ 459268 h 599945"/>
              <a:gd name="connsiteX8" fmla="*/ 0 w 529607"/>
              <a:gd name="connsiteY8" fmla="*/ 347554 h 599945"/>
              <a:gd name="connsiteX9" fmla="*/ 70338 w 529607"/>
              <a:gd name="connsiteY9" fmla="*/ 268941 h 599945"/>
              <a:gd name="connsiteX10" fmla="*/ 202740 w 529607"/>
              <a:gd name="connsiteY10" fmla="*/ 268941 h 599945"/>
              <a:gd name="connsiteX11" fmla="*/ 256528 w 529607"/>
              <a:gd name="connsiteY11" fmla="*/ 0 h 59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9607" h="599945">
                <a:moveTo>
                  <a:pt x="256528" y="0"/>
                </a:moveTo>
                <a:lnTo>
                  <a:pt x="405480" y="28962"/>
                </a:lnTo>
                <a:lnTo>
                  <a:pt x="401343" y="198602"/>
                </a:lnTo>
                <a:lnTo>
                  <a:pt x="529607" y="252391"/>
                </a:lnTo>
                <a:lnTo>
                  <a:pt x="397205" y="281353"/>
                </a:lnTo>
                <a:lnTo>
                  <a:pt x="397205" y="450993"/>
                </a:lnTo>
                <a:lnTo>
                  <a:pt x="157227" y="599945"/>
                </a:lnTo>
                <a:lnTo>
                  <a:pt x="28962" y="459268"/>
                </a:lnTo>
                <a:lnTo>
                  <a:pt x="0" y="347554"/>
                </a:lnTo>
                <a:lnTo>
                  <a:pt x="70338" y="268941"/>
                </a:lnTo>
                <a:lnTo>
                  <a:pt x="202740" y="268941"/>
                </a:lnTo>
                <a:lnTo>
                  <a:pt x="256528" y="0"/>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p:cNvSpPr/>
          <p:nvPr/>
        </p:nvSpPr>
        <p:spPr>
          <a:xfrm rot="16200000">
            <a:off x="3787929" y="1987407"/>
            <a:ext cx="637184" cy="624771"/>
          </a:xfrm>
          <a:custGeom>
            <a:avLst/>
            <a:gdLst>
              <a:gd name="connsiteX0" fmla="*/ 620634 w 637184"/>
              <a:gd name="connsiteY0" fmla="*/ 62064 h 624771"/>
              <a:gd name="connsiteX1" fmla="*/ 637184 w 637184"/>
              <a:gd name="connsiteY1" fmla="*/ 604084 h 624771"/>
              <a:gd name="connsiteX2" fmla="*/ 351693 w 637184"/>
              <a:gd name="connsiteY2" fmla="*/ 624771 h 624771"/>
              <a:gd name="connsiteX3" fmla="*/ 351693 w 637184"/>
              <a:gd name="connsiteY3" fmla="*/ 583396 h 624771"/>
              <a:gd name="connsiteX4" fmla="*/ 376518 w 637184"/>
              <a:gd name="connsiteY4" fmla="*/ 355830 h 624771"/>
              <a:gd name="connsiteX5" fmla="*/ 198603 w 637184"/>
              <a:gd name="connsiteY5" fmla="*/ 401343 h 624771"/>
              <a:gd name="connsiteX6" fmla="*/ 0 w 637184"/>
              <a:gd name="connsiteY6" fmla="*/ 186190 h 624771"/>
              <a:gd name="connsiteX7" fmla="*/ 343418 w 637184"/>
              <a:gd name="connsiteY7" fmla="*/ 190328 h 624771"/>
              <a:gd name="connsiteX8" fmla="*/ 339280 w 637184"/>
              <a:gd name="connsiteY8" fmla="*/ 0 h 624771"/>
              <a:gd name="connsiteX9" fmla="*/ 620634 w 637184"/>
              <a:gd name="connsiteY9" fmla="*/ 62064 h 62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184" h="624771">
                <a:moveTo>
                  <a:pt x="620634" y="62064"/>
                </a:moveTo>
                <a:lnTo>
                  <a:pt x="637184" y="604084"/>
                </a:lnTo>
                <a:lnTo>
                  <a:pt x="351693" y="624771"/>
                </a:lnTo>
                <a:lnTo>
                  <a:pt x="351693" y="583396"/>
                </a:lnTo>
                <a:lnTo>
                  <a:pt x="376518" y="355830"/>
                </a:lnTo>
                <a:lnTo>
                  <a:pt x="198603" y="401343"/>
                </a:lnTo>
                <a:lnTo>
                  <a:pt x="0" y="186190"/>
                </a:lnTo>
                <a:lnTo>
                  <a:pt x="343418" y="190328"/>
                </a:lnTo>
                <a:cubicBezTo>
                  <a:pt x="342039" y="126885"/>
                  <a:pt x="340659" y="63443"/>
                  <a:pt x="339280" y="0"/>
                </a:cubicBezTo>
                <a:lnTo>
                  <a:pt x="620634" y="62064"/>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p:cNvSpPr/>
          <p:nvPr/>
        </p:nvSpPr>
        <p:spPr>
          <a:xfrm rot="16200000">
            <a:off x="3554158" y="2279105"/>
            <a:ext cx="624771" cy="599945"/>
          </a:xfrm>
          <a:custGeom>
            <a:avLst/>
            <a:gdLst>
              <a:gd name="connsiteX0" fmla="*/ 306179 w 624771"/>
              <a:gd name="connsiteY0" fmla="*/ 0 h 599945"/>
              <a:gd name="connsiteX1" fmla="*/ 442718 w 624771"/>
              <a:gd name="connsiteY1" fmla="*/ 0 h 599945"/>
              <a:gd name="connsiteX2" fmla="*/ 500644 w 624771"/>
              <a:gd name="connsiteY2" fmla="*/ 215153 h 599945"/>
              <a:gd name="connsiteX3" fmla="*/ 612358 w 624771"/>
              <a:gd name="connsiteY3" fmla="*/ 235840 h 599945"/>
              <a:gd name="connsiteX4" fmla="*/ 624771 w 624771"/>
              <a:gd name="connsiteY4" fmla="*/ 413755 h 599945"/>
              <a:gd name="connsiteX5" fmla="*/ 289629 w 624771"/>
              <a:gd name="connsiteY5" fmla="*/ 413755 h 599945"/>
              <a:gd name="connsiteX6" fmla="*/ 86888 w 624771"/>
              <a:gd name="connsiteY6" fmla="*/ 599945 h 599945"/>
              <a:gd name="connsiteX7" fmla="*/ 0 w 624771"/>
              <a:gd name="connsiteY7" fmla="*/ 430306 h 599945"/>
              <a:gd name="connsiteX8" fmla="*/ 119989 w 624771"/>
              <a:gd name="connsiteY8" fmla="*/ 144814 h 599945"/>
              <a:gd name="connsiteX9" fmla="*/ 306179 w 624771"/>
              <a:gd name="connsiteY9" fmla="*/ 0 h 59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771" h="599945">
                <a:moveTo>
                  <a:pt x="306179" y="0"/>
                </a:moveTo>
                <a:lnTo>
                  <a:pt x="442718" y="0"/>
                </a:lnTo>
                <a:lnTo>
                  <a:pt x="500644" y="215153"/>
                </a:lnTo>
                <a:lnTo>
                  <a:pt x="612358" y="235840"/>
                </a:lnTo>
                <a:lnTo>
                  <a:pt x="624771" y="413755"/>
                </a:lnTo>
                <a:lnTo>
                  <a:pt x="289629" y="413755"/>
                </a:lnTo>
                <a:lnTo>
                  <a:pt x="86888" y="599945"/>
                </a:lnTo>
                <a:lnTo>
                  <a:pt x="0" y="430306"/>
                </a:lnTo>
                <a:lnTo>
                  <a:pt x="119989" y="144814"/>
                </a:lnTo>
                <a:lnTo>
                  <a:pt x="306179" y="0"/>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p:cNvSpPr/>
          <p:nvPr/>
        </p:nvSpPr>
        <p:spPr>
          <a:xfrm rot="16200000">
            <a:off x="3576915" y="2653554"/>
            <a:ext cx="529607" cy="773723"/>
          </a:xfrm>
          <a:custGeom>
            <a:avLst/>
            <a:gdLst>
              <a:gd name="connsiteX0" fmla="*/ 289629 w 508919"/>
              <a:gd name="connsiteY0" fmla="*/ 0 h 773723"/>
              <a:gd name="connsiteX1" fmla="*/ 219291 w 508919"/>
              <a:gd name="connsiteY1" fmla="*/ 223428 h 773723"/>
              <a:gd name="connsiteX2" fmla="*/ 492369 w 508919"/>
              <a:gd name="connsiteY2" fmla="*/ 252391 h 773723"/>
              <a:gd name="connsiteX3" fmla="*/ 409618 w 508919"/>
              <a:gd name="connsiteY3" fmla="*/ 525469 h 773723"/>
              <a:gd name="connsiteX4" fmla="*/ 508919 w 508919"/>
              <a:gd name="connsiteY4" fmla="*/ 690972 h 773723"/>
              <a:gd name="connsiteX5" fmla="*/ 244116 w 508919"/>
              <a:gd name="connsiteY5" fmla="*/ 773723 h 773723"/>
              <a:gd name="connsiteX6" fmla="*/ 239978 w 508919"/>
              <a:gd name="connsiteY6" fmla="*/ 542020 h 773723"/>
              <a:gd name="connsiteX7" fmla="*/ 0 w 508919"/>
              <a:gd name="connsiteY7" fmla="*/ 434443 h 773723"/>
              <a:gd name="connsiteX8" fmla="*/ 53788 w 508919"/>
              <a:gd name="connsiteY8" fmla="*/ 144814 h 773723"/>
              <a:gd name="connsiteX9" fmla="*/ 289629 w 508919"/>
              <a:gd name="connsiteY9" fmla="*/ 0 h 773723"/>
              <a:gd name="connsiteX0" fmla="*/ 289629 w 529607"/>
              <a:gd name="connsiteY0" fmla="*/ 0 h 773723"/>
              <a:gd name="connsiteX1" fmla="*/ 219291 w 529607"/>
              <a:gd name="connsiteY1" fmla="*/ 223428 h 773723"/>
              <a:gd name="connsiteX2" fmla="*/ 529607 w 529607"/>
              <a:gd name="connsiteY2" fmla="*/ 289629 h 773723"/>
              <a:gd name="connsiteX3" fmla="*/ 409618 w 529607"/>
              <a:gd name="connsiteY3" fmla="*/ 525469 h 773723"/>
              <a:gd name="connsiteX4" fmla="*/ 508919 w 529607"/>
              <a:gd name="connsiteY4" fmla="*/ 690972 h 773723"/>
              <a:gd name="connsiteX5" fmla="*/ 244116 w 529607"/>
              <a:gd name="connsiteY5" fmla="*/ 773723 h 773723"/>
              <a:gd name="connsiteX6" fmla="*/ 239978 w 529607"/>
              <a:gd name="connsiteY6" fmla="*/ 542020 h 773723"/>
              <a:gd name="connsiteX7" fmla="*/ 0 w 529607"/>
              <a:gd name="connsiteY7" fmla="*/ 434443 h 773723"/>
              <a:gd name="connsiteX8" fmla="*/ 53788 w 529607"/>
              <a:gd name="connsiteY8" fmla="*/ 144814 h 773723"/>
              <a:gd name="connsiteX9" fmla="*/ 289629 w 529607"/>
              <a:gd name="connsiteY9" fmla="*/ 0 h 773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9607" h="773723">
                <a:moveTo>
                  <a:pt x="289629" y="0"/>
                </a:moveTo>
                <a:lnTo>
                  <a:pt x="219291" y="223428"/>
                </a:lnTo>
                <a:lnTo>
                  <a:pt x="529607" y="289629"/>
                </a:lnTo>
                <a:lnTo>
                  <a:pt x="409618" y="525469"/>
                </a:lnTo>
                <a:lnTo>
                  <a:pt x="508919" y="690972"/>
                </a:lnTo>
                <a:lnTo>
                  <a:pt x="244116" y="773723"/>
                </a:lnTo>
                <a:cubicBezTo>
                  <a:pt x="242737" y="696489"/>
                  <a:pt x="241357" y="619254"/>
                  <a:pt x="239978" y="542020"/>
                </a:cubicBezTo>
                <a:lnTo>
                  <a:pt x="0" y="434443"/>
                </a:lnTo>
                <a:lnTo>
                  <a:pt x="53788" y="144814"/>
                </a:lnTo>
                <a:lnTo>
                  <a:pt x="289629" y="0"/>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rot="10800000">
            <a:off x="2992830" y="3294186"/>
            <a:ext cx="711659" cy="612358"/>
          </a:xfrm>
          <a:custGeom>
            <a:avLst/>
            <a:gdLst>
              <a:gd name="connsiteX0" fmla="*/ 153089 w 711659"/>
              <a:gd name="connsiteY0" fmla="*/ 182052 h 612358"/>
              <a:gd name="connsiteX1" fmla="*/ 153089 w 711659"/>
              <a:gd name="connsiteY1" fmla="*/ 115851 h 612358"/>
              <a:gd name="connsiteX2" fmla="*/ 343417 w 711659"/>
              <a:gd name="connsiteY2" fmla="*/ 0 h 612358"/>
              <a:gd name="connsiteX3" fmla="*/ 521332 w 711659"/>
              <a:gd name="connsiteY3" fmla="*/ 165502 h 612358"/>
              <a:gd name="connsiteX4" fmla="*/ 711659 w 711659"/>
              <a:gd name="connsiteY4" fmla="*/ 157227 h 612358"/>
              <a:gd name="connsiteX5" fmla="*/ 695109 w 711659"/>
              <a:gd name="connsiteY5" fmla="*/ 347554 h 612358"/>
              <a:gd name="connsiteX6" fmla="*/ 442718 w 711659"/>
              <a:gd name="connsiteY6" fmla="*/ 492369 h 612358"/>
              <a:gd name="connsiteX7" fmla="*/ 442718 w 711659"/>
              <a:gd name="connsiteY7" fmla="*/ 542020 h 612358"/>
              <a:gd name="connsiteX8" fmla="*/ 359967 w 711659"/>
              <a:gd name="connsiteY8" fmla="*/ 500644 h 612358"/>
              <a:gd name="connsiteX9" fmla="*/ 273079 w 711659"/>
              <a:gd name="connsiteY9" fmla="*/ 496506 h 612358"/>
              <a:gd name="connsiteX10" fmla="*/ 99301 w 711659"/>
              <a:gd name="connsiteY10" fmla="*/ 612358 h 612358"/>
              <a:gd name="connsiteX11" fmla="*/ 0 w 711659"/>
              <a:gd name="connsiteY11" fmla="*/ 471681 h 612358"/>
              <a:gd name="connsiteX12" fmla="*/ 128264 w 711659"/>
              <a:gd name="connsiteY12" fmla="*/ 380655 h 612358"/>
              <a:gd name="connsiteX13" fmla="*/ 153089 w 711659"/>
              <a:gd name="connsiteY13" fmla="*/ 182052 h 61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1659" h="612358">
                <a:moveTo>
                  <a:pt x="153089" y="182052"/>
                </a:moveTo>
                <a:lnTo>
                  <a:pt x="153089" y="115851"/>
                </a:lnTo>
                <a:lnTo>
                  <a:pt x="343417" y="0"/>
                </a:lnTo>
                <a:lnTo>
                  <a:pt x="521332" y="165502"/>
                </a:lnTo>
                <a:lnTo>
                  <a:pt x="711659" y="157227"/>
                </a:lnTo>
                <a:lnTo>
                  <a:pt x="695109" y="347554"/>
                </a:lnTo>
                <a:lnTo>
                  <a:pt x="442718" y="492369"/>
                </a:lnTo>
                <a:lnTo>
                  <a:pt x="442718" y="542020"/>
                </a:lnTo>
                <a:lnTo>
                  <a:pt x="359967" y="500644"/>
                </a:lnTo>
                <a:lnTo>
                  <a:pt x="273079" y="496506"/>
                </a:lnTo>
                <a:lnTo>
                  <a:pt x="99301" y="612358"/>
                </a:lnTo>
                <a:lnTo>
                  <a:pt x="0" y="471681"/>
                </a:lnTo>
                <a:lnTo>
                  <a:pt x="128264" y="380655"/>
                </a:lnTo>
                <a:lnTo>
                  <a:pt x="153089" y="182052"/>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p:cNvSpPr/>
          <p:nvPr/>
        </p:nvSpPr>
        <p:spPr>
          <a:xfrm rot="10800000">
            <a:off x="3559675" y="3273498"/>
            <a:ext cx="364105" cy="653734"/>
          </a:xfrm>
          <a:custGeom>
            <a:avLst/>
            <a:gdLst>
              <a:gd name="connsiteX0" fmla="*/ 99302 w 364105"/>
              <a:gd name="connsiteY0" fmla="*/ 0 h 653734"/>
              <a:gd name="connsiteX1" fmla="*/ 119989 w 364105"/>
              <a:gd name="connsiteY1" fmla="*/ 227566 h 653734"/>
              <a:gd name="connsiteX2" fmla="*/ 364105 w 364105"/>
              <a:gd name="connsiteY2" fmla="*/ 186190 h 653734"/>
              <a:gd name="connsiteX3" fmla="*/ 351693 w 364105"/>
              <a:gd name="connsiteY3" fmla="*/ 384793 h 653734"/>
              <a:gd name="connsiteX4" fmla="*/ 223428 w 364105"/>
              <a:gd name="connsiteY4" fmla="*/ 500644 h 653734"/>
              <a:gd name="connsiteX5" fmla="*/ 306179 w 364105"/>
              <a:gd name="connsiteY5" fmla="*/ 628908 h 653734"/>
              <a:gd name="connsiteX6" fmla="*/ 293767 w 364105"/>
              <a:gd name="connsiteY6" fmla="*/ 653734 h 653734"/>
              <a:gd name="connsiteX7" fmla="*/ 33101 w 364105"/>
              <a:gd name="connsiteY7" fmla="*/ 624771 h 653734"/>
              <a:gd name="connsiteX8" fmla="*/ 0 w 364105"/>
              <a:gd name="connsiteY8" fmla="*/ 550295 h 653734"/>
              <a:gd name="connsiteX9" fmla="*/ 62064 w 364105"/>
              <a:gd name="connsiteY9" fmla="*/ 521332 h 653734"/>
              <a:gd name="connsiteX10" fmla="*/ 0 w 364105"/>
              <a:gd name="connsiteY10" fmla="*/ 413756 h 653734"/>
              <a:gd name="connsiteX11" fmla="*/ 99302 w 364105"/>
              <a:gd name="connsiteY11" fmla="*/ 0 h 65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4105" h="653734">
                <a:moveTo>
                  <a:pt x="99302" y="0"/>
                </a:moveTo>
                <a:lnTo>
                  <a:pt x="119989" y="227566"/>
                </a:lnTo>
                <a:lnTo>
                  <a:pt x="364105" y="186190"/>
                </a:lnTo>
                <a:lnTo>
                  <a:pt x="351693" y="384793"/>
                </a:lnTo>
                <a:lnTo>
                  <a:pt x="223428" y="500644"/>
                </a:lnTo>
                <a:lnTo>
                  <a:pt x="306179" y="628908"/>
                </a:lnTo>
                <a:lnTo>
                  <a:pt x="293767" y="653734"/>
                </a:lnTo>
                <a:lnTo>
                  <a:pt x="33101" y="624771"/>
                </a:lnTo>
                <a:lnTo>
                  <a:pt x="0" y="550295"/>
                </a:lnTo>
                <a:lnTo>
                  <a:pt x="62064" y="521332"/>
                </a:lnTo>
                <a:lnTo>
                  <a:pt x="0" y="413756"/>
                </a:lnTo>
                <a:lnTo>
                  <a:pt x="99302" y="0"/>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p:cNvSpPr/>
          <p:nvPr/>
        </p:nvSpPr>
        <p:spPr>
          <a:xfrm>
            <a:off x="2715883" y="1751163"/>
            <a:ext cx="891396" cy="253041"/>
          </a:xfrm>
          <a:custGeom>
            <a:avLst/>
            <a:gdLst>
              <a:gd name="connsiteX0" fmla="*/ 0 w 891396"/>
              <a:gd name="connsiteY0" fmla="*/ 253041 h 253041"/>
              <a:gd name="connsiteX1" fmla="*/ 230038 w 891396"/>
              <a:gd name="connsiteY1" fmla="*/ 0 h 253041"/>
              <a:gd name="connsiteX2" fmla="*/ 891396 w 891396"/>
              <a:gd name="connsiteY2" fmla="*/ 5751 h 253041"/>
              <a:gd name="connsiteX3" fmla="*/ 764875 w 891396"/>
              <a:gd name="connsiteY3" fmla="*/ 120770 h 253041"/>
              <a:gd name="connsiteX4" fmla="*/ 845389 w 891396"/>
              <a:gd name="connsiteY4" fmla="*/ 247290 h 253041"/>
              <a:gd name="connsiteX5" fmla="*/ 0 w 891396"/>
              <a:gd name="connsiteY5" fmla="*/ 253041 h 25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396" h="253041">
                <a:moveTo>
                  <a:pt x="0" y="253041"/>
                </a:moveTo>
                <a:lnTo>
                  <a:pt x="230038" y="0"/>
                </a:lnTo>
                <a:lnTo>
                  <a:pt x="891396" y="5751"/>
                </a:lnTo>
                <a:lnTo>
                  <a:pt x="764875" y="120770"/>
                </a:lnTo>
                <a:lnTo>
                  <a:pt x="845389" y="247290"/>
                </a:lnTo>
                <a:lnTo>
                  <a:pt x="0" y="253041"/>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p:cNvSpPr/>
          <p:nvPr/>
        </p:nvSpPr>
        <p:spPr>
          <a:xfrm>
            <a:off x="3475007" y="1733910"/>
            <a:ext cx="649857" cy="258793"/>
          </a:xfrm>
          <a:custGeom>
            <a:avLst/>
            <a:gdLst>
              <a:gd name="connsiteX0" fmla="*/ 126521 w 649857"/>
              <a:gd name="connsiteY0" fmla="*/ 28755 h 258792"/>
              <a:gd name="connsiteX1" fmla="*/ 592348 w 649857"/>
              <a:gd name="connsiteY1" fmla="*/ 0 h 258792"/>
              <a:gd name="connsiteX2" fmla="*/ 534838 w 649857"/>
              <a:gd name="connsiteY2" fmla="*/ 109268 h 258792"/>
              <a:gd name="connsiteX3" fmla="*/ 649857 w 649857"/>
              <a:gd name="connsiteY3" fmla="*/ 97766 h 258792"/>
              <a:gd name="connsiteX4" fmla="*/ 626853 w 649857"/>
              <a:gd name="connsiteY4" fmla="*/ 189781 h 258792"/>
              <a:gd name="connsiteX5" fmla="*/ 546340 w 649857"/>
              <a:gd name="connsiteY5" fmla="*/ 235789 h 258792"/>
              <a:gd name="connsiteX6" fmla="*/ 86265 w 649857"/>
              <a:gd name="connsiteY6" fmla="*/ 258792 h 258792"/>
              <a:gd name="connsiteX7" fmla="*/ 0 w 649857"/>
              <a:gd name="connsiteY7" fmla="*/ 155275 h 258792"/>
              <a:gd name="connsiteX8" fmla="*/ 126521 w 649857"/>
              <a:gd name="connsiteY8" fmla="*/ 28755 h 258792"/>
              <a:gd name="connsiteX0" fmla="*/ 126521 w 649857"/>
              <a:gd name="connsiteY0" fmla="*/ 28755 h 258793"/>
              <a:gd name="connsiteX1" fmla="*/ 592348 w 649857"/>
              <a:gd name="connsiteY1" fmla="*/ 0 h 258793"/>
              <a:gd name="connsiteX2" fmla="*/ 534838 w 649857"/>
              <a:gd name="connsiteY2" fmla="*/ 109268 h 258793"/>
              <a:gd name="connsiteX3" fmla="*/ 649857 w 649857"/>
              <a:gd name="connsiteY3" fmla="*/ 97766 h 258793"/>
              <a:gd name="connsiteX4" fmla="*/ 626853 w 649857"/>
              <a:gd name="connsiteY4" fmla="*/ 189781 h 258793"/>
              <a:gd name="connsiteX5" fmla="*/ 546340 w 649857"/>
              <a:gd name="connsiteY5" fmla="*/ 258793 h 258793"/>
              <a:gd name="connsiteX6" fmla="*/ 86265 w 649857"/>
              <a:gd name="connsiteY6" fmla="*/ 258792 h 258793"/>
              <a:gd name="connsiteX7" fmla="*/ 0 w 649857"/>
              <a:gd name="connsiteY7" fmla="*/ 155275 h 258793"/>
              <a:gd name="connsiteX8" fmla="*/ 126521 w 649857"/>
              <a:gd name="connsiteY8" fmla="*/ 28755 h 25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857" h="258793">
                <a:moveTo>
                  <a:pt x="126521" y="28755"/>
                </a:moveTo>
                <a:lnTo>
                  <a:pt x="592348" y="0"/>
                </a:lnTo>
                <a:lnTo>
                  <a:pt x="534838" y="109268"/>
                </a:lnTo>
                <a:lnTo>
                  <a:pt x="649857" y="97766"/>
                </a:lnTo>
                <a:lnTo>
                  <a:pt x="626853" y="189781"/>
                </a:lnTo>
                <a:lnTo>
                  <a:pt x="546340" y="258793"/>
                </a:lnTo>
                <a:lnTo>
                  <a:pt x="86265" y="258792"/>
                </a:lnTo>
                <a:lnTo>
                  <a:pt x="0" y="155275"/>
                </a:lnTo>
                <a:lnTo>
                  <a:pt x="126521" y="28755"/>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p:cNvSpPr/>
          <p:nvPr/>
        </p:nvSpPr>
        <p:spPr>
          <a:xfrm>
            <a:off x="4027098" y="1745412"/>
            <a:ext cx="500332" cy="253041"/>
          </a:xfrm>
          <a:custGeom>
            <a:avLst/>
            <a:gdLst>
              <a:gd name="connsiteX0" fmla="*/ 17253 w 500332"/>
              <a:gd name="connsiteY0" fmla="*/ 0 h 253041"/>
              <a:gd name="connsiteX1" fmla="*/ 442823 w 500332"/>
              <a:gd name="connsiteY1" fmla="*/ 11502 h 253041"/>
              <a:gd name="connsiteX2" fmla="*/ 494581 w 500332"/>
              <a:gd name="connsiteY2" fmla="*/ 69011 h 253041"/>
              <a:gd name="connsiteX3" fmla="*/ 373811 w 500332"/>
              <a:gd name="connsiteY3" fmla="*/ 132271 h 253041"/>
              <a:gd name="connsiteX4" fmla="*/ 500332 w 500332"/>
              <a:gd name="connsiteY4" fmla="*/ 149524 h 253041"/>
              <a:gd name="connsiteX5" fmla="*/ 500332 w 500332"/>
              <a:gd name="connsiteY5" fmla="*/ 253041 h 253041"/>
              <a:gd name="connsiteX6" fmla="*/ 0 w 500332"/>
              <a:gd name="connsiteY6" fmla="*/ 235788 h 253041"/>
              <a:gd name="connsiteX7" fmla="*/ 74762 w 500332"/>
              <a:gd name="connsiteY7" fmla="*/ 172528 h 253041"/>
              <a:gd name="connsiteX8" fmla="*/ 92015 w 500332"/>
              <a:gd name="connsiteY8" fmla="*/ 80513 h 253041"/>
              <a:gd name="connsiteX9" fmla="*/ 0 w 500332"/>
              <a:gd name="connsiteY9" fmla="*/ 80513 h 253041"/>
              <a:gd name="connsiteX10" fmla="*/ 17253 w 500332"/>
              <a:gd name="connsiteY10" fmla="*/ 0 h 25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0332" h="253041">
                <a:moveTo>
                  <a:pt x="17253" y="0"/>
                </a:moveTo>
                <a:lnTo>
                  <a:pt x="442823" y="11502"/>
                </a:lnTo>
                <a:lnTo>
                  <a:pt x="494581" y="69011"/>
                </a:lnTo>
                <a:lnTo>
                  <a:pt x="373811" y="132271"/>
                </a:lnTo>
                <a:lnTo>
                  <a:pt x="500332" y="149524"/>
                </a:lnTo>
                <a:lnTo>
                  <a:pt x="500332" y="253041"/>
                </a:lnTo>
                <a:lnTo>
                  <a:pt x="0" y="235788"/>
                </a:lnTo>
                <a:lnTo>
                  <a:pt x="74762" y="172528"/>
                </a:lnTo>
                <a:lnTo>
                  <a:pt x="92015" y="80513"/>
                </a:lnTo>
                <a:lnTo>
                  <a:pt x="0" y="80513"/>
                </a:lnTo>
                <a:lnTo>
                  <a:pt x="17253" y="0"/>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p:cNvSpPr/>
          <p:nvPr/>
        </p:nvSpPr>
        <p:spPr>
          <a:xfrm>
            <a:off x="4423913" y="1745412"/>
            <a:ext cx="822385" cy="264543"/>
          </a:xfrm>
          <a:custGeom>
            <a:avLst/>
            <a:gdLst>
              <a:gd name="connsiteX0" fmla="*/ 57510 w 822385"/>
              <a:gd name="connsiteY0" fmla="*/ 5751 h 264543"/>
              <a:gd name="connsiteX1" fmla="*/ 822385 w 822385"/>
              <a:gd name="connsiteY1" fmla="*/ 0 h 264543"/>
              <a:gd name="connsiteX2" fmla="*/ 580845 w 822385"/>
              <a:gd name="connsiteY2" fmla="*/ 264543 h 264543"/>
              <a:gd name="connsiteX3" fmla="*/ 92015 w 822385"/>
              <a:gd name="connsiteY3" fmla="*/ 258792 h 264543"/>
              <a:gd name="connsiteX4" fmla="*/ 103517 w 822385"/>
              <a:gd name="connsiteY4" fmla="*/ 161026 h 264543"/>
              <a:gd name="connsiteX5" fmla="*/ 0 w 822385"/>
              <a:gd name="connsiteY5" fmla="*/ 126521 h 264543"/>
              <a:gd name="connsiteX6" fmla="*/ 92015 w 822385"/>
              <a:gd name="connsiteY6" fmla="*/ 46007 h 264543"/>
              <a:gd name="connsiteX7" fmla="*/ 57510 w 822385"/>
              <a:gd name="connsiteY7" fmla="*/ 5751 h 264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2385" h="264543">
                <a:moveTo>
                  <a:pt x="57510" y="5751"/>
                </a:moveTo>
                <a:lnTo>
                  <a:pt x="822385" y="0"/>
                </a:lnTo>
                <a:lnTo>
                  <a:pt x="580845" y="264543"/>
                </a:lnTo>
                <a:lnTo>
                  <a:pt x="92015" y="258792"/>
                </a:lnTo>
                <a:lnTo>
                  <a:pt x="103517" y="161026"/>
                </a:lnTo>
                <a:lnTo>
                  <a:pt x="0" y="126521"/>
                </a:lnTo>
                <a:lnTo>
                  <a:pt x="92015" y="46007"/>
                </a:lnTo>
                <a:lnTo>
                  <a:pt x="57510" y="5751"/>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p:cNvSpPr/>
          <p:nvPr/>
        </p:nvSpPr>
        <p:spPr>
          <a:xfrm>
            <a:off x="5026325" y="1748287"/>
            <a:ext cx="276045" cy="793630"/>
          </a:xfrm>
          <a:custGeom>
            <a:avLst/>
            <a:gdLst>
              <a:gd name="connsiteX0" fmla="*/ 264543 w 276045"/>
              <a:gd name="connsiteY0" fmla="*/ 0 h 793630"/>
              <a:gd name="connsiteX1" fmla="*/ 276045 w 276045"/>
              <a:gd name="connsiteY1" fmla="*/ 678611 h 793630"/>
              <a:gd name="connsiteX2" fmla="*/ 172528 w 276045"/>
              <a:gd name="connsiteY2" fmla="*/ 603849 h 793630"/>
              <a:gd name="connsiteX3" fmla="*/ 109267 w 276045"/>
              <a:gd name="connsiteY3" fmla="*/ 793630 h 793630"/>
              <a:gd name="connsiteX4" fmla="*/ 0 w 276045"/>
              <a:gd name="connsiteY4" fmla="*/ 793630 h 793630"/>
              <a:gd name="connsiteX5" fmla="*/ 0 w 276045"/>
              <a:gd name="connsiteY5" fmla="*/ 270294 h 793630"/>
              <a:gd name="connsiteX6" fmla="*/ 264543 w 276045"/>
              <a:gd name="connsiteY6" fmla="*/ 0 h 79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045" h="793630">
                <a:moveTo>
                  <a:pt x="264543" y="0"/>
                </a:moveTo>
                <a:lnTo>
                  <a:pt x="276045" y="678611"/>
                </a:lnTo>
                <a:lnTo>
                  <a:pt x="172528" y="603849"/>
                </a:lnTo>
                <a:lnTo>
                  <a:pt x="109267" y="793630"/>
                </a:lnTo>
                <a:lnTo>
                  <a:pt x="0" y="793630"/>
                </a:lnTo>
                <a:lnTo>
                  <a:pt x="0" y="270294"/>
                </a:lnTo>
                <a:lnTo>
                  <a:pt x="264543" y="0"/>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p:cNvSpPr/>
          <p:nvPr/>
        </p:nvSpPr>
        <p:spPr>
          <a:xfrm>
            <a:off x="5009072" y="2346385"/>
            <a:ext cx="281796" cy="724619"/>
          </a:xfrm>
          <a:custGeom>
            <a:avLst/>
            <a:gdLst>
              <a:gd name="connsiteX0" fmla="*/ 0 w 281796"/>
              <a:gd name="connsiteY0" fmla="*/ 189781 h 724619"/>
              <a:gd name="connsiteX1" fmla="*/ 103517 w 281796"/>
              <a:gd name="connsiteY1" fmla="*/ 189781 h 724619"/>
              <a:gd name="connsiteX2" fmla="*/ 189781 w 281796"/>
              <a:gd name="connsiteY2" fmla="*/ 0 h 724619"/>
              <a:gd name="connsiteX3" fmla="*/ 281796 w 281796"/>
              <a:gd name="connsiteY3" fmla="*/ 74762 h 724619"/>
              <a:gd name="connsiteX4" fmla="*/ 281796 w 281796"/>
              <a:gd name="connsiteY4" fmla="*/ 626853 h 724619"/>
              <a:gd name="connsiteX5" fmla="*/ 172528 w 281796"/>
              <a:gd name="connsiteY5" fmla="*/ 713117 h 724619"/>
              <a:gd name="connsiteX6" fmla="*/ 161026 w 281796"/>
              <a:gd name="connsiteY6" fmla="*/ 598098 h 724619"/>
              <a:gd name="connsiteX7" fmla="*/ 28754 w 281796"/>
              <a:gd name="connsiteY7" fmla="*/ 724619 h 724619"/>
              <a:gd name="connsiteX8" fmla="*/ 0 w 281796"/>
              <a:gd name="connsiteY8" fmla="*/ 189781 h 72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796" h="724619">
                <a:moveTo>
                  <a:pt x="0" y="189781"/>
                </a:moveTo>
                <a:lnTo>
                  <a:pt x="103517" y="189781"/>
                </a:lnTo>
                <a:lnTo>
                  <a:pt x="189781" y="0"/>
                </a:lnTo>
                <a:lnTo>
                  <a:pt x="281796" y="74762"/>
                </a:lnTo>
                <a:lnTo>
                  <a:pt x="281796" y="626853"/>
                </a:lnTo>
                <a:lnTo>
                  <a:pt x="172528" y="713117"/>
                </a:lnTo>
                <a:lnTo>
                  <a:pt x="161026" y="598098"/>
                </a:lnTo>
                <a:lnTo>
                  <a:pt x="28754" y="724619"/>
                </a:lnTo>
                <a:lnTo>
                  <a:pt x="0" y="189781"/>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p:cNvSpPr/>
          <p:nvPr/>
        </p:nvSpPr>
        <p:spPr>
          <a:xfrm>
            <a:off x="5026325" y="2932981"/>
            <a:ext cx="270294" cy="799381"/>
          </a:xfrm>
          <a:custGeom>
            <a:avLst/>
            <a:gdLst>
              <a:gd name="connsiteX0" fmla="*/ 5750 w 270294"/>
              <a:gd name="connsiteY0" fmla="*/ 120770 h 799381"/>
              <a:gd name="connsiteX1" fmla="*/ 115018 w 270294"/>
              <a:gd name="connsiteY1" fmla="*/ 0 h 799381"/>
              <a:gd name="connsiteX2" fmla="*/ 143773 w 270294"/>
              <a:gd name="connsiteY2" fmla="*/ 92015 h 799381"/>
              <a:gd name="connsiteX3" fmla="*/ 270294 w 270294"/>
              <a:gd name="connsiteY3" fmla="*/ 11502 h 799381"/>
              <a:gd name="connsiteX4" fmla="*/ 241539 w 270294"/>
              <a:gd name="connsiteY4" fmla="*/ 799381 h 799381"/>
              <a:gd name="connsiteX5" fmla="*/ 172528 w 270294"/>
              <a:gd name="connsiteY5" fmla="*/ 557842 h 799381"/>
              <a:gd name="connsiteX6" fmla="*/ 149524 w 270294"/>
              <a:gd name="connsiteY6" fmla="*/ 753374 h 799381"/>
              <a:gd name="connsiteX7" fmla="*/ 0 w 270294"/>
              <a:gd name="connsiteY7" fmla="*/ 799381 h 799381"/>
              <a:gd name="connsiteX8" fmla="*/ 5750 w 270294"/>
              <a:gd name="connsiteY8" fmla="*/ 120770 h 79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294" h="799381">
                <a:moveTo>
                  <a:pt x="5750" y="120770"/>
                </a:moveTo>
                <a:lnTo>
                  <a:pt x="115018" y="0"/>
                </a:lnTo>
                <a:lnTo>
                  <a:pt x="143773" y="92015"/>
                </a:lnTo>
                <a:lnTo>
                  <a:pt x="270294" y="11502"/>
                </a:lnTo>
                <a:lnTo>
                  <a:pt x="241539" y="799381"/>
                </a:lnTo>
                <a:lnTo>
                  <a:pt x="172528" y="557842"/>
                </a:lnTo>
                <a:lnTo>
                  <a:pt x="149524" y="753374"/>
                </a:lnTo>
                <a:lnTo>
                  <a:pt x="0" y="799381"/>
                </a:lnTo>
                <a:cubicBezTo>
                  <a:pt x="1917" y="573177"/>
                  <a:pt x="3833" y="346974"/>
                  <a:pt x="5750" y="120770"/>
                </a:cubicBez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p:cNvSpPr/>
          <p:nvPr/>
        </p:nvSpPr>
        <p:spPr>
          <a:xfrm>
            <a:off x="5026325" y="3496574"/>
            <a:ext cx="276045" cy="897147"/>
          </a:xfrm>
          <a:custGeom>
            <a:avLst/>
            <a:gdLst>
              <a:gd name="connsiteX0" fmla="*/ 0 w 276045"/>
              <a:gd name="connsiteY0" fmla="*/ 195532 h 897147"/>
              <a:gd name="connsiteX1" fmla="*/ 115018 w 276045"/>
              <a:gd name="connsiteY1" fmla="*/ 195532 h 897147"/>
              <a:gd name="connsiteX2" fmla="*/ 149524 w 276045"/>
              <a:gd name="connsiteY2" fmla="*/ 0 h 897147"/>
              <a:gd name="connsiteX3" fmla="*/ 270294 w 276045"/>
              <a:gd name="connsiteY3" fmla="*/ 201283 h 897147"/>
              <a:gd name="connsiteX4" fmla="*/ 276045 w 276045"/>
              <a:gd name="connsiteY4" fmla="*/ 701615 h 897147"/>
              <a:gd name="connsiteX5" fmla="*/ 195532 w 276045"/>
              <a:gd name="connsiteY5" fmla="*/ 897147 h 897147"/>
              <a:gd name="connsiteX6" fmla="*/ 161026 w 276045"/>
              <a:gd name="connsiteY6" fmla="*/ 776377 h 897147"/>
              <a:gd name="connsiteX7" fmla="*/ 218535 w 276045"/>
              <a:gd name="connsiteY7" fmla="*/ 655607 h 897147"/>
              <a:gd name="connsiteX8" fmla="*/ 17252 w 276045"/>
              <a:gd name="connsiteY8" fmla="*/ 810883 h 897147"/>
              <a:gd name="connsiteX9" fmla="*/ 0 w 276045"/>
              <a:gd name="connsiteY9" fmla="*/ 195532 h 89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6045" h="897147">
                <a:moveTo>
                  <a:pt x="0" y="195532"/>
                </a:moveTo>
                <a:lnTo>
                  <a:pt x="115018" y="195532"/>
                </a:lnTo>
                <a:lnTo>
                  <a:pt x="149524" y="0"/>
                </a:lnTo>
                <a:lnTo>
                  <a:pt x="270294" y="201283"/>
                </a:lnTo>
                <a:lnTo>
                  <a:pt x="276045" y="701615"/>
                </a:lnTo>
                <a:lnTo>
                  <a:pt x="195532" y="897147"/>
                </a:lnTo>
                <a:lnTo>
                  <a:pt x="161026" y="776377"/>
                </a:lnTo>
                <a:lnTo>
                  <a:pt x="218535" y="655607"/>
                </a:lnTo>
                <a:lnTo>
                  <a:pt x="17252" y="810883"/>
                </a:lnTo>
                <a:lnTo>
                  <a:pt x="0" y="195532"/>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w="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p:cNvSpPr/>
          <p:nvPr/>
        </p:nvSpPr>
        <p:spPr>
          <a:xfrm>
            <a:off x="5020574" y="4152181"/>
            <a:ext cx="299049" cy="1006415"/>
          </a:xfrm>
          <a:custGeom>
            <a:avLst/>
            <a:gdLst>
              <a:gd name="connsiteX0" fmla="*/ 5751 w 299049"/>
              <a:gd name="connsiteY0" fmla="*/ 132272 h 1006415"/>
              <a:gd name="connsiteX1" fmla="*/ 207034 w 299049"/>
              <a:gd name="connsiteY1" fmla="*/ 0 h 1006415"/>
              <a:gd name="connsiteX2" fmla="*/ 155275 w 299049"/>
              <a:gd name="connsiteY2" fmla="*/ 138023 h 1006415"/>
              <a:gd name="connsiteX3" fmla="*/ 189781 w 299049"/>
              <a:gd name="connsiteY3" fmla="*/ 218536 h 1006415"/>
              <a:gd name="connsiteX4" fmla="*/ 276045 w 299049"/>
              <a:gd name="connsiteY4" fmla="*/ 74762 h 1006415"/>
              <a:gd name="connsiteX5" fmla="*/ 299049 w 299049"/>
              <a:gd name="connsiteY5" fmla="*/ 747623 h 1006415"/>
              <a:gd name="connsiteX6" fmla="*/ 0 w 299049"/>
              <a:gd name="connsiteY6" fmla="*/ 1006415 h 1006415"/>
              <a:gd name="connsiteX7" fmla="*/ 5751 w 299049"/>
              <a:gd name="connsiteY7" fmla="*/ 132272 h 1006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049" h="1006415">
                <a:moveTo>
                  <a:pt x="5751" y="132272"/>
                </a:moveTo>
                <a:lnTo>
                  <a:pt x="207034" y="0"/>
                </a:lnTo>
                <a:lnTo>
                  <a:pt x="155275" y="138023"/>
                </a:lnTo>
                <a:lnTo>
                  <a:pt x="189781" y="218536"/>
                </a:lnTo>
                <a:lnTo>
                  <a:pt x="276045" y="74762"/>
                </a:lnTo>
                <a:lnTo>
                  <a:pt x="299049" y="747623"/>
                </a:lnTo>
                <a:lnTo>
                  <a:pt x="0" y="1006415"/>
                </a:lnTo>
                <a:lnTo>
                  <a:pt x="5751" y="132272"/>
                </a:lnTo>
                <a:close/>
              </a:path>
            </a:pathLst>
          </a:custGeom>
          <a:blipFill>
            <a:blip r:embed="rId4">
              <a:duotone>
                <a:schemeClr val="accent6">
                  <a:shade val="45000"/>
                  <a:satMod val="135000"/>
                </a:schemeClr>
                <a:prstClr val="white"/>
              </a:duotone>
            </a:blip>
            <a:tile tx="0" ty="0" sx="100000" sy="100000" flip="none" algn="tl"/>
          </a:blip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27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0"/>
                                        <p:tgtEl>
                                          <p:spTgt spid="7"/>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70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3000"/>
                                        <p:tgtEl>
                                          <p:spTgt spid="11"/>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80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7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2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3000"/>
                                        <p:tgtEl>
                                          <p:spTgt spid="15"/>
                                        </p:tgtEl>
                                      </p:cBhvr>
                                    </p:animEffect>
                                  </p:childTnLst>
                                </p:cTn>
                              </p:par>
                              <p:par>
                                <p:cTn id="44" presetID="10" presetClass="entr" presetSubtype="0" fill="hold" grpId="0" nodeType="withEffect">
                                  <p:stCondLst>
                                    <p:cond delay="40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7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70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3000"/>
                                        <p:tgtEl>
                                          <p:spTgt spid="19"/>
                                        </p:tgtEl>
                                      </p:cBhvr>
                                    </p:animEffect>
                                  </p:childTnLst>
                                </p:cTn>
                              </p:par>
                              <p:par>
                                <p:cTn id="56" presetID="10" presetClass="entr" presetSubtype="0" fill="hold" grpId="0" nodeType="withEffect">
                                  <p:stCondLst>
                                    <p:cond delay="40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grpId="0" nodeType="withEffect">
                                  <p:stCondLst>
                                    <p:cond delay="80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grpId="0" nodeType="withEffect">
                                  <p:stCondLst>
                                    <p:cond delay="70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3000"/>
                                        <p:tgtEl>
                                          <p:spTgt spid="23"/>
                                        </p:tgtEl>
                                      </p:cBhvr>
                                    </p:animEffect>
                                  </p:childTnLst>
                                </p:cTn>
                              </p:par>
                              <p:par>
                                <p:cTn id="68" presetID="10" presetClass="entr" presetSubtype="0" fill="hold" grpId="0" nodeType="withEffect">
                                  <p:stCondLst>
                                    <p:cond delay="40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grpId="0" nodeType="withEffect">
                                  <p:stCondLst>
                                    <p:cond delay="70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10" presetClass="entr" presetSubtype="0" fill="hold" grpId="0" nodeType="withEffect">
                                  <p:stCondLst>
                                    <p:cond delay="20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grpId="0" nodeType="withEffect">
                                  <p:stCondLst>
                                    <p:cond delay="8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par>
                                <p:cTn id="80" presetID="10" presetClass="entr" presetSubtype="0" fill="hold" grpId="0" nodeType="withEffect">
                                  <p:stCondLst>
                                    <p:cond delay="70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3000"/>
                                        <p:tgtEl>
                                          <p:spTgt spid="28"/>
                                        </p:tgtEl>
                                      </p:cBhvr>
                                    </p:animEffect>
                                  </p:childTnLst>
                                </p:cTn>
                              </p:par>
                              <p:par>
                                <p:cTn id="83" presetID="10" presetClass="entr" presetSubtype="0" fill="hold" grpId="0" nodeType="withEffect">
                                  <p:stCondLst>
                                    <p:cond delay="40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childTnLst>
                                </p:cTn>
                              </p:par>
                              <p:par>
                                <p:cTn id="86" presetID="10" presetClass="entr" presetSubtype="0" fill="hold" grpId="0" nodeType="withEffect">
                                  <p:stCondLst>
                                    <p:cond delay="70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par>
                                <p:cTn id="89" presetID="10" presetClass="entr" presetSubtype="0" fill="hold" grpId="0" nodeType="withEffect">
                                  <p:stCondLst>
                                    <p:cond delay="20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par>
                                <p:cTn id="92" presetID="10" presetClass="entr" presetSubtype="0" fill="hold" grpId="0" nodeType="withEffect">
                                  <p:stCondLst>
                                    <p:cond delay="80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par>
                                <p:cTn id="95" presetID="10" presetClass="entr" presetSubtype="0" fill="hold" grpId="0" nodeType="withEffect">
                                  <p:stCondLst>
                                    <p:cond delay="70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0" fill="hold" grpId="0" nodeType="withEffect">
                                  <p:stCondLst>
                                    <p:cond delay="40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3000"/>
                                        <p:tgtEl>
                                          <p:spTgt spid="38"/>
                                        </p:tgtEl>
                                      </p:cBhvr>
                                    </p:animEffect>
                                  </p:childTnLst>
                                </p:cTn>
                              </p:par>
                              <p:par>
                                <p:cTn id="101" presetID="10" presetClass="entr" presetSubtype="0" fill="hold" grpId="0" nodeType="withEffect">
                                  <p:stCondLst>
                                    <p:cond delay="20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par>
                                <p:cTn id="104" presetID="10" presetClass="entr" presetSubtype="0" fill="hold" grpId="0" nodeType="withEffect">
                                  <p:stCondLst>
                                    <p:cond delay="70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par>
                                <p:cTn id="107" presetID="10" presetClass="entr" presetSubtype="0" fill="hold" grpId="0" nodeType="withEffect">
                                  <p:stCondLst>
                                    <p:cond delay="700"/>
                                  </p:stCondLst>
                                  <p:childTnLst>
                                    <p:set>
                                      <p:cBhvr>
                                        <p:cTn id="108" dur="1" fill="hold">
                                          <p:stCondLst>
                                            <p:cond delay="0"/>
                                          </p:stCondLst>
                                        </p:cTn>
                                        <p:tgtEl>
                                          <p:spTgt spid="41"/>
                                        </p:tgtEl>
                                        <p:attrNameLst>
                                          <p:attrName>style.visibility</p:attrName>
                                        </p:attrNameLst>
                                      </p:cBhvr>
                                      <p:to>
                                        <p:strVal val="visible"/>
                                      </p:to>
                                    </p:set>
                                    <p:animEffect transition="in" filter="fade">
                                      <p:cBhvr>
                                        <p:cTn id="109" dur="500"/>
                                        <p:tgtEl>
                                          <p:spTgt spid="41"/>
                                        </p:tgtEl>
                                      </p:cBhvr>
                                    </p:animEffect>
                                  </p:childTnLst>
                                </p:cTn>
                              </p:par>
                              <p:par>
                                <p:cTn id="110" presetID="10" presetClass="entr" presetSubtype="0" fill="hold" grpId="0" nodeType="withEffect">
                                  <p:stCondLst>
                                    <p:cond delay="200"/>
                                  </p:stCondLst>
                                  <p:childTnLst>
                                    <p:set>
                                      <p:cBhvr>
                                        <p:cTn id="111" dur="1" fill="hold">
                                          <p:stCondLst>
                                            <p:cond delay="0"/>
                                          </p:stCondLst>
                                        </p:cTn>
                                        <p:tgtEl>
                                          <p:spTgt spid="42"/>
                                        </p:tgtEl>
                                        <p:attrNameLst>
                                          <p:attrName>style.visibility</p:attrName>
                                        </p:attrNameLst>
                                      </p:cBhvr>
                                      <p:to>
                                        <p:strVal val="visible"/>
                                      </p:to>
                                    </p:set>
                                    <p:animEffect transition="in" filter="fade">
                                      <p:cBhvr>
                                        <p:cTn id="112" dur="500"/>
                                        <p:tgtEl>
                                          <p:spTgt spid="42"/>
                                        </p:tgtEl>
                                      </p:cBhvr>
                                    </p:animEffect>
                                  </p:childTnLst>
                                </p:cTn>
                              </p:par>
                              <p:par>
                                <p:cTn id="113" presetID="10" presetClass="entr" presetSubtype="0" fill="hold" grpId="0" nodeType="withEffect">
                                  <p:stCondLst>
                                    <p:cond delay="80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500"/>
                                        <p:tgtEl>
                                          <p:spTgt spid="43"/>
                                        </p:tgtEl>
                                      </p:cBhvr>
                                    </p:animEffect>
                                  </p:childTnLst>
                                </p:cTn>
                              </p:par>
                              <p:par>
                                <p:cTn id="116" presetID="10" presetClass="entr" presetSubtype="0" fill="hold" grpId="0" nodeType="withEffect">
                                  <p:stCondLst>
                                    <p:cond delay="400"/>
                                  </p:stCondLst>
                                  <p:childTnLst>
                                    <p:set>
                                      <p:cBhvr>
                                        <p:cTn id="117" dur="1" fill="hold">
                                          <p:stCondLst>
                                            <p:cond delay="0"/>
                                          </p:stCondLst>
                                        </p:cTn>
                                        <p:tgtEl>
                                          <p:spTgt spid="44"/>
                                        </p:tgtEl>
                                        <p:attrNameLst>
                                          <p:attrName>style.visibility</p:attrName>
                                        </p:attrNameLst>
                                      </p:cBhvr>
                                      <p:to>
                                        <p:strVal val="visible"/>
                                      </p:to>
                                    </p:set>
                                    <p:animEffect transition="in" filter="fade">
                                      <p:cBhvr>
                                        <p:cTn id="118" dur="3000"/>
                                        <p:tgtEl>
                                          <p:spTgt spid="44"/>
                                        </p:tgtEl>
                                      </p:cBhvr>
                                    </p:animEffect>
                                  </p:childTnLst>
                                </p:cTn>
                              </p:par>
                              <p:par>
                                <p:cTn id="119" presetID="10" presetClass="entr" presetSubtype="0" fill="hold" grpId="0" nodeType="withEffect">
                                  <p:stCondLst>
                                    <p:cond delay="700"/>
                                  </p:stCondLst>
                                  <p:childTnLst>
                                    <p:set>
                                      <p:cBhvr>
                                        <p:cTn id="120" dur="1" fill="hold">
                                          <p:stCondLst>
                                            <p:cond delay="0"/>
                                          </p:stCondLst>
                                        </p:cTn>
                                        <p:tgtEl>
                                          <p:spTgt spid="48"/>
                                        </p:tgtEl>
                                        <p:attrNameLst>
                                          <p:attrName>style.visibility</p:attrName>
                                        </p:attrNameLst>
                                      </p:cBhvr>
                                      <p:to>
                                        <p:strVal val="visible"/>
                                      </p:to>
                                    </p:set>
                                    <p:animEffect transition="in" filter="fade">
                                      <p:cBhvr>
                                        <p:cTn id="121" dur="500"/>
                                        <p:tgtEl>
                                          <p:spTgt spid="48"/>
                                        </p:tgtEl>
                                      </p:cBhvr>
                                    </p:animEffect>
                                  </p:childTnLst>
                                </p:cTn>
                              </p:par>
                              <p:par>
                                <p:cTn id="122" presetID="10" presetClass="entr" presetSubtype="0" fill="hold" grpId="0" nodeType="withEffect">
                                  <p:stCondLst>
                                    <p:cond delay="200"/>
                                  </p:stCondLst>
                                  <p:childTnLst>
                                    <p:set>
                                      <p:cBhvr>
                                        <p:cTn id="123" dur="1" fill="hold">
                                          <p:stCondLst>
                                            <p:cond delay="0"/>
                                          </p:stCondLst>
                                        </p:cTn>
                                        <p:tgtEl>
                                          <p:spTgt spid="49"/>
                                        </p:tgtEl>
                                        <p:attrNameLst>
                                          <p:attrName>style.visibility</p:attrName>
                                        </p:attrNameLst>
                                      </p:cBhvr>
                                      <p:to>
                                        <p:strVal val="visible"/>
                                      </p:to>
                                    </p:set>
                                    <p:animEffect transition="in" filter="fade">
                                      <p:cBhvr>
                                        <p:cTn id="124" dur="500"/>
                                        <p:tgtEl>
                                          <p:spTgt spid="49"/>
                                        </p:tgtEl>
                                      </p:cBhvr>
                                    </p:animEffect>
                                  </p:childTnLst>
                                </p:cTn>
                              </p:par>
                              <p:par>
                                <p:cTn id="125" presetID="10" presetClass="entr" presetSubtype="0" fill="hold" grpId="0" nodeType="withEffect">
                                  <p:stCondLst>
                                    <p:cond delay="700"/>
                                  </p:stCondLst>
                                  <p:childTnLst>
                                    <p:set>
                                      <p:cBhvr>
                                        <p:cTn id="126" dur="1" fill="hold">
                                          <p:stCondLst>
                                            <p:cond delay="0"/>
                                          </p:stCondLst>
                                        </p:cTn>
                                        <p:tgtEl>
                                          <p:spTgt spid="50"/>
                                        </p:tgtEl>
                                        <p:attrNameLst>
                                          <p:attrName>style.visibility</p:attrName>
                                        </p:attrNameLst>
                                      </p:cBhvr>
                                      <p:to>
                                        <p:strVal val="visible"/>
                                      </p:to>
                                    </p:set>
                                    <p:animEffect transition="in" filter="fade">
                                      <p:cBhvr>
                                        <p:cTn id="127" dur="500"/>
                                        <p:tgtEl>
                                          <p:spTgt spid="50"/>
                                        </p:tgtEl>
                                      </p:cBhvr>
                                    </p:animEffect>
                                  </p:childTnLst>
                                </p:cTn>
                              </p:par>
                              <p:par>
                                <p:cTn id="128" presetID="10" presetClass="entr" presetSubtype="0" fill="hold" grpId="0" nodeType="withEffect">
                                  <p:stCondLst>
                                    <p:cond delay="200"/>
                                  </p:stCondLst>
                                  <p:childTnLst>
                                    <p:set>
                                      <p:cBhvr>
                                        <p:cTn id="129" dur="1" fill="hold">
                                          <p:stCondLst>
                                            <p:cond delay="0"/>
                                          </p:stCondLst>
                                        </p:cTn>
                                        <p:tgtEl>
                                          <p:spTgt spid="51"/>
                                        </p:tgtEl>
                                        <p:attrNameLst>
                                          <p:attrName>style.visibility</p:attrName>
                                        </p:attrNameLst>
                                      </p:cBhvr>
                                      <p:to>
                                        <p:strVal val="visible"/>
                                      </p:to>
                                    </p:set>
                                    <p:animEffect transition="in" filter="fade">
                                      <p:cBhvr>
                                        <p:cTn id="130" dur="3000"/>
                                        <p:tgtEl>
                                          <p:spTgt spid="51"/>
                                        </p:tgtEl>
                                      </p:cBhvr>
                                    </p:animEffect>
                                  </p:childTnLst>
                                </p:cTn>
                              </p:par>
                              <p:par>
                                <p:cTn id="131" presetID="10" presetClass="entr" presetSubtype="0" fill="hold" grpId="0" nodeType="withEffect">
                                  <p:stCondLst>
                                    <p:cond delay="400"/>
                                  </p:stCondLst>
                                  <p:childTnLst>
                                    <p:set>
                                      <p:cBhvr>
                                        <p:cTn id="132" dur="1" fill="hold">
                                          <p:stCondLst>
                                            <p:cond delay="0"/>
                                          </p:stCondLst>
                                        </p:cTn>
                                        <p:tgtEl>
                                          <p:spTgt spid="52"/>
                                        </p:tgtEl>
                                        <p:attrNameLst>
                                          <p:attrName>style.visibility</p:attrName>
                                        </p:attrNameLst>
                                      </p:cBhvr>
                                      <p:to>
                                        <p:strVal val="visible"/>
                                      </p:to>
                                    </p:set>
                                    <p:animEffect transition="in" filter="fade">
                                      <p:cBhvr>
                                        <p:cTn id="133" dur="500"/>
                                        <p:tgtEl>
                                          <p:spTgt spid="52"/>
                                        </p:tgtEl>
                                      </p:cBhvr>
                                    </p:animEffect>
                                  </p:childTnLst>
                                </p:cTn>
                              </p:par>
                              <p:par>
                                <p:cTn id="134" presetID="10" presetClass="entr" presetSubtype="0" fill="hold" grpId="0" nodeType="withEffect">
                                  <p:stCondLst>
                                    <p:cond delay="200"/>
                                  </p:stCondLst>
                                  <p:childTnLst>
                                    <p:set>
                                      <p:cBhvr>
                                        <p:cTn id="135" dur="1" fill="hold">
                                          <p:stCondLst>
                                            <p:cond delay="0"/>
                                          </p:stCondLst>
                                        </p:cTn>
                                        <p:tgtEl>
                                          <p:spTgt spid="53"/>
                                        </p:tgtEl>
                                        <p:attrNameLst>
                                          <p:attrName>style.visibility</p:attrName>
                                        </p:attrNameLst>
                                      </p:cBhvr>
                                      <p:to>
                                        <p:strVal val="visible"/>
                                      </p:to>
                                    </p:set>
                                    <p:animEffect transition="in" filter="fade">
                                      <p:cBhvr>
                                        <p:cTn id="136" dur="500"/>
                                        <p:tgtEl>
                                          <p:spTgt spid="53"/>
                                        </p:tgtEl>
                                      </p:cBhvr>
                                    </p:animEffect>
                                  </p:childTnLst>
                                </p:cTn>
                              </p:par>
                              <p:par>
                                <p:cTn id="137" presetID="10" presetClass="entr" presetSubtype="0" fill="hold" grpId="0" nodeType="withEffect">
                                  <p:stCondLst>
                                    <p:cond delay="700"/>
                                  </p:stCondLst>
                                  <p:childTnLst>
                                    <p:set>
                                      <p:cBhvr>
                                        <p:cTn id="138" dur="1" fill="hold">
                                          <p:stCondLst>
                                            <p:cond delay="0"/>
                                          </p:stCondLst>
                                        </p:cTn>
                                        <p:tgtEl>
                                          <p:spTgt spid="54"/>
                                        </p:tgtEl>
                                        <p:attrNameLst>
                                          <p:attrName>style.visibility</p:attrName>
                                        </p:attrNameLst>
                                      </p:cBhvr>
                                      <p:to>
                                        <p:strVal val="visible"/>
                                      </p:to>
                                    </p:set>
                                    <p:animEffect transition="in" filter="fade">
                                      <p:cBhvr>
                                        <p:cTn id="139" dur="500"/>
                                        <p:tgtEl>
                                          <p:spTgt spid="54"/>
                                        </p:tgtEl>
                                      </p:cBhvr>
                                    </p:animEffect>
                                  </p:childTnLst>
                                </p:cTn>
                              </p:par>
                              <p:par>
                                <p:cTn id="140" presetID="10" presetClass="entr" presetSubtype="0" fill="hold" grpId="0" nodeType="withEffect">
                                  <p:stCondLst>
                                    <p:cond delay="400"/>
                                  </p:stCondLst>
                                  <p:childTnLst>
                                    <p:set>
                                      <p:cBhvr>
                                        <p:cTn id="141" dur="1" fill="hold">
                                          <p:stCondLst>
                                            <p:cond delay="0"/>
                                          </p:stCondLst>
                                        </p:cTn>
                                        <p:tgtEl>
                                          <p:spTgt spid="55"/>
                                        </p:tgtEl>
                                        <p:attrNameLst>
                                          <p:attrName>style.visibility</p:attrName>
                                        </p:attrNameLst>
                                      </p:cBhvr>
                                      <p:to>
                                        <p:strVal val="visible"/>
                                      </p:to>
                                    </p:set>
                                    <p:animEffect transition="in" filter="fade">
                                      <p:cBhvr>
                                        <p:cTn id="142" dur="500"/>
                                        <p:tgtEl>
                                          <p:spTgt spid="55"/>
                                        </p:tgtEl>
                                      </p:cBhvr>
                                    </p:animEffect>
                                  </p:childTnLst>
                                </p:cTn>
                              </p:par>
                              <p:par>
                                <p:cTn id="143" presetID="10" presetClass="entr" presetSubtype="0" fill="hold" grpId="0" nodeType="withEffect">
                                  <p:stCondLst>
                                    <p:cond delay="800"/>
                                  </p:stCondLst>
                                  <p:childTnLst>
                                    <p:set>
                                      <p:cBhvr>
                                        <p:cTn id="144" dur="1" fill="hold">
                                          <p:stCondLst>
                                            <p:cond delay="0"/>
                                          </p:stCondLst>
                                        </p:cTn>
                                        <p:tgtEl>
                                          <p:spTgt spid="56"/>
                                        </p:tgtEl>
                                        <p:attrNameLst>
                                          <p:attrName>style.visibility</p:attrName>
                                        </p:attrNameLst>
                                      </p:cBhvr>
                                      <p:to>
                                        <p:strVal val="visible"/>
                                      </p:to>
                                    </p:set>
                                    <p:animEffect transition="in" filter="fade">
                                      <p:cBhvr>
                                        <p:cTn id="145" dur="500"/>
                                        <p:tgtEl>
                                          <p:spTgt spid="56"/>
                                        </p:tgtEl>
                                      </p:cBhvr>
                                    </p:animEffect>
                                  </p:childTnLst>
                                </p:cTn>
                              </p:par>
                              <p:par>
                                <p:cTn id="146" presetID="10" presetClass="entr" presetSubtype="0" fill="hold" grpId="0" nodeType="withEffect">
                                  <p:stCondLst>
                                    <p:cond delay="20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500"/>
                                        <p:tgtEl>
                                          <p:spTgt spid="57"/>
                                        </p:tgtEl>
                                      </p:cBhvr>
                                    </p:animEffect>
                                  </p:childTnLst>
                                </p:cTn>
                              </p:par>
                              <p:par>
                                <p:cTn id="149" presetID="10" presetClass="entr" presetSubtype="0" fill="hold" grpId="0" nodeType="withEffect">
                                  <p:stCondLst>
                                    <p:cond delay="40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3000"/>
                                        <p:tgtEl>
                                          <p:spTgt spid="58"/>
                                        </p:tgtEl>
                                      </p:cBhvr>
                                    </p:animEffect>
                                  </p:childTnLst>
                                </p:cTn>
                              </p:par>
                              <p:par>
                                <p:cTn id="152" presetID="10" presetClass="entr" presetSubtype="0" fill="hold" grpId="0" nodeType="withEffect">
                                  <p:stCondLst>
                                    <p:cond delay="200"/>
                                  </p:stCondLst>
                                  <p:childTnLst>
                                    <p:set>
                                      <p:cBhvr>
                                        <p:cTn id="153" dur="1" fill="hold">
                                          <p:stCondLst>
                                            <p:cond delay="0"/>
                                          </p:stCondLst>
                                        </p:cTn>
                                        <p:tgtEl>
                                          <p:spTgt spid="46"/>
                                        </p:tgtEl>
                                        <p:attrNameLst>
                                          <p:attrName>style.visibility</p:attrName>
                                        </p:attrNameLst>
                                      </p:cBhvr>
                                      <p:to>
                                        <p:strVal val="visible"/>
                                      </p:to>
                                    </p:set>
                                    <p:animEffect transition="in" filter="fade">
                                      <p:cBhvr>
                                        <p:cTn id="154" dur="500"/>
                                        <p:tgtEl>
                                          <p:spTgt spid="46"/>
                                        </p:tgtEl>
                                      </p:cBhvr>
                                    </p:animEffect>
                                  </p:childTnLst>
                                </p:cTn>
                              </p:par>
                              <p:par>
                                <p:cTn id="155" presetID="10" presetClass="entr" presetSubtype="0" fill="hold" grpId="0" nodeType="withEffect">
                                  <p:stCondLst>
                                    <p:cond delay="700"/>
                                  </p:stCondLst>
                                  <p:childTnLst>
                                    <p:set>
                                      <p:cBhvr>
                                        <p:cTn id="156" dur="1" fill="hold">
                                          <p:stCondLst>
                                            <p:cond delay="0"/>
                                          </p:stCondLst>
                                        </p:cTn>
                                        <p:tgtEl>
                                          <p:spTgt spid="47"/>
                                        </p:tgtEl>
                                        <p:attrNameLst>
                                          <p:attrName>style.visibility</p:attrName>
                                        </p:attrNameLst>
                                      </p:cBhvr>
                                      <p:to>
                                        <p:strVal val="visible"/>
                                      </p:to>
                                    </p:set>
                                    <p:animEffect transition="in" filter="fade">
                                      <p:cBhvr>
                                        <p:cTn id="157" dur="500"/>
                                        <p:tgtEl>
                                          <p:spTgt spid="47"/>
                                        </p:tgtEl>
                                      </p:cBhvr>
                                    </p:animEffect>
                                  </p:childTnLst>
                                </p:cTn>
                              </p:par>
                              <p:par>
                                <p:cTn id="158" presetID="10" presetClass="entr" presetSubtype="0" fill="hold" grpId="0" nodeType="withEffect">
                                  <p:stCondLst>
                                    <p:cond delay="200"/>
                                  </p:stCondLst>
                                  <p:childTnLst>
                                    <p:set>
                                      <p:cBhvr>
                                        <p:cTn id="159" dur="1" fill="hold">
                                          <p:stCondLst>
                                            <p:cond delay="0"/>
                                          </p:stCondLst>
                                        </p:cTn>
                                        <p:tgtEl>
                                          <p:spTgt spid="59"/>
                                        </p:tgtEl>
                                        <p:attrNameLst>
                                          <p:attrName>style.visibility</p:attrName>
                                        </p:attrNameLst>
                                      </p:cBhvr>
                                      <p:to>
                                        <p:strVal val="visible"/>
                                      </p:to>
                                    </p:set>
                                    <p:animEffect transition="in" filter="fade">
                                      <p:cBhvr>
                                        <p:cTn id="160" dur="500"/>
                                        <p:tgtEl>
                                          <p:spTgt spid="59"/>
                                        </p:tgtEl>
                                      </p:cBhvr>
                                    </p:animEffect>
                                  </p:childTnLst>
                                </p:cTn>
                              </p:par>
                              <p:par>
                                <p:cTn id="161" presetID="10" presetClass="entr" presetSubtype="0" fill="hold" grpId="0" nodeType="withEffect">
                                  <p:stCondLst>
                                    <p:cond delay="70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500"/>
                                        <p:tgtEl>
                                          <p:spTgt spid="60"/>
                                        </p:tgtEl>
                                      </p:cBhvr>
                                    </p:animEffect>
                                  </p:childTnLst>
                                </p:cTn>
                              </p:par>
                              <p:par>
                                <p:cTn id="164" presetID="10" presetClass="entr" presetSubtype="0" fill="hold" grpId="0" nodeType="withEffect">
                                  <p:stCondLst>
                                    <p:cond delay="200"/>
                                  </p:stCondLst>
                                  <p:childTnLst>
                                    <p:set>
                                      <p:cBhvr>
                                        <p:cTn id="165" dur="1" fill="hold">
                                          <p:stCondLst>
                                            <p:cond delay="0"/>
                                          </p:stCondLst>
                                        </p:cTn>
                                        <p:tgtEl>
                                          <p:spTgt spid="61"/>
                                        </p:tgtEl>
                                        <p:attrNameLst>
                                          <p:attrName>style.visibility</p:attrName>
                                        </p:attrNameLst>
                                      </p:cBhvr>
                                      <p:to>
                                        <p:strVal val="visible"/>
                                      </p:to>
                                    </p:set>
                                    <p:animEffect transition="in" filter="fade">
                                      <p:cBhvr>
                                        <p:cTn id="166" dur="3000"/>
                                        <p:tgtEl>
                                          <p:spTgt spid="61"/>
                                        </p:tgtEl>
                                      </p:cBhvr>
                                    </p:animEffect>
                                  </p:childTnLst>
                                </p:cTn>
                              </p:par>
                              <p:par>
                                <p:cTn id="167" presetID="10" presetClass="entr" presetSubtype="0" fill="hold" grpId="0" nodeType="withEffect">
                                  <p:stCondLst>
                                    <p:cond delay="400"/>
                                  </p:stCondLst>
                                  <p:childTnLst>
                                    <p:set>
                                      <p:cBhvr>
                                        <p:cTn id="168" dur="1" fill="hold">
                                          <p:stCondLst>
                                            <p:cond delay="0"/>
                                          </p:stCondLst>
                                        </p:cTn>
                                        <p:tgtEl>
                                          <p:spTgt spid="62"/>
                                        </p:tgtEl>
                                        <p:attrNameLst>
                                          <p:attrName>style.visibility</p:attrName>
                                        </p:attrNameLst>
                                      </p:cBhvr>
                                      <p:to>
                                        <p:strVal val="visible"/>
                                      </p:to>
                                    </p:set>
                                    <p:animEffect transition="in" filter="fade">
                                      <p:cBhvr>
                                        <p:cTn id="169" dur="500"/>
                                        <p:tgtEl>
                                          <p:spTgt spid="62"/>
                                        </p:tgtEl>
                                      </p:cBhvr>
                                    </p:animEffect>
                                  </p:childTnLst>
                                </p:cTn>
                              </p:par>
                              <p:par>
                                <p:cTn id="170" presetID="10" presetClass="entr" presetSubtype="0" fill="hold" grpId="0" nodeType="withEffect">
                                  <p:stCondLst>
                                    <p:cond delay="70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500"/>
                                        <p:tgtEl>
                                          <p:spTgt spid="64"/>
                                        </p:tgtEl>
                                      </p:cBhvr>
                                    </p:animEffect>
                                  </p:childTnLst>
                                </p:cTn>
                              </p:par>
                              <p:par>
                                <p:cTn id="173" presetID="10" presetClass="entr" presetSubtype="0" fill="hold" grpId="0" nodeType="withEffect">
                                  <p:stCondLst>
                                    <p:cond delay="800"/>
                                  </p:stCondLst>
                                  <p:childTnLst>
                                    <p:set>
                                      <p:cBhvr>
                                        <p:cTn id="174" dur="1" fill="hold">
                                          <p:stCondLst>
                                            <p:cond delay="0"/>
                                          </p:stCondLst>
                                        </p:cTn>
                                        <p:tgtEl>
                                          <p:spTgt spid="65"/>
                                        </p:tgtEl>
                                        <p:attrNameLst>
                                          <p:attrName>style.visibility</p:attrName>
                                        </p:attrNameLst>
                                      </p:cBhvr>
                                      <p:to>
                                        <p:strVal val="visible"/>
                                      </p:to>
                                    </p:set>
                                    <p:animEffect transition="in" filter="fade">
                                      <p:cBhvr>
                                        <p:cTn id="175" dur="3000"/>
                                        <p:tgtEl>
                                          <p:spTgt spid="65"/>
                                        </p:tgtEl>
                                      </p:cBhvr>
                                    </p:animEffect>
                                  </p:childTnLst>
                                </p:cTn>
                              </p:par>
                              <p:par>
                                <p:cTn id="176" presetID="10" presetClass="entr" presetSubtype="0" fill="hold" grpId="0" nodeType="withEffect">
                                  <p:stCondLst>
                                    <p:cond delay="400"/>
                                  </p:stCondLst>
                                  <p:childTnLst>
                                    <p:set>
                                      <p:cBhvr>
                                        <p:cTn id="177" dur="1" fill="hold">
                                          <p:stCondLst>
                                            <p:cond delay="0"/>
                                          </p:stCondLst>
                                        </p:cTn>
                                        <p:tgtEl>
                                          <p:spTgt spid="67"/>
                                        </p:tgtEl>
                                        <p:attrNameLst>
                                          <p:attrName>style.visibility</p:attrName>
                                        </p:attrNameLst>
                                      </p:cBhvr>
                                      <p:to>
                                        <p:strVal val="visible"/>
                                      </p:to>
                                    </p:set>
                                    <p:animEffect transition="in" filter="fade">
                                      <p:cBhvr>
                                        <p:cTn id="178" dur="500"/>
                                        <p:tgtEl>
                                          <p:spTgt spid="67"/>
                                        </p:tgtEl>
                                      </p:cBhvr>
                                    </p:animEffect>
                                  </p:childTnLst>
                                </p:cTn>
                              </p:par>
                              <p:par>
                                <p:cTn id="179" presetID="10" presetClass="entr" presetSubtype="0" fill="hold" grpId="0" nodeType="withEffect">
                                  <p:stCondLst>
                                    <p:cond delay="200"/>
                                  </p:stCondLst>
                                  <p:childTnLst>
                                    <p:set>
                                      <p:cBhvr>
                                        <p:cTn id="180" dur="1" fill="hold">
                                          <p:stCondLst>
                                            <p:cond delay="0"/>
                                          </p:stCondLst>
                                        </p:cTn>
                                        <p:tgtEl>
                                          <p:spTgt spid="68"/>
                                        </p:tgtEl>
                                        <p:attrNameLst>
                                          <p:attrName>style.visibility</p:attrName>
                                        </p:attrNameLst>
                                      </p:cBhvr>
                                      <p:to>
                                        <p:strVal val="visible"/>
                                      </p:to>
                                    </p:set>
                                    <p:animEffect transition="in" filter="fade">
                                      <p:cBhvr>
                                        <p:cTn id="181" dur="500"/>
                                        <p:tgtEl>
                                          <p:spTgt spid="68"/>
                                        </p:tgtEl>
                                      </p:cBhvr>
                                    </p:animEffect>
                                  </p:childTnLst>
                                </p:cTn>
                              </p:par>
                              <p:par>
                                <p:cTn id="182" presetID="10" presetClass="entr" presetSubtype="0" fill="hold" grpId="0" nodeType="withEffect">
                                  <p:stCondLst>
                                    <p:cond delay="700"/>
                                  </p:stCondLst>
                                  <p:childTnLst>
                                    <p:set>
                                      <p:cBhvr>
                                        <p:cTn id="183" dur="1" fill="hold">
                                          <p:stCondLst>
                                            <p:cond delay="0"/>
                                          </p:stCondLst>
                                        </p:cTn>
                                        <p:tgtEl>
                                          <p:spTgt spid="69"/>
                                        </p:tgtEl>
                                        <p:attrNameLst>
                                          <p:attrName>style.visibility</p:attrName>
                                        </p:attrNameLst>
                                      </p:cBhvr>
                                      <p:to>
                                        <p:strVal val="visible"/>
                                      </p:to>
                                    </p:set>
                                    <p:animEffect transition="in" filter="fade">
                                      <p:cBhvr>
                                        <p:cTn id="184" dur="500"/>
                                        <p:tgtEl>
                                          <p:spTgt spid="69"/>
                                        </p:tgtEl>
                                      </p:cBhvr>
                                    </p:animEffect>
                                  </p:childTnLst>
                                </p:cTn>
                              </p:par>
                            </p:childTnLst>
                          </p:cTn>
                        </p:par>
                        <p:par>
                          <p:cTn id="185" fill="hold">
                            <p:stCondLst>
                              <p:cond delay="3800"/>
                            </p:stCondLst>
                            <p:childTnLst>
                              <p:par>
                                <p:cTn id="186" presetID="10" presetClass="exit" presetSubtype="0" fill="hold" grpId="1" nodeType="afterEffect">
                                  <p:stCondLst>
                                    <p:cond delay="0"/>
                                  </p:stCondLst>
                                  <p:childTnLst>
                                    <p:animEffect transition="out" filter="fade">
                                      <p:cBhvr>
                                        <p:cTn id="187" dur="500"/>
                                        <p:tgtEl>
                                          <p:spTgt spid="6"/>
                                        </p:tgtEl>
                                      </p:cBhvr>
                                    </p:animEffect>
                                    <p:set>
                                      <p:cBhvr>
                                        <p:cTn id="188" dur="1" fill="hold">
                                          <p:stCondLst>
                                            <p:cond delay="499"/>
                                          </p:stCondLst>
                                        </p:cTn>
                                        <p:tgtEl>
                                          <p:spTgt spid="6"/>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9" presetClass="exit" presetSubtype="0" fill="hold" grpId="1" nodeType="clickEffect">
                                  <p:stCondLst>
                                    <p:cond delay="0"/>
                                  </p:stCondLst>
                                  <p:childTnLst>
                                    <p:animEffect transition="out" filter="dissolve">
                                      <p:cBhvr>
                                        <p:cTn id="192" dur="2000"/>
                                        <p:tgtEl>
                                          <p:spTgt spid="31"/>
                                        </p:tgtEl>
                                      </p:cBhvr>
                                    </p:animEffect>
                                    <p:set>
                                      <p:cBhvr>
                                        <p:cTn id="193" dur="1" fill="hold">
                                          <p:stCondLst>
                                            <p:cond delay="1999"/>
                                          </p:stCondLst>
                                        </p:cTn>
                                        <p:tgtEl>
                                          <p:spTgt spid="31"/>
                                        </p:tgtEl>
                                        <p:attrNameLst>
                                          <p:attrName>style.visibility</p:attrName>
                                        </p:attrNameLst>
                                      </p:cBhvr>
                                      <p:to>
                                        <p:strVal val="hidden"/>
                                      </p:to>
                                    </p:set>
                                  </p:childTnLst>
                                </p:cTn>
                              </p:par>
                              <p:par>
                                <p:cTn id="194" presetID="9" presetClass="exit" presetSubtype="0" fill="hold" grpId="1" nodeType="withEffect">
                                  <p:stCondLst>
                                    <p:cond delay="0"/>
                                  </p:stCondLst>
                                  <p:childTnLst>
                                    <p:animEffect transition="out" filter="dissolve">
                                      <p:cBhvr>
                                        <p:cTn id="195" dur="2000"/>
                                        <p:tgtEl>
                                          <p:spTgt spid="7"/>
                                        </p:tgtEl>
                                      </p:cBhvr>
                                    </p:animEffect>
                                    <p:set>
                                      <p:cBhvr>
                                        <p:cTn id="196" dur="1" fill="hold">
                                          <p:stCondLst>
                                            <p:cond delay="1999"/>
                                          </p:stCondLst>
                                        </p:cTn>
                                        <p:tgtEl>
                                          <p:spTgt spid="7"/>
                                        </p:tgtEl>
                                        <p:attrNameLst>
                                          <p:attrName>style.visibility</p:attrName>
                                        </p:attrNameLst>
                                      </p:cBhvr>
                                      <p:to>
                                        <p:strVal val="hidden"/>
                                      </p:to>
                                    </p:set>
                                  </p:childTnLst>
                                </p:cTn>
                              </p:par>
                              <p:par>
                                <p:cTn id="197" presetID="9" presetClass="exit" presetSubtype="0" fill="hold" grpId="1" nodeType="withEffect">
                                  <p:stCondLst>
                                    <p:cond delay="0"/>
                                  </p:stCondLst>
                                  <p:childTnLst>
                                    <p:animEffect transition="out" filter="dissolve">
                                      <p:cBhvr>
                                        <p:cTn id="198" dur="2500"/>
                                        <p:tgtEl>
                                          <p:spTgt spid="8"/>
                                        </p:tgtEl>
                                      </p:cBhvr>
                                    </p:animEffect>
                                    <p:set>
                                      <p:cBhvr>
                                        <p:cTn id="199" dur="1" fill="hold">
                                          <p:stCondLst>
                                            <p:cond delay="2499"/>
                                          </p:stCondLst>
                                        </p:cTn>
                                        <p:tgtEl>
                                          <p:spTgt spid="8"/>
                                        </p:tgtEl>
                                        <p:attrNameLst>
                                          <p:attrName>style.visibility</p:attrName>
                                        </p:attrNameLst>
                                      </p:cBhvr>
                                      <p:to>
                                        <p:strVal val="hidden"/>
                                      </p:to>
                                    </p:set>
                                  </p:childTnLst>
                                </p:cTn>
                              </p:par>
                              <p:par>
                                <p:cTn id="200" presetID="9" presetClass="exit" presetSubtype="0" fill="hold" grpId="1" nodeType="withEffect">
                                  <p:stCondLst>
                                    <p:cond delay="0"/>
                                  </p:stCondLst>
                                  <p:childTnLst>
                                    <p:animEffect transition="out" filter="dissolve">
                                      <p:cBhvr>
                                        <p:cTn id="201" dur="2000"/>
                                        <p:tgtEl>
                                          <p:spTgt spid="9"/>
                                        </p:tgtEl>
                                      </p:cBhvr>
                                    </p:animEffect>
                                    <p:set>
                                      <p:cBhvr>
                                        <p:cTn id="202" dur="1" fill="hold">
                                          <p:stCondLst>
                                            <p:cond delay="1999"/>
                                          </p:stCondLst>
                                        </p:cTn>
                                        <p:tgtEl>
                                          <p:spTgt spid="9"/>
                                        </p:tgtEl>
                                        <p:attrNameLst>
                                          <p:attrName>style.visibility</p:attrName>
                                        </p:attrNameLst>
                                      </p:cBhvr>
                                      <p:to>
                                        <p:strVal val="hidden"/>
                                      </p:to>
                                    </p:set>
                                  </p:childTnLst>
                                </p:cTn>
                              </p:par>
                              <p:par>
                                <p:cTn id="203" presetID="9" presetClass="exit" presetSubtype="0" fill="hold" grpId="1" nodeType="withEffect">
                                  <p:stCondLst>
                                    <p:cond delay="0"/>
                                  </p:stCondLst>
                                  <p:childTnLst>
                                    <p:animEffect transition="out" filter="dissolve">
                                      <p:cBhvr>
                                        <p:cTn id="204" dur="2000"/>
                                        <p:tgtEl>
                                          <p:spTgt spid="10"/>
                                        </p:tgtEl>
                                      </p:cBhvr>
                                    </p:animEffect>
                                    <p:set>
                                      <p:cBhvr>
                                        <p:cTn id="205" dur="1" fill="hold">
                                          <p:stCondLst>
                                            <p:cond delay="1999"/>
                                          </p:stCondLst>
                                        </p:cTn>
                                        <p:tgtEl>
                                          <p:spTgt spid="10"/>
                                        </p:tgtEl>
                                        <p:attrNameLst>
                                          <p:attrName>style.visibility</p:attrName>
                                        </p:attrNameLst>
                                      </p:cBhvr>
                                      <p:to>
                                        <p:strVal val="hidden"/>
                                      </p:to>
                                    </p:set>
                                  </p:childTnLst>
                                </p:cTn>
                              </p:par>
                              <p:par>
                                <p:cTn id="206" presetID="9" presetClass="exit" presetSubtype="0" fill="hold" grpId="1" nodeType="withEffect">
                                  <p:stCondLst>
                                    <p:cond delay="500"/>
                                  </p:stCondLst>
                                  <p:childTnLst>
                                    <p:animEffect transition="out" filter="dissolve">
                                      <p:cBhvr>
                                        <p:cTn id="207" dur="3000"/>
                                        <p:tgtEl>
                                          <p:spTgt spid="11"/>
                                        </p:tgtEl>
                                      </p:cBhvr>
                                    </p:animEffect>
                                    <p:set>
                                      <p:cBhvr>
                                        <p:cTn id="208" dur="1" fill="hold">
                                          <p:stCondLst>
                                            <p:cond delay="2999"/>
                                          </p:stCondLst>
                                        </p:cTn>
                                        <p:tgtEl>
                                          <p:spTgt spid="11"/>
                                        </p:tgtEl>
                                        <p:attrNameLst>
                                          <p:attrName>style.visibility</p:attrName>
                                        </p:attrNameLst>
                                      </p:cBhvr>
                                      <p:to>
                                        <p:strVal val="hidden"/>
                                      </p:to>
                                    </p:set>
                                  </p:childTnLst>
                                </p:cTn>
                              </p:par>
                              <p:par>
                                <p:cTn id="209" presetID="9" presetClass="exit" presetSubtype="0" fill="hold" grpId="1" nodeType="withEffect">
                                  <p:stCondLst>
                                    <p:cond delay="500"/>
                                  </p:stCondLst>
                                  <p:childTnLst>
                                    <p:animEffect transition="out" filter="dissolve">
                                      <p:cBhvr>
                                        <p:cTn id="210" dur="1000"/>
                                        <p:tgtEl>
                                          <p:spTgt spid="12"/>
                                        </p:tgtEl>
                                      </p:cBhvr>
                                    </p:animEffect>
                                    <p:set>
                                      <p:cBhvr>
                                        <p:cTn id="211" dur="1" fill="hold">
                                          <p:stCondLst>
                                            <p:cond delay="999"/>
                                          </p:stCondLst>
                                        </p:cTn>
                                        <p:tgtEl>
                                          <p:spTgt spid="12"/>
                                        </p:tgtEl>
                                        <p:attrNameLst>
                                          <p:attrName>style.visibility</p:attrName>
                                        </p:attrNameLst>
                                      </p:cBhvr>
                                      <p:to>
                                        <p:strVal val="hidden"/>
                                      </p:to>
                                    </p:set>
                                  </p:childTnLst>
                                </p:cTn>
                              </p:par>
                              <p:par>
                                <p:cTn id="212" presetID="9" presetClass="exit" presetSubtype="0" fill="hold" grpId="1" nodeType="withEffect">
                                  <p:stCondLst>
                                    <p:cond delay="0"/>
                                  </p:stCondLst>
                                  <p:childTnLst>
                                    <p:animEffect transition="out" filter="dissolve">
                                      <p:cBhvr>
                                        <p:cTn id="213" dur="2000"/>
                                        <p:tgtEl>
                                          <p:spTgt spid="13"/>
                                        </p:tgtEl>
                                      </p:cBhvr>
                                    </p:animEffect>
                                    <p:set>
                                      <p:cBhvr>
                                        <p:cTn id="214" dur="1" fill="hold">
                                          <p:stCondLst>
                                            <p:cond delay="1999"/>
                                          </p:stCondLst>
                                        </p:cTn>
                                        <p:tgtEl>
                                          <p:spTgt spid="13"/>
                                        </p:tgtEl>
                                        <p:attrNameLst>
                                          <p:attrName>style.visibility</p:attrName>
                                        </p:attrNameLst>
                                      </p:cBhvr>
                                      <p:to>
                                        <p:strVal val="hidden"/>
                                      </p:to>
                                    </p:set>
                                  </p:childTnLst>
                                </p:cTn>
                              </p:par>
                              <p:par>
                                <p:cTn id="215" presetID="9" presetClass="exit" presetSubtype="0" fill="hold" grpId="1" nodeType="withEffect">
                                  <p:stCondLst>
                                    <p:cond delay="0"/>
                                  </p:stCondLst>
                                  <p:childTnLst>
                                    <p:animEffect transition="out" filter="dissolve">
                                      <p:cBhvr>
                                        <p:cTn id="216" dur="3000"/>
                                        <p:tgtEl>
                                          <p:spTgt spid="14"/>
                                        </p:tgtEl>
                                      </p:cBhvr>
                                    </p:animEffect>
                                    <p:set>
                                      <p:cBhvr>
                                        <p:cTn id="217" dur="1" fill="hold">
                                          <p:stCondLst>
                                            <p:cond delay="2999"/>
                                          </p:stCondLst>
                                        </p:cTn>
                                        <p:tgtEl>
                                          <p:spTgt spid="14"/>
                                        </p:tgtEl>
                                        <p:attrNameLst>
                                          <p:attrName>style.visibility</p:attrName>
                                        </p:attrNameLst>
                                      </p:cBhvr>
                                      <p:to>
                                        <p:strVal val="hidden"/>
                                      </p:to>
                                    </p:set>
                                  </p:childTnLst>
                                </p:cTn>
                              </p:par>
                              <p:par>
                                <p:cTn id="218" presetID="9" presetClass="exit" presetSubtype="0" fill="hold" grpId="1" nodeType="withEffect">
                                  <p:stCondLst>
                                    <p:cond delay="0"/>
                                  </p:stCondLst>
                                  <p:childTnLst>
                                    <p:animEffect transition="out" filter="dissolve">
                                      <p:cBhvr>
                                        <p:cTn id="219" dur="2000"/>
                                        <p:tgtEl>
                                          <p:spTgt spid="15"/>
                                        </p:tgtEl>
                                      </p:cBhvr>
                                    </p:animEffect>
                                    <p:set>
                                      <p:cBhvr>
                                        <p:cTn id="220" dur="1" fill="hold">
                                          <p:stCondLst>
                                            <p:cond delay="1999"/>
                                          </p:stCondLst>
                                        </p:cTn>
                                        <p:tgtEl>
                                          <p:spTgt spid="15"/>
                                        </p:tgtEl>
                                        <p:attrNameLst>
                                          <p:attrName>style.visibility</p:attrName>
                                        </p:attrNameLst>
                                      </p:cBhvr>
                                      <p:to>
                                        <p:strVal val="hidden"/>
                                      </p:to>
                                    </p:set>
                                  </p:childTnLst>
                                </p:cTn>
                              </p:par>
                              <p:par>
                                <p:cTn id="221" presetID="9" presetClass="exit" presetSubtype="0" fill="hold" grpId="1" nodeType="withEffect">
                                  <p:stCondLst>
                                    <p:cond delay="0"/>
                                  </p:stCondLst>
                                  <p:childTnLst>
                                    <p:animEffect transition="out" filter="dissolve">
                                      <p:cBhvr>
                                        <p:cTn id="222" dur="2000"/>
                                        <p:tgtEl>
                                          <p:spTgt spid="16"/>
                                        </p:tgtEl>
                                      </p:cBhvr>
                                    </p:animEffect>
                                    <p:set>
                                      <p:cBhvr>
                                        <p:cTn id="223" dur="1" fill="hold">
                                          <p:stCondLst>
                                            <p:cond delay="1999"/>
                                          </p:stCondLst>
                                        </p:cTn>
                                        <p:tgtEl>
                                          <p:spTgt spid="16"/>
                                        </p:tgtEl>
                                        <p:attrNameLst>
                                          <p:attrName>style.visibility</p:attrName>
                                        </p:attrNameLst>
                                      </p:cBhvr>
                                      <p:to>
                                        <p:strVal val="hidden"/>
                                      </p:to>
                                    </p:set>
                                  </p:childTnLst>
                                </p:cTn>
                              </p:par>
                              <p:par>
                                <p:cTn id="224" presetID="9" presetClass="exit" presetSubtype="0" fill="hold" grpId="1" nodeType="withEffect">
                                  <p:stCondLst>
                                    <p:cond delay="500"/>
                                  </p:stCondLst>
                                  <p:childTnLst>
                                    <p:animEffect transition="out" filter="dissolve">
                                      <p:cBhvr>
                                        <p:cTn id="225" dur="1000"/>
                                        <p:tgtEl>
                                          <p:spTgt spid="17"/>
                                        </p:tgtEl>
                                      </p:cBhvr>
                                    </p:animEffect>
                                    <p:set>
                                      <p:cBhvr>
                                        <p:cTn id="226" dur="1" fill="hold">
                                          <p:stCondLst>
                                            <p:cond delay="999"/>
                                          </p:stCondLst>
                                        </p:cTn>
                                        <p:tgtEl>
                                          <p:spTgt spid="17"/>
                                        </p:tgtEl>
                                        <p:attrNameLst>
                                          <p:attrName>style.visibility</p:attrName>
                                        </p:attrNameLst>
                                      </p:cBhvr>
                                      <p:to>
                                        <p:strVal val="hidden"/>
                                      </p:to>
                                    </p:set>
                                  </p:childTnLst>
                                </p:cTn>
                              </p:par>
                              <p:par>
                                <p:cTn id="227" presetID="9" presetClass="exit" presetSubtype="0" fill="hold" grpId="1" nodeType="withEffect">
                                  <p:stCondLst>
                                    <p:cond delay="0"/>
                                  </p:stCondLst>
                                  <p:childTnLst>
                                    <p:animEffect transition="out" filter="dissolve">
                                      <p:cBhvr>
                                        <p:cTn id="228" dur="2000"/>
                                        <p:tgtEl>
                                          <p:spTgt spid="18"/>
                                        </p:tgtEl>
                                      </p:cBhvr>
                                    </p:animEffect>
                                    <p:set>
                                      <p:cBhvr>
                                        <p:cTn id="229" dur="1" fill="hold">
                                          <p:stCondLst>
                                            <p:cond delay="1999"/>
                                          </p:stCondLst>
                                        </p:cTn>
                                        <p:tgtEl>
                                          <p:spTgt spid="18"/>
                                        </p:tgtEl>
                                        <p:attrNameLst>
                                          <p:attrName>style.visibility</p:attrName>
                                        </p:attrNameLst>
                                      </p:cBhvr>
                                      <p:to>
                                        <p:strVal val="hidden"/>
                                      </p:to>
                                    </p:set>
                                  </p:childTnLst>
                                </p:cTn>
                              </p:par>
                              <p:par>
                                <p:cTn id="230" presetID="9" presetClass="exit" presetSubtype="0" fill="hold" grpId="1" nodeType="withEffect">
                                  <p:stCondLst>
                                    <p:cond delay="500"/>
                                  </p:stCondLst>
                                  <p:childTnLst>
                                    <p:animEffect transition="out" filter="dissolve">
                                      <p:cBhvr>
                                        <p:cTn id="231" dur="3000"/>
                                        <p:tgtEl>
                                          <p:spTgt spid="19"/>
                                        </p:tgtEl>
                                      </p:cBhvr>
                                    </p:animEffect>
                                    <p:set>
                                      <p:cBhvr>
                                        <p:cTn id="232" dur="1" fill="hold">
                                          <p:stCondLst>
                                            <p:cond delay="2999"/>
                                          </p:stCondLst>
                                        </p:cTn>
                                        <p:tgtEl>
                                          <p:spTgt spid="19"/>
                                        </p:tgtEl>
                                        <p:attrNameLst>
                                          <p:attrName>style.visibility</p:attrName>
                                        </p:attrNameLst>
                                      </p:cBhvr>
                                      <p:to>
                                        <p:strVal val="hidden"/>
                                      </p:to>
                                    </p:set>
                                  </p:childTnLst>
                                </p:cTn>
                              </p:par>
                              <p:par>
                                <p:cTn id="233" presetID="9" presetClass="exit" presetSubtype="0" fill="hold" grpId="1" nodeType="withEffect">
                                  <p:stCondLst>
                                    <p:cond delay="0"/>
                                  </p:stCondLst>
                                  <p:childTnLst>
                                    <p:animEffect transition="out" filter="dissolve">
                                      <p:cBhvr>
                                        <p:cTn id="234" dur="2500"/>
                                        <p:tgtEl>
                                          <p:spTgt spid="20"/>
                                        </p:tgtEl>
                                      </p:cBhvr>
                                    </p:animEffect>
                                    <p:set>
                                      <p:cBhvr>
                                        <p:cTn id="235" dur="1" fill="hold">
                                          <p:stCondLst>
                                            <p:cond delay="2499"/>
                                          </p:stCondLst>
                                        </p:cTn>
                                        <p:tgtEl>
                                          <p:spTgt spid="20"/>
                                        </p:tgtEl>
                                        <p:attrNameLst>
                                          <p:attrName>style.visibility</p:attrName>
                                        </p:attrNameLst>
                                      </p:cBhvr>
                                      <p:to>
                                        <p:strVal val="hidden"/>
                                      </p:to>
                                    </p:set>
                                  </p:childTnLst>
                                </p:cTn>
                              </p:par>
                              <p:par>
                                <p:cTn id="236" presetID="9" presetClass="exit" presetSubtype="0" fill="hold" grpId="1" nodeType="withEffect">
                                  <p:stCondLst>
                                    <p:cond delay="0"/>
                                  </p:stCondLst>
                                  <p:childTnLst>
                                    <p:animEffect transition="out" filter="dissolve">
                                      <p:cBhvr>
                                        <p:cTn id="237" dur="2000"/>
                                        <p:tgtEl>
                                          <p:spTgt spid="21"/>
                                        </p:tgtEl>
                                      </p:cBhvr>
                                    </p:animEffect>
                                    <p:set>
                                      <p:cBhvr>
                                        <p:cTn id="238" dur="1" fill="hold">
                                          <p:stCondLst>
                                            <p:cond delay="1999"/>
                                          </p:stCondLst>
                                        </p:cTn>
                                        <p:tgtEl>
                                          <p:spTgt spid="21"/>
                                        </p:tgtEl>
                                        <p:attrNameLst>
                                          <p:attrName>style.visibility</p:attrName>
                                        </p:attrNameLst>
                                      </p:cBhvr>
                                      <p:to>
                                        <p:strVal val="hidden"/>
                                      </p:to>
                                    </p:set>
                                  </p:childTnLst>
                                </p:cTn>
                              </p:par>
                              <p:par>
                                <p:cTn id="239" presetID="9" presetClass="exit" presetSubtype="0" fill="hold" grpId="1" nodeType="withEffect">
                                  <p:stCondLst>
                                    <p:cond delay="500"/>
                                  </p:stCondLst>
                                  <p:childTnLst>
                                    <p:animEffect transition="out" filter="dissolve">
                                      <p:cBhvr>
                                        <p:cTn id="240" dur="1000"/>
                                        <p:tgtEl>
                                          <p:spTgt spid="22"/>
                                        </p:tgtEl>
                                      </p:cBhvr>
                                    </p:animEffect>
                                    <p:set>
                                      <p:cBhvr>
                                        <p:cTn id="241" dur="1" fill="hold">
                                          <p:stCondLst>
                                            <p:cond delay="999"/>
                                          </p:stCondLst>
                                        </p:cTn>
                                        <p:tgtEl>
                                          <p:spTgt spid="22"/>
                                        </p:tgtEl>
                                        <p:attrNameLst>
                                          <p:attrName>style.visibility</p:attrName>
                                        </p:attrNameLst>
                                      </p:cBhvr>
                                      <p:to>
                                        <p:strVal val="hidden"/>
                                      </p:to>
                                    </p:set>
                                  </p:childTnLst>
                                </p:cTn>
                              </p:par>
                              <p:par>
                                <p:cTn id="242" presetID="9" presetClass="exit" presetSubtype="0" fill="hold" grpId="1" nodeType="withEffect">
                                  <p:stCondLst>
                                    <p:cond delay="0"/>
                                  </p:stCondLst>
                                  <p:childTnLst>
                                    <p:animEffect transition="out" filter="dissolve">
                                      <p:cBhvr>
                                        <p:cTn id="243" dur="2000"/>
                                        <p:tgtEl>
                                          <p:spTgt spid="23"/>
                                        </p:tgtEl>
                                      </p:cBhvr>
                                    </p:animEffect>
                                    <p:set>
                                      <p:cBhvr>
                                        <p:cTn id="244" dur="1" fill="hold">
                                          <p:stCondLst>
                                            <p:cond delay="1999"/>
                                          </p:stCondLst>
                                        </p:cTn>
                                        <p:tgtEl>
                                          <p:spTgt spid="23"/>
                                        </p:tgtEl>
                                        <p:attrNameLst>
                                          <p:attrName>style.visibility</p:attrName>
                                        </p:attrNameLst>
                                      </p:cBhvr>
                                      <p:to>
                                        <p:strVal val="hidden"/>
                                      </p:to>
                                    </p:set>
                                  </p:childTnLst>
                                </p:cTn>
                              </p:par>
                              <p:par>
                                <p:cTn id="245" presetID="9" presetClass="exit" presetSubtype="0" fill="hold" grpId="1" nodeType="withEffect">
                                  <p:stCondLst>
                                    <p:cond delay="0"/>
                                  </p:stCondLst>
                                  <p:childTnLst>
                                    <p:animEffect transition="out" filter="dissolve">
                                      <p:cBhvr>
                                        <p:cTn id="246" dur="2000"/>
                                        <p:tgtEl>
                                          <p:spTgt spid="24"/>
                                        </p:tgtEl>
                                      </p:cBhvr>
                                    </p:animEffect>
                                    <p:set>
                                      <p:cBhvr>
                                        <p:cTn id="247" dur="1" fill="hold">
                                          <p:stCondLst>
                                            <p:cond delay="1999"/>
                                          </p:stCondLst>
                                        </p:cTn>
                                        <p:tgtEl>
                                          <p:spTgt spid="24"/>
                                        </p:tgtEl>
                                        <p:attrNameLst>
                                          <p:attrName>style.visibility</p:attrName>
                                        </p:attrNameLst>
                                      </p:cBhvr>
                                      <p:to>
                                        <p:strVal val="hidden"/>
                                      </p:to>
                                    </p:set>
                                  </p:childTnLst>
                                </p:cTn>
                              </p:par>
                              <p:par>
                                <p:cTn id="248" presetID="9" presetClass="exit" presetSubtype="0" fill="hold" grpId="1" nodeType="withEffect">
                                  <p:stCondLst>
                                    <p:cond delay="0"/>
                                  </p:stCondLst>
                                  <p:childTnLst>
                                    <p:animEffect transition="out" filter="dissolve">
                                      <p:cBhvr>
                                        <p:cTn id="249" dur="2500"/>
                                        <p:tgtEl>
                                          <p:spTgt spid="25"/>
                                        </p:tgtEl>
                                      </p:cBhvr>
                                    </p:animEffect>
                                    <p:set>
                                      <p:cBhvr>
                                        <p:cTn id="250" dur="1" fill="hold">
                                          <p:stCondLst>
                                            <p:cond delay="2499"/>
                                          </p:stCondLst>
                                        </p:cTn>
                                        <p:tgtEl>
                                          <p:spTgt spid="25"/>
                                        </p:tgtEl>
                                        <p:attrNameLst>
                                          <p:attrName>style.visibility</p:attrName>
                                        </p:attrNameLst>
                                      </p:cBhvr>
                                      <p:to>
                                        <p:strVal val="hidden"/>
                                      </p:to>
                                    </p:set>
                                  </p:childTnLst>
                                </p:cTn>
                              </p:par>
                              <p:par>
                                <p:cTn id="251" presetID="9" presetClass="exit" presetSubtype="0" fill="hold" grpId="1" nodeType="withEffect">
                                  <p:stCondLst>
                                    <p:cond delay="0"/>
                                  </p:stCondLst>
                                  <p:childTnLst>
                                    <p:animEffect transition="out" filter="dissolve">
                                      <p:cBhvr>
                                        <p:cTn id="252" dur="2000"/>
                                        <p:tgtEl>
                                          <p:spTgt spid="26"/>
                                        </p:tgtEl>
                                      </p:cBhvr>
                                    </p:animEffect>
                                    <p:set>
                                      <p:cBhvr>
                                        <p:cTn id="253" dur="1" fill="hold">
                                          <p:stCondLst>
                                            <p:cond delay="1999"/>
                                          </p:stCondLst>
                                        </p:cTn>
                                        <p:tgtEl>
                                          <p:spTgt spid="26"/>
                                        </p:tgtEl>
                                        <p:attrNameLst>
                                          <p:attrName>style.visibility</p:attrName>
                                        </p:attrNameLst>
                                      </p:cBhvr>
                                      <p:to>
                                        <p:strVal val="hidden"/>
                                      </p:to>
                                    </p:set>
                                  </p:childTnLst>
                                </p:cTn>
                              </p:par>
                              <p:par>
                                <p:cTn id="254" presetID="9" presetClass="exit" presetSubtype="0" fill="hold" grpId="1" nodeType="withEffect">
                                  <p:stCondLst>
                                    <p:cond delay="0"/>
                                  </p:stCondLst>
                                  <p:childTnLst>
                                    <p:animEffect transition="out" filter="dissolve">
                                      <p:cBhvr>
                                        <p:cTn id="255" dur="2000"/>
                                        <p:tgtEl>
                                          <p:spTgt spid="27"/>
                                        </p:tgtEl>
                                      </p:cBhvr>
                                    </p:animEffect>
                                    <p:set>
                                      <p:cBhvr>
                                        <p:cTn id="256" dur="1" fill="hold">
                                          <p:stCondLst>
                                            <p:cond delay="1999"/>
                                          </p:stCondLst>
                                        </p:cTn>
                                        <p:tgtEl>
                                          <p:spTgt spid="27"/>
                                        </p:tgtEl>
                                        <p:attrNameLst>
                                          <p:attrName>style.visibility</p:attrName>
                                        </p:attrNameLst>
                                      </p:cBhvr>
                                      <p:to>
                                        <p:strVal val="hidden"/>
                                      </p:to>
                                    </p:set>
                                  </p:childTnLst>
                                </p:cTn>
                              </p:par>
                              <p:par>
                                <p:cTn id="257" presetID="9" presetClass="exit" presetSubtype="0" fill="hold" grpId="1" nodeType="withEffect">
                                  <p:stCondLst>
                                    <p:cond delay="500"/>
                                  </p:stCondLst>
                                  <p:childTnLst>
                                    <p:animEffect transition="out" filter="dissolve">
                                      <p:cBhvr>
                                        <p:cTn id="258" dur="1000"/>
                                        <p:tgtEl>
                                          <p:spTgt spid="28"/>
                                        </p:tgtEl>
                                      </p:cBhvr>
                                    </p:animEffect>
                                    <p:set>
                                      <p:cBhvr>
                                        <p:cTn id="259" dur="1" fill="hold">
                                          <p:stCondLst>
                                            <p:cond delay="999"/>
                                          </p:stCondLst>
                                        </p:cTn>
                                        <p:tgtEl>
                                          <p:spTgt spid="28"/>
                                        </p:tgtEl>
                                        <p:attrNameLst>
                                          <p:attrName>style.visibility</p:attrName>
                                        </p:attrNameLst>
                                      </p:cBhvr>
                                      <p:to>
                                        <p:strVal val="hidden"/>
                                      </p:to>
                                    </p:set>
                                  </p:childTnLst>
                                </p:cTn>
                              </p:par>
                              <p:par>
                                <p:cTn id="260" presetID="9" presetClass="exit" presetSubtype="0" fill="hold" grpId="1" nodeType="withEffect">
                                  <p:stCondLst>
                                    <p:cond delay="0"/>
                                  </p:stCondLst>
                                  <p:childTnLst>
                                    <p:animEffect transition="out" filter="dissolve">
                                      <p:cBhvr>
                                        <p:cTn id="261" dur="2000"/>
                                        <p:tgtEl>
                                          <p:spTgt spid="30"/>
                                        </p:tgtEl>
                                      </p:cBhvr>
                                    </p:animEffect>
                                    <p:set>
                                      <p:cBhvr>
                                        <p:cTn id="262" dur="1" fill="hold">
                                          <p:stCondLst>
                                            <p:cond delay="1999"/>
                                          </p:stCondLst>
                                        </p:cTn>
                                        <p:tgtEl>
                                          <p:spTgt spid="30"/>
                                        </p:tgtEl>
                                        <p:attrNameLst>
                                          <p:attrName>style.visibility</p:attrName>
                                        </p:attrNameLst>
                                      </p:cBhvr>
                                      <p:to>
                                        <p:strVal val="hidden"/>
                                      </p:to>
                                    </p:set>
                                  </p:childTnLst>
                                </p:cTn>
                              </p:par>
                              <p:par>
                                <p:cTn id="263" presetID="9" presetClass="exit" presetSubtype="0" fill="hold" grpId="1" nodeType="withEffect">
                                  <p:stCondLst>
                                    <p:cond delay="500"/>
                                  </p:stCondLst>
                                  <p:childTnLst>
                                    <p:animEffect transition="out" filter="dissolve">
                                      <p:cBhvr>
                                        <p:cTn id="264" dur="1000"/>
                                        <p:tgtEl>
                                          <p:spTgt spid="34"/>
                                        </p:tgtEl>
                                      </p:cBhvr>
                                    </p:animEffect>
                                    <p:set>
                                      <p:cBhvr>
                                        <p:cTn id="265" dur="1" fill="hold">
                                          <p:stCondLst>
                                            <p:cond delay="999"/>
                                          </p:stCondLst>
                                        </p:cTn>
                                        <p:tgtEl>
                                          <p:spTgt spid="34"/>
                                        </p:tgtEl>
                                        <p:attrNameLst>
                                          <p:attrName>style.visibility</p:attrName>
                                        </p:attrNameLst>
                                      </p:cBhvr>
                                      <p:to>
                                        <p:strVal val="hidden"/>
                                      </p:to>
                                    </p:set>
                                  </p:childTnLst>
                                </p:cTn>
                              </p:par>
                              <p:par>
                                <p:cTn id="266" presetID="9" presetClass="exit" presetSubtype="0" fill="hold" grpId="1" nodeType="withEffect">
                                  <p:stCondLst>
                                    <p:cond delay="0"/>
                                  </p:stCondLst>
                                  <p:childTnLst>
                                    <p:animEffect transition="out" filter="dissolve">
                                      <p:cBhvr>
                                        <p:cTn id="267" dur="2500"/>
                                        <p:tgtEl>
                                          <p:spTgt spid="35"/>
                                        </p:tgtEl>
                                      </p:cBhvr>
                                    </p:animEffect>
                                    <p:set>
                                      <p:cBhvr>
                                        <p:cTn id="268" dur="1" fill="hold">
                                          <p:stCondLst>
                                            <p:cond delay="2499"/>
                                          </p:stCondLst>
                                        </p:cTn>
                                        <p:tgtEl>
                                          <p:spTgt spid="35"/>
                                        </p:tgtEl>
                                        <p:attrNameLst>
                                          <p:attrName>style.visibility</p:attrName>
                                        </p:attrNameLst>
                                      </p:cBhvr>
                                      <p:to>
                                        <p:strVal val="hidden"/>
                                      </p:to>
                                    </p:set>
                                  </p:childTnLst>
                                </p:cTn>
                              </p:par>
                              <p:par>
                                <p:cTn id="269" presetID="9" presetClass="exit" presetSubtype="0" fill="hold" grpId="1" nodeType="withEffect">
                                  <p:stCondLst>
                                    <p:cond delay="0"/>
                                  </p:stCondLst>
                                  <p:childTnLst>
                                    <p:animEffect transition="out" filter="dissolve">
                                      <p:cBhvr>
                                        <p:cTn id="270" dur="2000"/>
                                        <p:tgtEl>
                                          <p:spTgt spid="36"/>
                                        </p:tgtEl>
                                      </p:cBhvr>
                                    </p:animEffect>
                                    <p:set>
                                      <p:cBhvr>
                                        <p:cTn id="271" dur="1" fill="hold">
                                          <p:stCondLst>
                                            <p:cond delay="1999"/>
                                          </p:stCondLst>
                                        </p:cTn>
                                        <p:tgtEl>
                                          <p:spTgt spid="36"/>
                                        </p:tgtEl>
                                        <p:attrNameLst>
                                          <p:attrName>style.visibility</p:attrName>
                                        </p:attrNameLst>
                                      </p:cBhvr>
                                      <p:to>
                                        <p:strVal val="hidden"/>
                                      </p:to>
                                    </p:set>
                                  </p:childTnLst>
                                </p:cTn>
                              </p:par>
                              <p:par>
                                <p:cTn id="272" presetID="9" presetClass="exit" presetSubtype="0" fill="hold" grpId="1" nodeType="withEffect">
                                  <p:stCondLst>
                                    <p:cond delay="500"/>
                                  </p:stCondLst>
                                  <p:childTnLst>
                                    <p:animEffect transition="out" filter="dissolve">
                                      <p:cBhvr>
                                        <p:cTn id="273" dur="1000"/>
                                        <p:tgtEl>
                                          <p:spTgt spid="37"/>
                                        </p:tgtEl>
                                      </p:cBhvr>
                                    </p:animEffect>
                                    <p:set>
                                      <p:cBhvr>
                                        <p:cTn id="274" dur="1" fill="hold">
                                          <p:stCondLst>
                                            <p:cond delay="999"/>
                                          </p:stCondLst>
                                        </p:cTn>
                                        <p:tgtEl>
                                          <p:spTgt spid="37"/>
                                        </p:tgtEl>
                                        <p:attrNameLst>
                                          <p:attrName>style.visibility</p:attrName>
                                        </p:attrNameLst>
                                      </p:cBhvr>
                                      <p:to>
                                        <p:strVal val="hidden"/>
                                      </p:to>
                                    </p:set>
                                  </p:childTnLst>
                                </p:cTn>
                              </p:par>
                              <p:par>
                                <p:cTn id="275" presetID="9" presetClass="exit" presetSubtype="0" fill="hold" grpId="1" nodeType="withEffect">
                                  <p:stCondLst>
                                    <p:cond delay="500"/>
                                  </p:stCondLst>
                                  <p:childTnLst>
                                    <p:animEffect transition="out" filter="dissolve">
                                      <p:cBhvr>
                                        <p:cTn id="276" dur="1000"/>
                                        <p:tgtEl>
                                          <p:spTgt spid="38"/>
                                        </p:tgtEl>
                                      </p:cBhvr>
                                    </p:animEffect>
                                    <p:set>
                                      <p:cBhvr>
                                        <p:cTn id="277" dur="1" fill="hold">
                                          <p:stCondLst>
                                            <p:cond delay="999"/>
                                          </p:stCondLst>
                                        </p:cTn>
                                        <p:tgtEl>
                                          <p:spTgt spid="38"/>
                                        </p:tgtEl>
                                        <p:attrNameLst>
                                          <p:attrName>style.visibility</p:attrName>
                                        </p:attrNameLst>
                                      </p:cBhvr>
                                      <p:to>
                                        <p:strVal val="hidden"/>
                                      </p:to>
                                    </p:set>
                                  </p:childTnLst>
                                </p:cTn>
                              </p:par>
                              <p:par>
                                <p:cTn id="278" presetID="9" presetClass="exit" presetSubtype="0" fill="hold" grpId="1" nodeType="withEffect">
                                  <p:stCondLst>
                                    <p:cond delay="0"/>
                                  </p:stCondLst>
                                  <p:childTnLst>
                                    <p:animEffect transition="out" filter="dissolve">
                                      <p:cBhvr>
                                        <p:cTn id="279" dur="2000"/>
                                        <p:tgtEl>
                                          <p:spTgt spid="39"/>
                                        </p:tgtEl>
                                      </p:cBhvr>
                                    </p:animEffect>
                                    <p:set>
                                      <p:cBhvr>
                                        <p:cTn id="280" dur="1" fill="hold">
                                          <p:stCondLst>
                                            <p:cond delay="1999"/>
                                          </p:stCondLst>
                                        </p:cTn>
                                        <p:tgtEl>
                                          <p:spTgt spid="39"/>
                                        </p:tgtEl>
                                        <p:attrNameLst>
                                          <p:attrName>style.visibility</p:attrName>
                                        </p:attrNameLst>
                                      </p:cBhvr>
                                      <p:to>
                                        <p:strVal val="hidden"/>
                                      </p:to>
                                    </p:set>
                                  </p:childTnLst>
                                </p:cTn>
                              </p:par>
                              <p:par>
                                <p:cTn id="281" presetID="9" presetClass="exit" presetSubtype="0" fill="hold" grpId="1" nodeType="withEffect">
                                  <p:stCondLst>
                                    <p:cond delay="0"/>
                                  </p:stCondLst>
                                  <p:childTnLst>
                                    <p:animEffect transition="out" filter="dissolve">
                                      <p:cBhvr>
                                        <p:cTn id="282" dur="2000"/>
                                        <p:tgtEl>
                                          <p:spTgt spid="40"/>
                                        </p:tgtEl>
                                      </p:cBhvr>
                                    </p:animEffect>
                                    <p:set>
                                      <p:cBhvr>
                                        <p:cTn id="283" dur="1" fill="hold">
                                          <p:stCondLst>
                                            <p:cond delay="1999"/>
                                          </p:stCondLst>
                                        </p:cTn>
                                        <p:tgtEl>
                                          <p:spTgt spid="40"/>
                                        </p:tgtEl>
                                        <p:attrNameLst>
                                          <p:attrName>style.visibility</p:attrName>
                                        </p:attrNameLst>
                                      </p:cBhvr>
                                      <p:to>
                                        <p:strVal val="hidden"/>
                                      </p:to>
                                    </p:set>
                                  </p:childTnLst>
                                </p:cTn>
                              </p:par>
                              <p:par>
                                <p:cTn id="284" presetID="9" presetClass="exit" presetSubtype="0" fill="hold" grpId="1" nodeType="withEffect">
                                  <p:stCondLst>
                                    <p:cond delay="0"/>
                                  </p:stCondLst>
                                  <p:childTnLst>
                                    <p:animEffect transition="out" filter="dissolve">
                                      <p:cBhvr>
                                        <p:cTn id="285" dur="3000"/>
                                        <p:tgtEl>
                                          <p:spTgt spid="41"/>
                                        </p:tgtEl>
                                      </p:cBhvr>
                                    </p:animEffect>
                                    <p:set>
                                      <p:cBhvr>
                                        <p:cTn id="286" dur="1" fill="hold">
                                          <p:stCondLst>
                                            <p:cond delay="2999"/>
                                          </p:stCondLst>
                                        </p:cTn>
                                        <p:tgtEl>
                                          <p:spTgt spid="41"/>
                                        </p:tgtEl>
                                        <p:attrNameLst>
                                          <p:attrName>style.visibility</p:attrName>
                                        </p:attrNameLst>
                                      </p:cBhvr>
                                      <p:to>
                                        <p:strVal val="hidden"/>
                                      </p:to>
                                    </p:set>
                                  </p:childTnLst>
                                </p:cTn>
                              </p:par>
                              <p:par>
                                <p:cTn id="287" presetID="9" presetClass="exit" presetSubtype="0" fill="hold" grpId="1" nodeType="withEffect">
                                  <p:stCondLst>
                                    <p:cond delay="0"/>
                                  </p:stCondLst>
                                  <p:childTnLst>
                                    <p:animEffect transition="out" filter="dissolve">
                                      <p:cBhvr>
                                        <p:cTn id="288" dur="2000"/>
                                        <p:tgtEl>
                                          <p:spTgt spid="42"/>
                                        </p:tgtEl>
                                      </p:cBhvr>
                                    </p:animEffect>
                                    <p:set>
                                      <p:cBhvr>
                                        <p:cTn id="289" dur="1" fill="hold">
                                          <p:stCondLst>
                                            <p:cond delay="1999"/>
                                          </p:stCondLst>
                                        </p:cTn>
                                        <p:tgtEl>
                                          <p:spTgt spid="42"/>
                                        </p:tgtEl>
                                        <p:attrNameLst>
                                          <p:attrName>style.visibility</p:attrName>
                                        </p:attrNameLst>
                                      </p:cBhvr>
                                      <p:to>
                                        <p:strVal val="hidden"/>
                                      </p:to>
                                    </p:set>
                                  </p:childTnLst>
                                </p:cTn>
                              </p:par>
                              <p:par>
                                <p:cTn id="290" presetID="9" presetClass="exit" presetSubtype="0" fill="hold" grpId="1" nodeType="withEffect">
                                  <p:stCondLst>
                                    <p:cond delay="500"/>
                                  </p:stCondLst>
                                  <p:childTnLst>
                                    <p:animEffect transition="out" filter="dissolve">
                                      <p:cBhvr>
                                        <p:cTn id="291" dur="1000"/>
                                        <p:tgtEl>
                                          <p:spTgt spid="43"/>
                                        </p:tgtEl>
                                      </p:cBhvr>
                                    </p:animEffect>
                                    <p:set>
                                      <p:cBhvr>
                                        <p:cTn id="292" dur="1" fill="hold">
                                          <p:stCondLst>
                                            <p:cond delay="999"/>
                                          </p:stCondLst>
                                        </p:cTn>
                                        <p:tgtEl>
                                          <p:spTgt spid="43"/>
                                        </p:tgtEl>
                                        <p:attrNameLst>
                                          <p:attrName>style.visibility</p:attrName>
                                        </p:attrNameLst>
                                      </p:cBhvr>
                                      <p:to>
                                        <p:strVal val="hidden"/>
                                      </p:to>
                                    </p:set>
                                  </p:childTnLst>
                                </p:cTn>
                              </p:par>
                              <p:par>
                                <p:cTn id="293" presetID="9" presetClass="exit" presetSubtype="0" fill="hold" grpId="1" nodeType="withEffect">
                                  <p:stCondLst>
                                    <p:cond delay="0"/>
                                  </p:stCondLst>
                                  <p:childTnLst>
                                    <p:animEffect transition="out" filter="dissolve">
                                      <p:cBhvr>
                                        <p:cTn id="294" dur="2000"/>
                                        <p:tgtEl>
                                          <p:spTgt spid="44"/>
                                        </p:tgtEl>
                                      </p:cBhvr>
                                    </p:animEffect>
                                    <p:set>
                                      <p:cBhvr>
                                        <p:cTn id="295" dur="1" fill="hold">
                                          <p:stCondLst>
                                            <p:cond delay="1999"/>
                                          </p:stCondLst>
                                        </p:cTn>
                                        <p:tgtEl>
                                          <p:spTgt spid="44"/>
                                        </p:tgtEl>
                                        <p:attrNameLst>
                                          <p:attrName>style.visibility</p:attrName>
                                        </p:attrNameLst>
                                      </p:cBhvr>
                                      <p:to>
                                        <p:strVal val="hidden"/>
                                      </p:to>
                                    </p:set>
                                  </p:childTnLst>
                                </p:cTn>
                              </p:par>
                              <p:par>
                                <p:cTn id="296" presetID="9" presetClass="exit" presetSubtype="0" fill="hold" grpId="1" nodeType="withEffect">
                                  <p:stCondLst>
                                    <p:cond delay="0"/>
                                  </p:stCondLst>
                                  <p:childTnLst>
                                    <p:animEffect transition="out" filter="dissolve">
                                      <p:cBhvr>
                                        <p:cTn id="297" dur="2000"/>
                                        <p:tgtEl>
                                          <p:spTgt spid="48"/>
                                        </p:tgtEl>
                                      </p:cBhvr>
                                    </p:animEffect>
                                    <p:set>
                                      <p:cBhvr>
                                        <p:cTn id="298" dur="1" fill="hold">
                                          <p:stCondLst>
                                            <p:cond delay="1999"/>
                                          </p:stCondLst>
                                        </p:cTn>
                                        <p:tgtEl>
                                          <p:spTgt spid="48"/>
                                        </p:tgtEl>
                                        <p:attrNameLst>
                                          <p:attrName>style.visibility</p:attrName>
                                        </p:attrNameLst>
                                      </p:cBhvr>
                                      <p:to>
                                        <p:strVal val="hidden"/>
                                      </p:to>
                                    </p:set>
                                  </p:childTnLst>
                                </p:cTn>
                              </p:par>
                              <p:par>
                                <p:cTn id="299" presetID="9" presetClass="exit" presetSubtype="0" fill="hold" grpId="1" nodeType="withEffect">
                                  <p:stCondLst>
                                    <p:cond delay="0"/>
                                  </p:stCondLst>
                                  <p:childTnLst>
                                    <p:animEffect transition="out" filter="dissolve">
                                      <p:cBhvr>
                                        <p:cTn id="300" dur="2000"/>
                                        <p:tgtEl>
                                          <p:spTgt spid="49"/>
                                        </p:tgtEl>
                                      </p:cBhvr>
                                    </p:animEffect>
                                    <p:set>
                                      <p:cBhvr>
                                        <p:cTn id="301" dur="1" fill="hold">
                                          <p:stCondLst>
                                            <p:cond delay="1999"/>
                                          </p:stCondLst>
                                        </p:cTn>
                                        <p:tgtEl>
                                          <p:spTgt spid="49"/>
                                        </p:tgtEl>
                                        <p:attrNameLst>
                                          <p:attrName>style.visibility</p:attrName>
                                        </p:attrNameLst>
                                      </p:cBhvr>
                                      <p:to>
                                        <p:strVal val="hidden"/>
                                      </p:to>
                                    </p:set>
                                  </p:childTnLst>
                                </p:cTn>
                              </p:par>
                              <p:par>
                                <p:cTn id="302" presetID="9" presetClass="exit" presetSubtype="0" fill="hold" grpId="1" nodeType="withEffect">
                                  <p:stCondLst>
                                    <p:cond delay="500"/>
                                  </p:stCondLst>
                                  <p:childTnLst>
                                    <p:animEffect transition="out" filter="dissolve">
                                      <p:cBhvr>
                                        <p:cTn id="303" dur="3000"/>
                                        <p:tgtEl>
                                          <p:spTgt spid="50"/>
                                        </p:tgtEl>
                                      </p:cBhvr>
                                    </p:animEffect>
                                    <p:set>
                                      <p:cBhvr>
                                        <p:cTn id="304" dur="1" fill="hold">
                                          <p:stCondLst>
                                            <p:cond delay="2999"/>
                                          </p:stCondLst>
                                        </p:cTn>
                                        <p:tgtEl>
                                          <p:spTgt spid="50"/>
                                        </p:tgtEl>
                                        <p:attrNameLst>
                                          <p:attrName>style.visibility</p:attrName>
                                        </p:attrNameLst>
                                      </p:cBhvr>
                                      <p:to>
                                        <p:strVal val="hidden"/>
                                      </p:to>
                                    </p:set>
                                  </p:childTnLst>
                                </p:cTn>
                              </p:par>
                              <p:par>
                                <p:cTn id="305" presetID="9" presetClass="exit" presetSubtype="0" fill="hold" grpId="1" nodeType="withEffect">
                                  <p:stCondLst>
                                    <p:cond delay="0"/>
                                  </p:stCondLst>
                                  <p:childTnLst>
                                    <p:animEffect transition="out" filter="dissolve">
                                      <p:cBhvr>
                                        <p:cTn id="306" dur="2000"/>
                                        <p:tgtEl>
                                          <p:spTgt spid="51"/>
                                        </p:tgtEl>
                                      </p:cBhvr>
                                    </p:animEffect>
                                    <p:set>
                                      <p:cBhvr>
                                        <p:cTn id="307" dur="1" fill="hold">
                                          <p:stCondLst>
                                            <p:cond delay="1999"/>
                                          </p:stCondLst>
                                        </p:cTn>
                                        <p:tgtEl>
                                          <p:spTgt spid="51"/>
                                        </p:tgtEl>
                                        <p:attrNameLst>
                                          <p:attrName>style.visibility</p:attrName>
                                        </p:attrNameLst>
                                      </p:cBhvr>
                                      <p:to>
                                        <p:strVal val="hidden"/>
                                      </p:to>
                                    </p:set>
                                  </p:childTnLst>
                                </p:cTn>
                              </p:par>
                              <p:par>
                                <p:cTn id="308" presetID="9" presetClass="exit" presetSubtype="0" fill="hold" grpId="1" nodeType="withEffect">
                                  <p:stCondLst>
                                    <p:cond delay="0"/>
                                  </p:stCondLst>
                                  <p:childTnLst>
                                    <p:animEffect transition="out" filter="dissolve">
                                      <p:cBhvr>
                                        <p:cTn id="309" dur="2000"/>
                                        <p:tgtEl>
                                          <p:spTgt spid="52"/>
                                        </p:tgtEl>
                                      </p:cBhvr>
                                    </p:animEffect>
                                    <p:set>
                                      <p:cBhvr>
                                        <p:cTn id="310" dur="1" fill="hold">
                                          <p:stCondLst>
                                            <p:cond delay="1999"/>
                                          </p:stCondLst>
                                        </p:cTn>
                                        <p:tgtEl>
                                          <p:spTgt spid="52"/>
                                        </p:tgtEl>
                                        <p:attrNameLst>
                                          <p:attrName>style.visibility</p:attrName>
                                        </p:attrNameLst>
                                      </p:cBhvr>
                                      <p:to>
                                        <p:strVal val="hidden"/>
                                      </p:to>
                                    </p:set>
                                  </p:childTnLst>
                                </p:cTn>
                              </p:par>
                              <p:par>
                                <p:cTn id="311" presetID="9" presetClass="exit" presetSubtype="0" fill="hold" grpId="1" nodeType="withEffect">
                                  <p:stCondLst>
                                    <p:cond delay="0"/>
                                  </p:stCondLst>
                                  <p:childTnLst>
                                    <p:animEffect transition="out" filter="dissolve">
                                      <p:cBhvr>
                                        <p:cTn id="312" dur="2500"/>
                                        <p:tgtEl>
                                          <p:spTgt spid="53"/>
                                        </p:tgtEl>
                                      </p:cBhvr>
                                    </p:animEffect>
                                    <p:set>
                                      <p:cBhvr>
                                        <p:cTn id="313" dur="1" fill="hold">
                                          <p:stCondLst>
                                            <p:cond delay="2499"/>
                                          </p:stCondLst>
                                        </p:cTn>
                                        <p:tgtEl>
                                          <p:spTgt spid="53"/>
                                        </p:tgtEl>
                                        <p:attrNameLst>
                                          <p:attrName>style.visibility</p:attrName>
                                        </p:attrNameLst>
                                      </p:cBhvr>
                                      <p:to>
                                        <p:strVal val="hidden"/>
                                      </p:to>
                                    </p:set>
                                  </p:childTnLst>
                                </p:cTn>
                              </p:par>
                              <p:par>
                                <p:cTn id="314" presetID="9" presetClass="exit" presetSubtype="0" fill="hold" grpId="1" nodeType="withEffect">
                                  <p:stCondLst>
                                    <p:cond delay="0"/>
                                  </p:stCondLst>
                                  <p:childTnLst>
                                    <p:animEffect transition="out" filter="dissolve">
                                      <p:cBhvr>
                                        <p:cTn id="315" dur="2000"/>
                                        <p:tgtEl>
                                          <p:spTgt spid="54"/>
                                        </p:tgtEl>
                                      </p:cBhvr>
                                    </p:animEffect>
                                    <p:set>
                                      <p:cBhvr>
                                        <p:cTn id="316" dur="1" fill="hold">
                                          <p:stCondLst>
                                            <p:cond delay="1999"/>
                                          </p:stCondLst>
                                        </p:cTn>
                                        <p:tgtEl>
                                          <p:spTgt spid="54"/>
                                        </p:tgtEl>
                                        <p:attrNameLst>
                                          <p:attrName>style.visibility</p:attrName>
                                        </p:attrNameLst>
                                      </p:cBhvr>
                                      <p:to>
                                        <p:strVal val="hidden"/>
                                      </p:to>
                                    </p:set>
                                  </p:childTnLst>
                                </p:cTn>
                              </p:par>
                              <p:par>
                                <p:cTn id="317" presetID="9" presetClass="exit" presetSubtype="0" fill="hold" grpId="1" nodeType="withEffect">
                                  <p:stCondLst>
                                    <p:cond delay="0"/>
                                  </p:stCondLst>
                                  <p:childTnLst>
                                    <p:animEffect transition="out" filter="dissolve">
                                      <p:cBhvr>
                                        <p:cTn id="318" dur="2000"/>
                                        <p:tgtEl>
                                          <p:spTgt spid="55"/>
                                        </p:tgtEl>
                                      </p:cBhvr>
                                    </p:animEffect>
                                    <p:set>
                                      <p:cBhvr>
                                        <p:cTn id="319" dur="1" fill="hold">
                                          <p:stCondLst>
                                            <p:cond delay="1999"/>
                                          </p:stCondLst>
                                        </p:cTn>
                                        <p:tgtEl>
                                          <p:spTgt spid="55"/>
                                        </p:tgtEl>
                                        <p:attrNameLst>
                                          <p:attrName>style.visibility</p:attrName>
                                        </p:attrNameLst>
                                      </p:cBhvr>
                                      <p:to>
                                        <p:strVal val="hidden"/>
                                      </p:to>
                                    </p:set>
                                  </p:childTnLst>
                                </p:cTn>
                              </p:par>
                              <p:par>
                                <p:cTn id="320" presetID="9" presetClass="exit" presetSubtype="0" fill="hold" grpId="1" nodeType="withEffect">
                                  <p:stCondLst>
                                    <p:cond delay="0"/>
                                  </p:stCondLst>
                                  <p:childTnLst>
                                    <p:animEffect transition="out" filter="dissolve">
                                      <p:cBhvr>
                                        <p:cTn id="321" dur="2500"/>
                                        <p:tgtEl>
                                          <p:spTgt spid="56"/>
                                        </p:tgtEl>
                                      </p:cBhvr>
                                    </p:animEffect>
                                    <p:set>
                                      <p:cBhvr>
                                        <p:cTn id="322" dur="1" fill="hold">
                                          <p:stCondLst>
                                            <p:cond delay="2499"/>
                                          </p:stCondLst>
                                        </p:cTn>
                                        <p:tgtEl>
                                          <p:spTgt spid="56"/>
                                        </p:tgtEl>
                                        <p:attrNameLst>
                                          <p:attrName>style.visibility</p:attrName>
                                        </p:attrNameLst>
                                      </p:cBhvr>
                                      <p:to>
                                        <p:strVal val="hidden"/>
                                      </p:to>
                                    </p:set>
                                  </p:childTnLst>
                                </p:cTn>
                              </p:par>
                              <p:par>
                                <p:cTn id="323" presetID="9" presetClass="exit" presetSubtype="0" fill="hold" grpId="1" nodeType="withEffect">
                                  <p:stCondLst>
                                    <p:cond delay="0"/>
                                  </p:stCondLst>
                                  <p:childTnLst>
                                    <p:animEffect transition="out" filter="dissolve">
                                      <p:cBhvr>
                                        <p:cTn id="324" dur="2000"/>
                                        <p:tgtEl>
                                          <p:spTgt spid="57"/>
                                        </p:tgtEl>
                                      </p:cBhvr>
                                    </p:animEffect>
                                    <p:set>
                                      <p:cBhvr>
                                        <p:cTn id="325" dur="1" fill="hold">
                                          <p:stCondLst>
                                            <p:cond delay="1999"/>
                                          </p:stCondLst>
                                        </p:cTn>
                                        <p:tgtEl>
                                          <p:spTgt spid="57"/>
                                        </p:tgtEl>
                                        <p:attrNameLst>
                                          <p:attrName>style.visibility</p:attrName>
                                        </p:attrNameLst>
                                      </p:cBhvr>
                                      <p:to>
                                        <p:strVal val="hidden"/>
                                      </p:to>
                                    </p:set>
                                  </p:childTnLst>
                                </p:cTn>
                              </p:par>
                              <p:par>
                                <p:cTn id="326" presetID="9" presetClass="exit" presetSubtype="0" fill="hold" grpId="1" nodeType="withEffect">
                                  <p:stCondLst>
                                    <p:cond delay="500"/>
                                  </p:stCondLst>
                                  <p:childTnLst>
                                    <p:animEffect transition="out" filter="dissolve">
                                      <p:cBhvr>
                                        <p:cTn id="327" dur="1000"/>
                                        <p:tgtEl>
                                          <p:spTgt spid="58"/>
                                        </p:tgtEl>
                                      </p:cBhvr>
                                    </p:animEffect>
                                    <p:set>
                                      <p:cBhvr>
                                        <p:cTn id="328" dur="1" fill="hold">
                                          <p:stCondLst>
                                            <p:cond delay="999"/>
                                          </p:stCondLst>
                                        </p:cTn>
                                        <p:tgtEl>
                                          <p:spTgt spid="58"/>
                                        </p:tgtEl>
                                        <p:attrNameLst>
                                          <p:attrName>style.visibility</p:attrName>
                                        </p:attrNameLst>
                                      </p:cBhvr>
                                      <p:to>
                                        <p:strVal val="hidden"/>
                                      </p:to>
                                    </p:set>
                                  </p:childTnLst>
                                </p:cTn>
                              </p:par>
                              <p:par>
                                <p:cTn id="329" presetID="9" presetClass="exit" presetSubtype="0" fill="hold" grpId="1" nodeType="withEffect">
                                  <p:stCondLst>
                                    <p:cond delay="0"/>
                                  </p:stCondLst>
                                  <p:childTnLst>
                                    <p:animEffect transition="out" filter="dissolve">
                                      <p:cBhvr>
                                        <p:cTn id="330" dur="2000"/>
                                        <p:tgtEl>
                                          <p:spTgt spid="46"/>
                                        </p:tgtEl>
                                      </p:cBhvr>
                                    </p:animEffect>
                                    <p:set>
                                      <p:cBhvr>
                                        <p:cTn id="331" dur="1" fill="hold">
                                          <p:stCondLst>
                                            <p:cond delay="1999"/>
                                          </p:stCondLst>
                                        </p:cTn>
                                        <p:tgtEl>
                                          <p:spTgt spid="46"/>
                                        </p:tgtEl>
                                        <p:attrNameLst>
                                          <p:attrName>style.visibility</p:attrName>
                                        </p:attrNameLst>
                                      </p:cBhvr>
                                      <p:to>
                                        <p:strVal val="hidden"/>
                                      </p:to>
                                    </p:set>
                                  </p:childTnLst>
                                </p:cTn>
                              </p:par>
                              <p:par>
                                <p:cTn id="332" presetID="9" presetClass="exit" presetSubtype="0" fill="hold" grpId="1" nodeType="withEffect">
                                  <p:stCondLst>
                                    <p:cond delay="500"/>
                                  </p:stCondLst>
                                  <p:childTnLst>
                                    <p:animEffect transition="out" filter="dissolve">
                                      <p:cBhvr>
                                        <p:cTn id="333" dur="3000"/>
                                        <p:tgtEl>
                                          <p:spTgt spid="47"/>
                                        </p:tgtEl>
                                      </p:cBhvr>
                                    </p:animEffect>
                                    <p:set>
                                      <p:cBhvr>
                                        <p:cTn id="334" dur="1" fill="hold">
                                          <p:stCondLst>
                                            <p:cond delay="2999"/>
                                          </p:stCondLst>
                                        </p:cTn>
                                        <p:tgtEl>
                                          <p:spTgt spid="47"/>
                                        </p:tgtEl>
                                        <p:attrNameLst>
                                          <p:attrName>style.visibility</p:attrName>
                                        </p:attrNameLst>
                                      </p:cBhvr>
                                      <p:to>
                                        <p:strVal val="hidden"/>
                                      </p:to>
                                    </p:set>
                                  </p:childTnLst>
                                </p:cTn>
                              </p:par>
                              <p:par>
                                <p:cTn id="335" presetID="9" presetClass="exit" presetSubtype="0" fill="hold" grpId="1" nodeType="withEffect">
                                  <p:stCondLst>
                                    <p:cond delay="0"/>
                                  </p:stCondLst>
                                  <p:childTnLst>
                                    <p:animEffect transition="out" filter="dissolve">
                                      <p:cBhvr>
                                        <p:cTn id="336" dur="2000"/>
                                        <p:tgtEl>
                                          <p:spTgt spid="59"/>
                                        </p:tgtEl>
                                      </p:cBhvr>
                                    </p:animEffect>
                                    <p:set>
                                      <p:cBhvr>
                                        <p:cTn id="337" dur="1" fill="hold">
                                          <p:stCondLst>
                                            <p:cond delay="1999"/>
                                          </p:stCondLst>
                                        </p:cTn>
                                        <p:tgtEl>
                                          <p:spTgt spid="59"/>
                                        </p:tgtEl>
                                        <p:attrNameLst>
                                          <p:attrName>style.visibility</p:attrName>
                                        </p:attrNameLst>
                                      </p:cBhvr>
                                      <p:to>
                                        <p:strVal val="hidden"/>
                                      </p:to>
                                    </p:set>
                                  </p:childTnLst>
                                </p:cTn>
                              </p:par>
                              <p:par>
                                <p:cTn id="338" presetID="9" presetClass="exit" presetSubtype="0" fill="hold" grpId="1" nodeType="withEffect">
                                  <p:stCondLst>
                                    <p:cond delay="0"/>
                                  </p:stCondLst>
                                  <p:childTnLst>
                                    <p:animEffect transition="out" filter="dissolve">
                                      <p:cBhvr>
                                        <p:cTn id="339" dur="2000"/>
                                        <p:tgtEl>
                                          <p:spTgt spid="60"/>
                                        </p:tgtEl>
                                      </p:cBhvr>
                                    </p:animEffect>
                                    <p:set>
                                      <p:cBhvr>
                                        <p:cTn id="340" dur="1" fill="hold">
                                          <p:stCondLst>
                                            <p:cond delay="1999"/>
                                          </p:stCondLst>
                                        </p:cTn>
                                        <p:tgtEl>
                                          <p:spTgt spid="60"/>
                                        </p:tgtEl>
                                        <p:attrNameLst>
                                          <p:attrName>style.visibility</p:attrName>
                                        </p:attrNameLst>
                                      </p:cBhvr>
                                      <p:to>
                                        <p:strVal val="hidden"/>
                                      </p:to>
                                    </p:set>
                                  </p:childTnLst>
                                </p:cTn>
                              </p:par>
                              <p:par>
                                <p:cTn id="341" presetID="9" presetClass="exit" presetSubtype="0" fill="hold" grpId="1" nodeType="withEffect">
                                  <p:stCondLst>
                                    <p:cond delay="0"/>
                                  </p:stCondLst>
                                  <p:childTnLst>
                                    <p:animEffect transition="out" filter="dissolve">
                                      <p:cBhvr>
                                        <p:cTn id="342" dur="2500"/>
                                        <p:tgtEl>
                                          <p:spTgt spid="61"/>
                                        </p:tgtEl>
                                      </p:cBhvr>
                                    </p:animEffect>
                                    <p:set>
                                      <p:cBhvr>
                                        <p:cTn id="343" dur="1" fill="hold">
                                          <p:stCondLst>
                                            <p:cond delay="2499"/>
                                          </p:stCondLst>
                                        </p:cTn>
                                        <p:tgtEl>
                                          <p:spTgt spid="61"/>
                                        </p:tgtEl>
                                        <p:attrNameLst>
                                          <p:attrName>style.visibility</p:attrName>
                                        </p:attrNameLst>
                                      </p:cBhvr>
                                      <p:to>
                                        <p:strVal val="hidden"/>
                                      </p:to>
                                    </p:set>
                                  </p:childTnLst>
                                </p:cTn>
                              </p:par>
                              <p:par>
                                <p:cTn id="344" presetID="9" presetClass="exit" presetSubtype="0" fill="hold" grpId="1" nodeType="withEffect">
                                  <p:stCondLst>
                                    <p:cond delay="0"/>
                                  </p:stCondLst>
                                  <p:childTnLst>
                                    <p:animEffect transition="out" filter="dissolve">
                                      <p:cBhvr>
                                        <p:cTn id="345" dur="2000"/>
                                        <p:tgtEl>
                                          <p:spTgt spid="62"/>
                                        </p:tgtEl>
                                      </p:cBhvr>
                                    </p:animEffect>
                                    <p:set>
                                      <p:cBhvr>
                                        <p:cTn id="346" dur="1" fill="hold">
                                          <p:stCondLst>
                                            <p:cond delay="1999"/>
                                          </p:stCondLst>
                                        </p:cTn>
                                        <p:tgtEl>
                                          <p:spTgt spid="62"/>
                                        </p:tgtEl>
                                        <p:attrNameLst>
                                          <p:attrName>style.visibility</p:attrName>
                                        </p:attrNameLst>
                                      </p:cBhvr>
                                      <p:to>
                                        <p:strVal val="hidden"/>
                                      </p:to>
                                    </p:set>
                                  </p:childTnLst>
                                </p:cTn>
                              </p:par>
                              <p:par>
                                <p:cTn id="347" presetID="9" presetClass="exit" presetSubtype="0" fill="hold" grpId="1" nodeType="withEffect">
                                  <p:stCondLst>
                                    <p:cond delay="500"/>
                                  </p:stCondLst>
                                  <p:childTnLst>
                                    <p:animEffect transition="out" filter="dissolve">
                                      <p:cBhvr>
                                        <p:cTn id="348" dur="1000"/>
                                        <p:tgtEl>
                                          <p:spTgt spid="64"/>
                                        </p:tgtEl>
                                      </p:cBhvr>
                                    </p:animEffect>
                                    <p:set>
                                      <p:cBhvr>
                                        <p:cTn id="349" dur="1" fill="hold">
                                          <p:stCondLst>
                                            <p:cond delay="999"/>
                                          </p:stCondLst>
                                        </p:cTn>
                                        <p:tgtEl>
                                          <p:spTgt spid="64"/>
                                        </p:tgtEl>
                                        <p:attrNameLst>
                                          <p:attrName>style.visibility</p:attrName>
                                        </p:attrNameLst>
                                      </p:cBhvr>
                                      <p:to>
                                        <p:strVal val="hidden"/>
                                      </p:to>
                                    </p:set>
                                  </p:childTnLst>
                                </p:cTn>
                              </p:par>
                              <p:par>
                                <p:cTn id="350" presetID="9" presetClass="exit" presetSubtype="0" fill="hold" grpId="1" nodeType="withEffect">
                                  <p:stCondLst>
                                    <p:cond delay="0"/>
                                  </p:stCondLst>
                                  <p:childTnLst>
                                    <p:animEffect transition="out" filter="dissolve">
                                      <p:cBhvr>
                                        <p:cTn id="351" dur="2000"/>
                                        <p:tgtEl>
                                          <p:spTgt spid="65"/>
                                        </p:tgtEl>
                                      </p:cBhvr>
                                    </p:animEffect>
                                    <p:set>
                                      <p:cBhvr>
                                        <p:cTn id="352" dur="1" fill="hold">
                                          <p:stCondLst>
                                            <p:cond delay="1999"/>
                                          </p:stCondLst>
                                        </p:cTn>
                                        <p:tgtEl>
                                          <p:spTgt spid="65"/>
                                        </p:tgtEl>
                                        <p:attrNameLst>
                                          <p:attrName>style.visibility</p:attrName>
                                        </p:attrNameLst>
                                      </p:cBhvr>
                                      <p:to>
                                        <p:strVal val="hidden"/>
                                      </p:to>
                                    </p:set>
                                  </p:childTnLst>
                                </p:cTn>
                              </p:par>
                              <p:par>
                                <p:cTn id="353" presetID="9" presetClass="exit" presetSubtype="0" fill="hold" grpId="1" nodeType="withEffect">
                                  <p:stCondLst>
                                    <p:cond delay="0"/>
                                  </p:stCondLst>
                                  <p:childTnLst>
                                    <p:animEffect transition="out" filter="dissolve">
                                      <p:cBhvr>
                                        <p:cTn id="354" dur="2500"/>
                                        <p:tgtEl>
                                          <p:spTgt spid="67"/>
                                        </p:tgtEl>
                                      </p:cBhvr>
                                    </p:animEffect>
                                    <p:set>
                                      <p:cBhvr>
                                        <p:cTn id="355" dur="1" fill="hold">
                                          <p:stCondLst>
                                            <p:cond delay="2499"/>
                                          </p:stCondLst>
                                        </p:cTn>
                                        <p:tgtEl>
                                          <p:spTgt spid="67"/>
                                        </p:tgtEl>
                                        <p:attrNameLst>
                                          <p:attrName>style.visibility</p:attrName>
                                        </p:attrNameLst>
                                      </p:cBhvr>
                                      <p:to>
                                        <p:strVal val="hidden"/>
                                      </p:to>
                                    </p:set>
                                  </p:childTnLst>
                                </p:cTn>
                              </p:par>
                              <p:par>
                                <p:cTn id="356" presetID="9" presetClass="exit" presetSubtype="0" fill="hold" grpId="1" nodeType="withEffect">
                                  <p:stCondLst>
                                    <p:cond delay="0"/>
                                  </p:stCondLst>
                                  <p:childTnLst>
                                    <p:animEffect transition="out" filter="dissolve">
                                      <p:cBhvr>
                                        <p:cTn id="357" dur="2000"/>
                                        <p:tgtEl>
                                          <p:spTgt spid="68"/>
                                        </p:tgtEl>
                                      </p:cBhvr>
                                    </p:animEffect>
                                    <p:set>
                                      <p:cBhvr>
                                        <p:cTn id="358" dur="1" fill="hold">
                                          <p:stCondLst>
                                            <p:cond delay="1999"/>
                                          </p:stCondLst>
                                        </p:cTn>
                                        <p:tgtEl>
                                          <p:spTgt spid="68"/>
                                        </p:tgtEl>
                                        <p:attrNameLst>
                                          <p:attrName>style.visibility</p:attrName>
                                        </p:attrNameLst>
                                      </p:cBhvr>
                                      <p:to>
                                        <p:strVal val="hidden"/>
                                      </p:to>
                                    </p:set>
                                  </p:childTnLst>
                                </p:cTn>
                              </p:par>
                              <p:par>
                                <p:cTn id="359" presetID="9" presetClass="exit" presetSubtype="0" fill="hold" grpId="1" nodeType="withEffect">
                                  <p:stCondLst>
                                    <p:cond delay="500"/>
                                  </p:stCondLst>
                                  <p:childTnLst>
                                    <p:animEffect transition="out" filter="dissolve">
                                      <p:cBhvr>
                                        <p:cTn id="360" dur="3000"/>
                                        <p:tgtEl>
                                          <p:spTgt spid="69"/>
                                        </p:tgtEl>
                                      </p:cBhvr>
                                    </p:animEffect>
                                    <p:set>
                                      <p:cBhvr>
                                        <p:cTn id="361" dur="1" fill="hold">
                                          <p:stCondLst>
                                            <p:cond delay="29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1" grpId="0" animBg="1"/>
      <p:bldP spid="31"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0" grpId="0" animBg="1"/>
      <p:bldP spid="30"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46" grpId="0" animBg="1"/>
      <p:bldP spid="46" grpId="1" animBg="1"/>
      <p:bldP spid="47" grpId="0" animBg="1"/>
      <p:bldP spid="47" grpId="1" animBg="1"/>
      <p:bldP spid="59" grpId="0" animBg="1"/>
      <p:bldP spid="59" grpId="1" animBg="1"/>
      <p:bldP spid="60" grpId="0" animBg="1"/>
      <p:bldP spid="60" grpId="1" animBg="1"/>
      <p:bldP spid="61" grpId="0" animBg="1"/>
      <p:bldP spid="61" grpId="1" animBg="1"/>
      <p:bldP spid="62" grpId="0" animBg="1"/>
      <p:bldP spid="62" grpId="1" animBg="1"/>
      <p:bldP spid="64" grpId="0" animBg="1"/>
      <p:bldP spid="64" grpId="1" animBg="1"/>
      <p:bldP spid="65" grpId="0" animBg="1"/>
      <p:bldP spid="65" grpId="1" animBg="1"/>
      <p:bldP spid="67" grpId="0" animBg="1"/>
      <p:bldP spid="67" grpId="1" animBg="1"/>
      <p:bldP spid="68" grpId="0" animBg="1"/>
      <p:bldP spid="68" grpId="1" animBg="1"/>
      <p:bldP spid="69" grpId="0" animBg="1"/>
      <p:bldP spid="6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96108"/>
            <a:ext cx="8004629" cy="4031873"/>
          </a:xfrm>
          <a:prstGeom prst="rect">
            <a:avLst/>
          </a:prstGeom>
          <a:noFill/>
        </p:spPr>
        <p:txBody>
          <a:bodyPr wrap="square" rtlCol="0">
            <a:spAutoFit/>
          </a:bodyPr>
          <a:lstStyle/>
          <a:p>
            <a:r>
              <a:rPr lang="en-US" sz="3200" dirty="0">
                <a:solidFill>
                  <a:srgbClr val="FFFF00"/>
                </a:solidFill>
              </a:rPr>
              <a:t>A. W. Tozer ~ </a:t>
            </a:r>
            <a:r>
              <a:rPr lang="en-US" sz="3200" dirty="0">
                <a:solidFill>
                  <a:schemeClr val="bg1"/>
                </a:solidFill>
              </a:rPr>
              <a:t>“We must hide our unholiness in the wounds of Christ as Moses hid himself in the cleft of the rock while the glory of God passed by. We must take refuge from God in God. Above all we must believe that God sees us perfect in His Son while He disciplines and chastens and purges us that we may be partakers of His holiness.”</a:t>
            </a:r>
            <a:endParaRPr lang="en-US" sz="4800" dirty="0">
              <a:solidFill>
                <a:schemeClr val="bg1"/>
              </a:solidFill>
            </a:endParaRPr>
          </a:p>
        </p:txBody>
      </p:sp>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69093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137370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73242" y="990600"/>
            <a:ext cx="8221579"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solidFill>
                  <a:srgbClr val="FFFF00"/>
                </a:solidFill>
              </a:rPr>
              <a:t>Affections</a:t>
            </a:r>
            <a:r>
              <a:rPr lang="en-US" sz="3200" dirty="0"/>
              <a:t> </a:t>
            </a:r>
            <a:r>
              <a:rPr lang="en-US" sz="3200" dirty="0">
                <a:solidFill>
                  <a:schemeClr val="bg1"/>
                </a:solidFill>
              </a:rPr>
              <a:t>~ KJV, </a:t>
            </a:r>
            <a:r>
              <a:rPr lang="en-US" sz="3200" dirty="0">
                <a:solidFill>
                  <a:srgbClr val="FFFF00"/>
                </a:solidFill>
              </a:rPr>
              <a:t>bowels</a:t>
            </a:r>
            <a:r>
              <a:rPr lang="en-US" sz="3200" dirty="0"/>
              <a:t> </a:t>
            </a:r>
            <a:r>
              <a:rPr lang="en-US" sz="3200" dirty="0">
                <a:solidFill>
                  <a:schemeClr val="bg1"/>
                </a:solidFill>
              </a:rPr>
              <a:t>-</a:t>
            </a:r>
            <a:r>
              <a:rPr lang="en-US" sz="3200" dirty="0"/>
              <a:t> </a:t>
            </a:r>
            <a:r>
              <a:rPr lang="en-US" sz="3200" i="1" dirty="0" err="1">
                <a:solidFill>
                  <a:srgbClr val="FFFF00"/>
                </a:solidFill>
                <a:latin typeface="Times New Roman" panose="02020603050405020304" pitchFamily="18" charset="0"/>
                <a:cs typeface="Times New Roman" panose="02020603050405020304" pitchFamily="18" charset="0"/>
              </a:rPr>
              <a:t>splagchnon</a:t>
            </a:r>
            <a:endParaRPr lang="en-US" sz="4400" dirty="0">
              <a:solidFill>
                <a:srgbClr val="FFFF00"/>
              </a:solidFill>
              <a:latin typeface="Times New Roman" panose="02020603050405020304" pitchFamily="18" charset="0"/>
              <a:cs typeface="Times New Roman" panose="02020603050405020304" pitchFamily="18" charset="0"/>
            </a:endParaRPr>
          </a:p>
        </p:txBody>
      </p:sp>
      <p:pic>
        <p:nvPicPr>
          <p:cNvPr id="5" name="Picture 2" descr="https://bmeadow4p.files.wordpress.com/2012/05/the-romans4.jpg?w=600&amp;h=3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9886">
            <a:off x="2636265" y="1494638"/>
            <a:ext cx="5829242" cy="3819690"/>
          </a:xfrm>
          <a:prstGeom prst="rect">
            <a:avLst/>
          </a:prstGeom>
          <a:noFill/>
          <a:effectLst>
            <a:outerShdw blurRad="127000" dist="254000" dir="8100000" algn="tr" rotWithShape="0">
              <a:schemeClr val="bg1">
                <a:alpha val="35000"/>
              </a:schemeClr>
            </a:outerShdw>
          </a:effectLst>
          <a:extLst>
            <a:ext uri="{909E8E84-426E-40DD-AFC4-6F175D3DCCD1}">
              <a14:hiddenFill xmlns:a14="http://schemas.microsoft.com/office/drawing/2010/main">
                <a:solidFill>
                  <a:srgbClr val="FFFFFF"/>
                </a:solidFill>
              </a14:hiddenFill>
            </a:ext>
          </a:extLst>
        </p:spPr>
      </p:pic>
      <p:sp>
        <p:nvSpPr>
          <p:cNvPr id="6" name="Oval 5"/>
          <p:cNvSpPr/>
          <p:nvPr/>
        </p:nvSpPr>
        <p:spPr>
          <a:xfrm>
            <a:off x="3737981" y="4171359"/>
            <a:ext cx="469232" cy="469232"/>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7870" y="4313023"/>
            <a:ext cx="400838" cy="16008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96738">
            <a:off x="-42519" y="3023301"/>
            <a:ext cx="7693819" cy="3072650"/>
          </a:xfrm>
          <a:prstGeom prst="rect">
            <a:avLst/>
          </a:prstGeom>
        </p:spPr>
      </p:pic>
      <p:sp>
        <p:nvSpPr>
          <p:cNvPr id="9" name="TextBox 8"/>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161152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170156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473242" y="961605"/>
            <a:ext cx="8221579"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solidFill>
                  <a:srgbClr val="FFFF00"/>
                </a:solidFill>
              </a:rPr>
              <a:t>Discernment</a:t>
            </a:r>
            <a:r>
              <a:rPr lang="en-US" sz="3200" dirty="0"/>
              <a:t> </a:t>
            </a:r>
            <a:r>
              <a:rPr lang="en-US" sz="3200" dirty="0">
                <a:solidFill>
                  <a:schemeClr val="bg1"/>
                </a:solidFill>
              </a:rPr>
              <a:t>~ KJV, </a:t>
            </a:r>
            <a:r>
              <a:rPr lang="en-US" sz="3200" dirty="0">
                <a:solidFill>
                  <a:srgbClr val="FFFF00"/>
                </a:solidFill>
              </a:rPr>
              <a:t>judgment</a:t>
            </a:r>
            <a:endParaRPr lang="en-US" sz="4400" dirty="0">
              <a:solidFill>
                <a:srgbClr val="FFFF00"/>
              </a:solidFill>
            </a:endParaRPr>
          </a:p>
        </p:txBody>
      </p:sp>
      <p:sp>
        <p:nvSpPr>
          <p:cNvPr id="10" name="TextBox 9"/>
          <p:cNvSpPr txBox="1"/>
          <p:nvPr/>
        </p:nvSpPr>
        <p:spPr>
          <a:xfrm>
            <a:off x="721895" y="1512163"/>
            <a:ext cx="7948863"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NIV ~</a:t>
            </a:r>
            <a:r>
              <a:rPr lang="en-US" sz="3200" dirty="0"/>
              <a:t> </a:t>
            </a:r>
            <a:r>
              <a:rPr lang="en-US" sz="3200" dirty="0">
                <a:solidFill>
                  <a:srgbClr val="FFFF00"/>
                </a:solidFill>
              </a:rPr>
              <a:t>depth of insight </a:t>
            </a:r>
            <a:endParaRPr lang="en-US" sz="3200" i="1" dirty="0">
              <a:solidFill>
                <a:srgbClr val="FFFF00"/>
              </a:solidFill>
              <a:cs typeface="Times New Roman" panose="02020603050405020304" pitchFamily="18" charset="0"/>
            </a:endParaRPr>
          </a:p>
        </p:txBody>
      </p:sp>
      <p:sp>
        <p:nvSpPr>
          <p:cNvPr id="11" name="TextBox 10"/>
          <p:cNvSpPr txBox="1"/>
          <p:nvPr/>
        </p:nvSpPr>
        <p:spPr>
          <a:xfrm>
            <a:off x="729986" y="2087940"/>
            <a:ext cx="7948863"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Phillips ~</a:t>
            </a:r>
            <a:r>
              <a:rPr lang="en-US" sz="3200" dirty="0"/>
              <a:t> </a:t>
            </a:r>
            <a:r>
              <a:rPr lang="en-US" sz="3200" dirty="0">
                <a:solidFill>
                  <a:srgbClr val="FFFF00"/>
                </a:solidFill>
              </a:rPr>
              <a:t>My prayer for you is that you may have still more love – a love that is full of knowledge and wise insight.</a:t>
            </a:r>
            <a:endParaRPr lang="en-US" sz="3200" i="1" dirty="0">
              <a:solidFill>
                <a:srgbClr val="FFFF00"/>
              </a:solidFill>
              <a:cs typeface="Times New Roman" panose="02020603050405020304" pitchFamily="18" charset="0"/>
            </a:endParaRPr>
          </a:p>
        </p:txBody>
      </p:sp>
      <p:sp>
        <p:nvSpPr>
          <p:cNvPr id="6" name="TextBox 5"/>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84655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10"/>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96108"/>
            <a:ext cx="8004629" cy="1077218"/>
          </a:xfrm>
          <a:prstGeom prst="rect">
            <a:avLst/>
          </a:prstGeom>
          <a:noFill/>
        </p:spPr>
        <p:txBody>
          <a:bodyPr wrap="square" rtlCol="0">
            <a:spAutoFit/>
          </a:bodyPr>
          <a:lstStyle/>
          <a:p>
            <a:r>
              <a:rPr lang="en-US" sz="3200" dirty="0">
                <a:solidFill>
                  <a:schemeClr val="bg1"/>
                </a:solidFill>
              </a:rPr>
              <a:t>Phil. 4.19 ~ </a:t>
            </a:r>
            <a:r>
              <a:rPr lang="en-US" sz="3200" dirty="0">
                <a:solidFill>
                  <a:srgbClr val="FFFF00"/>
                </a:solidFill>
              </a:rPr>
              <a:t>my God shall supply all your need according to His riches in glory by Christ Jesus.</a:t>
            </a:r>
            <a:endParaRPr lang="en-US" sz="4800" dirty="0">
              <a:solidFill>
                <a:srgbClr val="FFFF00"/>
              </a:solidFill>
              <a:ea typeface="MS UI Gothic" panose="020B0600070205080204" pitchFamily="34" charset="-128"/>
            </a:endParaRPr>
          </a:p>
        </p:txBody>
      </p:sp>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2825436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374210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73242" y="960666"/>
            <a:ext cx="8221579" cy="58477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3200" dirty="0">
                <a:solidFill>
                  <a:srgbClr val="FFFF00"/>
                </a:solidFill>
              </a:rPr>
              <a:t>Sincere</a:t>
            </a:r>
            <a:r>
              <a:rPr lang="en-US" sz="3200" dirty="0"/>
              <a:t> </a:t>
            </a:r>
            <a:r>
              <a:rPr lang="en-US" sz="3200" dirty="0">
                <a:solidFill>
                  <a:schemeClr val="bg1"/>
                </a:solidFill>
              </a:rPr>
              <a:t>~</a:t>
            </a:r>
            <a:r>
              <a:rPr lang="en-US" sz="3200" dirty="0"/>
              <a:t> </a:t>
            </a:r>
            <a:r>
              <a:rPr lang="en-US" sz="3200" i="1" dirty="0" err="1">
                <a:solidFill>
                  <a:srgbClr val="FFFF00"/>
                </a:solidFill>
                <a:latin typeface="Times New Roman" panose="02020603050405020304" pitchFamily="18" charset="0"/>
                <a:cs typeface="Times New Roman" panose="02020603050405020304" pitchFamily="18" charset="0"/>
              </a:rPr>
              <a:t>heilikrinēs</a:t>
            </a:r>
            <a:r>
              <a:rPr lang="en-US" sz="3200" dirty="0">
                <a:cs typeface="Times New Roman" panose="02020603050405020304" pitchFamily="18" charset="0"/>
              </a:rPr>
              <a:t> </a:t>
            </a:r>
            <a:endParaRPr lang="en-US" sz="4400" dirty="0">
              <a:solidFill>
                <a:schemeClr val="accent4">
                  <a:lumMod val="60000"/>
                  <a:lumOff val="40000"/>
                </a:schemeClr>
              </a:solidFill>
              <a:cs typeface="Times New Roman" panose="02020603050405020304" pitchFamily="18" charset="0"/>
            </a:endParaRPr>
          </a:p>
        </p:txBody>
      </p:sp>
      <p:sp>
        <p:nvSpPr>
          <p:cNvPr id="7" name="TextBox 6"/>
          <p:cNvSpPr txBox="1"/>
          <p:nvPr/>
        </p:nvSpPr>
        <p:spPr>
          <a:xfrm>
            <a:off x="685800" y="1490055"/>
            <a:ext cx="8001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marL="284163" indent="-284163">
              <a:buFont typeface="Arial" panose="020B0604020202020204" pitchFamily="34" charset="0"/>
              <a:buChar char="•"/>
            </a:pPr>
            <a:r>
              <a:rPr lang="en-US" sz="3200" dirty="0">
                <a:solidFill>
                  <a:schemeClr val="bg1"/>
                </a:solidFill>
              </a:rPr>
              <a:t> </a:t>
            </a:r>
            <a:r>
              <a:rPr lang="en-US" sz="3200" i="1" dirty="0" err="1">
                <a:solidFill>
                  <a:srgbClr val="FFFF00"/>
                </a:solidFill>
                <a:cs typeface="Times New Roman" panose="02020603050405020304" pitchFamily="18" charset="0"/>
              </a:rPr>
              <a:t>heili</a:t>
            </a:r>
            <a:r>
              <a:rPr lang="en-US" sz="3200" dirty="0">
                <a:solidFill>
                  <a:schemeClr val="bg1"/>
                </a:solidFill>
                <a:cs typeface="Times New Roman" panose="02020603050405020304" pitchFamily="18" charset="0"/>
              </a:rPr>
              <a:t> </a:t>
            </a:r>
            <a:r>
              <a:rPr lang="en-US" sz="3200" dirty="0">
                <a:solidFill>
                  <a:schemeClr val="bg1"/>
                </a:solidFill>
              </a:rPr>
              <a:t>~ </a:t>
            </a:r>
            <a:r>
              <a:rPr lang="en-US" sz="3200" i="1" dirty="0">
                <a:solidFill>
                  <a:schemeClr val="bg1"/>
                </a:solidFill>
              </a:rPr>
              <a:t>the sun’s ray</a:t>
            </a:r>
          </a:p>
        </p:txBody>
      </p:sp>
      <p:sp>
        <p:nvSpPr>
          <p:cNvPr id="8" name="TextBox 7"/>
          <p:cNvSpPr txBox="1"/>
          <p:nvPr/>
        </p:nvSpPr>
        <p:spPr>
          <a:xfrm>
            <a:off x="693615" y="1987710"/>
            <a:ext cx="8001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marL="284163" indent="-284163">
              <a:buFont typeface="Arial" panose="020B0604020202020204" pitchFamily="34" charset="0"/>
              <a:buChar char="•"/>
            </a:pPr>
            <a:r>
              <a:rPr lang="en-US" sz="3200" dirty="0">
                <a:solidFill>
                  <a:schemeClr val="bg1"/>
                </a:solidFill>
              </a:rPr>
              <a:t> </a:t>
            </a:r>
            <a:r>
              <a:rPr lang="en-US" sz="3200" i="1" dirty="0" err="1">
                <a:solidFill>
                  <a:srgbClr val="FFFF00"/>
                </a:solidFill>
                <a:cs typeface="Times New Roman" panose="02020603050405020304" pitchFamily="18" charset="0"/>
              </a:rPr>
              <a:t>krinō</a:t>
            </a:r>
            <a:r>
              <a:rPr lang="en-US" sz="3200" dirty="0">
                <a:solidFill>
                  <a:schemeClr val="bg1"/>
                </a:solidFill>
              </a:rPr>
              <a:t> ~ </a:t>
            </a:r>
            <a:r>
              <a:rPr lang="en-US" sz="3200" i="1" dirty="0">
                <a:solidFill>
                  <a:schemeClr val="bg1"/>
                </a:solidFill>
              </a:rPr>
              <a:t>to distinguish, to judge</a:t>
            </a:r>
          </a:p>
        </p:txBody>
      </p:sp>
      <p:sp>
        <p:nvSpPr>
          <p:cNvPr id="12" name="TextBox 11"/>
          <p:cNvSpPr txBox="1"/>
          <p:nvPr/>
        </p:nvSpPr>
        <p:spPr>
          <a:xfrm>
            <a:off x="381000" y="3038880"/>
            <a:ext cx="1524000"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solidFill>
                  <a:schemeClr val="bg1"/>
                </a:solidFill>
              </a:rPr>
              <a:t>or</a:t>
            </a:r>
          </a:p>
        </p:txBody>
      </p:sp>
      <p:sp>
        <p:nvSpPr>
          <p:cNvPr id="13" name="TextBox 12"/>
          <p:cNvSpPr txBox="1"/>
          <p:nvPr/>
        </p:nvSpPr>
        <p:spPr>
          <a:xfrm>
            <a:off x="690638" y="2549022"/>
            <a:ext cx="8001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marL="284163" indent="-284163">
              <a:buFont typeface="Arial" panose="020B0604020202020204" pitchFamily="34" charset="0"/>
              <a:buChar char="•"/>
            </a:pPr>
            <a:r>
              <a:rPr lang="en-US" sz="3200" dirty="0">
                <a:solidFill>
                  <a:schemeClr val="bg1"/>
                </a:solidFill>
              </a:rPr>
              <a:t> </a:t>
            </a:r>
            <a:r>
              <a:rPr lang="en-US" sz="3200" i="1" dirty="0">
                <a:solidFill>
                  <a:schemeClr val="bg1"/>
                </a:solidFill>
                <a:cs typeface="Times New Roman" panose="02020603050405020304" pitchFamily="18" charset="0"/>
              </a:rPr>
              <a:t>Sun-judged </a:t>
            </a:r>
            <a:endParaRPr lang="en-US" sz="3200" i="1" dirty="0">
              <a:solidFill>
                <a:schemeClr val="bg1"/>
              </a:solidFill>
            </a:endParaRPr>
          </a:p>
        </p:txBody>
      </p:sp>
      <p:sp>
        <p:nvSpPr>
          <p:cNvPr id="14" name="TextBox 13"/>
          <p:cNvSpPr txBox="1"/>
          <p:nvPr/>
        </p:nvSpPr>
        <p:spPr>
          <a:xfrm>
            <a:off x="680962" y="3546247"/>
            <a:ext cx="8001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marL="284163" indent="-284163">
              <a:buFont typeface="Arial" panose="020B0604020202020204" pitchFamily="34" charset="0"/>
              <a:buChar char="•"/>
            </a:pPr>
            <a:r>
              <a:rPr lang="en-US" sz="3200" dirty="0">
                <a:solidFill>
                  <a:schemeClr val="bg1"/>
                </a:solidFill>
              </a:rPr>
              <a:t> </a:t>
            </a:r>
            <a:r>
              <a:rPr lang="en-US" sz="3200" i="1" dirty="0" err="1">
                <a:solidFill>
                  <a:srgbClr val="FFFF00"/>
                </a:solidFill>
                <a:latin typeface="Times New Roman" panose="02020603050405020304" pitchFamily="18" charset="0"/>
                <a:cs typeface="Times New Roman" panose="02020603050405020304" pitchFamily="18" charset="0"/>
              </a:rPr>
              <a:t>eilein</a:t>
            </a:r>
            <a:r>
              <a:rPr lang="en-US" sz="3200" dirty="0">
                <a:solidFill>
                  <a:schemeClr val="bg1"/>
                </a:solidFill>
              </a:rPr>
              <a:t> ~ </a:t>
            </a:r>
            <a:r>
              <a:rPr lang="en-US" sz="3200" i="1" dirty="0">
                <a:solidFill>
                  <a:schemeClr val="bg1"/>
                </a:solidFill>
              </a:rPr>
              <a:t>to swirl around (sifting)</a:t>
            </a:r>
          </a:p>
        </p:txBody>
      </p:sp>
      <p:sp>
        <p:nvSpPr>
          <p:cNvPr id="15" name="TextBox 14"/>
          <p:cNvSpPr txBox="1"/>
          <p:nvPr/>
        </p:nvSpPr>
        <p:spPr>
          <a:xfrm>
            <a:off x="688777" y="4043902"/>
            <a:ext cx="8001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marL="284163" indent="-284163">
              <a:buFont typeface="Arial" panose="020B0604020202020204" pitchFamily="34" charset="0"/>
              <a:buChar char="•"/>
            </a:pPr>
            <a:r>
              <a:rPr lang="en-US" sz="3200" dirty="0">
                <a:solidFill>
                  <a:schemeClr val="bg1"/>
                </a:solidFill>
              </a:rPr>
              <a:t> </a:t>
            </a:r>
            <a:r>
              <a:rPr lang="en-US" sz="3200" i="1" dirty="0" err="1">
                <a:solidFill>
                  <a:srgbClr val="FFFF00"/>
                </a:solidFill>
                <a:latin typeface="Times New Roman" panose="02020603050405020304" pitchFamily="18" charset="0"/>
                <a:cs typeface="Times New Roman" panose="02020603050405020304" pitchFamily="18" charset="0"/>
              </a:rPr>
              <a:t>krinō</a:t>
            </a:r>
            <a:r>
              <a:rPr lang="en-US" sz="3200" dirty="0">
                <a:solidFill>
                  <a:schemeClr val="bg1"/>
                </a:solidFill>
              </a:rPr>
              <a:t> ~ </a:t>
            </a:r>
            <a:r>
              <a:rPr lang="en-US" sz="3200" i="1" dirty="0">
                <a:solidFill>
                  <a:schemeClr val="bg1"/>
                </a:solidFill>
              </a:rPr>
              <a:t>to distinguish, to judge</a:t>
            </a:r>
          </a:p>
        </p:txBody>
      </p:sp>
      <p:sp>
        <p:nvSpPr>
          <p:cNvPr id="16" name="TextBox 15"/>
          <p:cNvSpPr txBox="1"/>
          <p:nvPr/>
        </p:nvSpPr>
        <p:spPr>
          <a:xfrm>
            <a:off x="685800" y="4605214"/>
            <a:ext cx="8001000" cy="584775"/>
          </a:xfrm>
          <a:prstGeom prst="rect">
            <a:avLst/>
          </a:prstGeom>
          <a:noFill/>
          <a:effectLst>
            <a:outerShdw blurRad="50800" dist="38100" dir="2700000" algn="tl" rotWithShape="0">
              <a:prstClr val="black">
                <a:alpha val="40000"/>
              </a:prstClr>
            </a:outerShdw>
          </a:effectLst>
        </p:spPr>
        <p:txBody>
          <a:bodyPr wrap="square" rtlCol="0">
            <a:spAutoFit/>
          </a:bodyPr>
          <a:lstStyle/>
          <a:p>
            <a:pPr marL="284163" indent="-284163">
              <a:buFont typeface="Arial" panose="020B0604020202020204" pitchFamily="34" charset="0"/>
              <a:buChar char="•"/>
            </a:pPr>
            <a:r>
              <a:rPr lang="en-US" sz="3200" dirty="0">
                <a:solidFill>
                  <a:schemeClr val="bg1"/>
                </a:solidFill>
              </a:rPr>
              <a:t> </a:t>
            </a:r>
            <a:r>
              <a:rPr lang="en-US" sz="3200" i="1" dirty="0">
                <a:solidFill>
                  <a:schemeClr val="bg1"/>
                </a:solidFill>
                <a:cs typeface="Times New Roman" panose="02020603050405020304" pitchFamily="18" charset="0"/>
              </a:rPr>
              <a:t>Judged pure by sifting </a:t>
            </a:r>
            <a:endParaRPr lang="en-US" sz="3200" i="1" dirty="0">
              <a:solidFill>
                <a:schemeClr val="bg1"/>
              </a:solidFill>
            </a:endParaRPr>
          </a:p>
        </p:txBody>
      </p:sp>
      <p:sp>
        <p:nvSpPr>
          <p:cNvPr id="11" name="TextBox 10"/>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244528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3" presetClass="emph" presetSubtype="2" fill="hold" grpId="1" nodeType="withEffect">
                                  <p:stCondLst>
                                    <p:cond delay="0"/>
                                  </p:stCondLst>
                                  <p:childTnLst>
                                    <p:animClr clrSpc="rgb" dir="cw">
                                      <p:cBhvr override="childStyle">
                                        <p:cTn id="34" dur="2000" fill="hold"/>
                                        <p:tgtEl>
                                          <p:spTgt spid="7"/>
                                        </p:tgtEl>
                                        <p:attrNameLst>
                                          <p:attrName>style.color</p:attrName>
                                        </p:attrNameLst>
                                      </p:cBhvr>
                                      <p:to>
                                        <a:schemeClr val="accent2"/>
                                      </p:to>
                                    </p:animClr>
                                  </p:childTnLst>
                                </p:cTn>
                              </p:par>
                              <p:par>
                                <p:cTn id="35" presetID="3" presetClass="emph" presetSubtype="2" fill="hold" grpId="1" nodeType="withEffect">
                                  <p:stCondLst>
                                    <p:cond delay="0"/>
                                  </p:stCondLst>
                                  <p:childTnLst>
                                    <p:animClr clrSpc="rgb" dir="cw">
                                      <p:cBhvr override="childStyle">
                                        <p:cTn id="36" dur="2000" fill="hold"/>
                                        <p:tgtEl>
                                          <p:spTgt spid="8"/>
                                        </p:tgtEl>
                                        <p:attrNameLst>
                                          <p:attrName>style.color</p:attrName>
                                        </p:attrNameLst>
                                      </p:cBhvr>
                                      <p:to>
                                        <a:schemeClr val="accent2"/>
                                      </p:to>
                                    </p:animClr>
                                  </p:childTnLst>
                                </p:cTn>
                              </p:par>
                              <p:par>
                                <p:cTn id="37" presetID="3" presetClass="emph" presetSubtype="2" fill="hold" grpId="1" nodeType="withEffect">
                                  <p:stCondLst>
                                    <p:cond delay="0"/>
                                  </p:stCondLst>
                                  <p:childTnLst>
                                    <p:animClr clrSpc="rgb" dir="cw">
                                      <p:cBhvr override="childStyle">
                                        <p:cTn id="38" dur="2000" fill="hold"/>
                                        <p:tgtEl>
                                          <p:spTgt spid="13"/>
                                        </p:tgtEl>
                                        <p:attrNameLst>
                                          <p:attrName>style.color</p:attrName>
                                        </p:attrNameLst>
                                      </p:cBhvr>
                                      <p:to>
                                        <a:schemeClr val="accent2"/>
                                      </p:to>
                                    </p:animClr>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8" grpId="1"/>
      <p:bldP spid="12" grpId="0"/>
      <p:bldP spid="13" grpId="0"/>
      <p:bldP spid="13" grpId="1"/>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93844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p:nvSpPr>
        <p:spPr>
          <a:xfrm>
            <a:off x="473242" y="995063"/>
            <a:ext cx="8221579"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200" dirty="0">
                <a:solidFill>
                  <a:srgbClr val="FFFF00"/>
                </a:solidFill>
              </a:rPr>
              <a:t>Knowledge</a:t>
            </a:r>
            <a:r>
              <a:rPr lang="en-US" sz="3200" dirty="0"/>
              <a:t> </a:t>
            </a:r>
            <a:r>
              <a:rPr lang="en-US" sz="3200" dirty="0">
                <a:solidFill>
                  <a:schemeClr val="bg1"/>
                </a:solidFill>
              </a:rPr>
              <a:t>(v. 9)</a:t>
            </a:r>
          </a:p>
        </p:txBody>
      </p:sp>
      <p:sp>
        <p:nvSpPr>
          <p:cNvPr id="17" name="TextBox 16"/>
          <p:cNvSpPr txBox="1"/>
          <p:nvPr/>
        </p:nvSpPr>
        <p:spPr>
          <a:xfrm>
            <a:off x="1503136" y="1765178"/>
            <a:ext cx="3064631" cy="584775"/>
          </a:xfrm>
          <a:prstGeom prst="rect">
            <a:avLst/>
          </a:prstGeom>
          <a:noFill/>
        </p:spPr>
        <p:txBody>
          <a:bodyPr wrap="square" rtlCol="0">
            <a:spAutoFit/>
          </a:bodyPr>
          <a:lstStyle/>
          <a:p>
            <a:r>
              <a:rPr lang="en-US" sz="3200" dirty="0">
                <a:solidFill>
                  <a:srgbClr val="FFFF00"/>
                </a:solidFill>
              </a:rPr>
              <a:t>Love</a:t>
            </a:r>
            <a:r>
              <a:rPr lang="en-US" sz="3200" dirty="0"/>
              <a:t> </a:t>
            </a:r>
            <a:r>
              <a:rPr lang="en-US" sz="3200" dirty="0">
                <a:solidFill>
                  <a:schemeClr val="bg1"/>
                </a:solidFill>
              </a:rPr>
              <a:t>(v. 10)</a:t>
            </a:r>
          </a:p>
        </p:txBody>
      </p:sp>
      <p:sp>
        <p:nvSpPr>
          <p:cNvPr id="18" name="TextBox 17"/>
          <p:cNvSpPr txBox="1"/>
          <p:nvPr/>
        </p:nvSpPr>
        <p:spPr>
          <a:xfrm>
            <a:off x="2423250" y="2275582"/>
            <a:ext cx="5972098" cy="1077218"/>
          </a:xfrm>
          <a:prstGeom prst="rect">
            <a:avLst/>
          </a:prstGeom>
          <a:noFill/>
        </p:spPr>
        <p:txBody>
          <a:bodyPr wrap="square" rtlCol="0">
            <a:spAutoFit/>
          </a:bodyPr>
          <a:lstStyle/>
          <a:p>
            <a:r>
              <a:rPr lang="en-US" sz="3200" dirty="0">
                <a:solidFill>
                  <a:srgbClr val="FFFF00"/>
                </a:solidFill>
              </a:rPr>
              <a:t>Being filled with the fruits of righteousness</a:t>
            </a:r>
            <a:r>
              <a:rPr lang="en-US" sz="3200" dirty="0">
                <a:solidFill>
                  <a:schemeClr val="accent4">
                    <a:lumMod val="60000"/>
                    <a:lumOff val="40000"/>
                  </a:schemeClr>
                </a:solidFill>
              </a:rPr>
              <a:t> </a:t>
            </a:r>
            <a:r>
              <a:rPr lang="en-US" sz="3200" dirty="0">
                <a:solidFill>
                  <a:schemeClr val="bg1"/>
                </a:solidFill>
              </a:rPr>
              <a:t>(v. 11)</a:t>
            </a:r>
          </a:p>
        </p:txBody>
      </p:sp>
      <p:sp>
        <p:nvSpPr>
          <p:cNvPr id="19" name="Freeform: Shape 18"/>
          <p:cNvSpPr/>
          <p:nvPr/>
        </p:nvSpPr>
        <p:spPr>
          <a:xfrm>
            <a:off x="892686" y="1554748"/>
            <a:ext cx="555114" cy="499681"/>
          </a:xfrm>
          <a:custGeom>
            <a:avLst/>
            <a:gdLst>
              <a:gd name="connsiteX0" fmla="*/ 0 w 508883"/>
              <a:gd name="connsiteY0" fmla="*/ 0 h 453224"/>
              <a:gd name="connsiteX1" fmla="*/ 7951 w 508883"/>
              <a:gd name="connsiteY1" fmla="*/ 453224 h 453224"/>
              <a:gd name="connsiteX2" fmla="*/ 508883 w 508883"/>
              <a:gd name="connsiteY2" fmla="*/ 437321 h 453224"/>
              <a:gd name="connsiteX0" fmla="*/ 0 w 504649"/>
              <a:gd name="connsiteY0" fmla="*/ 0 h 462721"/>
              <a:gd name="connsiteX1" fmla="*/ 7951 w 504649"/>
              <a:gd name="connsiteY1" fmla="*/ 453224 h 462721"/>
              <a:gd name="connsiteX2" fmla="*/ 504649 w 504649"/>
              <a:gd name="connsiteY2" fmla="*/ 462721 h 462721"/>
              <a:gd name="connsiteX0" fmla="*/ 0 w 504649"/>
              <a:gd name="connsiteY0" fmla="*/ 0 h 454255"/>
              <a:gd name="connsiteX1" fmla="*/ 7951 w 504649"/>
              <a:gd name="connsiteY1" fmla="*/ 453224 h 454255"/>
              <a:gd name="connsiteX2" fmla="*/ 504649 w 504649"/>
              <a:gd name="connsiteY2" fmla="*/ 454255 h 454255"/>
            </a:gdLst>
            <a:ahLst/>
            <a:cxnLst>
              <a:cxn ang="0">
                <a:pos x="connsiteX0" y="connsiteY0"/>
              </a:cxn>
              <a:cxn ang="0">
                <a:pos x="connsiteX1" y="connsiteY1"/>
              </a:cxn>
              <a:cxn ang="0">
                <a:pos x="connsiteX2" y="connsiteY2"/>
              </a:cxn>
            </a:cxnLst>
            <a:rect l="l" t="t" r="r" b="b"/>
            <a:pathLst>
              <a:path w="504649" h="454255">
                <a:moveTo>
                  <a:pt x="0" y="0"/>
                </a:moveTo>
                <a:lnTo>
                  <a:pt x="7951" y="453224"/>
                </a:lnTo>
                <a:lnTo>
                  <a:pt x="504649" y="454255"/>
                </a:lnTo>
              </a:path>
            </a:pathLst>
          </a:custGeom>
          <a:noFill/>
          <a:ln w="38100">
            <a:solidFill>
              <a:schemeClr val="bg1"/>
            </a:solidFill>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0" name="Freeform: Shape 19"/>
          <p:cNvSpPr/>
          <p:nvPr/>
        </p:nvSpPr>
        <p:spPr>
          <a:xfrm>
            <a:off x="1815552" y="2311705"/>
            <a:ext cx="555114" cy="499681"/>
          </a:xfrm>
          <a:custGeom>
            <a:avLst/>
            <a:gdLst>
              <a:gd name="connsiteX0" fmla="*/ 0 w 508883"/>
              <a:gd name="connsiteY0" fmla="*/ 0 h 453224"/>
              <a:gd name="connsiteX1" fmla="*/ 7951 w 508883"/>
              <a:gd name="connsiteY1" fmla="*/ 453224 h 453224"/>
              <a:gd name="connsiteX2" fmla="*/ 508883 w 508883"/>
              <a:gd name="connsiteY2" fmla="*/ 437321 h 453224"/>
              <a:gd name="connsiteX0" fmla="*/ 0 w 504649"/>
              <a:gd name="connsiteY0" fmla="*/ 0 h 462721"/>
              <a:gd name="connsiteX1" fmla="*/ 7951 w 504649"/>
              <a:gd name="connsiteY1" fmla="*/ 453224 h 462721"/>
              <a:gd name="connsiteX2" fmla="*/ 504649 w 504649"/>
              <a:gd name="connsiteY2" fmla="*/ 462721 h 462721"/>
              <a:gd name="connsiteX0" fmla="*/ 0 w 504649"/>
              <a:gd name="connsiteY0" fmla="*/ 0 h 454255"/>
              <a:gd name="connsiteX1" fmla="*/ 7951 w 504649"/>
              <a:gd name="connsiteY1" fmla="*/ 453224 h 454255"/>
              <a:gd name="connsiteX2" fmla="*/ 504649 w 504649"/>
              <a:gd name="connsiteY2" fmla="*/ 454255 h 454255"/>
            </a:gdLst>
            <a:ahLst/>
            <a:cxnLst>
              <a:cxn ang="0">
                <a:pos x="connsiteX0" y="connsiteY0"/>
              </a:cxn>
              <a:cxn ang="0">
                <a:pos x="connsiteX1" y="connsiteY1"/>
              </a:cxn>
              <a:cxn ang="0">
                <a:pos x="connsiteX2" y="connsiteY2"/>
              </a:cxn>
            </a:cxnLst>
            <a:rect l="l" t="t" r="r" b="b"/>
            <a:pathLst>
              <a:path w="504649" h="454255">
                <a:moveTo>
                  <a:pt x="0" y="0"/>
                </a:moveTo>
                <a:lnTo>
                  <a:pt x="7951" y="453224"/>
                </a:lnTo>
                <a:lnTo>
                  <a:pt x="504649" y="454255"/>
                </a:lnTo>
              </a:path>
            </a:pathLst>
          </a:custGeom>
          <a:noFill/>
          <a:ln w="38100">
            <a:solidFill>
              <a:schemeClr val="bg1"/>
            </a:solidFill>
            <a:headEnd type="none" w="med" len="med"/>
            <a:tailEnd type="triangl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 name="TextBox 7"/>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76766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up)">
                                      <p:cBhvr>
                                        <p:cTn id="21" dur="500"/>
                                        <p:tgtEl>
                                          <p:spTgt spid="20"/>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80322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395286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13595" b="11431"/>
          <a:stretch/>
        </p:blipFill>
        <p:spPr>
          <a:xfrm>
            <a:off x="594743" y="990600"/>
            <a:ext cx="7182666" cy="4876307"/>
          </a:xfrm>
          <a:prstGeom prst="rect">
            <a:avLst/>
          </a:prstGeom>
          <a:effectLst>
            <a:outerShdw blurRad="127000" dist="254000" dir="5400000" sx="97000" sy="97000" algn="t" rotWithShape="0">
              <a:schemeClr val="bg1">
                <a:alpha val="35000"/>
              </a:schemeClr>
            </a:outerShdw>
            <a:softEdge rad="127000"/>
          </a:effectLst>
        </p:spPr>
      </p:pic>
      <p:sp>
        <p:nvSpPr>
          <p:cNvPr id="5" name="Freeform: Shape 4"/>
          <p:cNvSpPr/>
          <p:nvPr/>
        </p:nvSpPr>
        <p:spPr>
          <a:xfrm>
            <a:off x="2724789" y="2432479"/>
            <a:ext cx="2031318" cy="171833"/>
          </a:xfrm>
          <a:custGeom>
            <a:avLst/>
            <a:gdLst>
              <a:gd name="connsiteX0" fmla="*/ 0 w 2031318"/>
              <a:gd name="connsiteY0" fmla="*/ 92053 h 171833"/>
              <a:gd name="connsiteX1" fmla="*/ 128875 w 2031318"/>
              <a:gd name="connsiteY1" fmla="*/ 67506 h 171833"/>
              <a:gd name="connsiteX2" fmla="*/ 184108 w 2031318"/>
              <a:gd name="connsiteY2" fmla="*/ 42958 h 171833"/>
              <a:gd name="connsiteX3" fmla="*/ 300709 w 2031318"/>
              <a:gd name="connsiteY3" fmla="*/ 0 h 171833"/>
              <a:gd name="connsiteX4" fmla="*/ 300709 w 2031318"/>
              <a:gd name="connsiteY4" fmla="*/ 6136 h 171833"/>
              <a:gd name="connsiteX5" fmla="*/ 368215 w 2031318"/>
              <a:gd name="connsiteY5" fmla="*/ 36821 h 171833"/>
              <a:gd name="connsiteX6" fmla="*/ 460269 w 2031318"/>
              <a:gd name="connsiteY6" fmla="*/ 12273 h 171833"/>
              <a:gd name="connsiteX7" fmla="*/ 552322 w 2031318"/>
              <a:gd name="connsiteY7" fmla="*/ 85916 h 171833"/>
              <a:gd name="connsiteX8" fmla="*/ 595281 w 2031318"/>
              <a:gd name="connsiteY8" fmla="*/ 42958 h 171833"/>
              <a:gd name="connsiteX9" fmla="*/ 650513 w 2031318"/>
              <a:gd name="connsiteY9" fmla="*/ 85916 h 171833"/>
              <a:gd name="connsiteX10" fmla="*/ 724156 w 2031318"/>
              <a:gd name="connsiteY10" fmla="*/ 98190 h 171833"/>
              <a:gd name="connsiteX11" fmla="*/ 754841 w 2031318"/>
              <a:gd name="connsiteY11" fmla="*/ 61369 h 171833"/>
              <a:gd name="connsiteX12" fmla="*/ 840757 w 2031318"/>
              <a:gd name="connsiteY12" fmla="*/ 171833 h 171833"/>
              <a:gd name="connsiteX13" fmla="*/ 908263 w 2031318"/>
              <a:gd name="connsiteY13" fmla="*/ 153422 h 171833"/>
              <a:gd name="connsiteX14" fmla="*/ 938948 w 2031318"/>
              <a:gd name="connsiteY14" fmla="*/ 122738 h 171833"/>
              <a:gd name="connsiteX15" fmla="*/ 1006454 w 2031318"/>
              <a:gd name="connsiteY15" fmla="*/ 128875 h 171833"/>
              <a:gd name="connsiteX16" fmla="*/ 1055549 w 2031318"/>
              <a:gd name="connsiteY16" fmla="*/ 110464 h 171833"/>
              <a:gd name="connsiteX17" fmla="*/ 1116918 w 2031318"/>
              <a:gd name="connsiteY17" fmla="*/ 79779 h 171833"/>
              <a:gd name="connsiteX18" fmla="*/ 1196698 w 2031318"/>
              <a:gd name="connsiteY18" fmla="*/ 79779 h 171833"/>
              <a:gd name="connsiteX19" fmla="*/ 1251930 w 2031318"/>
              <a:gd name="connsiteY19" fmla="*/ 73642 h 171833"/>
              <a:gd name="connsiteX20" fmla="*/ 1301026 w 2031318"/>
              <a:gd name="connsiteY20" fmla="*/ 42958 h 171833"/>
              <a:gd name="connsiteX21" fmla="*/ 1411490 w 2031318"/>
              <a:gd name="connsiteY21" fmla="*/ 98190 h 171833"/>
              <a:gd name="connsiteX22" fmla="*/ 1466722 w 2031318"/>
              <a:gd name="connsiteY22" fmla="*/ 104327 h 171833"/>
              <a:gd name="connsiteX23" fmla="*/ 1521955 w 2031318"/>
              <a:gd name="connsiteY23" fmla="*/ 104327 h 171833"/>
              <a:gd name="connsiteX24" fmla="*/ 1601734 w 2031318"/>
              <a:gd name="connsiteY24" fmla="*/ 116601 h 171833"/>
              <a:gd name="connsiteX25" fmla="*/ 1669241 w 2031318"/>
              <a:gd name="connsiteY25" fmla="*/ 73642 h 171833"/>
              <a:gd name="connsiteX26" fmla="*/ 1755157 w 2031318"/>
              <a:gd name="connsiteY26" fmla="*/ 42958 h 171833"/>
              <a:gd name="connsiteX27" fmla="*/ 1798116 w 2031318"/>
              <a:gd name="connsiteY27" fmla="*/ 55232 h 171833"/>
              <a:gd name="connsiteX28" fmla="*/ 1896306 w 2031318"/>
              <a:gd name="connsiteY28" fmla="*/ 67506 h 171833"/>
              <a:gd name="connsiteX29" fmla="*/ 1957675 w 2031318"/>
              <a:gd name="connsiteY29" fmla="*/ 85916 h 171833"/>
              <a:gd name="connsiteX30" fmla="*/ 2031318 w 2031318"/>
              <a:gd name="connsiteY30" fmla="*/ 85916 h 17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31318" h="171833">
                <a:moveTo>
                  <a:pt x="0" y="92053"/>
                </a:moveTo>
                <a:lnTo>
                  <a:pt x="128875" y="67506"/>
                </a:lnTo>
                <a:lnTo>
                  <a:pt x="184108" y="42958"/>
                </a:lnTo>
                <a:lnTo>
                  <a:pt x="300709" y="0"/>
                </a:lnTo>
                <a:lnTo>
                  <a:pt x="300709" y="6136"/>
                </a:lnTo>
                <a:lnTo>
                  <a:pt x="368215" y="36821"/>
                </a:lnTo>
                <a:lnTo>
                  <a:pt x="460269" y="12273"/>
                </a:lnTo>
                <a:lnTo>
                  <a:pt x="552322" y="85916"/>
                </a:lnTo>
                <a:lnTo>
                  <a:pt x="595281" y="42958"/>
                </a:lnTo>
                <a:lnTo>
                  <a:pt x="650513" y="85916"/>
                </a:lnTo>
                <a:lnTo>
                  <a:pt x="724156" y="98190"/>
                </a:lnTo>
                <a:lnTo>
                  <a:pt x="754841" y="61369"/>
                </a:lnTo>
                <a:lnTo>
                  <a:pt x="840757" y="171833"/>
                </a:lnTo>
                <a:lnTo>
                  <a:pt x="908263" y="153422"/>
                </a:lnTo>
                <a:lnTo>
                  <a:pt x="938948" y="122738"/>
                </a:lnTo>
                <a:lnTo>
                  <a:pt x="1006454" y="128875"/>
                </a:lnTo>
                <a:lnTo>
                  <a:pt x="1055549" y="110464"/>
                </a:lnTo>
                <a:lnTo>
                  <a:pt x="1116918" y="79779"/>
                </a:lnTo>
                <a:lnTo>
                  <a:pt x="1196698" y="79779"/>
                </a:lnTo>
                <a:lnTo>
                  <a:pt x="1251930" y="73642"/>
                </a:lnTo>
                <a:lnTo>
                  <a:pt x="1301026" y="42958"/>
                </a:lnTo>
                <a:lnTo>
                  <a:pt x="1411490" y="98190"/>
                </a:lnTo>
                <a:lnTo>
                  <a:pt x="1466722" y="104327"/>
                </a:lnTo>
                <a:lnTo>
                  <a:pt x="1521955" y="104327"/>
                </a:lnTo>
                <a:lnTo>
                  <a:pt x="1601734" y="116601"/>
                </a:lnTo>
                <a:lnTo>
                  <a:pt x="1669241" y="73642"/>
                </a:lnTo>
                <a:lnTo>
                  <a:pt x="1755157" y="42958"/>
                </a:lnTo>
                <a:lnTo>
                  <a:pt x="1798116" y="55232"/>
                </a:lnTo>
                <a:lnTo>
                  <a:pt x="1896306" y="67506"/>
                </a:lnTo>
                <a:lnTo>
                  <a:pt x="1957675" y="85916"/>
                </a:lnTo>
                <a:lnTo>
                  <a:pt x="2031318" y="85916"/>
                </a:lnTo>
              </a:path>
            </a:pathLst>
          </a:custGeom>
          <a:noFill/>
          <a:ln w="28575">
            <a:solidFill>
              <a:srgbClr val="FFFF00"/>
            </a:solid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63744" y="2460316"/>
            <a:ext cx="84395" cy="84395"/>
          </a:xfrm>
          <a:prstGeom prst="ellipse">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Freeform: Shape 6"/>
          <p:cNvSpPr/>
          <p:nvPr/>
        </p:nvSpPr>
        <p:spPr>
          <a:xfrm>
            <a:off x="5197643" y="3085339"/>
            <a:ext cx="1004236" cy="429929"/>
          </a:xfrm>
          <a:custGeom>
            <a:avLst/>
            <a:gdLst>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1103697 w 2300438"/>
              <a:gd name="connsiteY21" fmla="*/ 462013 h 1017070"/>
              <a:gd name="connsiteX22" fmla="*/ 997819 w 2300438"/>
              <a:gd name="connsiteY22" fmla="*/ 426720 h 1017070"/>
              <a:gd name="connsiteX23" fmla="*/ 879107 w 2300438"/>
              <a:gd name="connsiteY23" fmla="*/ 423512 h 1017070"/>
              <a:gd name="connsiteX24" fmla="*/ 744354 w 2300438"/>
              <a:gd name="connsiteY24" fmla="*/ 433137 h 1017070"/>
              <a:gd name="connsiteX25" fmla="*/ 638476 w 2300438"/>
              <a:gd name="connsiteY25" fmla="*/ 413887 h 1017070"/>
              <a:gd name="connsiteX26" fmla="*/ 545432 w 2300438"/>
              <a:gd name="connsiteY26" fmla="*/ 375386 h 1017070"/>
              <a:gd name="connsiteX27" fmla="*/ 478055 w 2300438"/>
              <a:gd name="connsiteY27" fmla="*/ 343301 h 1017070"/>
              <a:gd name="connsiteX28" fmla="*/ 478055 w 2300438"/>
              <a:gd name="connsiteY28" fmla="*/ 343301 h 1017070"/>
              <a:gd name="connsiteX29" fmla="*/ 407469 w 2300438"/>
              <a:gd name="connsiteY29" fmla="*/ 317634 h 1017070"/>
              <a:gd name="connsiteX30" fmla="*/ 340093 w 2300438"/>
              <a:gd name="connsiteY30" fmla="*/ 317634 h 1017070"/>
              <a:gd name="connsiteX31" fmla="*/ 327259 w 2300438"/>
              <a:gd name="connsiteY31" fmla="*/ 317634 h 1017070"/>
              <a:gd name="connsiteX32" fmla="*/ 263091 w 2300438"/>
              <a:gd name="connsiteY32" fmla="*/ 308009 h 1017070"/>
              <a:gd name="connsiteX33" fmla="*/ 205339 w 2300438"/>
              <a:gd name="connsiteY33" fmla="*/ 266299 h 1017070"/>
              <a:gd name="connsiteX34" fmla="*/ 150796 w 2300438"/>
              <a:gd name="connsiteY34" fmla="*/ 192506 h 1017070"/>
              <a:gd name="connsiteX35" fmla="*/ 150796 w 2300438"/>
              <a:gd name="connsiteY35" fmla="*/ 141171 h 1017070"/>
              <a:gd name="connsiteX36" fmla="*/ 121920 w 2300438"/>
              <a:gd name="connsiteY36" fmla="*/ 73794 h 1017070"/>
              <a:gd name="connsiteX37" fmla="*/ 0 w 2300438"/>
              <a:gd name="connsiteY37" fmla="*/ 0 h 1017070"/>
              <a:gd name="connsiteX38" fmla="*/ 0 w 2300438"/>
              <a:gd name="connsiteY38" fmla="*/ 0 h 1017070"/>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1103697 w 2300438"/>
              <a:gd name="connsiteY21" fmla="*/ 462013 h 1017070"/>
              <a:gd name="connsiteX22" fmla="*/ 997819 w 2300438"/>
              <a:gd name="connsiteY22" fmla="*/ 426720 h 1017070"/>
              <a:gd name="connsiteX23" fmla="*/ 879107 w 2300438"/>
              <a:gd name="connsiteY23" fmla="*/ 423512 h 1017070"/>
              <a:gd name="connsiteX24" fmla="*/ 744354 w 2300438"/>
              <a:gd name="connsiteY24" fmla="*/ 433137 h 1017070"/>
              <a:gd name="connsiteX25" fmla="*/ 638476 w 2300438"/>
              <a:gd name="connsiteY25" fmla="*/ 413887 h 1017070"/>
              <a:gd name="connsiteX26" fmla="*/ 545432 w 2300438"/>
              <a:gd name="connsiteY26" fmla="*/ 375386 h 1017070"/>
              <a:gd name="connsiteX27" fmla="*/ 478055 w 2300438"/>
              <a:gd name="connsiteY27" fmla="*/ 343301 h 1017070"/>
              <a:gd name="connsiteX28" fmla="*/ 478055 w 2300438"/>
              <a:gd name="connsiteY28" fmla="*/ 343301 h 1017070"/>
              <a:gd name="connsiteX29" fmla="*/ 407469 w 2300438"/>
              <a:gd name="connsiteY29" fmla="*/ 317634 h 1017070"/>
              <a:gd name="connsiteX30" fmla="*/ 340093 w 2300438"/>
              <a:gd name="connsiteY30" fmla="*/ 317634 h 1017070"/>
              <a:gd name="connsiteX31" fmla="*/ 327259 w 2300438"/>
              <a:gd name="connsiteY31" fmla="*/ 317634 h 1017070"/>
              <a:gd name="connsiteX32" fmla="*/ 263091 w 2300438"/>
              <a:gd name="connsiteY32" fmla="*/ 308009 h 1017070"/>
              <a:gd name="connsiteX33" fmla="*/ 205339 w 2300438"/>
              <a:gd name="connsiteY33" fmla="*/ 266299 h 1017070"/>
              <a:gd name="connsiteX34" fmla="*/ 150796 w 2300438"/>
              <a:gd name="connsiteY34" fmla="*/ 192506 h 1017070"/>
              <a:gd name="connsiteX35" fmla="*/ 121920 w 2300438"/>
              <a:gd name="connsiteY35" fmla="*/ 73794 h 1017070"/>
              <a:gd name="connsiteX36" fmla="*/ 0 w 2300438"/>
              <a:gd name="connsiteY36" fmla="*/ 0 h 1017070"/>
              <a:gd name="connsiteX37" fmla="*/ 0 w 2300438"/>
              <a:gd name="connsiteY37" fmla="*/ 0 h 1017070"/>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1103697 w 2300438"/>
              <a:gd name="connsiteY21" fmla="*/ 462013 h 1017070"/>
              <a:gd name="connsiteX22" fmla="*/ 997819 w 2300438"/>
              <a:gd name="connsiteY22" fmla="*/ 426720 h 1017070"/>
              <a:gd name="connsiteX23" fmla="*/ 879107 w 2300438"/>
              <a:gd name="connsiteY23" fmla="*/ 423512 h 1017070"/>
              <a:gd name="connsiteX24" fmla="*/ 744354 w 2300438"/>
              <a:gd name="connsiteY24" fmla="*/ 433137 h 1017070"/>
              <a:gd name="connsiteX25" fmla="*/ 638476 w 2300438"/>
              <a:gd name="connsiteY25" fmla="*/ 413887 h 1017070"/>
              <a:gd name="connsiteX26" fmla="*/ 545432 w 2300438"/>
              <a:gd name="connsiteY26" fmla="*/ 375386 h 1017070"/>
              <a:gd name="connsiteX27" fmla="*/ 478055 w 2300438"/>
              <a:gd name="connsiteY27" fmla="*/ 343301 h 1017070"/>
              <a:gd name="connsiteX28" fmla="*/ 478055 w 2300438"/>
              <a:gd name="connsiteY28" fmla="*/ 343301 h 1017070"/>
              <a:gd name="connsiteX29" fmla="*/ 340093 w 2300438"/>
              <a:gd name="connsiteY29" fmla="*/ 317634 h 1017070"/>
              <a:gd name="connsiteX30" fmla="*/ 327259 w 2300438"/>
              <a:gd name="connsiteY30" fmla="*/ 317634 h 1017070"/>
              <a:gd name="connsiteX31" fmla="*/ 263091 w 2300438"/>
              <a:gd name="connsiteY31" fmla="*/ 308009 h 1017070"/>
              <a:gd name="connsiteX32" fmla="*/ 205339 w 2300438"/>
              <a:gd name="connsiteY32" fmla="*/ 266299 h 1017070"/>
              <a:gd name="connsiteX33" fmla="*/ 150796 w 2300438"/>
              <a:gd name="connsiteY33" fmla="*/ 192506 h 1017070"/>
              <a:gd name="connsiteX34" fmla="*/ 121920 w 2300438"/>
              <a:gd name="connsiteY34" fmla="*/ 73794 h 1017070"/>
              <a:gd name="connsiteX35" fmla="*/ 0 w 2300438"/>
              <a:gd name="connsiteY35" fmla="*/ 0 h 1017070"/>
              <a:gd name="connsiteX36" fmla="*/ 0 w 2300438"/>
              <a:gd name="connsiteY36" fmla="*/ 0 h 1017070"/>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1103697 w 2300438"/>
              <a:gd name="connsiteY21" fmla="*/ 462013 h 1017070"/>
              <a:gd name="connsiteX22" fmla="*/ 997819 w 2300438"/>
              <a:gd name="connsiteY22" fmla="*/ 426720 h 1017070"/>
              <a:gd name="connsiteX23" fmla="*/ 879107 w 2300438"/>
              <a:gd name="connsiteY23" fmla="*/ 423512 h 1017070"/>
              <a:gd name="connsiteX24" fmla="*/ 744354 w 2300438"/>
              <a:gd name="connsiteY24" fmla="*/ 433137 h 1017070"/>
              <a:gd name="connsiteX25" fmla="*/ 638476 w 2300438"/>
              <a:gd name="connsiteY25" fmla="*/ 413887 h 1017070"/>
              <a:gd name="connsiteX26" fmla="*/ 545432 w 2300438"/>
              <a:gd name="connsiteY26" fmla="*/ 375386 h 1017070"/>
              <a:gd name="connsiteX27" fmla="*/ 478055 w 2300438"/>
              <a:gd name="connsiteY27" fmla="*/ 343301 h 1017070"/>
              <a:gd name="connsiteX28" fmla="*/ 478055 w 2300438"/>
              <a:gd name="connsiteY28" fmla="*/ 343301 h 1017070"/>
              <a:gd name="connsiteX29" fmla="*/ 340093 w 2300438"/>
              <a:gd name="connsiteY29" fmla="*/ 317634 h 1017070"/>
              <a:gd name="connsiteX30" fmla="*/ 263091 w 2300438"/>
              <a:gd name="connsiteY30" fmla="*/ 308009 h 1017070"/>
              <a:gd name="connsiteX31" fmla="*/ 205339 w 2300438"/>
              <a:gd name="connsiteY31" fmla="*/ 266299 h 1017070"/>
              <a:gd name="connsiteX32" fmla="*/ 150796 w 2300438"/>
              <a:gd name="connsiteY32" fmla="*/ 192506 h 1017070"/>
              <a:gd name="connsiteX33" fmla="*/ 121920 w 2300438"/>
              <a:gd name="connsiteY33" fmla="*/ 73794 h 1017070"/>
              <a:gd name="connsiteX34" fmla="*/ 0 w 2300438"/>
              <a:gd name="connsiteY34" fmla="*/ 0 h 1017070"/>
              <a:gd name="connsiteX35" fmla="*/ 0 w 2300438"/>
              <a:gd name="connsiteY35" fmla="*/ 0 h 1017070"/>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997819 w 2300438"/>
              <a:gd name="connsiteY21" fmla="*/ 426720 h 1017070"/>
              <a:gd name="connsiteX22" fmla="*/ 879107 w 2300438"/>
              <a:gd name="connsiteY22" fmla="*/ 423512 h 1017070"/>
              <a:gd name="connsiteX23" fmla="*/ 744354 w 2300438"/>
              <a:gd name="connsiteY23" fmla="*/ 433137 h 1017070"/>
              <a:gd name="connsiteX24" fmla="*/ 638476 w 2300438"/>
              <a:gd name="connsiteY24" fmla="*/ 413887 h 1017070"/>
              <a:gd name="connsiteX25" fmla="*/ 545432 w 2300438"/>
              <a:gd name="connsiteY25" fmla="*/ 375386 h 1017070"/>
              <a:gd name="connsiteX26" fmla="*/ 478055 w 2300438"/>
              <a:gd name="connsiteY26" fmla="*/ 343301 h 1017070"/>
              <a:gd name="connsiteX27" fmla="*/ 478055 w 2300438"/>
              <a:gd name="connsiteY27" fmla="*/ 343301 h 1017070"/>
              <a:gd name="connsiteX28" fmla="*/ 340093 w 2300438"/>
              <a:gd name="connsiteY28" fmla="*/ 317634 h 1017070"/>
              <a:gd name="connsiteX29" fmla="*/ 263091 w 2300438"/>
              <a:gd name="connsiteY29" fmla="*/ 308009 h 1017070"/>
              <a:gd name="connsiteX30" fmla="*/ 205339 w 2300438"/>
              <a:gd name="connsiteY30" fmla="*/ 266299 h 1017070"/>
              <a:gd name="connsiteX31" fmla="*/ 150796 w 2300438"/>
              <a:gd name="connsiteY31" fmla="*/ 192506 h 1017070"/>
              <a:gd name="connsiteX32" fmla="*/ 121920 w 2300438"/>
              <a:gd name="connsiteY32" fmla="*/ 73794 h 1017070"/>
              <a:gd name="connsiteX33" fmla="*/ 0 w 2300438"/>
              <a:gd name="connsiteY33" fmla="*/ 0 h 1017070"/>
              <a:gd name="connsiteX34" fmla="*/ 0 w 2300438"/>
              <a:gd name="connsiteY34" fmla="*/ 0 h 1017070"/>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879107 w 2300438"/>
              <a:gd name="connsiteY21" fmla="*/ 423512 h 1017070"/>
              <a:gd name="connsiteX22" fmla="*/ 744354 w 2300438"/>
              <a:gd name="connsiteY22" fmla="*/ 433137 h 1017070"/>
              <a:gd name="connsiteX23" fmla="*/ 638476 w 2300438"/>
              <a:gd name="connsiteY23" fmla="*/ 413887 h 1017070"/>
              <a:gd name="connsiteX24" fmla="*/ 545432 w 2300438"/>
              <a:gd name="connsiteY24" fmla="*/ 375386 h 1017070"/>
              <a:gd name="connsiteX25" fmla="*/ 478055 w 2300438"/>
              <a:gd name="connsiteY25" fmla="*/ 343301 h 1017070"/>
              <a:gd name="connsiteX26" fmla="*/ 478055 w 2300438"/>
              <a:gd name="connsiteY26" fmla="*/ 343301 h 1017070"/>
              <a:gd name="connsiteX27" fmla="*/ 340093 w 2300438"/>
              <a:gd name="connsiteY27" fmla="*/ 317634 h 1017070"/>
              <a:gd name="connsiteX28" fmla="*/ 263091 w 2300438"/>
              <a:gd name="connsiteY28" fmla="*/ 308009 h 1017070"/>
              <a:gd name="connsiteX29" fmla="*/ 205339 w 2300438"/>
              <a:gd name="connsiteY29" fmla="*/ 266299 h 1017070"/>
              <a:gd name="connsiteX30" fmla="*/ 150796 w 2300438"/>
              <a:gd name="connsiteY30" fmla="*/ 192506 h 1017070"/>
              <a:gd name="connsiteX31" fmla="*/ 121920 w 2300438"/>
              <a:gd name="connsiteY31" fmla="*/ 73794 h 1017070"/>
              <a:gd name="connsiteX32" fmla="*/ 0 w 2300438"/>
              <a:gd name="connsiteY32" fmla="*/ 0 h 1017070"/>
              <a:gd name="connsiteX33" fmla="*/ 0 w 2300438"/>
              <a:gd name="connsiteY33" fmla="*/ 0 h 1017070"/>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744354 w 2300438"/>
              <a:gd name="connsiteY21" fmla="*/ 433137 h 1017070"/>
              <a:gd name="connsiteX22" fmla="*/ 638476 w 2300438"/>
              <a:gd name="connsiteY22" fmla="*/ 413887 h 1017070"/>
              <a:gd name="connsiteX23" fmla="*/ 545432 w 2300438"/>
              <a:gd name="connsiteY23" fmla="*/ 375386 h 1017070"/>
              <a:gd name="connsiteX24" fmla="*/ 478055 w 2300438"/>
              <a:gd name="connsiteY24" fmla="*/ 343301 h 1017070"/>
              <a:gd name="connsiteX25" fmla="*/ 478055 w 2300438"/>
              <a:gd name="connsiteY25" fmla="*/ 343301 h 1017070"/>
              <a:gd name="connsiteX26" fmla="*/ 340093 w 2300438"/>
              <a:gd name="connsiteY26" fmla="*/ 317634 h 1017070"/>
              <a:gd name="connsiteX27" fmla="*/ 263091 w 2300438"/>
              <a:gd name="connsiteY27" fmla="*/ 308009 h 1017070"/>
              <a:gd name="connsiteX28" fmla="*/ 205339 w 2300438"/>
              <a:gd name="connsiteY28" fmla="*/ 266299 h 1017070"/>
              <a:gd name="connsiteX29" fmla="*/ 150796 w 2300438"/>
              <a:gd name="connsiteY29" fmla="*/ 192506 h 1017070"/>
              <a:gd name="connsiteX30" fmla="*/ 121920 w 2300438"/>
              <a:gd name="connsiteY30" fmla="*/ 73794 h 1017070"/>
              <a:gd name="connsiteX31" fmla="*/ 0 w 2300438"/>
              <a:gd name="connsiteY31" fmla="*/ 0 h 1017070"/>
              <a:gd name="connsiteX32" fmla="*/ 0 w 2300438"/>
              <a:gd name="connsiteY32" fmla="*/ 0 h 1017070"/>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638476 w 2300438"/>
              <a:gd name="connsiteY21" fmla="*/ 413887 h 1017070"/>
              <a:gd name="connsiteX22" fmla="*/ 545432 w 2300438"/>
              <a:gd name="connsiteY22" fmla="*/ 375386 h 1017070"/>
              <a:gd name="connsiteX23" fmla="*/ 478055 w 2300438"/>
              <a:gd name="connsiteY23" fmla="*/ 343301 h 1017070"/>
              <a:gd name="connsiteX24" fmla="*/ 478055 w 2300438"/>
              <a:gd name="connsiteY24" fmla="*/ 343301 h 1017070"/>
              <a:gd name="connsiteX25" fmla="*/ 340093 w 2300438"/>
              <a:gd name="connsiteY25" fmla="*/ 317634 h 1017070"/>
              <a:gd name="connsiteX26" fmla="*/ 263091 w 2300438"/>
              <a:gd name="connsiteY26" fmla="*/ 308009 h 1017070"/>
              <a:gd name="connsiteX27" fmla="*/ 205339 w 2300438"/>
              <a:gd name="connsiteY27" fmla="*/ 266299 h 1017070"/>
              <a:gd name="connsiteX28" fmla="*/ 150796 w 2300438"/>
              <a:gd name="connsiteY28" fmla="*/ 192506 h 1017070"/>
              <a:gd name="connsiteX29" fmla="*/ 121920 w 2300438"/>
              <a:gd name="connsiteY29" fmla="*/ 73794 h 1017070"/>
              <a:gd name="connsiteX30" fmla="*/ 0 w 2300438"/>
              <a:gd name="connsiteY30" fmla="*/ 0 h 1017070"/>
              <a:gd name="connsiteX31" fmla="*/ 0 w 2300438"/>
              <a:gd name="connsiteY31" fmla="*/ 0 h 1017070"/>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545432 w 2300438"/>
              <a:gd name="connsiteY21" fmla="*/ 375386 h 1017070"/>
              <a:gd name="connsiteX22" fmla="*/ 478055 w 2300438"/>
              <a:gd name="connsiteY22" fmla="*/ 343301 h 1017070"/>
              <a:gd name="connsiteX23" fmla="*/ 478055 w 2300438"/>
              <a:gd name="connsiteY23" fmla="*/ 343301 h 1017070"/>
              <a:gd name="connsiteX24" fmla="*/ 340093 w 2300438"/>
              <a:gd name="connsiteY24" fmla="*/ 317634 h 1017070"/>
              <a:gd name="connsiteX25" fmla="*/ 263091 w 2300438"/>
              <a:gd name="connsiteY25" fmla="*/ 308009 h 1017070"/>
              <a:gd name="connsiteX26" fmla="*/ 205339 w 2300438"/>
              <a:gd name="connsiteY26" fmla="*/ 266299 h 1017070"/>
              <a:gd name="connsiteX27" fmla="*/ 150796 w 2300438"/>
              <a:gd name="connsiteY27" fmla="*/ 192506 h 1017070"/>
              <a:gd name="connsiteX28" fmla="*/ 121920 w 2300438"/>
              <a:gd name="connsiteY28" fmla="*/ 73794 h 1017070"/>
              <a:gd name="connsiteX29" fmla="*/ 0 w 2300438"/>
              <a:gd name="connsiteY29" fmla="*/ 0 h 1017070"/>
              <a:gd name="connsiteX30" fmla="*/ 0 w 2300438"/>
              <a:gd name="connsiteY30" fmla="*/ 0 h 1017070"/>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478055 w 2300438"/>
              <a:gd name="connsiteY21" fmla="*/ 343301 h 1017070"/>
              <a:gd name="connsiteX22" fmla="*/ 478055 w 2300438"/>
              <a:gd name="connsiteY22" fmla="*/ 343301 h 1017070"/>
              <a:gd name="connsiteX23" fmla="*/ 340093 w 2300438"/>
              <a:gd name="connsiteY23" fmla="*/ 317634 h 1017070"/>
              <a:gd name="connsiteX24" fmla="*/ 263091 w 2300438"/>
              <a:gd name="connsiteY24" fmla="*/ 308009 h 1017070"/>
              <a:gd name="connsiteX25" fmla="*/ 205339 w 2300438"/>
              <a:gd name="connsiteY25" fmla="*/ 266299 h 1017070"/>
              <a:gd name="connsiteX26" fmla="*/ 150796 w 2300438"/>
              <a:gd name="connsiteY26" fmla="*/ 192506 h 1017070"/>
              <a:gd name="connsiteX27" fmla="*/ 121920 w 2300438"/>
              <a:gd name="connsiteY27" fmla="*/ 73794 h 1017070"/>
              <a:gd name="connsiteX28" fmla="*/ 0 w 2300438"/>
              <a:gd name="connsiteY28" fmla="*/ 0 h 1017070"/>
              <a:gd name="connsiteX29" fmla="*/ 0 w 2300438"/>
              <a:gd name="connsiteY29" fmla="*/ 0 h 1017070"/>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478055 w 2300438"/>
              <a:gd name="connsiteY21" fmla="*/ 343301 h 1017070"/>
              <a:gd name="connsiteX22" fmla="*/ 340093 w 2300438"/>
              <a:gd name="connsiteY22" fmla="*/ 317634 h 1017070"/>
              <a:gd name="connsiteX23" fmla="*/ 263091 w 2300438"/>
              <a:gd name="connsiteY23" fmla="*/ 308009 h 1017070"/>
              <a:gd name="connsiteX24" fmla="*/ 205339 w 2300438"/>
              <a:gd name="connsiteY24" fmla="*/ 266299 h 1017070"/>
              <a:gd name="connsiteX25" fmla="*/ 150796 w 2300438"/>
              <a:gd name="connsiteY25" fmla="*/ 192506 h 1017070"/>
              <a:gd name="connsiteX26" fmla="*/ 121920 w 2300438"/>
              <a:gd name="connsiteY26" fmla="*/ 73794 h 1017070"/>
              <a:gd name="connsiteX27" fmla="*/ 0 w 2300438"/>
              <a:gd name="connsiteY27" fmla="*/ 0 h 1017070"/>
              <a:gd name="connsiteX28" fmla="*/ 0 w 2300438"/>
              <a:gd name="connsiteY28" fmla="*/ 0 h 1017070"/>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340093 w 2300438"/>
              <a:gd name="connsiteY21" fmla="*/ 317634 h 1017070"/>
              <a:gd name="connsiteX22" fmla="*/ 263091 w 2300438"/>
              <a:gd name="connsiteY22" fmla="*/ 308009 h 1017070"/>
              <a:gd name="connsiteX23" fmla="*/ 205339 w 2300438"/>
              <a:gd name="connsiteY23" fmla="*/ 266299 h 1017070"/>
              <a:gd name="connsiteX24" fmla="*/ 150796 w 2300438"/>
              <a:gd name="connsiteY24" fmla="*/ 192506 h 1017070"/>
              <a:gd name="connsiteX25" fmla="*/ 121920 w 2300438"/>
              <a:gd name="connsiteY25" fmla="*/ 73794 h 1017070"/>
              <a:gd name="connsiteX26" fmla="*/ 0 w 2300438"/>
              <a:gd name="connsiteY26" fmla="*/ 0 h 1017070"/>
              <a:gd name="connsiteX27" fmla="*/ 0 w 2300438"/>
              <a:gd name="connsiteY27" fmla="*/ 0 h 1017070"/>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263091 w 2300438"/>
              <a:gd name="connsiteY21" fmla="*/ 308009 h 1017070"/>
              <a:gd name="connsiteX22" fmla="*/ 205339 w 2300438"/>
              <a:gd name="connsiteY22" fmla="*/ 266299 h 1017070"/>
              <a:gd name="connsiteX23" fmla="*/ 150796 w 2300438"/>
              <a:gd name="connsiteY23" fmla="*/ 192506 h 1017070"/>
              <a:gd name="connsiteX24" fmla="*/ 121920 w 2300438"/>
              <a:gd name="connsiteY24" fmla="*/ 73794 h 1017070"/>
              <a:gd name="connsiteX25" fmla="*/ 0 w 2300438"/>
              <a:gd name="connsiteY25" fmla="*/ 0 h 1017070"/>
              <a:gd name="connsiteX26" fmla="*/ 0 w 2300438"/>
              <a:gd name="connsiteY26" fmla="*/ 0 h 1017070"/>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205339 w 2300438"/>
              <a:gd name="connsiteY21" fmla="*/ 266299 h 1017070"/>
              <a:gd name="connsiteX22" fmla="*/ 150796 w 2300438"/>
              <a:gd name="connsiteY22" fmla="*/ 192506 h 1017070"/>
              <a:gd name="connsiteX23" fmla="*/ 121920 w 2300438"/>
              <a:gd name="connsiteY23" fmla="*/ 73794 h 1017070"/>
              <a:gd name="connsiteX24" fmla="*/ 0 w 2300438"/>
              <a:gd name="connsiteY24" fmla="*/ 0 h 1017070"/>
              <a:gd name="connsiteX25" fmla="*/ 0 w 2300438"/>
              <a:gd name="connsiteY25" fmla="*/ 0 h 1017070"/>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150796 w 2300438"/>
              <a:gd name="connsiteY21" fmla="*/ 192506 h 1017070"/>
              <a:gd name="connsiteX22" fmla="*/ 121920 w 2300438"/>
              <a:gd name="connsiteY22" fmla="*/ 73794 h 1017070"/>
              <a:gd name="connsiteX23" fmla="*/ 0 w 2300438"/>
              <a:gd name="connsiteY23" fmla="*/ 0 h 1017070"/>
              <a:gd name="connsiteX24" fmla="*/ 0 w 2300438"/>
              <a:gd name="connsiteY24" fmla="*/ 0 h 1017070"/>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121920 w 2300438"/>
              <a:gd name="connsiteY21" fmla="*/ 73794 h 1017070"/>
              <a:gd name="connsiteX22" fmla="*/ 0 w 2300438"/>
              <a:gd name="connsiteY22" fmla="*/ 0 h 1017070"/>
              <a:gd name="connsiteX23" fmla="*/ 0 w 2300438"/>
              <a:gd name="connsiteY23" fmla="*/ 0 h 1017070"/>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0 w 2300438"/>
              <a:gd name="connsiteY21" fmla="*/ 0 h 1017070"/>
              <a:gd name="connsiteX22" fmla="*/ 0 w 2300438"/>
              <a:gd name="connsiteY22" fmla="*/ 0 h 1017070"/>
              <a:gd name="connsiteX0" fmla="*/ 2300438 w 2300438"/>
              <a:gd name="connsiteY0" fmla="*/ 1017070 h 1017070"/>
              <a:gd name="connsiteX1" fmla="*/ 2300438 w 2300438"/>
              <a:gd name="connsiteY1" fmla="*/ 959318 h 1017070"/>
              <a:gd name="connsiteX2" fmla="*/ 2261937 w 2300438"/>
              <a:gd name="connsiteY2" fmla="*/ 917609 h 1017070"/>
              <a:gd name="connsiteX3" fmla="*/ 2200977 w 2300438"/>
              <a:gd name="connsiteY3" fmla="*/ 917609 h 1017070"/>
              <a:gd name="connsiteX4" fmla="*/ 2172101 w 2300438"/>
              <a:gd name="connsiteY4" fmla="*/ 917609 h 1017070"/>
              <a:gd name="connsiteX5" fmla="*/ 2111141 w 2300438"/>
              <a:gd name="connsiteY5" fmla="*/ 962527 h 1017070"/>
              <a:gd name="connsiteX6" fmla="*/ 2088682 w 2300438"/>
              <a:gd name="connsiteY6" fmla="*/ 994611 h 1017070"/>
              <a:gd name="connsiteX7" fmla="*/ 2002055 w 2300438"/>
              <a:gd name="connsiteY7" fmla="*/ 981777 h 1017070"/>
              <a:gd name="connsiteX8" fmla="*/ 1944303 w 2300438"/>
              <a:gd name="connsiteY8" fmla="*/ 930442 h 1017070"/>
              <a:gd name="connsiteX9" fmla="*/ 1809549 w 2300438"/>
              <a:gd name="connsiteY9" fmla="*/ 920817 h 1017070"/>
              <a:gd name="connsiteX10" fmla="*/ 1713297 w 2300438"/>
              <a:gd name="connsiteY10" fmla="*/ 920817 h 1017070"/>
              <a:gd name="connsiteX11" fmla="*/ 1649128 w 2300438"/>
              <a:gd name="connsiteY11" fmla="*/ 907983 h 1017070"/>
              <a:gd name="connsiteX12" fmla="*/ 1581752 w 2300438"/>
              <a:gd name="connsiteY12" fmla="*/ 856649 h 1017070"/>
              <a:gd name="connsiteX13" fmla="*/ 1514375 w 2300438"/>
              <a:gd name="connsiteY13" fmla="*/ 856649 h 1017070"/>
              <a:gd name="connsiteX14" fmla="*/ 1520792 w 2300438"/>
              <a:gd name="connsiteY14" fmla="*/ 818148 h 1017070"/>
              <a:gd name="connsiteX15" fmla="*/ 1504749 w 2300438"/>
              <a:gd name="connsiteY15" fmla="*/ 766813 h 1017070"/>
              <a:gd name="connsiteX16" fmla="*/ 1443789 w 2300438"/>
              <a:gd name="connsiteY16" fmla="*/ 741146 h 1017070"/>
              <a:gd name="connsiteX17" fmla="*/ 1373204 w 2300438"/>
              <a:gd name="connsiteY17" fmla="*/ 683394 h 1017070"/>
              <a:gd name="connsiteX18" fmla="*/ 1296202 w 2300438"/>
              <a:gd name="connsiteY18" fmla="*/ 587141 h 1017070"/>
              <a:gd name="connsiteX19" fmla="*/ 1289785 w 2300438"/>
              <a:gd name="connsiteY19" fmla="*/ 558266 h 1017070"/>
              <a:gd name="connsiteX20" fmla="*/ 1212783 w 2300438"/>
              <a:gd name="connsiteY20" fmla="*/ 481263 h 1017070"/>
              <a:gd name="connsiteX21" fmla="*/ 0 w 2300438"/>
              <a:gd name="connsiteY21" fmla="*/ 0 h 1017070"/>
              <a:gd name="connsiteX0" fmla="*/ 1087655 w 1087655"/>
              <a:gd name="connsiteY0" fmla="*/ 535807 h 535807"/>
              <a:gd name="connsiteX1" fmla="*/ 1087655 w 1087655"/>
              <a:gd name="connsiteY1" fmla="*/ 478055 h 535807"/>
              <a:gd name="connsiteX2" fmla="*/ 1049154 w 1087655"/>
              <a:gd name="connsiteY2" fmla="*/ 436346 h 535807"/>
              <a:gd name="connsiteX3" fmla="*/ 988194 w 1087655"/>
              <a:gd name="connsiteY3" fmla="*/ 436346 h 535807"/>
              <a:gd name="connsiteX4" fmla="*/ 959318 w 1087655"/>
              <a:gd name="connsiteY4" fmla="*/ 436346 h 535807"/>
              <a:gd name="connsiteX5" fmla="*/ 898358 w 1087655"/>
              <a:gd name="connsiteY5" fmla="*/ 481264 h 535807"/>
              <a:gd name="connsiteX6" fmla="*/ 875899 w 1087655"/>
              <a:gd name="connsiteY6" fmla="*/ 513348 h 535807"/>
              <a:gd name="connsiteX7" fmla="*/ 789272 w 1087655"/>
              <a:gd name="connsiteY7" fmla="*/ 500514 h 535807"/>
              <a:gd name="connsiteX8" fmla="*/ 731520 w 1087655"/>
              <a:gd name="connsiteY8" fmla="*/ 449179 h 535807"/>
              <a:gd name="connsiteX9" fmla="*/ 596766 w 1087655"/>
              <a:gd name="connsiteY9" fmla="*/ 439554 h 535807"/>
              <a:gd name="connsiteX10" fmla="*/ 500514 w 1087655"/>
              <a:gd name="connsiteY10" fmla="*/ 439554 h 535807"/>
              <a:gd name="connsiteX11" fmla="*/ 436345 w 1087655"/>
              <a:gd name="connsiteY11" fmla="*/ 426720 h 535807"/>
              <a:gd name="connsiteX12" fmla="*/ 368969 w 1087655"/>
              <a:gd name="connsiteY12" fmla="*/ 375386 h 535807"/>
              <a:gd name="connsiteX13" fmla="*/ 301592 w 1087655"/>
              <a:gd name="connsiteY13" fmla="*/ 375386 h 535807"/>
              <a:gd name="connsiteX14" fmla="*/ 308009 w 1087655"/>
              <a:gd name="connsiteY14" fmla="*/ 336885 h 535807"/>
              <a:gd name="connsiteX15" fmla="*/ 291966 w 1087655"/>
              <a:gd name="connsiteY15" fmla="*/ 285550 h 535807"/>
              <a:gd name="connsiteX16" fmla="*/ 231006 w 1087655"/>
              <a:gd name="connsiteY16" fmla="*/ 259883 h 535807"/>
              <a:gd name="connsiteX17" fmla="*/ 160421 w 1087655"/>
              <a:gd name="connsiteY17" fmla="*/ 202131 h 535807"/>
              <a:gd name="connsiteX18" fmla="*/ 83419 w 1087655"/>
              <a:gd name="connsiteY18" fmla="*/ 105878 h 535807"/>
              <a:gd name="connsiteX19" fmla="*/ 77002 w 1087655"/>
              <a:gd name="connsiteY19" fmla="*/ 77003 h 535807"/>
              <a:gd name="connsiteX20" fmla="*/ 0 w 1087655"/>
              <a:gd name="connsiteY20" fmla="*/ 0 h 535807"/>
              <a:gd name="connsiteX0" fmla="*/ 1010653 w 1010653"/>
              <a:gd name="connsiteY0" fmla="*/ 458804 h 458804"/>
              <a:gd name="connsiteX1" fmla="*/ 1010653 w 1010653"/>
              <a:gd name="connsiteY1" fmla="*/ 401052 h 458804"/>
              <a:gd name="connsiteX2" fmla="*/ 972152 w 1010653"/>
              <a:gd name="connsiteY2" fmla="*/ 359343 h 458804"/>
              <a:gd name="connsiteX3" fmla="*/ 911192 w 1010653"/>
              <a:gd name="connsiteY3" fmla="*/ 359343 h 458804"/>
              <a:gd name="connsiteX4" fmla="*/ 882316 w 1010653"/>
              <a:gd name="connsiteY4" fmla="*/ 359343 h 458804"/>
              <a:gd name="connsiteX5" fmla="*/ 821356 w 1010653"/>
              <a:gd name="connsiteY5" fmla="*/ 404261 h 458804"/>
              <a:gd name="connsiteX6" fmla="*/ 798897 w 1010653"/>
              <a:gd name="connsiteY6" fmla="*/ 436345 h 458804"/>
              <a:gd name="connsiteX7" fmla="*/ 712270 w 1010653"/>
              <a:gd name="connsiteY7" fmla="*/ 423511 h 458804"/>
              <a:gd name="connsiteX8" fmla="*/ 654518 w 1010653"/>
              <a:gd name="connsiteY8" fmla="*/ 372176 h 458804"/>
              <a:gd name="connsiteX9" fmla="*/ 519764 w 1010653"/>
              <a:gd name="connsiteY9" fmla="*/ 362551 h 458804"/>
              <a:gd name="connsiteX10" fmla="*/ 423512 w 1010653"/>
              <a:gd name="connsiteY10" fmla="*/ 362551 h 458804"/>
              <a:gd name="connsiteX11" fmla="*/ 359343 w 1010653"/>
              <a:gd name="connsiteY11" fmla="*/ 349717 h 458804"/>
              <a:gd name="connsiteX12" fmla="*/ 291967 w 1010653"/>
              <a:gd name="connsiteY12" fmla="*/ 298383 h 458804"/>
              <a:gd name="connsiteX13" fmla="*/ 224590 w 1010653"/>
              <a:gd name="connsiteY13" fmla="*/ 298383 h 458804"/>
              <a:gd name="connsiteX14" fmla="*/ 231007 w 1010653"/>
              <a:gd name="connsiteY14" fmla="*/ 259882 h 458804"/>
              <a:gd name="connsiteX15" fmla="*/ 214964 w 1010653"/>
              <a:gd name="connsiteY15" fmla="*/ 208547 h 458804"/>
              <a:gd name="connsiteX16" fmla="*/ 154004 w 1010653"/>
              <a:gd name="connsiteY16" fmla="*/ 182880 h 458804"/>
              <a:gd name="connsiteX17" fmla="*/ 83419 w 1010653"/>
              <a:gd name="connsiteY17" fmla="*/ 125128 h 458804"/>
              <a:gd name="connsiteX18" fmla="*/ 6417 w 1010653"/>
              <a:gd name="connsiteY18" fmla="*/ 28875 h 458804"/>
              <a:gd name="connsiteX19" fmla="*/ 0 w 1010653"/>
              <a:gd name="connsiteY19" fmla="*/ 0 h 458804"/>
              <a:gd name="connsiteX0" fmla="*/ 1004236 w 1004236"/>
              <a:gd name="connsiteY0" fmla="*/ 429929 h 429929"/>
              <a:gd name="connsiteX1" fmla="*/ 1004236 w 1004236"/>
              <a:gd name="connsiteY1" fmla="*/ 372177 h 429929"/>
              <a:gd name="connsiteX2" fmla="*/ 965735 w 1004236"/>
              <a:gd name="connsiteY2" fmla="*/ 330468 h 429929"/>
              <a:gd name="connsiteX3" fmla="*/ 904775 w 1004236"/>
              <a:gd name="connsiteY3" fmla="*/ 330468 h 429929"/>
              <a:gd name="connsiteX4" fmla="*/ 875899 w 1004236"/>
              <a:gd name="connsiteY4" fmla="*/ 330468 h 429929"/>
              <a:gd name="connsiteX5" fmla="*/ 814939 w 1004236"/>
              <a:gd name="connsiteY5" fmla="*/ 375386 h 429929"/>
              <a:gd name="connsiteX6" fmla="*/ 792480 w 1004236"/>
              <a:gd name="connsiteY6" fmla="*/ 407470 h 429929"/>
              <a:gd name="connsiteX7" fmla="*/ 705853 w 1004236"/>
              <a:gd name="connsiteY7" fmla="*/ 394636 h 429929"/>
              <a:gd name="connsiteX8" fmla="*/ 648101 w 1004236"/>
              <a:gd name="connsiteY8" fmla="*/ 343301 h 429929"/>
              <a:gd name="connsiteX9" fmla="*/ 513347 w 1004236"/>
              <a:gd name="connsiteY9" fmla="*/ 333676 h 429929"/>
              <a:gd name="connsiteX10" fmla="*/ 417095 w 1004236"/>
              <a:gd name="connsiteY10" fmla="*/ 333676 h 429929"/>
              <a:gd name="connsiteX11" fmla="*/ 352926 w 1004236"/>
              <a:gd name="connsiteY11" fmla="*/ 320842 h 429929"/>
              <a:gd name="connsiteX12" fmla="*/ 285550 w 1004236"/>
              <a:gd name="connsiteY12" fmla="*/ 269508 h 429929"/>
              <a:gd name="connsiteX13" fmla="*/ 218173 w 1004236"/>
              <a:gd name="connsiteY13" fmla="*/ 269508 h 429929"/>
              <a:gd name="connsiteX14" fmla="*/ 224590 w 1004236"/>
              <a:gd name="connsiteY14" fmla="*/ 231007 h 429929"/>
              <a:gd name="connsiteX15" fmla="*/ 208547 w 1004236"/>
              <a:gd name="connsiteY15" fmla="*/ 179672 h 429929"/>
              <a:gd name="connsiteX16" fmla="*/ 147587 w 1004236"/>
              <a:gd name="connsiteY16" fmla="*/ 154005 h 429929"/>
              <a:gd name="connsiteX17" fmla="*/ 77002 w 1004236"/>
              <a:gd name="connsiteY17" fmla="*/ 96253 h 429929"/>
              <a:gd name="connsiteX18" fmla="*/ 0 w 1004236"/>
              <a:gd name="connsiteY18" fmla="*/ 0 h 42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04236" h="429929">
                <a:moveTo>
                  <a:pt x="1004236" y="429929"/>
                </a:moveTo>
                <a:lnTo>
                  <a:pt x="1004236" y="372177"/>
                </a:lnTo>
                <a:lnTo>
                  <a:pt x="965735" y="330468"/>
                </a:lnTo>
                <a:lnTo>
                  <a:pt x="904775" y="330468"/>
                </a:lnTo>
                <a:lnTo>
                  <a:pt x="875899" y="330468"/>
                </a:lnTo>
                <a:lnTo>
                  <a:pt x="814939" y="375386"/>
                </a:lnTo>
                <a:lnTo>
                  <a:pt x="792480" y="407470"/>
                </a:lnTo>
                <a:lnTo>
                  <a:pt x="705853" y="394636"/>
                </a:lnTo>
                <a:lnTo>
                  <a:pt x="648101" y="343301"/>
                </a:lnTo>
                <a:lnTo>
                  <a:pt x="513347" y="333676"/>
                </a:lnTo>
                <a:lnTo>
                  <a:pt x="417095" y="333676"/>
                </a:lnTo>
                <a:lnTo>
                  <a:pt x="352926" y="320842"/>
                </a:lnTo>
                <a:lnTo>
                  <a:pt x="285550" y="269508"/>
                </a:lnTo>
                <a:lnTo>
                  <a:pt x="218173" y="269508"/>
                </a:lnTo>
                <a:lnTo>
                  <a:pt x="224590" y="231007"/>
                </a:lnTo>
                <a:lnTo>
                  <a:pt x="208547" y="179672"/>
                </a:lnTo>
                <a:lnTo>
                  <a:pt x="147587" y="154005"/>
                </a:lnTo>
                <a:lnTo>
                  <a:pt x="77002" y="96253"/>
                </a:lnTo>
                <a:lnTo>
                  <a:pt x="0" y="0"/>
                </a:lnTo>
              </a:path>
            </a:pathLst>
          </a:custGeom>
          <a:noFill/>
          <a:ln w="28575">
            <a:solidFill>
              <a:schemeClr val="bg1"/>
            </a:solid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p:cNvSpPr/>
          <p:nvPr/>
        </p:nvSpPr>
        <p:spPr>
          <a:xfrm>
            <a:off x="4793381" y="3024378"/>
            <a:ext cx="378594" cy="73794"/>
          </a:xfrm>
          <a:custGeom>
            <a:avLst/>
            <a:gdLst>
              <a:gd name="connsiteX0" fmla="*/ 378594 w 378594"/>
              <a:gd name="connsiteY0" fmla="*/ 48127 h 73794"/>
              <a:gd name="connsiteX1" fmla="*/ 324051 w 378594"/>
              <a:gd name="connsiteY1" fmla="*/ 28876 h 73794"/>
              <a:gd name="connsiteX2" fmla="*/ 221381 w 378594"/>
              <a:gd name="connsiteY2" fmla="*/ 0 h 73794"/>
              <a:gd name="connsiteX3" fmla="*/ 70585 w 378594"/>
              <a:gd name="connsiteY3" fmla="*/ 12834 h 73794"/>
              <a:gd name="connsiteX4" fmla="*/ 0 w 378594"/>
              <a:gd name="connsiteY4" fmla="*/ 73794 h 73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594" h="73794">
                <a:moveTo>
                  <a:pt x="378594" y="48127"/>
                </a:moveTo>
                <a:lnTo>
                  <a:pt x="324051" y="28876"/>
                </a:lnTo>
                <a:lnTo>
                  <a:pt x="221381" y="0"/>
                </a:lnTo>
                <a:lnTo>
                  <a:pt x="70585" y="12834"/>
                </a:lnTo>
                <a:lnTo>
                  <a:pt x="0" y="73794"/>
                </a:lnTo>
              </a:path>
            </a:pathLst>
          </a:custGeom>
          <a:noFill/>
          <a:ln w="28575">
            <a:solidFill>
              <a:schemeClr val="bg1"/>
            </a:solidFill>
            <a:prstDash val="sysDash"/>
            <a:headEnd type="none" w="med" len="med"/>
            <a:tailEnd type="triangle" w="med" len="med"/>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660406">
            <a:off x="4311700" y="3083170"/>
            <a:ext cx="709714"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Asia</a:t>
            </a:r>
          </a:p>
        </p:txBody>
      </p:sp>
      <p:sp>
        <p:nvSpPr>
          <p:cNvPr id="10" name="TextBox 9"/>
          <p:cNvSpPr txBox="1"/>
          <p:nvPr/>
        </p:nvSpPr>
        <p:spPr>
          <a:xfrm>
            <a:off x="3276600" y="1942686"/>
            <a:ext cx="1219200"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Philippi</a:t>
            </a:r>
          </a:p>
        </p:txBody>
      </p:sp>
      <p:cxnSp>
        <p:nvCxnSpPr>
          <p:cNvPr id="11" name="Straight Connector 10"/>
          <p:cNvCxnSpPr/>
          <p:nvPr/>
        </p:nvCxnSpPr>
        <p:spPr>
          <a:xfrm>
            <a:off x="4343400" y="3013951"/>
            <a:ext cx="533400" cy="533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267200" y="3242551"/>
            <a:ext cx="685800" cy="76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20338835">
            <a:off x="4746079" y="2320421"/>
            <a:ext cx="1131274"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Bithynia</a:t>
            </a:r>
          </a:p>
        </p:txBody>
      </p:sp>
      <p:sp>
        <p:nvSpPr>
          <p:cNvPr id="14" name="Freeform: Shape 13"/>
          <p:cNvSpPr/>
          <p:nvPr/>
        </p:nvSpPr>
        <p:spPr>
          <a:xfrm>
            <a:off x="5008345" y="2838290"/>
            <a:ext cx="176463" cy="227798"/>
          </a:xfrm>
          <a:custGeom>
            <a:avLst/>
            <a:gdLst>
              <a:gd name="connsiteX0" fmla="*/ 176463 w 176463"/>
              <a:gd name="connsiteY0" fmla="*/ 227798 h 227798"/>
              <a:gd name="connsiteX1" fmla="*/ 137962 w 176463"/>
              <a:gd name="connsiteY1" fmla="*/ 170046 h 227798"/>
              <a:gd name="connsiteX2" fmla="*/ 60960 w 176463"/>
              <a:gd name="connsiteY2" fmla="*/ 112295 h 227798"/>
              <a:gd name="connsiteX3" fmla="*/ 0 w 176463"/>
              <a:gd name="connsiteY3" fmla="*/ 0 h 227798"/>
            </a:gdLst>
            <a:ahLst/>
            <a:cxnLst>
              <a:cxn ang="0">
                <a:pos x="connsiteX0" y="connsiteY0"/>
              </a:cxn>
              <a:cxn ang="0">
                <a:pos x="connsiteX1" y="connsiteY1"/>
              </a:cxn>
              <a:cxn ang="0">
                <a:pos x="connsiteX2" y="connsiteY2"/>
              </a:cxn>
              <a:cxn ang="0">
                <a:pos x="connsiteX3" y="connsiteY3"/>
              </a:cxn>
            </a:cxnLst>
            <a:rect l="l" t="t" r="r" b="b"/>
            <a:pathLst>
              <a:path w="176463" h="227798">
                <a:moveTo>
                  <a:pt x="176463" y="227798"/>
                </a:moveTo>
                <a:lnTo>
                  <a:pt x="137962" y="170046"/>
                </a:lnTo>
                <a:lnTo>
                  <a:pt x="60960" y="112295"/>
                </a:lnTo>
                <a:lnTo>
                  <a:pt x="0" y="0"/>
                </a:lnTo>
              </a:path>
            </a:pathLst>
          </a:custGeom>
          <a:noFill/>
          <a:ln w="28575">
            <a:solidFill>
              <a:schemeClr val="bg1"/>
            </a:solidFill>
            <a:prstDash val="sys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4899284" y="2505431"/>
            <a:ext cx="761999" cy="762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975483" y="2353031"/>
            <a:ext cx="60960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Freeform: Shape 16"/>
          <p:cNvSpPr/>
          <p:nvPr/>
        </p:nvSpPr>
        <p:spPr>
          <a:xfrm>
            <a:off x="4227724" y="2733022"/>
            <a:ext cx="903383" cy="283684"/>
          </a:xfrm>
          <a:custGeom>
            <a:avLst/>
            <a:gdLst>
              <a:gd name="connsiteX0" fmla="*/ 1225626 w 1225626"/>
              <a:gd name="connsiteY0" fmla="*/ 515038 h 515038"/>
              <a:gd name="connsiteX1" fmla="*/ 1148508 w 1225626"/>
              <a:gd name="connsiteY1" fmla="*/ 418641 h 515038"/>
              <a:gd name="connsiteX2" fmla="*/ 1027322 w 1225626"/>
              <a:gd name="connsiteY2" fmla="*/ 388344 h 515038"/>
              <a:gd name="connsiteX3" fmla="*/ 947450 w 1225626"/>
              <a:gd name="connsiteY3" fmla="*/ 344277 h 515038"/>
              <a:gd name="connsiteX4" fmla="*/ 809739 w 1225626"/>
              <a:gd name="connsiteY4" fmla="*/ 311226 h 515038"/>
              <a:gd name="connsiteX5" fmla="*/ 732621 w 1225626"/>
              <a:gd name="connsiteY5" fmla="*/ 311226 h 515038"/>
              <a:gd name="connsiteX6" fmla="*/ 619698 w 1225626"/>
              <a:gd name="connsiteY6" fmla="*/ 278176 h 515038"/>
              <a:gd name="connsiteX7" fmla="*/ 548089 w 1225626"/>
              <a:gd name="connsiteY7" fmla="*/ 258896 h 515038"/>
              <a:gd name="connsiteX8" fmla="*/ 487496 w 1225626"/>
              <a:gd name="connsiteY8" fmla="*/ 264404 h 515038"/>
              <a:gd name="connsiteX9" fmla="*/ 415886 w 1225626"/>
              <a:gd name="connsiteY9" fmla="*/ 231354 h 515038"/>
              <a:gd name="connsiteX10" fmla="*/ 322243 w 1225626"/>
              <a:gd name="connsiteY10" fmla="*/ 269913 h 515038"/>
              <a:gd name="connsiteX11" fmla="*/ 300209 w 1225626"/>
              <a:gd name="connsiteY11" fmla="*/ 220337 h 515038"/>
              <a:gd name="connsiteX12" fmla="*/ 272667 w 1225626"/>
              <a:gd name="connsiteY12" fmla="*/ 140465 h 515038"/>
              <a:gd name="connsiteX13" fmla="*/ 223091 w 1225626"/>
              <a:gd name="connsiteY13" fmla="*/ 118431 h 515038"/>
              <a:gd name="connsiteX14" fmla="*/ 159744 w 1225626"/>
              <a:gd name="connsiteY14" fmla="*/ 112923 h 515038"/>
              <a:gd name="connsiteX15" fmla="*/ 99151 w 1225626"/>
              <a:gd name="connsiteY15" fmla="*/ 90889 h 515038"/>
              <a:gd name="connsiteX16" fmla="*/ 63347 w 1225626"/>
              <a:gd name="connsiteY16" fmla="*/ 57838 h 515038"/>
              <a:gd name="connsiteX17" fmla="*/ 0 w 1225626"/>
              <a:gd name="connsiteY17" fmla="*/ 0 h 515038"/>
              <a:gd name="connsiteX0" fmla="*/ 1162279 w 1162279"/>
              <a:gd name="connsiteY0" fmla="*/ 457200 h 457200"/>
              <a:gd name="connsiteX1" fmla="*/ 1085161 w 1162279"/>
              <a:gd name="connsiteY1" fmla="*/ 360803 h 457200"/>
              <a:gd name="connsiteX2" fmla="*/ 963975 w 1162279"/>
              <a:gd name="connsiteY2" fmla="*/ 330506 h 457200"/>
              <a:gd name="connsiteX3" fmla="*/ 884103 w 1162279"/>
              <a:gd name="connsiteY3" fmla="*/ 286439 h 457200"/>
              <a:gd name="connsiteX4" fmla="*/ 746392 w 1162279"/>
              <a:gd name="connsiteY4" fmla="*/ 253388 h 457200"/>
              <a:gd name="connsiteX5" fmla="*/ 669274 w 1162279"/>
              <a:gd name="connsiteY5" fmla="*/ 253388 h 457200"/>
              <a:gd name="connsiteX6" fmla="*/ 556351 w 1162279"/>
              <a:gd name="connsiteY6" fmla="*/ 220338 h 457200"/>
              <a:gd name="connsiteX7" fmla="*/ 484742 w 1162279"/>
              <a:gd name="connsiteY7" fmla="*/ 201058 h 457200"/>
              <a:gd name="connsiteX8" fmla="*/ 424149 w 1162279"/>
              <a:gd name="connsiteY8" fmla="*/ 206566 h 457200"/>
              <a:gd name="connsiteX9" fmla="*/ 352539 w 1162279"/>
              <a:gd name="connsiteY9" fmla="*/ 173516 h 457200"/>
              <a:gd name="connsiteX10" fmla="*/ 258896 w 1162279"/>
              <a:gd name="connsiteY10" fmla="*/ 212075 h 457200"/>
              <a:gd name="connsiteX11" fmla="*/ 236862 w 1162279"/>
              <a:gd name="connsiteY11" fmla="*/ 162499 h 457200"/>
              <a:gd name="connsiteX12" fmla="*/ 209320 w 1162279"/>
              <a:gd name="connsiteY12" fmla="*/ 82627 h 457200"/>
              <a:gd name="connsiteX13" fmla="*/ 159744 w 1162279"/>
              <a:gd name="connsiteY13" fmla="*/ 60593 h 457200"/>
              <a:gd name="connsiteX14" fmla="*/ 96397 w 1162279"/>
              <a:gd name="connsiteY14" fmla="*/ 55085 h 457200"/>
              <a:gd name="connsiteX15" fmla="*/ 35804 w 1162279"/>
              <a:gd name="connsiteY15" fmla="*/ 33051 h 457200"/>
              <a:gd name="connsiteX16" fmla="*/ 0 w 1162279"/>
              <a:gd name="connsiteY16" fmla="*/ 0 h 457200"/>
              <a:gd name="connsiteX0" fmla="*/ 1126475 w 1126475"/>
              <a:gd name="connsiteY0" fmla="*/ 424149 h 424149"/>
              <a:gd name="connsiteX1" fmla="*/ 1049357 w 1126475"/>
              <a:gd name="connsiteY1" fmla="*/ 327752 h 424149"/>
              <a:gd name="connsiteX2" fmla="*/ 928171 w 1126475"/>
              <a:gd name="connsiteY2" fmla="*/ 297455 h 424149"/>
              <a:gd name="connsiteX3" fmla="*/ 848299 w 1126475"/>
              <a:gd name="connsiteY3" fmla="*/ 253388 h 424149"/>
              <a:gd name="connsiteX4" fmla="*/ 710588 w 1126475"/>
              <a:gd name="connsiteY4" fmla="*/ 220337 h 424149"/>
              <a:gd name="connsiteX5" fmla="*/ 633470 w 1126475"/>
              <a:gd name="connsiteY5" fmla="*/ 220337 h 424149"/>
              <a:gd name="connsiteX6" fmla="*/ 520547 w 1126475"/>
              <a:gd name="connsiteY6" fmla="*/ 187287 h 424149"/>
              <a:gd name="connsiteX7" fmla="*/ 448938 w 1126475"/>
              <a:gd name="connsiteY7" fmla="*/ 168007 h 424149"/>
              <a:gd name="connsiteX8" fmla="*/ 388345 w 1126475"/>
              <a:gd name="connsiteY8" fmla="*/ 173515 h 424149"/>
              <a:gd name="connsiteX9" fmla="*/ 316735 w 1126475"/>
              <a:gd name="connsiteY9" fmla="*/ 140465 h 424149"/>
              <a:gd name="connsiteX10" fmla="*/ 223092 w 1126475"/>
              <a:gd name="connsiteY10" fmla="*/ 179024 h 424149"/>
              <a:gd name="connsiteX11" fmla="*/ 201058 w 1126475"/>
              <a:gd name="connsiteY11" fmla="*/ 129448 h 424149"/>
              <a:gd name="connsiteX12" fmla="*/ 173516 w 1126475"/>
              <a:gd name="connsiteY12" fmla="*/ 49576 h 424149"/>
              <a:gd name="connsiteX13" fmla="*/ 123940 w 1126475"/>
              <a:gd name="connsiteY13" fmla="*/ 27542 h 424149"/>
              <a:gd name="connsiteX14" fmla="*/ 60593 w 1126475"/>
              <a:gd name="connsiteY14" fmla="*/ 22034 h 424149"/>
              <a:gd name="connsiteX15" fmla="*/ 0 w 1126475"/>
              <a:gd name="connsiteY15" fmla="*/ 0 h 424149"/>
              <a:gd name="connsiteX0" fmla="*/ 1065882 w 1065882"/>
              <a:gd name="connsiteY0" fmla="*/ 402115 h 402115"/>
              <a:gd name="connsiteX1" fmla="*/ 988764 w 1065882"/>
              <a:gd name="connsiteY1" fmla="*/ 305718 h 402115"/>
              <a:gd name="connsiteX2" fmla="*/ 867578 w 1065882"/>
              <a:gd name="connsiteY2" fmla="*/ 275421 h 402115"/>
              <a:gd name="connsiteX3" fmla="*/ 787706 w 1065882"/>
              <a:gd name="connsiteY3" fmla="*/ 231354 h 402115"/>
              <a:gd name="connsiteX4" fmla="*/ 649995 w 1065882"/>
              <a:gd name="connsiteY4" fmla="*/ 198303 h 402115"/>
              <a:gd name="connsiteX5" fmla="*/ 572877 w 1065882"/>
              <a:gd name="connsiteY5" fmla="*/ 198303 h 402115"/>
              <a:gd name="connsiteX6" fmla="*/ 459954 w 1065882"/>
              <a:gd name="connsiteY6" fmla="*/ 165253 h 402115"/>
              <a:gd name="connsiteX7" fmla="*/ 388345 w 1065882"/>
              <a:gd name="connsiteY7" fmla="*/ 145973 h 402115"/>
              <a:gd name="connsiteX8" fmla="*/ 327752 w 1065882"/>
              <a:gd name="connsiteY8" fmla="*/ 151481 h 402115"/>
              <a:gd name="connsiteX9" fmla="*/ 256142 w 1065882"/>
              <a:gd name="connsiteY9" fmla="*/ 118431 h 402115"/>
              <a:gd name="connsiteX10" fmla="*/ 162499 w 1065882"/>
              <a:gd name="connsiteY10" fmla="*/ 156990 h 402115"/>
              <a:gd name="connsiteX11" fmla="*/ 140465 w 1065882"/>
              <a:gd name="connsiteY11" fmla="*/ 107414 h 402115"/>
              <a:gd name="connsiteX12" fmla="*/ 112923 w 1065882"/>
              <a:gd name="connsiteY12" fmla="*/ 27542 h 402115"/>
              <a:gd name="connsiteX13" fmla="*/ 63347 w 1065882"/>
              <a:gd name="connsiteY13" fmla="*/ 5508 h 402115"/>
              <a:gd name="connsiteX14" fmla="*/ 0 w 1065882"/>
              <a:gd name="connsiteY14" fmla="*/ 0 h 402115"/>
              <a:gd name="connsiteX0" fmla="*/ 1002535 w 1002535"/>
              <a:gd name="connsiteY0" fmla="*/ 396607 h 396607"/>
              <a:gd name="connsiteX1" fmla="*/ 925417 w 1002535"/>
              <a:gd name="connsiteY1" fmla="*/ 300210 h 396607"/>
              <a:gd name="connsiteX2" fmla="*/ 804231 w 1002535"/>
              <a:gd name="connsiteY2" fmla="*/ 269913 h 396607"/>
              <a:gd name="connsiteX3" fmla="*/ 724359 w 1002535"/>
              <a:gd name="connsiteY3" fmla="*/ 225846 h 396607"/>
              <a:gd name="connsiteX4" fmla="*/ 586648 w 1002535"/>
              <a:gd name="connsiteY4" fmla="*/ 192795 h 396607"/>
              <a:gd name="connsiteX5" fmla="*/ 509530 w 1002535"/>
              <a:gd name="connsiteY5" fmla="*/ 192795 h 396607"/>
              <a:gd name="connsiteX6" fmla="*/ 396607 w 1002535"/>
              <a:gd name="connsiteY6" fmla="*/ 159745 h 396607"/>
              <a:gd name="connsiteX7" fmla="*/ 324998 w 1002535"/>
              <a:gd name="connsiteY7" fmla="*/ 140465 h 396607"/>
              <a:gd name="connsiteX8" fmla="*/ 264405 w 1002535"/>
              <a:gd name="connsiteY8" fmla="*/ 145973 h 396607"/>
              <a:gd name="connsiteX9" fmla="*/ 192795 w 1002535"/>
              <a:gd name="connsiteY9" fmla="*/ 112923 h 396607"/>
              <a:gd name="connsiteX10" fmla="*/ 99152 w 1002535"/>
              <a:gd name="connsiteY10" fmla="*/ 151482 h 396607"/>
              <a:gd name="connsiteX11" fmla="*/ 77118 w 1002535"/>
              <a:gd name="connsiteY11" fmla="*/ 101906 h 396607"/>
              <a:gd name="connsiteX12" fmla="*/ 49576 w 1002535"/>
              <a:gd name="connsiteY12" fmla="*/ 22034 h 396607"/>
              <a:gd name="connsiteX13" fmla="*/ 0 w 1002535"/>
              <a:gd name="connsiteY13" fmla="*/ 0 h 396607"/>
              <a:gd name="connsiteX0" fmla="*/ 952959 w 952959"/>
              <a:gd name="connsiteY0" fmla="*/ 374573 h 374573"/>
              <a:gd name="connsiteX1" fmla="*/ 875841 w 952959"/>
              <a:gd name="connsiteY1" fmla="*/ 278176 h 374573"/>
              <a:gd name="connsiteX2" fmla="*/ 754655 w 952959"/>
              <a:gd name="connsiteY2" fmla="*/ 247879 h 374573"/>
              <a:gd name="connsiteX3" fmla="*/ 674783 w 952959"/>
              <a:gd name="connsiteY3" fmla="*/ 203812 h 374573"/>
              <a:gd name="connsiteX4" fmla="*/ 537072 w 952959"/>
              <a:gd name="connsiteY4" fmla="*/ 170761 h 374573"/>
              <a:gd name="connsiteX5" fmla="*/ 459954 w 952959"/>
              <a:gd name="connsiteY5" fmla="*/ 170761 h 374573"/>
              <a:gd name="connsiteX6" fmla="*/ 347031 w 952959"/>
              <a:gd name="connsiteY6" fmla="*/ 137711 h 374573"/>
              <a:gd name="connsiteX7" fmla="*/ 275422 w 952959"/>
              <a:gd name="connsiteY7" fmla="*/ 118431 h 374573"/>
              <a:gd name="connsiteX8" fmla="*/ 214829 w 952959"/>
              <a:gd name="connsiteY8" fmla="*/ 123939 h 374573"/>
              <a:gd name="connsiteX9" fmla="*/ 143219 w 952959"/>
              <a:gd name="connsiteY9" fmla="*/ 90889 h 374573"/>
              <a:gd name="connsiteX10" fmla="*/ 49576 w 952959"/>
              <a:gd name="connsiteY10" fmla="*/ 129448 h 374573"/>
              <a:gd name="connsiteX11" fmla="*/ 27542 w 952959"/>
              <a:gd name="connsiteY11" fmla="*/ 79872 h 374573"/>
              <a:gd name="connsiteX12" fmla="*/ 0 w 952959"/>
              <a:gd name="connsiteY12" fmla="*/ 0 h 374573"/>
              <a:gd name="connsiteX0" fmla="*/ 925417 w 925417"/>
              <a:gd name="connsiteY0" fmla="*/ 294701 h 294701"/>
              <a:gd name="connsiteX1" fmla="*/ 848299 w 925417"/>
              <a:gd name="connsiteY1" fmla="*/ 198304 h 294701"/>
              <a:gd name="connsiteX2" fmla="*/ 727113 w 925417"/>
              <a:gd name="connsiteY2" fmla="*/ 168007 h 294701"/>
              <a:gd name="connsiteX3" fmla="*/ 647241 w 925417"/>
              <a:gd name="connsiteY3" fmla="*/ 123940 h 294701"/>
              <a:gd name="connsiteX4" fmla="*/ 509530 w 925417"/>
              <a:gd name="connsiteY4" fmla="*/ 90889 h 294701"/>
              <a:gd name="connsiteX5" fmla="*/ 432412 w 925417"/>
              <a:gd name="connsiteY5" fmla="*/ 90889 h 294701"/>
              <a:gd name="connsiteX6" fmla="*/ 319489 w 925417"/>
              <a:gd name="connsiteY6" fmla="*/ 57839 h 294701"/>
              <a:gd name="connsiteX7" fmla="*/ 247880 w 925417"/>
              <a:gd name="connsiteY7" fmla="*/ 38559 h 294701"/>
              <a:gd name="connsiteX8" fmla="*/ 187287 w 925417"/>
              <a:gd name="connsiteY8" fmla="*/ 44067 h 294701"/>
              <a:gd name="connsiteX9" fmla="*/ 115677 w 925417"/>
              <a:gd name="connsiteY9" fmla="*/ 11017 h 294701"/>
              <a:gd name="connsiteX10" fmla="*/ 22034 w 925417"/>
              <a:gd name="connsiteY10" fmla="*/ 49576 h 294701"/>
              <a:gd name="connsiteX11" fmla="*/ 0 w 925417"/>
              <a:gd name="connsiteY11" fmla="*/ 0 h 294701"/>
              <a:gd name="connsiteX0" fmla="*/ 903383 w 903383"/>
              <a:gd name="connsiteY0" fmla="*/ 283684 h 283684"/>
              <a:gd name="connsiteX1" fmla="*/ 826265 w 903383"/>
              <a:gd name="connsiteY1" fmla="*/ 187287 h 283684"/>
              <a:gd name="connsiteX2" fmla="*/ 705079 w 903383"/>
              <a:gd name="connsiteY2" fmla="*/ 156990 h 283684"/>
              <a:gd name="connsiteX3" fmla="*/ 625207 w 903383"/>
              <a:gd name="connsiteY3" fmla="*/ 112923 h 283684"/>
              <a:gd name="connsiteX4" fmla="*/ 487496 w 903383"/>
              <a:gd name="connsiteY4" fmla="*/ 79872 h 283684"/>
              <a:gd name="connsiteX5" fmla="*/ 410378 w 903383"/>
              <a:gd name="connsiteY5" fmla="*/ 79872 h 283684"/>
              <a:gd name="connsiteX6" fmla="*/ 297455 w 903383"/>
              <a:gd name="connsiteY6" fmla="*/ 46822 h 283684"/>
              <a:gd name="connsiteX7" fmla="*/ 225846 w 903383"/>
              <a:gd name="connsiteY7" fmla="*/ 27542 h 283684"/>
              <a:gd name="connsiteX8" fmla="*/ 165253 w 903383"/>
              <a:gd name="connsiteY8" fmla="*/ 33050 h 283684"/>
              <a:gd name="connsiteX9" fmla="*/ 93643 w 903383"/>
              <a:gd name="connsiteY9" fmla="*/ 0 h 283684"/>
              <a:gd name="connsiteX10" fmla="*/ 0 w 903383"/>
              <a:gd name="connsiteY10" fmla="*/ 38559 h 28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383" h="283684">
                <a:moveTo>
                  <a:pt x="903383" y="283684"/>
                </a:moveTo>
                <a:lnTo>
                  <a:pt x="826265" y="187287"/>
                </a:lnTo>
                <a:lnTo>
                  <a:pt x="705079" y="156990"/>
                </a:lnTo>
                <a:lnTo>
                  <a:pt x="625207" y="112923"/>
                </a:lnTo>
                <a:lnTo>
                  <a:pt x="487496" y="79872"/>
                </a:lnTo>
                <a:lnTo>
                  <a:pt x="410378" y="79872"/>
                </a:lnTo>
                <a:lnTo>
                  <a:pt x="297455" y="46822"/>
                </a:lnTo>
                <a:lnTo>
                  <a:pt x="225846" y="27542"/>
                </a:lnTo>
                <a:lnTo>
                  <a:pt x="165253" y="33050"/>
                </a:lnTo>
                <a:lnTo>
                  <a:pt x="93643" y="0"/>
                </a:lnTo>
                <a:lnTo>
                  <a:pt x="0" y="38559"/>
                </a:lnTo>
              </a:path>
            </a:pathLst>
          </a:cu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441126" y="3742581"/>
            <a:ext cx="533400" cy="0"/>
          </a:xfrm>
          <a:prstGeom prst="line">
            <a:avLst/>
          </a:prstGeom>
          <a:ln w="28575">
            <a:solidFill>
              <a:srgbClr val="FFFF00"/>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34452" y="4156951"/>
            <a:ext cx="533400" cy="0"/>
          </a:xfrm>
          <a:prstGeom prst="line">
            <a:avLst/>
          </a:prstGeom>
          <a:ln w="28575">
            <a:solidFill>
              <a:schemeClr val="bg1"/>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81200" y="3542886"/>
            <a:ext cx="2819400"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a:solidFill>
                  <a:schemeClr val="bg1"/>
                </a:solidFill>
              </a:rPr>
              <a:t>Egnatian Way</a:t>
            </a:r>
          </a:p>
        </p:txBody>
      </p:sp>
      <p:sp>
        <p:nvSpPr>
          <p:cNvPr id="21" name="TextBox 20"/>
          <p:cNvSpPr txBox="1"/>
          <p:nvPr/>
        </p:nvSpPr>
        <p:spPr>
          <a:xfrm>
            <a:off x="1981200" y="3963930"/>
            <a:ext cx="4343400"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dirty="0">
                <a:solidFill>
                  <a:schemeClr val="bg1"/>
                </a:solidFill>
              </a:rPr>
              <a:t>Paul’s 2</a:t>
            </a:r>
            <a:r>
              <a:rPr lang="en-US" sz="2400" baseline="30000" dirty="0">
                <a:solidFill>
                  <a:schemeClr val="bg1"/>
                </a:solidFill>
              </a:rPr>
              <a:t>nd</a:t>
            </a:r>
            <a:r>
              <a:rPr lang="en-US" sz="2400" dirty="0">
                <a:solidFill>
                  <a:schemeClr val="bg1"/>
                </a:solidFill>
              </a:rPr>
              <a:t> Missionary Journey</a:t>
            </a:r>
          </a:p>
        </p:txBody>
      </p:sp>
      <p:sp>
        <p:nvSpPr>
          <p:cNvPr id="22" name="Star: 6 Points 21"/>
          <p:cNvSpPr/>
          <p:nvPr/>
        </p:nvSpPr>
        <p:spPr>
          <a:xfrm rot="4500000">
            <a:off x="3763553" y="2330701"/>
            <a:ext cx="228600" cy="304800"/>
          </a:xfrm>
          <a:prstGeom prst="star6">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p:cNvSpPr txBox="1"/>
          <p:nvPr/>
        </p:nvSpPr>
        <p:spPr>
          <a:xfrm>
            <a:off x="3349746" y="2738947"/>
            <a:ext cx="1007604"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Troas</a:t>
            </a:r>
          </a:p>
        </p:txBody>
      </p:sp>
      <p:sp>
        <p:nvSpPr>
          <p:cNvPr id="24" name="Freeform: Shape 23"/>
          <p:cNvSpPr/>
          <p:nvPr/>
        </p:nvSpPr>
        <p:spPr>
          <a:xfrm>
            <a:off x="3887349" y="2488975"/>
            <a:ext cx="340028" cy="252724"/>
          </a:xfrm>
          <a:custGeom>
            <a:avLst/>
            <a:gdLst>
              <a:gd name="connsiteX0" fmla="*/ 340028 w 340028"/>
              <a:gd name="connsiteY0" fmla="*/ 252724 h 252724"/>
              <a:gd name="connsiteX1" fmla="*/ 314756 w 340028"/>
              <a:gd name="connsiteY1" fmla="*/ 209071 h 252724"/>
              <a:gd name="connsiteX2" fmla="*/ 266508 w 340028"/>
              <a:gd name="connsiteY2" fmla="*/ 151634 h 252724"/>
              <a:gd name="connsiteX3" fmla="*/ 190691 w 340028"/>
              <a:gd name="connsiteY3" fmla="*/ 119469 h 252724"/>
              <a:gd name="connsiteX4" fmla="*/ 124064 w 340028"/>
              <a:gd name="connsiteY4" fmla="*/ 140147 h 252724"/>
              <a:gd name="connsiteX5" fmla="*/ 87304 w 340028"/>
              <a:gd name="connsiteY5" fmla="*/ 112577 h 252724"/>
              <a:gd name="connsiteX6" fmla="*/ 27570 w 340028"/>
              <a:gd name="connsiteY6" fmla="*/ 55140 h 252724"/>
              <a:gd name="connsiteX7" fmla="*/ 0 w 340028"/>
              <a:gd name="connsiteY7" fmla="*/ 0 h 25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028" h="252724">
                <a:moveTo>
                  <a:pt x="340028" y="252724"/>
                </a:moveTo>
                <a:lnTo>
                  <a:pt x="314756" y="209071"/>
                </a:lnTo>
                <a:lnTo>
                  <a:pt x="266508" y="151634"/>
                </a:lnTo>
                <a:lnTo>
                  <a:pt x="190691" y="119469"/>
                </a:lnTo>
                <a:lnTo>
                  <a:pt x="124064" y="140147"/>
                </a:lnTo>
                <a:lnTo>
                  <a:pt x="87304" y="112577"/>
                </a:lnTo>
                <a:lnTo>
                  <a:pt x="27570" y="55140"/>
                </a:lnTo>
                <a:lnTo>
                  <a:pt x="0" y="0"/>
                </a:lnTo>
              </a:path>
            </a:pathLst>
          </a:custGeom>
          <a:noFill/>
          <a:ln w="28575">
            <a:solidFill>
              <a:schemeClr val="bg1"/>
            </a:solidFill>
            <a:prstDash val="sysDash"/>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187389" y="2707832"/>
            <a:ext cx="84395" cy="84395"/>
          </a:xfrm>
          <a:prstGeom prst="ellipse">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5914002" y="3553776"/>
            <a:ext cx="1219200" cy="46166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Antioch</a:t>
            </a:r>
          </a:p>
        </p:txBody>
      </p:sp>
      <p:sp>
        <p:nvSpPr>
          <p:cNvPr id="27" name="Oval 26"/>
          <p:cNvSpPr/>
          <p:nvPr/>
        </p:nvSpPr>
        <p:spPr>
          <a:xfrm>
            <a:off x="6190523" y="3522661"/>
            <a:ext cx="84395" cy="84395"/>
          </a:xfrm>
          <a:prstGeom prst="ellipse">
            <a:avLst/>
          </a:prstGeo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110809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2000"/>
                                        <p:tgtEl>
                                          <p:spTgt spid="5"/>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par>
                          <p:cTn id="42" fill="hold">
                            <p:stCondLst>
                              <p:cond delay="1500"/>
                            </p:stCondLst>
                            <p:childTnLst>
                              <p:par>
                                <p:cTn id="43" presetID="1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2000"/>
                            </p:stCondLst>
                            <p:childTnLst>
                              <p:par>
                                <p:cTn id="47" presetID="22" presetClass="entr" presetSubtype="2"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right)">
                                      <p:cBhvr>
                                        <p:cTn id="49" dur="2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right)">
                                      <p:cBhvr>
                                        <p:cTn id="54" dur="2000"/>
                                        <p:tgtEl>
                                          <p:spTgt spid="8"/>
                                        </p:tgtEl>
                                      </p:cBhvr>
                                    </p:animEffect>
                                  </p:childTnLst>
                                </p:cTn>
                              </p:par>
                            </p:childTnLst>
                          </p:cTn>
                        </p:par>
                        <p:par>
                          <p:cTn id="55" fill="hold">
                            <p:stCondLst>
                              <p:cond delay="2000"/>
                            </p:stCondLst>
                            <p:childTnLst>
                              <p:par>
                                <p:cTn id="56" presetID="10"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par>
                          <p:cTn id="64" fill="hold">
                            <p:stCondLst>
                              <p:cond delay="500"/>
                            </p:stCondLst>
                            <p:childTnLst>
                              <p:par>
                                <p:cTn id="65" presetID="22" presetClass="entr" presetSubtype="2" fill="hold"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right)">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8"/>
                                        </p:tgtEl>
                                      </p:cBhvr>
                                    </p:animEffect>
                                    <p:set>
                                      <p:cBhvr>
                                        <p:cTn id="72" dur="1" fill="hold">
                                          <p:stCondLst>
                                            <p:cond delay="499"/>
                                          </p:stCondLst>
                                        </p:cTn>
                                        <p:tgtEl>
                                          <p:spTgt spid="8"/>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9"/>
                                        </p:tgtEl>
                                      </p:cBhvr>
                                    </p:animEffect>
                                    <p:set>
                                      <p:cBhvr>
                                        <p:cTn id="75" dur="1" fill="hold">
                                          <p:stCondLst>
                                            <p:cond delay="499"/>
                                          </p:stCondLst>
                                        </p:cTn>
                                        <p:tgtEl>
                                          <p:spTgt spid="9"/>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11"/>
                                        </p:tgtEl>
                                      </p:cBhvr>
                                    </p:animEffect>
                                    <p:set>
                                      <p:cBhvr>
                                        <p:cTn id="78" dur="1" fill="hold">
                                          <p:stCondLst>
                                            <p:cond delay="499"/>
                                          </p:stCondLst>
                                        </p:cTn>
                                        <p:tgtEl>
                                          <p:spTgt spid="11"/>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2"/>
                                        </p:tgtEl>
                                      </p:cBhvr>
                                    </p:animEffect>
                                    <p:set>
                                      <p:cBhvr>
                                        <p:cTn id="81" dur="1" fill="hold">
                                          <p:stCondLst>
                                            <p:cond delay="499"/>
                                          </p:stCondLst>
                                        </p:cTn>
                                        <p:tgtEl>
                                          <p:spTgt spid="12"/>
                                        </p:tgtEl>
                                        <p:attrNameLst>
                                          <p:attrName>style.visibility</p:attrName>
                                        </p:attrNameLst>
                                      </p:cBhvr>
                                      <p:to>
                                        <p:strVal val="hidden"/>
                                      </p:to>
                                    </p:se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down)">
                                      <p:cBhvr>
                                        <p:cTn id="85" dur="2000"/>
                                        <p:tgtEl>
                                          <p:spTgt spid="14"/>
                                        </p:tgtEl>
                                      </p:cBhvr>
                                    </p:animEffect>
                                  </p:childTnLst>
                                </p:cTn>
                              </p:par>
                            </p:childTnLst>
                          </p:cTn>
                        </p:par>
                        <p:par>
                          <p:cTn id="86" fill="hold">
                            <p:stCondLst>
                              <p:cond delay="2500"/>
                            </p:stCondLst>
                            <p:childTnLst>
                              <p:par>
                                <p:cTn id="87" presetID="10" presetClass="entr" presetSubtype="0" fill="hold" grpId="0" nodeType="after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500"/>
                                        <p:tgtEl>
                                          <p:spTgt spid="1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wipe(left)">
                                      <p:cBhvr>
                                        <p:cTn id="94" dur="500"/>
                                        <p:tgtEl>
                                          <p:spTgt spid="15"/>
                                        </p:tgtEl>
                                      </p:cBhvr>
                                    </p:animEffect>
                                  </p:childTnLst>
                                </p:cTn>
                              </p:par>
                            </p:childTnLst>
                          </p:cTn>
                        </p:par>
                        <p:par>
                          <p:cTn id="95" fill="hold">
                            <p:stCondLst>
                              <p:cond delay="500"/>
                            </p:stCondLst>
                            <p:childTnLst>
                              <p:par>
                                <p:cTn id="96" presetID="22" presetClass="entr" presetSubtype="2" fill="hold"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wipe(right)">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16"/>
                                        </p:tgtEl>
                                      </p:cBhvr>
                                    </p:animEffect>
                                    <p:set>
                                      <p:cBhvr>
                                        <p:cTn id="103" dur="1" fill="hold">
                                          <p:stCondLst>
                                            <p:cond delay="499"/>
                                          </p:stCondLst>
                                        </p:cTn>
                                        <p:tgtEl>
                                          <p:spTgt spid="16"/>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15"/>
                                        </p:tgtEl>
                                      </p:cBhvr>
                                    </p:animEffect>
                                    <p:set>
                                      <p:cBhvr>
                                        <p:cTn id="106" dur="1" fill="hold">
                                          <p:stCondLst>
                                            <p:cond delay="499"/>
                                          </p:stCondLst>
                                        </p:cTn>
                                        <p:tgtEl>
                                          <p:spTgt spid="15"/>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4"/>
                                        </p:tgtEl>
                                      </p:cBhvr>
                                    </p:animEffect>
                                    <p:set>
                                      <p:cBhvr>
                                        <p:cTn id="109" dur="1" fill="hold">
                                          <p:stCondLst>
                                            <p:cond delay="499"/>
                                          </p:stCondLst>
                                        </p:cTn>
                                        <p:tgtEl>
                                          <p:spTgt spid="14"/>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13"/>
                                        </p:tgtEl>
                                      </p:cBhvr>
                                    </p:animEffect>
                                    <p:set>
                                      <p:cBhvr>
                                        <p:cTn id="112" dur="1" fill="hold">
                                          <p:stCondLst>
                                            <p:cond delay="499"/>
                                          </p:stCondLst>
                                        </p:cTn>
                                        <p:tgtEl>
                                          <p:spTgt spid="13"/>
                                        </p:tgtEl>
                                        <p:attrNameLst>
                                          <p:attrName>style.visibility</p:attrName>
                                        </p:attrNameLst>
                                      </p:cBhvr>
                                      <p:to>
                                        <p:strVal val="hidden"/>
                                      </p:to>
                                    </p:set>
                                  </p:childTnLst>
                                </p:cTn>
                              </p:par>
                            </p:childTnLst>
                          </p:cTn>
                        </p:par>
                        <p:par>
                          <p:cTn id="113" fill="hold">
                            <p:stCondLst>
                              <p:cond delay="500"/>
                            </p:stCondLst>
                            <p:childTnLst>
                              <p:par>
                                <p:cTn id="114" presetID="22" presetClass="entr" presetSubtype="2"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wipe(right)">
                                      <p:cBhvr>
                                        <p:cTn id="116" dur="2000"/>
                                        <p:tgtEl>
                                          <p:spTgt spid="17"/>
                                        </p:tgtEl>
                                      </p:cBhvr>
                                    </p:animEffect>
                                  </p:childTnLst>
                                </p:cTn>
                              </p:par>
                            </p:childTnLst>
                          </p:cTn>
                        </p:par>
                        <p:par>
                          <p:cTn id="117" fill="hold">
                            <p:stCondLst>
                              <p:cond delay="2500"/>
                            </p:stCondLst>
                            <p:childTnLst>
                              <p:par>
                                <p:cTn id="118" presetID="10"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500"/>
                                        <p:tgtEl>
                                          <p:spTgt spid="23"/>
                                        </p:tgtEl>
                                      </p:cBhvr>
                                    </p:animEffect>
                                  </p:childTnLst>
                                </p:cTn>
                              </p:par>
                            </p:childTnLst>
                          </p:cTn>
                        </p:par>
                        <p:par>
                          <p:cTn id="121" fill="hold">
                            <p:stCondLst>
                              <p:cond delay="3000"/>
                            </p:stCondLst>
                            <p:childTnLst>
                              <p:par>
                                <p:cTn id="122" presetID="10" presetClass="entr" presetSubtype="0" fill="hold" grpId="0" nodeType="afterEffect">
                                  <p:stCondLst>
                                    <p:cond delay="0"/>
                                  </p:stCondLst>
                                  <p:childTnLst>
                                    <p:set>
                                      <p:cBhvr>
                                        <p:cTn id="123" dur="1" fill="hold">
                                          <p:stCondLst>
                                            <p:cond delay="0"/>
                                          </p:stCondLst>
                                        </p:cTn>
                                        <p:tgtEl>
                                          <p:spTgt spid="25"/>
                                        </p:tgtEl>
                                        <p:attrNameLst>
                                          <p:attrName>style.visibility</p:attrName>
                                        </p:attrNameLst>
                                      </p:cBhvr>
                                      <p:to>
                                        <p:strVal val="visible"/>
                                      </p:to>
                                    </p:set>
                                    <p:animEffect transition="in" filter="fade">
                                      <p:cBhvr>
                                        <p:cTn id="124" dur="500"/>
                                        <p:tgtEl>
                                          <p:spTgt spid="25"/>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2" fill="hold" grpId="0" nodeType="click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wipe(right)">
                                      <p:cBhvr>
                                        <p:cTn id="129" dur="500"/>
                                        <p:tgtEl>
                                          <p:spTgt spid="24"/>
                                        </p:tgtEl>
                                      </p:cBhvr>
                                    </p:animEffect>
                                  </p:childTnLst>
                                </p:cTn>
                              </p:par>
                            </p:childTnLst>
                          </p:cTn>
                        </p:par>
                        <p:par>
                          <p:cTn id="130" fill="hold">
                            <p:stCondLst>
                              <p:cond delay="500"/>
                            </p:stCondLst>
                            <p:childTnLst>
                              <p:par>
                                <p:cTn id="131" presetID="53" presetClass="entr" presetSubtype="16"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fltVal val="0"/>
                                          </p:val>
                                        </p:tav>
                                        <p:tav tm="100000">
                                          <p:val>
                                            <p:strVal val="#ppt_w"/>
                                          </p:val>
                                        </p:tav>
                                      </p:tavLst>
                                    </p:anim>
                                    <p:anim calcmode="lin" valueType="num">
                                      <p:cBhvr>
                                        <p:cTn id="134" dur="500" fill="hold"/>
                                        <p:tgtEl>
                                          <p:spTgt spid="22"/>
                                        </p:tgtEl>
                                        <p:attrNameLst>
                                          <p:attrName>ppt_h</p:attrName>
                                        </p:attrNameLst>
                                      </p:cBhvr>
                                      <p:tavLst>
                                        <p:tav tm="0">
                                          <p:val>
                                            <p:fltVal val="0"/>
                                          </p:val>
                                        </p:tav>
                                        <p:tav tm="100000">
                                          <p:val>
                                            <p:strVal val="#ppt_h"/>
                                          </p:val>
                                        </p:tav>
                                      </p:tavLst>
                                    </p:anim>
                                    <p:animEffect transition="in" filter="fade">
                                      <p:cBhvr>
                                        <p:cTn id="1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8" grpId="1" animBg="1"/>
      <p:bldP spid="9" grpId="0"/>
      <p:bldP spid="9" grpId="1"/>
      <p:bldP spid="10" grpId="0"/>
      <p:bldP spid="13" grpId="0"/>
      <p:bldP spid="13" grpId="1"/>
      <p:bldP spid="14" grpId="0" animBg="1"/>
      <p:bldP spid="14" grpId="1" animBg="1"/>
      <p:bldP spid="17" grpId="0" animBg="1"/>
      <p:bldP spid="20" grpId="0"/>
      <p:bldP spid="21" grpId="0"/>
      <p:bldP spid="22" grpId="0" animBg="1"/>
      <p:bldP spid="23" grpId="0"/>
      <p:bldP spid="24" grpId="0" animBg="1"/>
      <p:bldP spid="25" grpId="0" animBg="1"/>
      <p:bldP spid="26" grpId="0"/>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199357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96108"/>
            <a:ext cx="8004629" cy="584775"/>
          </a:xfrm>
          <a:prstGeom prst="rect">
            <a:avLst/>
          </a:prstGeom>
          <a:noFill/>
        </p:spPr>
        <p:txBody>
          <a:bodyPr wrap="square" rtlCol="0">
            <a:spAutoFit/>
          </a:bodyPr>
          <a:lstStyle/>
          <a:p>
            <a:r>
              <a:rPr lang="en-US" sz="3200" dirty="0">
                <a:solidFill>
                  <a:srgbClr val="FFFF00"/>
                </a:solidFill>
              </a:rPr>
              <a:t>Deacons</a:t>
            </a:r>
            <a:r>
              <a:rPr lang="en-US" sz="3200" dirty="0">
                <a:solidFill>
                  <a:schemeClr val="bg1"/>
                </a:solidFill>
              </a:rPr>
              <a:t> ~ </a:t>
            </a:r>
            <a:r>
              <a:rPr lang="en-US" sz="3200" i="1" dirty="0" err="1">
                <a:solidFill>
                  <a:srgbClr val="FFFF00"/>
                </a:solidFill>
                <a:latin typeface="Times New Roman" panose="02020603050405020304" pitchFamily="18" charset="0"/>
                <a:cs typeface="Times New Roman" panose="02020603050405020304" pitchFamily="18" charset="0"/>
              </a:rPr>
              <a:t>diakonos</a:t>
            </a:r>
            <a:r>
              <a:rPr lang="en-US" sz="3200" dirty="0">
                <a:solidFill>
                  <a:schemeClr val="bg1"/>
                </a:solidFill>
              </a:rPr>
              <a:t> – 65x (noun or verb form)</a:t>
            </a:r>
            <a:endParaRPr lang="en-US" sz="4800" dirty="0">
              <a:solidFill>
                <a:schemeClr val="bg1"/>
              </a:solidFill>
              <a:ea typeface="MS UI Gothic" panose="020B0600070205080204" pitchFamily="34" charset="-128"/>
            </a:endParaRPr>
          </a:p>
        </p:txBody>
      </p:sp>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
        <p:nvSpPr>
          <p:cNvPr id="5" name="TextBox 4"/>
          <p:cNvSpPr txBox="1"/>
          <p:nvPr/>
        </p:nvSpPr>
        <p:spPr>
          <a:xfrm>
            <a:off x="721895" y="1512163"/>
            <a:ext cx="7948863"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Usually translated ~ </a:t>
            </a:r>
            <a:r>
              <a:rPr lang="en-US" sz="3200" dirty="0">
                <a:solidFill>
                  <a:srgbClr val="FFFF00"/>
                </a:solidFill>
              </a:rPr>
              <a:t>minister</a:t>
            </a:r>
            <a:r>
              <a:rPr lang="en-US" sz="3200" dirty="0">
                <a:solidFill>
                  <a:schemeClr val="bg1"/>
                </a:solidFill>
              </a:rPr>
              <a:t> or </a:t>
            </a:r>
            <a:r>
              <a:rPr lang="en-US" sz="3200" dirty="0">
                <a:solidFill>
                  <a:srgbClr val="FFFF00"/>
                </a:solidFill>
              </a:rPr>
              <a:t>servant</a:t>
            </a:r>
            <a:endParaRPr lang="en-US" sz="3200" i="1" dirty="0">
              <a:solidFill>
                <a:srgbClr val="FFFF00"/>
              </a:solidFill>
              <a:cs typeface="Times New Roman" panose="02020603050405020304" pitchFamily="18" charset="0"/>
            </a:endParaRPr>
          </a:p>
        </p:txBody>
      </p:sp>
      <p:sp>
        <p:nvSpPr>
          <p:cNvPr id="6" name="TextBox 5"/>
          <p:cNvSpPr txBox="1"/>
          <p:nvPr/>
        </p:nvSpPr>
        <p:spPr>
          <a:xfrm>
            <a:off x="725715" y="2013282"/>
            <a:ext cx="7948863"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Translated as </a:t>
            </a:r>
            <a:r>
              <a:rPr lang="en-US" sz="3200" dirty="0">
                <a:solidFill>
                  <a:srgbClr val="FFFF00"/>
                </a:solidFill>
              </a:rPr>
              <a:t>deacon</a:t>
            </a:r>
            <a:r>
              <a:rPr lang="en-US" sz="3200" dirty="0">
                <a:solidFill>
                  <a:schemeClr val="bg1"/>
                </a:solidFill>
              </a:rPr>
              <a:t>(</a:t>
            </a:r>
            <a:r>
              <a:rPr lang="en-US" sz="3200" dirty="0">
                <a:solidFill>
                  <a:srgbClr val="FFFF00"/>
                </a:solidFill>
              </a:rPr>
              <a:t>s</a:t>
            </a:r>
            <a:r>
              <a:rPr lang="en-US" sz="3200" dirty="0">
                <a:solidFill>
                  <a:schemeClr val="bg1"/>
                </a:solidFill>
              </a:rPr>
              <a:t>) here and 3x in 1 Tim. 3:8-13</a:t>
            </a:r>
            <a:endParaRPr lang="en-US" sz="3200" i="1" dirty="0">
              <a:solidFill>
                <a:srgbClr val="FFFF00"/>
              </a:solidFill>
              <a:cs typeface="Times New Roman" panose="02020603050405020304" pitchFamily="18" charset="0"/>
            </a:endParaRPr>
          </a:p>
        </p:txBody>
      </p:sp>
      <p:pic>
        <p:nvPicPr>
          <p:cNvPr id="11" name="Picture 10" descr="Clipart Fort | Free Clipart for Personal and Commercial u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367295" y="3187540"/>
            <a:ext cx="1871705" cy="2908460"/>
          </a:xfrm>
          <a:prstGeom prst="rect">
            <a:avLst/>
          </a:prstGeom>
          <a:effectLst>
            <a:softEdge rad="12700"/>
          </a:effectLst>
        </p:spPr>
      </p:pic>
      <p:sp>
        <p:nvSpPr>
          <p:cNvPr id="13" name="TextBox 12"/>
          <p:cNvSpPr txBox="1"/>
          <p:nvPr/>
        </p:nvSpPr>
        <p:spPr>
          <a:xfrm>
            <a:off x="724525" y="3030087"/>
            <a:ext cx="3390275"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An “office”?</a:t>
            </a:r>
            <a:endParaRPr lang="en-US" sz="3200" i="1" dirty="0">
              <a:solidFill>
                <a:srgbClr val="FFFF00"/>
              </a:solidFill>
              <a:cs typeface="Times New Roman" panose="02020603050405020304" pitchFamily="18" charset="0"/>
            </a:endParaRPr>
          </a:p>
        </p:txBody>
      </p:sp>
      <p:grpSp>
        <p:nvGrpSpPr>
          <p:cNvPr id="10" name="Group 9"/>
          <p:cNvGrpSpPr/>
          <p:nvPr/>
        </p:nvGrpSpPr>
        <p:grpSpPr>
          <a:xfrm rot="21215755">
            <a:off x="6996527" y="2459726"/>
            <a:ext cx="1816938" cy="1219200"/>
            <a:chOff x="6810502" y="2594430"/>
            <a:chExt cx="1816938" cy="1219200"/>
          </a:xfrm>
        </p:grpSpPr>
        <p:sp>
          <p:nvSpPr>
            <p:cNvPr id="9" name="Oval 8"/>
            <p:cNvSpPr/>
            <p:nvPr/>
          </p:nvSpPr>
          <p:spPr>
            <a:xfrm>
              <a:off x="6810502" y="2594430"/>
              <a:ext cx="1742042" cy="1219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874840" y="2727435"/>
              <a:ext cx="1752600" cy="954107"/>
            </a:xfrm>
            <a:prstGeom prst="rect">
              <a:avLst/>
            </a:prstGeom>
            <a:noFill/>
          </p:spPr>
          <p:txBody>
            <a:bodyPr wrap="square" rtlCol="0">
              <a:spAutoFit/>
            </a:bodyPr>
            <a:lstStyle/>
            <a:p>
              <a:r>
                <a:rPr lang="en-US" sz="2800" dirty="0"/>
                <a:t>“Jones is a servant”?</a:t>
              </a:r>
            </a:p>
          </p:txBody>
        </p:sp>
      </p:grpSp>
      <p:sp>
        <p:nvSpPr>
          <p:cNvPr id="26" name="TextBox 25"/>
          <p:cNvSpPr txBox="1"/>
          <p:nvPr/>
        </p:nvSpPr>
        <p:spPr>
          <a:xfrm>
            <a:off x="724525" y="3530025"/>
            <a:ext cx="3390275"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rPr>
              <a:t> Or a “person”?</a:t>
            </a:r>
            <a:endParaRPr lang="en-US" sz="3200" i="1" dirty="0">
              <a:solidFill>
                <a:srgbClr val="FFFF00"/>
              </a:solidFill>
              <a:cs typeface="Times New Roman" panose="02020603050405020304" pitchFamily="18" charset="0"/>
            </a:endParaRPr>
          </a:p>
        </p:txBody>
      </p:sp>
      <p:grpSp>
        <p:nvGrpSpPr>
          <p:cNvPr id="7" name="Group 6"/>
          <p:cNvGrpSpPr/>
          <p:nvPr/>
        </p:nvGrpSpPr>
        <p:grpSpPr>
          <a:xfrm>
            <a:off x="3766873" y="2639137"/>
            <a:ext cx="1752600" cy="990600"/>
            <a:chOff x="3766873" y="2639137"/>
            <a:chExt cx="1752600" cy="990600"/>
          </a:xfrm>
        </p:grpSpPr>
        <p:sp>
          <p:nvSpPr>
            <p:cNvPr id="2" name="Oval 1"/>
            <p:cNvSpPr/>
            <p:nvPr/>
          </p:nvSpPr>
          <p:spPr>
            <a:xfrm rot="376850">
              <a:off x="3856466" y="2639137"/>
              <a:ext cx="1524000" cy="990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256085">
              <a:off x="3766873" y="2654694"/>
              <a:ext cx="1752600" cy="954107"/>
            </a:xfrm>
            <a:prstGeom prst="rect">
              <a:avLst/>
            </a:prstGeom>
            <a:noFill/>
          </p:spPr>
          <p:txBody>
            <a:bodyPr wrap="square" rtlCol="0">
              <a:spAutoFit/>
            </a:bodyPr>
            <a:lstStyle/>
            <a:p>
              <a:pPr algn="ctr"/>
              <a:r>
                <a:rPr lang="en-US" sz="2800" dirty="0"/>
                <a:t>“Deacon Jones”?</a:t>
              </a:r>
            </a:p>
          </p:txBody>
        </p:sp>
      </p:grpSp>
      <p:sp>
        <p:nvSpPr>
          <p:cNvPr id="8" name="Freeform: Shape 7"/>
          <p:cNvSpPr/>
          <p:nvPr/>
        </p:nvSpPr>
        <p:spPr>
          <a:xfrm>
            <a:off x="4942114" y="3563257"/>
            <a:ext cx="798286" cy="286813"/>
          </a:xfrm>
          <a:custGeom>
            <a:avLst/>
            <a:gdLst>
              <a:gd name="connsiteX0" fmla="*/ 0 w 798286"/>
              <a:gd name="connsiteY0" fmla="*/ 0 h 286813"/>
              <a:gd name="connsiteX1" fmla="*/ 174172 w 798286"/>
              <a:gd name="connsiteY1" fmla="*/ 254000 h 286813"/>
              <a:gd name="connsiteX2" fmla="*/ 798286 w 798286"/>
              <a:gd name="connsiteY2" fmla="*/ 275772 h 286813"/>
            </a:gdLst>
            <a:ahLst/>
            <a:cxnLst>
              <a:cxn ang="0">
                <a:pos x="connsiteX0" y="connsiteY0"/>
              </a:cxn>
              <a:cxn ang="0">
                <a:pos x="connsiteX1" y="connsiteY1"/>
              </a:cxn>
              <a:cxn ang="0">
                <a:pos x="connsiteX2" y="connsiteY2"/>
              </a:cxn>
            </a:cxnLst>
            <a:rect l="l" t="t" r="r" b="b"/>
            <a:pathLst>
              <a:path w="798286" h="286813">
                <a:moveTo>
                  <a:pt x="0" y="0"/>
                </a:moveTo>
                <a:cubicBezTo>
                  <a:pt x="20562" y="104019"/>
                  <a:pt x="41124" y="208038"/>
                  <a:pt x="174172" y="254000"/>
                </a:cubicBezTo>
                <a:cubicBezTo>
                  <a:pt x="307220" y="299962"/>
                  <a:pt x="552753" y="287867"/>
                  <a:pt x="798286" y="275772"/>
                </a:cubicBezTo>
              </a:path>
            </a:pathLst>
          </a:custGeom>
          <a:noFill/>
          <a:ln w="381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a:off x="6477000" y="3031388"/>
            <a:ext cx="562429" cy="169011"/>
          </a:xfrm>
          <a:custGeom>
            <a:avLst/>
            <a:gdLst>
              <a:gd name="connsiteX0" fmla="*/ 500743 w 500743"/>
              <a:gd name="connsiteY0" fmla="*/ 74668 h 147240"/>
              <a:gd name="connsiteX1" fmla="*/ 275771 w 500743"/>
              <a:gd name="connsiteY1" fmla="*/ 2097 h 147240"/>
              <a:gd name="connsiteX2" fmla="*/ 0 w 500743"/>
              <a:gd name="connsiteY2" fmla="*/ 147240 h 147240"/>
              <a:gd name="connsiteX3" fmla="*/ 0 w 500743"/>
              <a:gd name="connsiteY3" fmla="*/ 147240 h 147240"/>
              <a:gd name="connsiteX4" fmla="*/ 0 w 500743"/>
              <a:gd name="connsiteY4" fmla="*/ 147240 h 147240"/>
              <a:gd name="connsiteX5" fmla="*/ 7257 w 500743"/>
              <a:gd name="connsiteY5" fmla="*/ 125468 h 1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743" h="147240">
                <a:moveTo>
                  <a:pt x="500743" y="74668"/>
                </a:moveTo>
                <a:cubicBezTo>
                  <a:pt x="429985" y="32335"/>
                  <a:pt x="359228" y="-9998"/>
                  <a:pt x="275771" y="2097"/>
                </a:cubicBezTo>
                <a:cubicBezTo>
                  <a:pt x="192314" y="14192"/>
                  <a:pt x="0" y="147240"/>
                  <a:pt x="0" y="147240"/>
                </a:cubicBezTo>
                <a:lnTo>
                  <a:pt x="0" y="147240"/>
                </a:lnTo>
                <a:lnTo>
                  <a:pt x="0" y="147240"/>
                </a:lnTo>
                <a:lnTo>
                  <a:pt x="7257" y="125468"/>
                </a:lnTo>
              </a:path>
            </a:pathLst>
          </a:custGeom>
          <a:noFill/>
          <a:ln w="381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89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5"/>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3" presetClass="emph" presetSubtype="2" fill="hold" grpId="1" nodeType="withEffect">
                                  <p:stCondLst>
                                    <p:cond delay="0"/>
                                  </p:stCondLst>
                                  <p:childTnLst>
                                    <p:animClr clrSpc="rgb" dir="cw">
                                      <p:cBhvr override="childStyle">
                                        <p:cTn id="38" dur="2000" fill="hold"/>
                                        <p:tgtEl>
                                          <p:spTgt spid="6"/>
                                        </p:tgtEl>
                                        <p:attrNameLst>
                                          <p:attrName>style.color</p:attrName>
                                        </p:attrNameLst>
                                      </p:cBhvr>
                                      <p:to>
                                        <a:schemeClr val="accent2"/>
                                      </p:to>
                                    </p:animClr>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1000"/>
                            </p:stCondLst>
                            <p:childTnLst>
                              <p:par>
                                <p:cTn id="49" presetID="2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right)">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3" grpId="0"/>
      <p:bldP spid="26" grpId="0"/>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271516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57200" y="996108"/>
            <a:ext cx="8004629" cy="584775"/>
          </a:xfrm>
          <a:prstGeom prst="rect">
            <a:avLst/>
          </a:prstGeom>
          <a:noFill/>
        </p:spPr>
        <p:txBody>
          <a:bodyPr wrap="square" rtlCol="0">
            <a:spAutoFit/>
          </a:bodyPr>
          <a:lstStyle/>
          <a:p>
            <a:r>
              <a:rPr lang="en-US" sz="3200" dirty="0">
                <a:solidFill>
                  <a:srgbClr val="FFFF00"/>
                </a:solidFill>
                <a:ea typeface="MS UI Gothic" panose="020B0600070205080204" pitchFamily="34" charset="-128"/>
              </a:rPr>
              <a:t>Grace and peace </a:t>
            </a:r>
            <a:r>
              <a:rPr lang="en-US" sz="3200" dirty="0">
                <a:solidFill>
                  <a:schemeClr val="bg1"/>
                </a:solidFill>
                <a:ea typeface="MS UI Gothic" panose="020B0600070205080204" pitchFamily="34" charset="-128"/>
              </a:rPr>
              <a:t>~ uniting East and West</a:t>
            </a:r>
          </a:p>
        </p:txBody>
      </p:sp>
      <p:sp>
        <p:nvSpPr>
          <p:cNvPr id="4" name="TextBox 3"/>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3276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50920" y="93135"/>
            <a:ext cx="3688080" cy="832454"/>
          </a:xfrm>
          <a:prstGeom prst="rect">
            <a:avLst/>
          </a:prstGeom>
          <a:noFill/>
          <a:effectLst/>
        </p:spPr>
        <p:txBody>
          <a:bodyPr wrap="square" rtlCol="0" anchor="ctr">
            <a:normAutofit/>
          </a:bodyPr>
          <a:lstStyle/>
          <a:p>
            <a:r>
              <a:rPr lang="en-US" sz="4800" dirty="0">
                <a:solidFill>
                  <a:schemeClr val="bg1"/>
                </a:solidFill>
                <a:effectLst/>
                <a:latin typeface="Hunter Heart Free Font" pitchFamily="2" charset="0"/>
              </a:rPr>
              <a:t>1.1-11</a:t>
            </a:r>
            <a:endParaRPr lang="en-US" sz="5400" dirty="0">
              <a:solidFill>
                <a:schemeClr val="bg1"/>
              </a:solidFill>
              <a:effectLst/>
              <a:latin typeface="Hunter Heart Free Font" pitchFamily="2" charset="0"/>
            </a:endParaRPr>
          </a:p>
        </p:txBody>
      </p:sp>
    </p:spTree>
    <p:extLst>
      <p:ext uri="{BB962C8B-B14F-4D97-AF65-F5344CB8AC3E}">
        <p14:creationId xmlns:p14="http://schemas.microsoft.com/office/powerpoint/2010/main" val="252437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3351</TotalTime>
  <Words>392</Words>
  <Application>Microsoft Office PowerPoint</Application>
  <PresentationFormat>On-screen Show (4:3)</PresentationFormat>
  <Paragraphs>65</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Hunter Heart Free Font</vt:lpstr>
      <vt:lpstr>MS UI Gothic</vt:lpstr>
      <vt:lpstr>Calibri</vt:lpstr>
      <vt:lpstr>Times New Roman</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33</cp:revision>
  <dcterms:created xsi:type="dcterms:W3CDTF">2016-10-28T02:12:41Z</dcterms:created>
  <dcterms:modified xsi:type="dcterms:W3CDTF">2016-10-30T12:24:05Z</dcterms:modified>
</cp:coreProperties>
</file>