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3" r:id="rId3"/>
    <p:sldId id="262" r:id="rId4"/>
    <p:sldId id="259" r:id="rId5"/>
    <p:sldId id="260" r:id="rId6"/>
    <p:sldId id="264" r:id="rId7"/>
    <p:sldId id="265" r:id="rId8"/>
    <p:sldId id="258" r:id="rId9"/>
    <p:sldId id="270" r:id="rId10"/>
    <p:sldId id="257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Leelawadee" panose="020B0502040204020203" pitchFamily="34" charset="-34"/>
      <p:regular r:id="rId16"/>
      <p:bold r:id="rId17"/>
    </p:embeddedFont>
    <p:embeddedFont>
      <p:font typeface="Microsoft Sans Serif" panose="020B0604020202020204" pitchFamily="3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>
        <p:scale>
          <a:sx n="77" d="100"/>
          <a:sy n="77" d="100"/>
        </p:scale>
        <p:origin x="417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374422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Ransom</a:t>
            </a:r>
            <a:r>
              <a:rPr lang="en-US" sz="3200" b="1" dirty="0"/>
              <a:t> ~ KJV, </a:t>
            </a:r>
            <a:r>
              <a:rPr lang="en-US" sz="3200" b="1" dirty="0">
                <a:solidFill>
                  <a:srgbClr val="FFC000"/>
                </a:solidFill>
              </a:rPr>
              <a:t>satisfaction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12900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340473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Cor. 10:6 ~ </a:t>
            </a:r>
            <a:r>
              <a:rPr lang="en-US" sz="3200" b="1" dirty="0">
                <a:solidFill>
                  <a:srgbClr val="FFC000"/>
                </a:solidFill>
              </a:rPr>
              <a:t>Now these things became our examples, to the intent that we should not lust after evil things as they also lusted.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34352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330871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7609" t="15700" r="22066" b="17053"/>
          <a:stretch/>
        </p:blipFill>
        <p:spPr>
          <a:xfrm rot="21327195">
            <a:off x="636247" y="686187"/>
            <a:ext cx="7436108" cy="5559250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24" name="Freeform 23"/>
          <p:cNvSpPr/>
          <p:nvPr/>
        </p:nvSpPr>
        <p:spPr>
          <a:xfrm rot="21327195">
            <a:off x="5862017" y="3767215"/>
            <a:ext cx="883895" cy="959094"/>
          </a:xfrm>
          <a:custGeom>
            <a:avLst/>
            <a:gdLst>
              <a:gd name="connsiteX0" fmla="*/ 30822 w 904126"/>
              <a:gd name="connsiteY0" fmla="*/ 107878 h 986319"/>
              <a:gd name="connsiteX1" fmla="*/ 51371 w 904126"/>
              <a:gd name="connsiteY1" fmla="*/ 51370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30822 w 904126"/>
              <a:gd name="connsiteY0" fmla="*/ 107878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66083 w 904126"/>
              <a:gd name="connsiteY23" fmla="*/ 842907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66083 w 904126"/>
              <a:gd name="connsiteY23" fmla="*/ 842907 h 986319"/>
              <a:gd name="connsiteX24" fmla="*/ 54607 w 904126"/>
              <a:gd name="connsiteY24" fmla="*/ 782327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66083 w 904126"/>
              <a:gd name="connsiteY23" fmla="*/ 842907 h 986319"/>
              <a:gd name="connsiteX24" fmla="*/ 54607 w 904126"/>
              <a:gd name="connsiteY24" fmla="*/ 782327 h 986319"/>
              <a:gd name="connsiteX25" fmla="*/ 61645 w 904126"/>
              <a:gd name="connsiteY25" fmla="*/ 750013 h 986319"/>
              <a:gd name="connsiteX26" fmla="*/ 50686 w 904126"/>
              <a:gd name="connsiteY26" fmla="*/ 690387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66083 w 904126"/>
              <a:gd name="connsiteY23" fmla="*/ 842907 h 986319"/>
              <a:gd name="connsiteX24" fmla="*/ 54607 w 904126"/>
              <a:gd name="connsiteY24" fmla="*/ 782327 h 986319"/>
              <a:gd name="connsiteX25" fmla="*/ 61645 w 904126"/>
              <a:gd name="connsiteY25" fmla="*/ 750013 h 986319"/>
              <a:gd name="connsiteX26" fmla="*/ 50686 w 904126"/>
              <a:gd name="connsiteY26" fmla="*/ 690387 h 986319"/>
              <a:gd name="connsiteX27" fmla="*/ 49944 w 904126"/>
              <a:gd name="connsiteY27" fmla="*/ 576470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66083 w 904126"/>
              <a:gd name="connsiteY23" fmla="*/ 842907 h 986319"/>
              <a:gd name="connsiteX24" fmla="*/ 54607 w 904126"/>
              <a:gd name="connsiteY24" fmla="*/ 782327 h 986319"/>
              <a:gd name="connsiteX25" fmla="*/ 61645 w 904126"/>
              <a:gd name="connsiteY25" fmla="*/ 750013 h 986319"/>
              <a:gd name="connsiteX26" fmla="*/ 50686 w 904126"/>
              <a:gd name="connsiteY26" fmla="*/ 690387 h 986319"/>
              <a:gd name="connsiteX27" fmla="*/ 49944 w 904126"/>
              <a:gd name="connsiteY27" fmla="*/ 576470 h 986319"/>
              <a:gd name="connsiteX28" fmla="*/ 53052 w 904126"/>
              <a:gd name="connsiteY28" fmla="*/ 494527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04126" h="986319">
                <a:moveTo>
                  <a:pt x="10274" y="128426"/>
                </a:moveTo>
                <a:lnTo>
                  <a:pt x="0" y="61645"/>
                </a:lnTo>
                <a:lnTo>
                  <a:pt x="0" y="0"/>
                </a:lnTo>
                <a:lnTo>
                  <a:pt x="138701" y="25685"/>
                </a:lnTo>
                <a:lnTo>
                  <a:pt x="287676" y="15411"/>
                </a:lnTo>
                <a:lnTo>
                  <a:pt x="410966" y="82193"/>
                </a:lnTo>
                <a:lnTo>
                  <a:pt x="529119" y="46233"/>
                </a:lnTo>
                <a:lnTo>
                  <a:pt x="780836" y="77056"/>
                </a:lnTo>
                <a:lnTo>
                  <a:pt x="827069" y="169523"/>
                </a:lnTo>
                <a:lnTo>
                  <a:pt x="857892" y="277402"/>
                </a:lnTo>
                <a:lnTo>
                  <a:pt x="904126" y="349321"/>
                </a:lnTo>
                <a:lnTo>
                  <a:pt x="878440" y="539393"/>
                </a:lnTo>
                <a:lnTo>
                  <a:pt x="842481" y="636997"/>
                </a:lnTo>
                <a:lnTo>
                  <a:pt x="868166" y="693505"/>
                </a:lnTo>
                <a:lnTo>
                  <a:pt x="801384" y="796247"/>
                </a:lnTo>
                <a:lnTo>
                  <a:pt x="796247" y="934948"/>
                </a:lnTo>
                <a:lnTo>
                  <a:pt x="744876" y="986319"/>
                </a:lnTo>
                <a:lnTo>
                  <a:pt x="616449" y="976045"/>
                </a:lnTo>
                <a:lnTo>
                  <a:pt x="539393" y="821932"/>
                </a:lnTo>
                <a:lnTo>
                  <a:pt x="416103" y="837343"/>
                </a:lnTo>
                <a:lnTo>
                  <a:pt x="349321" y="863029"/>
                </a:lnTo>
                <a:lnTo>
                  <a:pt x="277402" y="852755"/>
                </a:lnTo>
                <a:lnTo>
                  <a:pt x="143838" y="816795"/>
                </a:lnTo>
                <a:lnTo>
                  <a:pt x="66083" y="842907"/>
                </a:lnTo>
                <a:lnTo>
                  <a:pt x="54607" y="782327"/>
                </a:lnTo>
                <a:lnTo>
                  <a:pt x="61645" y="750013"/>
                </a:lnTo>
                <a:lnTo>
                  <a:pt x="50686" y="690387"/>
                </a:lnTo>
                <a:cubicBezTo>
                  <a:pt x="50439" y="652415"/>
                  <a:pt x="50191" y="614442"/>
                  <a:pt x="49944" y="576470"/>
                </a:cubicBezTo>
                <a:lnTo>
                  <a:pt x="53052" y="494527"/>
                </a:lnTo>
                <a:lnTo>
                  <a:pt x="61645" y="457200"/>
                </a:lnTo>
                <a:lnTo>
                  <a:pt x="71919" y="421240"/>
                </a:lnTo>
                <a:lnTo>
                  <a:pt x="77056" y="318499"/>
                </a:lnTo>
                <a:lnTo>
                  <a:pt x="92467" y="246579"/>
                </a:lnTo>
                <a:lnTo>
                  <a:pt x="102741" y="205483"/>
                </a:lnTo>
                <a:lnTo>
                  <a:pt x="97604" y="143838"/>
                </a:lnTo>
                <a:lnTo>
                  <a:pt x="10274" y="12842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72463" y="4008092"/>
            <a:ext cx="108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REUBEN</a:t>
            </a:r>
          </a:p>
        </p:txBody>
      </p:sp>
      <p:sp>
        <p:nvSpPr>
          <p:cNvPr id="26" name="Freeform 25"/>
          <p:cNvSpPr/>
          <p:nvPr/>
        </p:nvSpPr>
        <p:spPr>
          <a:xfrm rot="21327195">
            <a:off x="3472144" y="3496142"/>
            <a:ext cx="2376244" cy="2628258"/>
          </a:xfrm>
          <a:custGeom>
            <a:avLst/>
            <a:gdLst>
              <a:gd name="connsiteX0" fmla="*/ 2245659 w 2245659"/>
              <a:gd name="connsiteY0" fmla="*/ 1990165 h 2756647"/>
              <a:gd name="connsiteX1" fmla="*/ 2245659 w 2245659"/>
              <a:gd name="connsiteY1" fmla="*/ 2104465 h 2756647"/>
              <a:gd name="connsiteX2" fmla="*/ 2091018 w 2245659"/>
              <a:gd name="connsiteY2" fmla="*/ 2198594 h 2756647"/>
              <a:gd name="connsiteX3" fmla="*/ 1916206 w 2245659"/>
              <a:gd name="connsiteY3" fmla="*/ 2286000 h 2756647"/>
              <a:gd name="connsiteX4" fmla="*/ 1768288 w 2245659"/>
              <a:gd name="connsiteY4" fmla="*/ 2407024 h 2756647"/>
              <a:gd name="connsiteX5" fmla="*/ 1593477 w 2245659"/>
              <a:gd name="connsiteY5" fmla="*/ 2568388 h 2756647"/>
              <a:gd name="connsiteX6" fmla="*/ 1492624 w 2245659"/>
              <a:gd name="connsiteY6" fmla="*/ 2615453 h 2756647"/>
              <a:gd name="connsiteX7" fmla="*/ 1351429 w 2245659"/>
              <a:gd name="connsiteY7" fmla="*/ 2743200 h 2756647"/>
              <a:gd name="connsiteX8" fmla="*/ 1311088 w 2245659"/>
              <a:gd name="connsiteY8" fmla="*/ 2756647 h 2756647"/>
              <a:gd name="connsiteX9" fmla="*/ 813547 w 2245659"/>
              <a:gd name="connsiteY9" fmla="*/ 2359959 h 2756647"/>
              <a:gd name="connsiteX10" fmla="*/ 665629 w 2245659"/>
              <a:gd name="connsiteY10" fmla="*/ 2111188 h 2756647"/>
              <a:gd name="connsiteX11" fmla="*/ 571500 w 2245659"/>
              <a:gd name="connsiteY11" fmla="*/ 2124635 h 2756647"/>
              <a:gd name="connsiteX12" fmla="*/ 342900 w 2245659"/>
              <a:gd name="connsiteY12" fmla="*/ 1835524 h 2756647"/>
              <a:gd name="connsiteX13" fmla="*/ 201706 w 2245659"/>
              <a:gd name="connsiteY13" fmla="*/ 1788459 h 2756647"/>
              <a:gd name="connsiteX14" fmla="*/ 0 w 2245659"/>
              <a:gd name="connsiteY14" fmla="*/ 1593477 h 2756647"/>
              <a:gd name="connsiteX15" fmla="*/ 322729 w 2245659"/>
              <a:gd name="connsiteY15" fmla="*/ 1331259 h 2756647"/>
              <a:gd name="connsiteX16" fmla="*/ 443753 w 2245659"/>
              <a:gd name="connsiteY16" fmla="*/ 1190065 h 2756647"/>
              <a:gd name="connsiteX17" fmla="*/ 544606 w 2245659"/>
              <a:gd name="connsiteY17" fmla="*/ 1082488 h 2756647"/>
              <a:gd name="connsiteX18" fmla="*/ 638735 w 2245659"/>
              <a:gd name="connsiteY18" fmla="*/ 880782 h 2756647"/>
              <a:gd name="connsiteX19" fmla="*/ 773206 w 2245659"/>
              <a:gd name="connsiteY19" fmla="*/ 726141 h 2756647"/>
              <a:gd name="connsiteX20" fmla="*/ 914400 w 2245659"/>
              <a:gd name="connsiteY20" fmla="*/ 416859 h 2756647"/>
              <a:gd name="connsiteX21" fmla="*/ 1008529 w 2245659"/>
              <a:gd name="connsiteY21" fmla="*/ 275665 h 2756647"/>
              <a:gd name="connsiteX22" fmla="*/ 1048871 w 2245659"/>
              <a:gd name="connsiteY22" fmla="*/ 161365 h 2756647"/>
              <a:gd name="connsiteX23" fmla="*/ 1075765 w 2245659"/>
              <a:gd name="connsiteY23" fmla="*/ 53788 h 2756647"/>
              <a:gd name="connsiteX24" fmla="*/ 1089212 w 2245659"/>
              <a:gd name="connsiteY24" fmla="*/ 0 h 2756647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127761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190065 w 2245659"/>
              <a:gd name="connsiteY26" fmla="*/ 215167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465729 w 2245659"/>
              <a:gd name="connsiteY27" fmla="*/ 302573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28" fmla="*/ 1613647 w 2245659"/>
              <a:gd name="connsiteY28" fmla="*/ 511003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28" fmla="*/ 1862417 w 2245659"/>
              <a:gd name="connsiteY28" fmla="*/ 430321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28" fmla="*/ 1862417 w 2245659"/>
              <a:gd name="connsiteY28" fmla="*/ 430321 h 2702873"/>
              <a:gd name="connsiteX29" fmla="*/ 1869141 w 2245659"/>
              <a:gd name="connsiteY29" fmla="*/ 423597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28" fmla="*/ 1862417 w 2245659"/>
              <a:gd name="connsiteY28" fmla="*/ 430321 h 2702873"/>
              <a:gd name="connsiteX29" fmla="*/ 1983441 w 2245659"/>
              <a:gd name="connsiteY29" fmla="*/ 504279 h 2702873"/>
              <a:gd name="connsiteX0" fmla="*/ 2245659 w 2245659"/>
              <a:gd name="connsiteY0" fmla="*/ 1936391 h 2702873"/>
              <a:gd name="connsiteX1" fmla="*/ 2245659 w 2245659"/>
              <a:gd name="connsiteY1" fmla="*/ 2050691 h 2702873"/>
              <a:gd name="connsiteX2" fmla="*/ 2091018 w 2245659"/>
              <a:gd name="connsiteY2" fmla="*/ 2144820 h 2702873"/>
              <a:gd name="connsiteX3" fmla="*/ 1916206 w 2245659"/>
              <a:gd name="connsiteY3" fmla="*/ 2232226 h 2702873"/>
              <a:gd name="connsiteX4" fmla="*/ 1768288 w 2245659"/>
              <a:gd name="connsiteY4" fmla="*/ 2353250 h 2702873"/>
              <a:gd name="connsiteX5" fmla="*/ 1593477 w 2245659"/>
              <a:gd name="connsiteY5" fmla="*/ 2514614 h 2702873"/>
              <a:gd name="connsiteX6" fmla="*/ 1492624 w 2245659"/>
              <a:gd name="connsiteY6" fmla="*/ 2561679 h 2702873"/>
              <a:gd name="connsiteX7" fmla="*/ 1351429 w 2245659"/>
              <a:gd name="connsiteY7" fmla="*/ 2689426 h 2702873"/>
              <a:gd name="connsiteX8" fmla="*/ 1311088 w 2245659"/>
              <a:gd name="connsiteY8" fmla="*/ 2702873 h 2702873"/>
              <a:gd name="connsiteX9" fmla="*/ 813547 w 2245659"/>
              <a:gd name="connsiteY9" fmla="*/ 2306185 h 2702873"/>
              <a:gd name="connsiteX10" fmla="*/ 665629 w 2245659"/>
              <a:gd name="connsiteY10" fmla="*/ 2057414 h 2702873"/>
              <a:gd name="connsiteX11" fmla="*/ 571500 w 2245659"/>
              <a:gd name="connsiteY11" fmla="*/ 2070861 h 2702873"/>
              <a:gd name="connsiteX12" fmla="*/ 342900 w 2245659"/>
              <a:gd name="connsiteY12" fmla="*/ 1781750 h 2702873"/>
              <a:gd name="connsiteX13" fmla="*/ 201706 w 2245659"/>
              <a:gd name="connsiteY13" fmla="*/ 1734685 h 2702873"/>
              <a:gd name="connsiteX14" fmla="*/ 0 w 2245659"/>
              <a:gd name="connsiteY14" fmla="*/ 1539703 h 2702873"/>
              <a:gd name="connsiteX15" fmla="*/ 322729 w 2245659"/>
              <a:gd name="connsiteY15" fmla="*/ 1277485 h 2702873"/>
              <a:gd name="connsiteX16" fmla="*/ 443753 w 2245659"/>
              <a:gd name="connsiteY16" fmla="*/ 1136291 h 2702873"/>
              <a:gd name="connsiteX17" fmla="*/ 544606 w 2245659"/>
              <a:gd name="connsiteY17" fmla="*/ 1028714 h 2702873"/>
              <a:gd name="connsiteX18" fmla="*/ 638735 w 2245659"/>
              <a:gd name="connsiteY18" fmla="*/ 827008 h 2702873"/>
              <a:gd name="connsiteX19" fmla="*/ 773206 w 2245659"/>
              <a:gd name="connsiteY19" fmla="*/ 672367 h 2702873"/>
              <a:gd name="connsiteX20" fmla="*/ 914400 w 2245659"/>
              <a:gd name="connsiteY20" fmla="*/ 363085 h 2702873"/>
              <a:gd name="connsiteX21" fmla="*/ 1008529 w 2245659"/>
              <a:gd name="connsiteY21" fmla="*/ 221891 h 2702873"/>
              <a:gd name="connsiteX22" fmla="*/ 1048871 w 2245659"/>
              <a:gd name="connsiteY22" fmla="*/ 107591 h 2702873"/>
              <a:gd name="connsiteX23" fmla="*/ 1075765 w 2245659"/>
              <a:gd name="connsiteY23" fmla="*/ 14 h 2702873"/>
              <a:gd name="connsiteX24" fmla="*/ 1216959 w 2245659"/>
              <a:gd name="connsiteY24" fmla="*/ 100867 h 2702873"/>
              <a:gd name="connsiteX25" fmla="*/ 1216959 w 2245659"/>
              <a:gd name="connsiteY25" fmla="*/ 215167 h 2702873"/>
              <a:gd name="connsiteX26" fmla="*/ 1465729 w 2245659"/>
              <a:gd name="connsiteY26" fmla="*/ 289126 h 2702873"/>
              <a:gd name="connsiteX27" fmla="*/ 1613647 w 2245659"/>
              <a:gd name="connsiteY27" fmla="*/ 531173 h 2702873"/>
              <a:gd name="connsiteX28" fmla="*/ 1862417 w 2245659"/>
              <a:gd name="connsiteY28" fmla="*/ 430321 h 2702873"/>
              <a:gd name="connsiteX29" fmla="*/ 1983441 w 2245659"/>
              <a:gd name="connsiteY29" fmla="*/ 504279 h 2702873"/>
              <a:gd name="connsiteX30" fmla="*/ 1969994 w 2245659"/>
              <a:gd name="connsiteY30" fmla="*/ 531173 h 2702873"/>
              <a:gd name="connsiteX0" fmla="*/ 2245659 w 2272574"/>
              <a:gd name="connsiteY0" fmla="*/ 1936391 h 2702873"/>
              <a:gd name="connsiteX1" fmla="*/ 2245659 w 2272574"/>
              <a:gd name="connsiteY1" fmla="*/ 2050691 h 2702873"/>
              <a:gd name="connsiteX2" fmla="*/ 2091018 w 2272574"/>
              <a:gd name="connsiteY2" fmla="*/ 2144820 h 2702873"/>
              <a:gd name="connsiteX3" fmla="*/ 1916206 w 2272574"/>
              <a:gd name="connsiteY3" fmla="*/ 2232226 h 2702873"/>
              <a:gd name="connsiteX4" fmla="*/ 1768288 w 2272574"/>
              <a:gd name="connsiteY4" fmla="*/ 2353250 h 2702873"/>
              <a:gd name="connsiteX5" fmla="*/ 1593477 w 2272574"/>
              <a:gd name="connsiteY5" fmla="*/ 2514614 h 2702873"/>
              <a:gd name="connsiteX6" fmla="*/ 1492624 w 2272574"/>
              <a:gd name="connsiteY6" fmla="*/ 2561679 h 2702873"/>
              <a:gd name="connsiteX7" fmla="*/ 1351429 w 2272574"/>
              <a:gd name="connsiteY7" fmla="*/ 2689426 h 2702873"/>
              <a:gd name="connsiteX8" fmla="*/ 1311088 w 2272574"/>
              <a:gd name="connsiteY8" fmla="*/ 2702873 h 2702873"/>
              <a:gd name="connsiteX9" fmla="*/ 813547 w 2272574"/>
              <a:gd name="connsiteY9" fmla="*/ 2306185 h 2702873"/>
              <a:gd name="connsiteX10" fmla="*/ 665629 w 2272574"/>
              <a:gd name="connsiteY10" fmla="*/ 2057414 h 2702873"/>
              <a:gd name="connsiteX11" fmla="*/ 571500 w 2272574"/>
              <a:gd name="connsiteY11" fmla="*/ 2070861 h 2702873"/>
              <a:gd name="connsiteX12" fmla="*/ 342900 w 2272574"/>
              <a:gd name="connsiteY12" fmla="*/ 1781750 h 2702873"/>
              <a:gd name="connsiteX13" fmla="*/ 201706 w 2272574"/>
              <a:gd name="connsiteY13" fmla="*/ 1734685 h 2702873"/>
              <a:gd name="connsiteX14" fmla="*/ 0 w 2272574"/>
              <a:gd name="connsiteY14" fmla="*/ 1539703 h 2702873"/>
              <a:gd name="connsiteX15" fmla="*/ 322729 w 2272574"/>
              <a:gd name="connsiteY15" fmla="*/ 1277485 h 2702873"/>
              <a:gd name="connsiteX16" fmla="*/ 443753 w 2272574"/>
              <a:gd name="connsiteY16" fmla="*/ 1136291 h 2702873"/>
              <a:gd name="connsiteX17" fmla="*/ 544606 w 2272574"/>
              <a:gd name="connsiteY17" fmla="*/ 1028714 h 2702873"/>
              <a:gd name="connsiteX18" fmla="*/ 638735 w 2272574"/>
              <a:gd name="connsiteY18" fmla="*/ 827008 h 2702873"/>
              <a:gd name="connsiteX19" fmla="*/ 773206 w 2272574"/>
              <a:gd name="connsiteY19" fmla="*/ 672367 h 2702873"/>
              <a:gd name="connsiteX20" fmla="*/ 914400 w 2272574"/>
              <a:gd name="connsiteY20" fmla="*/ 363085 h 2702873"/>
              <a:gd name="connsiteX21" fmla="*/ 1008529 w 2272574"/>
              <a:gd name="connsiteY21" fmla="*/ 221891 h 2702873"/>
              <a:gd name="connsiteX22" fmla="*/ 1048871 w 2272574"/>
              <a:gd name="connsiteY22" fmla="*/ 107591 h 2702873"/>
              <a:gd name="connsiteX23" fmla="*/ 1075765 w 2272574"/>
              <a:gd name="connsiteY23" fmla="*/ 14 h 2702873"/>
              <a:gd name="connsiteX24" fmla="*/ 1216959 w 2272574"/>
              <a:gd name="connsiteY24" fmla="*/ 100867 h 2702873"/>
              <a:gd name="connsiteX25" fmla="*/ 1216959 w 2272574"/>
              <a:gd name="connsiteY25" fmla="*/ 215167 h 2702873"/>
              <a:gd name="connsiteX26" fmla="*/ 1465729 w 2272574"/>
              <a:gd name="connsiteY26" fmla="*/ 289126 h 2702873"/>
              <a:gd name="connsiteX27" fmla="*/ 1613647 w 2272574"/>
              <a:gd name="connsiteY27" fmla="*/ 531173 h 2702873"/>
              <a:gd name="connsiteX28" fmla="*/ 1862417 w 2272574"/>
              <a:gd name="connsiteY28" fmla="*/ 430321 h 2702873"/>
              <a:gd name="connsiteX29" fmla="*/ 1983441 w 2272574"/>
              <a:gd name="connsiteY29" fmla="*/ 504279 h 2702873"/>
              <a:gd name="connsiteX30" fmla="*/ 2272553 w 2272574"/>
              <a:gd name="connsiteY30" fmla="*/ 450491 h 2702873"/>
              <a:gd name="connsiteX0" fmla="*/ 2245659 w 2279296"/>
              <a:gd name="connsiteY0" fmla="*/ 1936391 h 2702873"/>
              <a:gd name="connsiteX1" fmla="*/ 2245659 w 2279296"/>
              <a:gd name="connsiteY1" fmla="*/ 2050691 h 2702873"/>
              <a:gd name="connsiteX2" fmla="*/ 2091018 w 2279296"/>
              <a:gd name="connsiteY2" fmla="*/ 2144820 h 2702873"/>
              <a:gd name="connsiteX3" fmla="*/ 1916206 w 2279296"/>
              <a:gd name="connsiteY3" fmla="*/ 2232226 h 2702873"/>
              <a:gd name="connsiteX4" fmla="*/ 1768288 w 2279296"/>
              <a:gd name="connsiteY4" fmla="*/ 2353250 h 2702873"/>
              <a:gd name="connsiteX5" fmla="*/ 1593477 w 2279296"/>
              <a:gd name="connsiteY5" fmla="*/ 2514614 h 2702873"/>
              <a:gd name="connsiteX6" fmla="*/ 1492624 w 2279296"/>
              <a:gd name="connsiteY6" fmla="*/ 2561679 h 2702873"/>
              <a:gd name="connsiteX7" fmla="*/ 1351429 w 2279296"/>
              <a:gd name="connsiteY7" fmla="*/ 2689426 h 2702873"/>
              <a:gd name="connsiteX8" fmla="*/ 1311088 w 2279296"/>
              <a:gd name="connsiteY8" fmla="*/ 2702873 h 2702873"/>
              <a:gd name="connsiteX9" fmla="*/ 813547 w 2279296"/>
              <a:gd name="connsiteY9" fmla="*/ 2306185 h 2702873"/>
              <a:gd name="connsiteX10" fmla="*/ 665629 w 2279296"/>
              <a:gd name="connsiteY10" fmla="*/ 2057414 h 2702873"/>
              <a:gd name="connsiteX11" fmla="*/ 571500 w 2279296"/>
              <a:gd name="connsiteY11" fmla="*/ 2070861 h 2702873"/>
              <a:gd name="connsiteX12" fmla="*/ 342900 w 2279296"/>
              <a:gd name="connsiteY12" fmla="*/ 1781750 h 2702873"/>
              <a:gd name="connsiteX13" fmla="*/ 201706 w 2279296"/>
              <a:gd name="connsiteY13" fmla="*/ 1734685 h 2702873"/>
              <a:gd name="connsiteX14" fmla="*/ 0 w 2279296"/>
              <a:gd name="connsiteY14" fmla="*/ 1539703 h 2702873"/>
              <a:gd name="connsiteX15" fmla="*/ 322729 w 2279296"/>
              <a:gd name="connsiteY15" fmla="*/ 1277485 h 2702873"/>
              <a:gd name="connsiteX16" fmla="*/ 443753 w 2279296"/>
              <a:gd name="connsiteY16" fmla="*/ 1136291 h 2702873"/>
              <a:gd name="connsiteX17" fmla="*/ 544606 w 2279296"/>
              <a:gd name="connsiteY17" fmla="*/ 1028714 h 2702873"/>
              <a:gd name="connsiteX18" fmla="*/ 638735 w 2279296"/>
              <a:gd name="connsiteY18" fmla="*/ 827008 h 2702873"/>
              <a:gd name="connsiteX19" fmla="*/ 773206 w 2279296"/>
              <a:gd name="connsiteY19" fmla="*/ 672367 h 2702873"/>
              <a:gd name="connsiteX20" fmla="*/ 914400 w 2279296"/>
              <a:gd name="connsiteY20" fmla="*/ 363085 h 2702873"/>
              <a:gd name="connsiteX21" fmla="*/ 1008529 w 2279296"/>
              <a:gd name="connsiteY21" fmla="*/ 221891 h 2702873"/>
              <a:gd name="connsiteX22" fmla="*/ 1048871 w 2279296"/>
              <a:gd name="connsiteY22" fmla="*/ 107591 h 2702873"/>
              <a:gd name="connsiteX23" fmla="*/ 1075765 w 2279296"/>
              <a:gd name="connsiteY23" fmla="*/ 14 h 2702873"/>
              <a:gd name="connsiteX24" fmla="*/ 1216959 w 2279296"/>
              <a:gd name="connsiteY24" fmla="*/ 100867 h 2702873"/>
              <a:gd name="connsiteX25" fmla="*/ 1216959 w 2279296"/>
              <a:gd name="connsiteY25" fmla="*/ 215167 h 2702873"/>
              <a:gd name="connsiteX26" fmla="*/ 1465729 w 2279296"/>
              <a:gd name="connsiteY26" fmla="*/ 289126 h 2702873"/>
              <a:gd name="connsiteX27" fmla="*/ 1613647 w 2279296"/>
              <a:gd name="connsiteY27" fmla="*/ 531173 h 2702873"/>
              <a:gd name="connsiteX28" fmla="*/ 1862417 w 2279296"/>
              <a:gd name="connsiteY28" fmla="*/ 430321 h 2702873"/>
              <a:gd name="connsiteX29" fmla="*/ 1983441 w 2279296"/>
              <a:gd name="connsiteY29" fmla="*/ 504279 h 2702873"/>
              <a:gd name="connsiteX30" fmla="*/ 2279276 w 2279296"/>
              <a:gd name="connsiteY30" fmla="*/ 504279 h 2702873"/>
              <a:gd name="connsiteX0" fmla="*/ 2245659 w 2297682"/>
              <a:gd name="connsiteY0" fmla="*/ 1936391 h 2702873"/>
              <a:gd name="connsiteX1" fmla="*/ 2245659 w 2297682"/>
              <a:gd name="connsiteY1" fmla="*/ 2050691 h 2702873"/>
              <a:gd name="connsiteX2" fmla="*/ 2091018 w 2297682"/>
              <a:gd name="connsiteY2" fmla="*/ 2144820 h 2702873"/>
              <a:gd name="connsiteX3" fmla="*/ 1916206 w 2297682"/>
              <a:gd name="connsiteY3" fmla="*/ 2232226 h 2702873"/>
              <a:gd name="connsiteX4" fmla="*/ 1768288 w 2297682"/>
              <a:gd name="connsiteY4" fmla="*/ 2353250 h 2702873"/>
              <a:gd name="connsiteX5" fmla="*/ 1593477 w 2297682"/>
              <a:gd name="connsiteY5" fmla="*/ 2514614 h 2702873"/>
              <a:gd name="connsiteX6" fmla="*/ 1492624 w 2297682"/>
              <a:gd name="connsiteY6" fmla="*/ 2561679 h 2702873"/>
              <a:gd name="connsiteX7" fmla="*/ 1351429 w 2297682"/>
              <a:gd name="connsiteY7" fmla="*/ 2689426 h 2702873"/>
              <a:gd name="connsiteX8" fmla="*/ 1311088 w 2297682"/>
              <a:gd name="connsiteY8" fmla="*/ 2702873 h 2702873"/>
              <a:gd name="connsiteX9" fmla="*/ 813547 w 2297682"/>
              <a:gd name="connsiteY9" fmla="*/ 2306185 h 2702873"/>
              <a:gd name="connsiteX10" fmla="*/ 665629 w 2297682"/>
              <a:gd name="connsiteY10" fmla="*/ 2057414 h 2702873"/>
              <a:gd name="connsiteX11" fmla="*/ 571500 w 2297682"/>
              <a:gd name="connsiteY11" fmla="*/ 2070861 h 2702873"/>
              <a:gd name="connsiteX12" fmla="*/ 342900 w 2297682"/>
              <a:gd name="connsiteY12" fmla="*/ 1781750 h 2702873"/>
              <a:gd name="connsiteX13" fmla="*/ 201706 w 2297682"/>
              <a:gd name="connsiteY13" fmla="*/ 1734685 h 2702873"/>
              <a:gd name="connsiteX14" fmla="*/ 0 w 2297682"/>
              <a:gd name="connsiteY14" fmla="*/ 1539703 h 2702873"/>
              <a:gd name="connsiteX15" fmla="*/ 322729 w 2297682"/>
              <a:gd name="connsiteY15" fmla="*/ 1277485 h 2702873"/>
              <a:gd name="connsiteX16" fmla="*/ 443753 w 2297682"/>
              <a:gd name="connsiteY16" fmla="*/ 1136291 h 2702873"/>
              <a:gd name="connsiteX17" fmla="*/ 544606 w 2297682"/>
              <a:gd name="connsiteY17" fmla="*/ 1028714 h 2702873"/>
              <a:gd name="connsiteX18" fmla="*/ 638735 w 2297682"/>
              <a:gd name="connsiteY18" fmla="*/ 827008 h 2702873"/>
              <a:gd name="connsiteX19" fmla="*/ 773206 w 2297682"/>
              <a:gd name="connsiteY19" fmla="*/ 672367 h 2702873"/>
              <a:gd name="connsiteX20" fmla="*/ 914400 w 2297682"/>
              <a:gd name="connsiteY20" fmla="*/ 363085 h 2702873"/>
              <a:gd name="connsiteX21" fmla="*/ 1008529 w 2297682"/>
              <a:gd name="connsiteY21" fmla="*/ 221891 h 2702873"/>
              <a:gd name="connsiteX22" fmla="*/ 1048871 w 2297682"/>
              <a:gd name="connsiteY22" fmla="*/ 107591 h 2702873"/>
              <a:gd name="connsiteX23" fmla="*/ 1075765 w 2297682"/>
              <a:gd name="connsiteY23" fmla="*/ 14 h 2702873"/>
              <a:gd name="connsiteX24" fmla="*/ 1216959 w 2297682"/>
              <a:gd name="connsiteY24" fmla="*/ 100867 h 2702873"/>
              <a:gd name="connsiteX25" fmla="*/ 1216959 w 2297682"/>
              <a:gd name="connsiteY25" fmla="*/ 215167 h 2702873"/>
              <a:gd name="connsiteX26" fmla="*/ 1465729 w 2297682"/>
              <a:gd name="connsiteY26" fmla="*/ 289126 h 2702873"/>
              <a:gd name="connsiteX27" fmla="*/ 1613647 w 2297682"/>
              <a:gd name="connsiteY27" fmla="*/ 531173 h 2702873"/>
              <a:gd name="connsiteX28" fmla="*/ 1862417 w 2297682"/>
              <a:gd name="connsiteY28" fmla="*/ 430321 h 2702873"/>
              <a:gd name="connsiteX29" fmla="*/ 1983441 w 2297682"/>
              <a:gd name="connsiteY29" fmla="*/ 504279 h 2702873"/>
              <a:gd name="connsiteX30" fmla="*/ 2279276 w 2297682"/>
              <a:gd name="connsiteY30" fmla="*/ 504279 h 2702873"/>
              <a:gd name="connsiteX31" fmla="*/ 2265828 w 2297682"/>
              <a:gd name="connsiteY31" fmla="*/ 490832 h 2702873"/>
              <a:gd name="connsiteX0" fmla="*/ 2245659 w 2427248"/>
              <a:gd name="connsiteY0" fmla="*/ 1936391 h 2702873"/>
              <a:gd name="connsiteX1" fmla="*/ 2245659 w 2427248"/>
              <a:gd name="connsiteY1" fmla="*/ 2050691 h 2702873"/>
              <a:gd name="connsiteX2" fmla="*/ 2091018 w 2427248"/>
              <a:gd name="connsiteY2" fmla="*/ 2144820 h 2702873"/>
              <a:gd name="connsiteX3" fmla="*/ 1916206 w 2427248"/>
              <a:gd name="connsiteY3" fmla="*/ 2232226 h 2702873"/>
              <a:gd name="connsiteX4" fmla="*/ 1768288 w 2427248"/>
              <a:gd name="connsiteY4" fmla="*/ 2353250 h 2702873"/>
              <a:gd name="connsiteX5" fmla="*/ 1593477 w 2427248"/>
              <a:gd name="connsiteY5" fmla="*/ 2514614 h 2702873"/>
              <a:gd name="connsiteX6" fmla="*/ 1492624 w 2427248"/>
              <a:gd name="connsiteY6" fmla="*/ 2561679 h 2702873"/>
              <a:gd name="connsiteX7" fmla="*/ 1351429 w 2427248"/>
              <a:gd name="connsiteY7" fmla="*/ 2689426 h 2702873"/>
              <a:gd name="connsiteX8" fmla="*/ 1311088 w 2427248"/>
              <a:gd name="connsiteY8" fmla="*/ 2702873 h 2702873"/>
              <a:gd name="connsiteX9" fmla="*/ 813547 w 2427248"/>
              <a:gd name="connsiteY9" fmla="*/ 2306185 h 2702873"/>
              <a:gd name="connsiteX10" fmla="*/ 665629 w 2427248"/>
              <a:gd name="connsiteY10" fmla="*/ 2057414 h 2702873"/>
              <a:gd name="connsiteX11" fmla="*/ 571500 w 2427248"/>
              <a:gd name="connsiteY11" fmla="*/ 2070861 h 2702873"/>
              <a:gd name="connsiteX12" fmla="*/ 342900 w 2427248"/>
              <a:gd name="connsiteY12" fmla="*/ 1781750 h 2702873"/>
              <a:gd name="connsiteX13" fmla="*/ 201706 w 2427248"/>
              <a:gd name="connsiteY13" fmla="*/ 1734685 h 2702873"/>
              <a:gd name="connsiteX14" fmla="*/ 0 w 2427248"/>
              <a:gd name="connsiteY14" fmla="*/ 1539703 h 2702873"/>
              <a:gd name="connsiteX15" fmla="*/ 322729 w 2427248"/>
              <a:gd name="connsiteY15" fmla="*/ 1277485 h 2702873"/>
              <a:gd name="connsiteX16" fmla="*/ 443753 w 2427248"/>
              <a:gd name="connsiteY16" fmla="*/ 1136291 h 2702873"/>
              <a:gd name="connsiteX17" fmla="*/ 544606 w 2427248"/>
              <a:gd name="connsiteY17" fmla="*/ 1028714 h 2702873"/>
              <a:gd name="connsiteX18" fmla="*/ 638735 w 2427248"/>
              <a:gd name="connsiteY18" fmla="*/ 827008 h 2702873"/>
              <a:gd name="connsiteX19" fmla="*/ 773206 w 2427248"/>
              <a:gd name="connsiteY19" fmla="*/ 672367 h 2702873"/>
              <a:gd name="connsiteX20" fmla="*/ 914400 w 2427248"/>
              <a:gd name="connsiteY20" fmla="*/ 363085 h 2702873"/>
              <a:gd name="connsiteX21" fmla="*/ 1008529 w 2427248"/>
              <a:gd name="connsiteY21" fmla="*/ 221891 h 2702873"/>
              <a:gd name="connsiteX22" fmla="*/ 1048871 w 2427248"/>
              <a:gd name="connsiteY22" fmla="*/ 107591 h 2702873"/>
              <a:gd name="connsiteX23" fmla="*/ 1075765 w 2427248"/>
              <a:gd name="connsiteY23" fmla="*/ 14 h 2702873"/>
              <a:gd name="connsiteX24" fmla="*/ 1216959 w 2427248"/>
              <a:gd name="connsiteY24" fmla="*/ 100867 h 2702873"/>
              <a:gd name="connsiteX25" fmla="*/ 1216959 w 2427248"/>
              <a:gd name="connsiteY25" fmla="*/ 215167 h 2702873"/>
              <a:gd name="connsiteX26" fmla="*/ 1465729 w 2427248"/>
              <a:gd name="connsiteY26" fmla="*/ 289126 h 2702873"/>
              <a:gd name="connsiteX27" fmla="*/ 1613647 w 2427248"/>
              <a:gd name="connsiteY27" fmla="*/ 531173 h 2702873"/>
              <a:gd name="connsiteX28" fmla="*/ 1862417 w 2427248"/>
              <a:gd name="connsiteY28" fmla="*/ 430321 h 2702873"/>
              <a:gd name="connsiteX29" fmla="*/ 1983441 w 2427248"/>
              <a:gd name="connsiteY29" fmla="*/ 504279 h 2702873"/>
              <a:gd name="connsiteX30" fmla="*/ 2279276 w 2427248"/>
              <a:gd name="connsiteY30" fmla="*/ 504279 h 2702873"/>
              <a:gd name="connsiteX31" fmla="*/ 2427193 w 2427248"/>
              <a:gd name="connsiteY31" fmla="*/ 632026 h 2702873"/>
              <a:gd name="connsiteX0" fmla="*/ 2245659 w 2433719"/>
              <a:gd name="connsiteY0" fmla="*/ 1936391 h 2702873"/>
              <a:gd name="connsiteX1" fmla="*/ 2245659 w 2433719"/>
              <a:gd name="connsiteY1" fmla="*/ 2050691 h 2702873"/>
              <a:gd name="connsiteX2" fmla="*/ 2091018 w 2433719"/>
              <a:gd name="connsiteY2" fmla="*/ 2144820 h 2702873"/>
              <a:gd name="connsiteX3" fmla="*/ 1916206 w 2433719"/>
              <a:gd name="connsiteY3" fmla="*/ 2232226 h 2702873"/>
              <a:gd name="connsiteX4" fmla="*/ 1768288 w 2433719"/>
              <a:gd name="connsiteY4" fmla="*/ 2353250 h 2702873"/>
              <a:gd name="connsiteX5" fmla="*/ 1593477 w 2433719"/>
              <a:gd name="connsiteY5" fmla="*/ 2514614 h 2702873"/>
              <a:gd name="connsiteX6" fmla="*/ 1492624 w 2433719"/>
              <a:gd name="connsiteY6" fmla="*/ 2561679 h 2702873"/>
              <a:gd name="connsiteX7" fmla="*/ 1351429 w 2433719"/>
              <a:gd name="connsiteY7" fmla="*/ 2689426 h 2702873"/>
              <a:gd name="connsiteX8" fmla="*/ 1311088 w 2433719"/>
              <a:gd name="connsiteY8" fmla="*/ 2702873 h 2702873"/>
              <a:gd name="connsiteX9" fmla="*/ 813547 w 2433719"/>
              <a:gd name="connsiteY9" fmla="*/ 2306185 h 2702873"/>
              <a:gd name="connsiteX10" fmla="*/ 665629 w 2433719"/>
              <a:gd name="connsiteY10" fmla="*/ 2057414 h 2702873"/>
              <a:gd name="connsiteX11" fmla="*/ 571500 w 2433719"/>
              <a:gd name="connsiteY11" fmla="*/ 2070861 h 2702873"/>
              <a:gd name="connsiteX12" fmla="*/ 342900 w 2433719"/>
              <a:gd name="connsiteY12" fmla="*/ 1781750 h 2702873"/>
              <a:gd name="connsiteX13" fmla="*/ 201706 w 2433719"/>
              <a:gd name="connsiteY13" fmla="*/ 1734685 h 2702873"/>
              <a:gd name="connsiteX14" fmla="*/ 0 w 2433719"/>
              <a:gd name="connsiteY14" fmla="*/ 1539703 h 2702873"/>
              <a:gd name="connsiteX15" fmla="*/ 322729 w 2433719"/>
              <a:gd name="connsiteY15" fmla="*/ 1277485 h 2702873"/>
              <a:gd name="connsiteX16" fmla="*/ 443753 w 2433719"/>
              <a:gd name="connsiteY16" fmla="*/ 1136291 h 2702873"/>
              <a:gd name="connsiteX17" fmla="*/ 544606 w 2433719"/>
              <a:gd name="connsiteY17" fmla="*/ 1028714 h 2702873"/>
              <a:gd name="connsiteX18" fmla="*/ 638735 w 2433719"/>
              <a:gd name="connsiteY18" fmla="*/ 827008 h 2702873"/>
              <a:gd name="connsiteX19" fmla="*/ 773206 w 2433719"/>
              <a:gd name="connsiteY19" fmla="*/ 672367 h 2702873"/>
              <a:gd name="connsiteX20" fmla="*/ 914400 w 2433719"/>
              <a:gd name="connsiteY20" fmla="*/ 363085 h 2702873"/>
              <a:gd name="connsiteX21" fmla="*/ 1008529 w 2433719"/>
              <a:gd name="connsiteY21" fmla="*/ 221891 h 2702873"/>
              <a:gd name="connsiteX22" fmla="*/ 1048871 w 2433719"/>
              <a:gd name="connsiteY22" fmla="*/ 107591 h 2702873"/>
              <a:gd name="connsiteX23" fmla="*/ 1075765 w 2433719"/>
              <a:gd name="connsiteY23" fmla="*/ 14 h 2702873"/>
              <a:gd name="connsiteX24" fmla="*/ 1216959 w 2433719"/>
              <a:gd name="connsiteY24" fmla="*/ 100867 h 2702873"/>
              <a:gd name="connsiteX25" fmla="*/ 1216959 w 2433719"/>
              <a:gd name="connsiteY25" fmla="*/ 215167 h 2702873"/>
              <a:gd name="connsiteX26" fmla="*/ 1465729 w 2433719"/>
              <a:gd name="connsiteY26" fmla="*/ 289126 h 2702873"/>
              <a:gd name="connsiteX27" fmla="*/ 1613647 w 2433719"/>
              <a:gd name="connsiteY27" fmla="*/ 531173 h 2702873"/>
              <a:gd name="connsiteX28" fmla="*/ 1862417 w 2433719"/>
              <a:gd name="connsiteY28" fmla="*/ 430321 h 2702873"/>
              <a:gd name="connsiteX29" fmla="*/ 1983441 w 2433719"/>
              <a:gd name="connsiteY29" fmla="*/ 504279 h 2702873"/>
              <a:gd name="connsiteX30" fmla="*/ 2279276 w 2433719"/>
              <a:gd name="connsiteY30" fmla="*/ 504279 h 2702873"/>
              <a:gd name="connsiteX31" fmla="*/ 2427193 w 2433719"/>
              <a:gd name="connsiteY31" fmla="*/ 632026 h 2702873"/>
              <a:gd name="connsiteX32" fmla="*/ 2407023 w 2433719"/>
              <a:gd name="connsiteY32" fmla="*/ 618579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73405 w 2430633"/>
              <a:gd name="connsiteY33" fmla="*/ 759773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299446 w 2430633"/>
              <a:gd name="connsiteY34" fmla="*/ 887520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306170 w 2430633"/>
              <a:gd name="connsiteY35" fmla="*/ 961479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72552 w 2430633"/>
              <a:gd name="connsiteY36" fmla="*/ 1082503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72552 w 2430633"/>
              <a:gd name="connsiteY37" fmla="*/ 1223697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52381 w 2430633"/>
              <a:gd name="connsiteY38" fmla="*/ 1304379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12893 w 2430633"/>
              <a:gd name="connsiteY39" fmla="*/ 1506085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40" fmla="*/ 2306170 w 2430633"/>
              <a:gd name="connsiteY40" fmla="*/ 1667450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40" fmla="*/ 2212040 w 2430633"/>
              <a:gd name="connsiteY40" fmla="*/ 1727961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40" fmla="*/ 2212040 w 2430633"/>
              <a:gd name="connsiteY40" fmla="*/ 1727961 h 2702873"/>
              <a:gd name="connsiteX41" fmla="*/ 2218764 w 2430633"/>
              <a:gd name="connsiteY41" fmla="*/ 1707791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53117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40" fmla="*/ 2212040 w 2430633"/>
              <a:gd name="connsiteY40" fmla="*/ 1727961 h 2702873"/>
              <a:gd name="connsiteX41" fmla="*/ 2245658 w 2430633"/>
              <a:gd name="connsiteY41" fmla="*/ 1902774 h 2702873"/>
              <a:gd name="connsiteX0" fmla="*/ 2245659 w 2430633"/>
              <a:gd name="connsiteY0" fmla="*/ 1936391 h 2702873"/>
              <a:gd name="connsiteX1" fmla="*/ 2245659 w 2430633"/>
              <a:gd name="connsiteY1" fmla="*/ 2050691 h 2702873"/>
              <a:gd name="connsiteX2" fmla="*/ 2091018 w 2430633"/>
              <a:gd name="connsiteY2" fmla="*/ 2144820 h 2702873"/>
              <a:gd name="connsiteX3" fmla="*/ 1916206 w 2430633"/>
              <a:gd name="connsiteY3" fmla="*/ 2232226 h 2702873"/>
              <a:gd name="connsiteX4" fmla="*/ 1768288 w 2430633"/>
              <a:gd name="connsiteY4" fmla="*/ 2353250 h 2702873"/>
              <a:gd name="connsiteX5" fmla="*/ 1593477 w 2430633"/>
              <a:gd name="connsiteY5" fmla="*/ 2514614 h 2702873"/>
              <a:gd name="connsiteX6" fmla="*/ 1492624 w 2430633"/>
              <a:gd name="connsiteY6" fmla="*/ 2561679 h 2702873"/>
              <a:gd name="connsiteX7" fmla="*/ 1351429 w 2430633"/>
              <a:gd name="connsiteY7" fmla="*/ 2689426 h 2702873"/>
              <a:gd name="connsiteX8" fmla="*/ 1311088 w 2430633"/>
              <a:gd name="connsiteY8" fmla="*/ 2702873 h 2702873"/>
              <a:gd name="connsiteX9" fmla="*/ 813547 w 2430633"/>
              <a:gd name="connsiteY9" fmla="*/ 2306185 h 2702873"/>
              <a:gd name="connsiteX10" fmla="*/ 665629 w 2430633"/>
              <a:gd name="connsiteY10" fmla="*/ 2057414 h 2702873"/>
              <a:gd name="connsiteX11" fmla="*/ 571500 w 2430633"/>
              <a:gd name="connsiteY11" fmla="*/ 2070861 h 2702873"/>
              <a:gd name="connsiteX12" fmla="*/ 342900 w 2430633"/>
              <a:gd name="connsiteY12" fmla="*/ 1781750 h 2702873"/>
              <a:gd name="connsiteX13" fmla="*/ 201706 w 2430633"/>
              <a:gd name="connsiteY13" fmla="*/ 1734685 h 2702873"/>
              <a:gd name="connsiteX14" fmla="*/ 0 w 2430633"/>
              <a:gd name="connsiteY14" fmla="*/ 1539703 h 2702873"/>
              <a:gd name="connsiteX15" fmla="*/ 322729 w 2430633"/>
              <a:gd name="connsiteY15" fmla="*/ 1277485 h 2702873"/>
              <a:gd name="connsiteX16" fmla="*/ 443753 w 2430633"/>
              <a:gd name="connsiteY16" fmla="*/ 1136291 h 2702873"/>
              <a:gd name="connsiteX17" fmla="*/ 544606 w 2430633"/>
              <a:gd name="connsiteY17" fmla="*/ 1028714 h 2702873"/>
              <a:gd name="connsiteX18" fmla="*/ 638735 w 2430633"/>
              <a:gd name="connsiteY18" fmla="*/ 827008 h 2702873"/>
              <a:gd name="connsiteX19" fmla="*/ 773206 w 2430633"/>
              <a:gd name="connsiteY19" fmla="*/ 672367 h 2702873"/>
              <a:gd name="connsiteX20" fmla="*/ 914400 w 2430633"/>
              <a:gd name="connsiteY20" fmla="*/ 363085 h 2702873"/>
              <a:gd name="connsiteX21" fmla="*/ 1008529 w 2430633"/>
              <a:gd name="connsiteY21" fmla="*/ 221891 h 2702873"/>
              <a:gd name="connsiteX22" fmla="*/ 1048871 w 2430633"/>
              <a:gd name="connsiteY22" fmla="*/ 107591 h 2702873"/>
              <a:gd name="connsiteX23" fmla="*/ 1075765 w 2430633"/>
              <a:gd name="connsiteY23" fmla="*/ 14 h 2702873"/>
              <a:gd name="connsiteX24" fmla="*/ 1216959 w 2430633"/>
              <a:gd name="connsiteY24" fmla="*/ 100867 h 2702873"/>
              <a:gd name="connsiteX25" fmla="*/ 1216959 w 2430633"/>
              <a:gd name="connsiteY25" fmla="*/ 215167 h 2702873"/>
              <a:gd name="connsiteX26" fmla="*/ 1465729 w 2430633"/>
              <a:gd name="connsiteY26" fmla="*/ 289126 h 2702873"/>
              <a:gd name="connsiteX27" fmla="*/ 1613647 w 2430633"/>
              <a:gd name="connsiteY27" fmla="*/ 435923 h 2702873"/>
              <a:gd name="connsiteX28" fmla="*/ 1862417 w 2430633"/>
              <a:gd name="connsiteY28" fmla="*/ 430321 h 2702873"/>
              <a:gd name="connsiteX29" fmla="*/ 1983441 w 2430633"/>
              <a:gd name="connsiteY29" fmla="*/ 504279 h 2702873"/>
              <a:gd name="connsiteX30" fmla="*/ 2279276 w 2430633"/>
              <a:gd name="connsiteY30" fmla="*/ 504279 h 2702873"/>
              <a:gd name="connsiteX31" fmla="*/ 2427193 w 2430633"/>
              <a:gd name="connsiteY31" fmla="*/ 632026 h 2702873"/>
              <a:gd name="connsiteX32" fmla="*/ 2359958 w 2430633"/>
              <a:gd name="connsiteY32" fmla="*/ 726155 h 2702873"/>
              <a:gd name="connsiteX33" fmla="*/ 2319617 w 2430633"/>
              <a:gd name="connsiteY33" fmla="*/ 894243 h 2702873"/>
              <a:gd name="connsiteX34" fmla="*/ 2306169 w 2430633"/>
              <a:gd name="connsiteY34" fmla="*/ 941308 h 2702873"/>
              <a:gd name="connsiteX35" fmla="*/ 2272552 w 2430633"/>
              <a:gd name="connsiteY35" fmla="*/ 1048885 h 2702873"/>
              <a:gd name="connsiteX36" fmla="*/ 2285999 w 2430633"/>
              <a:gd name="connsiteY36" fmla="*/ 1237145 h 2702873"/>
              <a:gd name="connsiteX37" fmla="*/ 2252381 w 2430633"/>
              <a:gd name="connsiteY37" fmla="*/ 1270762 h 2702873"/>
              <a:gd name="connsiteX38" fmla="*/ 2292722 w 2430633"/>
              <a:gd name="connsiteY38" fmla="*/ 1485915 h 2702873"/>
              <a:gd name="connsiteX39" fmla="*/ 2306170 w 2430633"/>
              <a:gd name="connsiteY39" fmla="*/ 1674174 h 2702873"/>
              <a:gd name="connsiteX40" fmla="*/ 2212040 w 2430633"/>
              <a:gd name="connsiteY40" fmla="*/ 1727961 h 2702873"/>
              <a:gd name="connsiteX41" fmla="*/ 2245658 w 2430633"/>
              <a:gd name="connsiteY41" fmla="*/ 1902774 h 2702873"/>
              <a:gd name="connsiteX0" fmla="*/ 2245659 w 2430633"/>
              <a:gd name="connsiteY0" fmla="*/ 1936381 h 2702863"/>
              <a:gd name="connsiteX1" fmla="*/ 2245659 w 2430633"/>
              <a:gd name="connsiteY1" fmla="*/ 2050681 h 2702863"/>
              <a:gd name="connsiteX2" fmla="*/ 2091018 w 2430633"/>
              <a:gd name="connsiteY2" fmla="*/ 2144810 h 2702863"/>
              <a:gd name="connsiteX3" fmla="*/ 1916206 w 2430633"/>
              <a:gd name="connsiteY3" fmla="*/ 2232216 h 2702863"/>
              <a:gd name="connsiteX4" fmla="*/ 1768288 w 2430633"/>
              <a:gd name="connsiteY4" fmla="*/ 2353240 h 2702863"/>
              <a:gd name="connsiteX5" fmla="*/ 1593477 w 2430633"/>
              <a:gd name="connsiteY5" fmla="*/ 2514604 h 2702863"/>
              <a:gd name="connsiteX6" fmla="*/ 1492624 w 2430633"/>
              <a:gd name="connsiteY6" fmla="*/ 2561669 h 2702863"/>
              <a:gd name="connsiteX7" fmla="*/ 1351429 w 2430633"/>
              <a:gd name="connsiteY7" fmla="*/ 2689416 h 2702863"/>
              <a:gd name="connsiteX8" fmla="*/ 1311088 w 2430633"/>
              <a:gd name="connsiteY8" fmla="*/ 2702863 h 2702863"/>
              <a:gd name="connsiteX9" fmla="*/ 813547 w 2430633"/>
              <a:gd name="connsiteY9" fmla="*/ 2306175 h 2702863"/>
              <a:gd name="connsiteX10" fmla="*/ 665629 w 2430633"/>
              <a:gd name="connsiteY10" fmla="*/ 2057404 h 2702863"/>
              <a:gd name="connsiteX11" fmla="*/ 571500 w 2430633"/>
              <a:gd name="connsiteY11" fmla="*/ 2070851 h 2702863"/>
              <a:gd name="connsiteX12" fmla="*/ 342900 w 2430633"/>
              <a:gd name="connsiteY12" fmla="*/ 1781740 h 2702863"/>
              <a:gd name="connsiteX13" fmla="*/ 201706 w 2430633"/>
              <a:gd name="connsiteY13" fmla="*/ 1734675 h 2702863"/>
              <a:gd name="connsiteX14" fmla="*/ 0 w 2430633"/>
              <a:gd name="connsiteY14" fmla="*/ 1539693 h 2702863"/>
              <a:gd name="connsiteX15" fmla="*/ 322729 w 2430633"/>
              <a:gd name="connsiteY15" fmla="*/ 1277475 h 2702863"/>
              <a:gd name="connsiteX16" fmla="*/ 443753 w 2430633"/>
              <a:gd name="connsiteY16" fmla="*/ 1136281 h 2702863"/>
              <a:gd name="connsiteX17" fmla="*/ 544606 w 2430633"/>
              <a:gd name="connsiteY17" fmla="*/ 1028704 h 2702863"/>
              <a:gd name="connsiteX18" fmla="*/ 638735 w 2430633"/>
              <a:gd name="connsiteY18" fmla="*/ 826998 h 2702863"/>
              <a:gd name="connsiteX19" fmla="*/ 773206 w 2430633"/>
              <a:gd name="connsiteY19" fmla="*/ 672357 h 2702863"/>
              <a:gd name="connsiteX20" fmla="*/ 914400 w 2430633"/>
              <a:gd name="connsiteY20" fmla="*/ 363075 h 2702863"/>
              <a:gd name="connsiteX21" fmla="*/ 1008529 w 2430633"/>
              <a:gd name="connsiteY21" fmla="*/ 221881 h 2702863"/>
              <a:gd name="connsiteX22" fmla="*/ 1031287 w 2430633"/>
              <a:gd name="connsiteY22" fmla="*/ 104064 h 2702863"/>
              <a:gd name="connsiteX23" fmla="*/ 1075765 w 2430633"/>
              <a:gd name="connsiteY23" fmla="*/ 4 h 2702863"/>
              <a:gd name="connsiteX24" fmla="*/ 1216959 w 2430633"/>
              <a:gd name="connsiteY24" fmla="*/ 100857 h 2702863"/>
              <a:gd name="connsiteX25" fmla="*/ 1216959 w 2430633"/>
              <a:gd name="connsiteY25" fmla="*/ 215157 h 2702863"/>
              <a:gd name="connsiteX26" fmla="*/ 1465729 w 2430633"/>
              <a:gd name="connsiteY26" fmla="*/ 289116 h 2702863"/>
              <a:gd name="connsiteX27" fmla="*/ 1613647 w 2430633"/>
              <a:gd name="connsiteY27" fmla="*/ 435913 h 2702863"/>
              <a:gd name="connsiteX28" fmla="*/ 1862417 w 2430633"/>
              <a:gd name="connsiteY28" fmla="*/ 430311 h 2702863"/>
              <a:gd name="connsiteX29" fmla="*/ 1983441 w 2430633"/>
              <a:gd name="connsiteY29" fmla="*/ 504269 h 2702863"/>
              <a:gd name="connsiteX30" fmla="*/ 2279276 w 2430633"/>
              <a:gd name="connsiteY30" fmla="*/ 504269 h 2702863"/>
              <a:gd name="connsiteX31" fmla="*/ 2427193 w 2430633"/>
              <a:gd name="connsiteY31" fmla="*/ 632016 h 2702863"/>
              <a:gd name="connsiteX32" fmla="*/ 2359958 w 2430633"/>
              <a:gd name="connsiteY32" fmla="*/ 726145 h 2702863"/>
              <a:gd name="connsiteX33" fmla="*/ 2319617 w 2430633"/>
              <a:gd name="connsiteY33" fmla="*/ 894233 h 2702863"/>
              <a:gd name="connsiteX34" fmla="*/ 2306169 w 2430633"/>
              <a:gd name="connsiteY34" fmla="*/ 941298 h 2702863"/>
              <a:gd name="connsiteX35" fmla="*/ 2272552 w 2430633"/>
              <a:gd name="connsiteY35" fmla="*/ 1048875 h 2702863"/>
              <a:gd name="connsiteX36" fmla="*/ 2285999 w 2430633"/>
              <a:gd name="connsiteY36" fmla="*/ 1237135 h 2702863"/>
              <a:gd name="connsiteX37" fmla="*/ 2252381 w 2430633"/>
              <a:gd name="connsiteY37" fmla="*/ 1270752 h 2702863"/>
              <a:gd name="connsiteX38" fmla="*/ 2292722 w 2430633"/>
              <a:gd name="connsiteY38" fmla="*/ 1485905 h 2702863"/>
              <a:gd name="connsiteX39" fmla="*/ 2306170 w 2430633"/>
              <a:gd name="connsiteY39" fmla="*/ 1674164 h 2702863"/>
              <a:gd name="connsiteX40" fmla="*/ 2212040 w 2430633"/>
              <a:gd name="connsiteY40" fmla="*/ 1727951 h 2702863"/>
              <a:gd name="connsiteX41" fmla="*/ 2245658 w 2430633"/>
              <a:gd name="connsiteY41" fmla="*/ 1902764 h 2702863"/>
              <a:gd name="connsiteX0" fmla="*/ 2245659 w 2430633"/>
              <a:gd name="connsiteY0" fmla="*/ 1936381 h 2702863"/>
              <a:gd name="connsiteX1" fmla="*/ 2245659 w 2430633"/>
              <a:gd name="connsiteY1" fmla="*/ 2050681 h 2702863"/>
              <a:gd name="connsiteX2" fmla="*/ 2091018 w 2430633"/>
              <a:gd name="connsiteY2" fmla="*/ 2144810 h 2702863"/>
              <a:gd name="connsiteX3" fmla="*/ 1916206 w 2430633"/>
              <a:gd name="connsiteY3" fmla="*/ 2232216 h 2702863"/>
              <a:gd name="connsiteX4" fmla="*/ 1768288 w 2430633"/>
              <a:gd name="connsiteY4" fmla="*/ 2353240 h 2702863"/>
              <a:gd name="connsiteX5" fmla="*/ 1593477 w 2430633"/>
              <a:gd name="connsiteY5" fmla="*/ 2514604 h 2702863"/>
              <a:gd name="connsiteX6" fmla="*/ 1492624 w 2430633"/>
              <a:gd name="connsiteY6" fmla="*/ 2561669 h 2702863"/>
              <a:gd name="connsiteX7" fmla="*/ 1351429 w 2430633"/>
              <a:gd name="connsiteY7" fmla="*/ 2689416 h 2702863"/>
              <a:gd name="connsiteX8" fmla="*/ 1311088 w 2430633"/>
              <a:gd name="connsiteY8" fmla="*/ 2702863 h 2702863"/>
              <a:gd name="connsiteX9" fmla="*/ 813547 w 2430633"/>
              <a:gd name="connsiteY9" fmla="*/ 2306175 h 2702863"/>
              <a:gd name="connsiteX10" fmla="*/ 665629 w 2430633"/>
              <a:gd name="connsiteY10" fmla="*/ 2057404 h 2702863"/>
              <a:gd name="connsiteX11" fmla="*/ 571500 w 2430633"/>
              <a:gd name="connsiteY11" fmla="*/ 2070851 h 2702863"/>
              <a:gd name="connsiteX12" fmla="*/ 342900 w 2430633"/>
              <a:gd name="connsiteY12" fmla="*/ 1781740 h 2702863"/>
              <a:gd name="connsiteX13" fmla="*/ 201706 w 2430633"/>
              <a:gd name="connsiteY13" fmla="*/ 1734675 h 2702863"/>
              <a:gd name="connsiteX14" fmla="*/ 0 w 2430633"/>
              <a:gd name="connsiteY14" fmla="*/ 1539693 h 2702863"/>
              <a:gd name="connsiteX15" fmla="*/ 322729 w 2430633"/>
              <a:gd name="connsiteY15" fmla="*/ 1277475 h 2702863"/>
              <a:gd name="connsiteX16" fmla="*/ 443753 w 2430633"/>
              <a:gd name="connsiteY16" fmla="*/ 1136281 h 2702863"/>
              <a:gd name="connsiteX17" fmla="*/ 544606 w 2430633"/>
              <a:gd name="connsiteY17" fmla="*/ 1028704 h 2702863"/>
              <a:gd name="connsiteX18" fmla="*/ 638735 w 2430633"/>
              <a:gd name="connsiteY18" fmla="*/ 826998 h 2702863"/>
              <a:gd name="connsiteX19" fmla="*/ 773206 w 2430633"/>
              <a:gd name="connsiteY19" fmla="*/ 672357 h 2702863"/>
              <a:gd name="connsiteX20" fmla="*/ 914400 w 2430633"/>
              <a:gd name="connsiteY20" fmla="*/ 363075 h 2702863"/>
              <a:gd name="connsiteX21" fmla="*/ 983910 w 2430633"/>
              <a:gd name="connsiteY21" fmla="*/ 214847 h 2702863"/>
              <a:gd name="connsiteX22" fmla="*/ 1031287 w 2430633"/>
              <a:gd name="connsiteY22" fmla="*/ 104064 h 2702863"/>
              <a:gd name="connsiteX23" fmla="*/ 1075765 w 2430633"/>
              <a:gd name="connsiteY23" fmla="*/ 4 h 2702863"/>
              <a:gd name="connsiteX24" fmla="*/ 1216959 w 2430633"/>
              <a:gd name="connsiteY24" fmla="*/ 100857 h 2702863"/>
              <a:gd name="connsiteX25" fmla="*/ 1216959 w 2430633"/>
              <a:gd name="connsiteY25" fmla="*/ 215157 h 2702863"/>
              <a:gd name="connsiteX26" fmla="*/ 1465729 w 2430633"/>
              <a:gd name="connsiteY26" fmla="*/ 289116 h 2702863"/>
              <a:gd name="connsiteX27" fmla="*/ 1613647 w 2430633"/>
              <a:gd name="connsiteY27" fmla="*/ 435913 h 2702863"/>
              <a:gd name="connsiteX28" fmla="*/ 1862417 w 2430633"/>
              <a:gd name="connsiteY28" fmla="*/ 430311 h 2702863"/>
              <a:gd name="connsiteX29" fmla="*/ 1983441 w 2430633"/>
              <a:gd name="connsiteY29" fmla="*/ 504269 h 2702863"/>
              <a:gd name="connsiteX30" fmla="*/ 2279276 w 2430633"/>
              <a:gd name="connsiteY30" fmla="*/ 504269 h 2702863"/>
              <a:gd name="connsiteX31" fmla="*/ 2427193 w 2430633"/>
              <a:gd name="connsiteY31" fmla="*/ 632016 h 2702863"/>
              <a:gd name="connsiteX32" fmla="*/ 2359958 w 2430633"/>
              <a:gd name="connsiteY32" fmla="*/ 726145 h 2702863"/>
              <a:gd name="connsiteX33" fmla="*/ 2319617 w 2430633"/>
              <a:gd name="connsiteY33" fmla="*/ 894233 h 2702863"/>
              <a:gd name="connsiteX34" fmla="*/ 2306169 w 2430633"/>
              <a:gd name="connsiteY34" fmla="*/ 941298 h 2702863"/>
              <a:gd name="connsiteX35" fmla="*/ 2272552 w 2430633"/>
              <a:gd name="connsiteY35" fmla="*/ 1048875 h 2702863"/>
              <a:gd name="connsiteX36" fmla="*/ 2285999 w 2430633"/>
              <a:gd name="connsiteY36" fmla="*/ 1237135 h 2702863"/>
              <a:gd name="connsiteX37" fmla="*/ 2252381 w 2430633"/>
              <a:gd name="connsiteY37" fmla="*/ 1270752 h 2702863"/>
              <a:gd name="connsiteX38" fmla="*/ 2292722 w 2430633"/>
              <a:gd name="connsiteY38" fmla="*/ 1485905 h 2702863"/>
              <a:gd name="connsiteX39" fmla="*/ 2306170 w 2430633"/>
              <a:gd name="connsiteY39" fmla="*/ 1674164 h 2702863"/>
              <a:gd name="connsiteX40" fmla="*/ 2212040 w 2430633"/>
              <a:gd name="connsiteY40" fmla="*/ 1727951 h 2702863"/>
              <a:gd name="connsiteX41" fmla="*/ 2245658 w 2430633"/>
              <a:gd name="connsiteY41" fmla="*/ 1902764 h 270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30633" h="2702863">
                <a:moveTo>
                  <a:pt x="2245659" y="1936381"/>
                </a:moveTo>
                <a:lnTo>
                  <a:pt x="2245659" y="2050681"/>
                </a:lnTo>
                <a:lnTo>
                  <a:pt x="2091018" y="2144810"/>
                </a:lnTo>
                <a:lnTo>
                  <a:pt x="1916206" y="2232216"/>
                </a:lnTo>
                <a:lnTo>
                  <a:pt x="1768288" y="2353240"/>
                </a:lnTo>
                <a:lnTo>
                  <a:pt x="1593477" y="2514604"/>
                </a:lnTo>
                <a:lnTo>
                  <a:pt x="1492624" y="2561669"/>
                </a:lnTo>
                <a:lnTo>
                  <a:pt x="1351429" y="2689416"/>
                </a:lnTo>
                <a:lnTo>
                  <a:pt x="1311088" y="2702863"/>
                </a:lnTo>
                <a:lnTo>
                  <a:pt x="813547" y="2306175"/>
                </a:lnTo>
                <a:lnTo>
                  <a:pt x="665629" y="2057404"/>
                </a:lnTo>
                <a:lnTo>
                  <a:pt x="571500" y="2070851"/>
                </a:lnTo>
                <a:lnTo>
                  <a:pt x="342900" y="1781740"/>
                </a:lnTo>
                <a:lnTo>
                  <a:pt x="201706" y="1734675"/>
                </a:lnTo>
                <a:lnTo>
                  <a:pt x="0" y="1539693"/>
                </a:lnTo>
                <a:lnTo>
                  <a:pt x="322729" y="1277475"/>
                </a:lnTo>
                <a:lnTo>
                  <a:pt x="443753" y="1136281"/>
                </a:lnTo>
                <a:lnTo>
                  <a:pt x="544606" y="1028704"/>
                </a:lnTo>
                <a:lnTo>
                  <a:pt x="638735" y="826998"/>
                </a:lnTo>
                <a:lnTo>
                  <a:pt x="773206" y="672357"/>
                </a:lnTo>
                <a:lnTo>
                  <a:pt x="914400" y="363075"/>
                </a:lnTo>
                <a:lnTo>
                  <a:pt x="983910" y="214847"/>
                </a:lnTo>
                <a:lnTo>
                  <a:pt x="1031287" y="104064"/>
                </a:lnTo>
                <a:cubicBezTo>
                  <a:pt x="1040252" y="68205"/>
                  <a:pt x="1044820" y="538"/>
                  <a:pt x="1075765" y="4"/>
                </a:cubicBezTo>
                <a:cubicBezTo>
                  <a:pt x="1106710" y="-530"/>
                  <a:pt x="1169894" y="67239"/>
                  <a:pt x="1216959" y="100857"/>
                </a:cubicBezTo>
                <a:cubicBezTo>
                  <a:pt x="1240491" y="122148"/>
                  <a:pt x="1216959" y="209554"/>
                  <a:pt x="1216959" y="215157"/>
                </a:cubicBezTo>
                <a:cubicBezTo>
                  <a:pt x="1212477" y="234207"/>
                  <a:pt x="1471332" y="289116"/>
                  <a:pt x="1465729" y="289116"/>
                </a:cubicBezTo>
                <a:cubicBezTo>
                  <a:pt x="1507191" y="303684"/>
                  <a:pt x="1613647" y="433112"/>
                  <a:pt x="1613647" y="435913"/>
                </a:cubicBezTo>
                <a:cubicBezTo>
                  <a:pt x="1638300" y="472893"/>
                  <a:pt x="1862417" y="434513"/>
                  <a:pt x="1862417" y="430311"/>
                </a:cubicBezTo>
                <a:cubicBezTo>
                  <a:pt x="1904999" y="412382"/>
                  <a:pt x="1982040" y="505670"/>
                  <a:pt x="1983441" y="504269"/>
                </a:cubicBezTo>
                <a:cubicBezTo>
                  <a:pt x="2001371" y="521078"/>
                  <a:pt x="2282077" y="498666"/>
                  <a:pt x="2279276" y="504269"/>
                </a:cubicBezTo>
                <a:cubicBezTo>
                  <a:pt x="2326340" y="502028"/>
                  <a:pt x="2429995" y="634817"/>
                  <a:pt x="2427193" y="632016"/>
                </a:cubicBezTo>
                <a:cubicBezTo>
                  <a:pt x="2448484" y="651066"/>
                  <a:pt x="2364160" y="728946"/>
                  <a:pt x="2359958" y="726145"/>
                </a:cubicBezTo>
                <a:cubicBezTo>
                  <a:pt x="2350993" y="747436"/>
                  <a:pt x="2316816" y="887229"/>
                  <a:pt x="2319617" y="894233"/>
                </a:cubicBezTo>
                <a:cubicBezTo>
                  <a:pt x="2309532" y="921127"/>
                  <a:pt x="2310371" y="942699"/>
                  <a:pt x="2306169" y="941298"/>
                </a:cubicBezTo>
                <a:cubicBezTo>
                  <a:pt x="2303928" y="952504"/>
                  <a:pt x="2272552" y="1044673"/>
                  <a:pt x="2272552" y="1048875"/>
                </a:cubicBezTo>
                <a:cubicBezTo>
                  <a:pt x="2266949" y="1072407"/>
                  <a:pt x="2285999" y="1230131"/>
                  <a:pt x="2285999" y="1237135"/>
                </a:cubicBezTo>
                <a:lnTo>
                  <a:pt x="2252381" y="1270752"/>
                </a:lnTo>
                <a:cubicBezTo>
                  <a:pt x="2246778" y="1281958"/>
                  <a:pt x="2292722" y="1478902"/>
                  <a:pt x="2292722" y="1485905"/>
                </a:cubicBezTo>
                <a:cubicBezTo>
                  <a:pt x="2302807" y="1525125"/>
                  <a:pt x="2301968" y="1669962"/>
                  <a:pt x="2306170" y="1674164"/>
                </a:cubicBezTo>
                <a:cubicBezTo>
                  <a:pt x="2308411" y="1704420"/>
                  <a:pt x="2212040" y="1729352"/>
                  <a:pt x="2212040" y="1727951"/>
                </a:cubicBezTo>
                <a:cubicBezTo>
                  <a:pt x="2197472" y="1733554"/>
                  <a:pt x="2244257" y="1906966"/>
                  <a:pt x="2245658" y="1902764"/>
                </a:cubicBezTo>
              </a:path>
            </a:pathLst>
          </a:custGeom>
          <a:solidFill>
            <a:schemeClr val="accent2"/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119787" y="4000526"/>
            <a:ext cx="108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JUDAH</a:t>
            </a:r>
          </a:p>
        </p:txBody>
      </p:sp>
      <p:sp>
        <p:nvSpPr>
          <p:cNvPr id="28" name="Freeform 27"/>
          <p:cNvSpPr/>
          <p:nvPr/>
        </p:nvSpPr>
        <p:spPr>
          <a:xfrm rot="21327195">
            <a:off x="4341507" y="4404627"/>
            <a:ext cx="913625" cy="803369"/>
          </a:xfrm>
          <a:custGeom>
            <a:avLst/>
            <a:gdLst>
              <a:gd name="connsiteX0" fmla="*/ 155817 w 849579"/>
              <a:gd name="connsiteY0" fmla="*/ 53306 h 717579"/>
              <a:gd name="connsiteX1" fmla="*/ 303433 w 849579"/>
              <a:gd name="connsiteY1" fmla="*/ 12301 h 717579"/>
              <a:gd name="connsiteX2" fmla="*/ 381341 w 849579"/>
              <a:gd name="connsiteY2" fmla="*/ 20502 h 717579"/>
              <a:gd name="connsiteX3" fmla="*/ 492054 w 849579"/>
              <a:gd name="connsiteY3" fmla="*/ 0 h 717579"/>
              <a:gd name="connsiteX4" fmla="*/ 610967 w 849579"/>
              <a:gd name="connsiteY4" fmla="*/ 41005 h 717579"/>
              <a:gd name="connsiteX5" fmla="*/ 676574 w 849579"/>
              <a:gd name="connsiteY5" fmla="*/ 151717 h 717579"/>
              <a:gd name="connsiteX6" fmla="*/ 725779 w 849579"/>
              <a:gd name="connsiteY6" fmla="*/ 237826 h 717579"/>
              <a:gd name="connsiteX7" fmla="*/ 783185 w 849579"/>
              <a:gd name="connsiteY7" fmla="*/ 311634 h 717579"/>
              <a:gd name="connsiteX8" fmla="*/ 836491 w 849579"/>
              <a:gd name="connsiteY8" fmla="*/ 434648 h 717579"/>
              <a:gd name="connsiteX9" fmla="*/ 848793 w 849579"/>
              <a:gd name="connsiteY9" fmla="*/ 483853 h 717579"/>
              <a:gd name="connsiteX10" fmla="*/ 844692 w 849579"/>
              <a:gd name="connsiteY10" fmla="*/ 582264 h 717579"/>
              <a:gd name="connsiteX11" fmla="*/ 746281 w 849579"/>
              <a:gd name="connsiteY11" fmla="*/ 668373 h 717579"/>
              <a:gd name="connsiteX12" fmla="*/ 578163 w 849579"/>
              <a:gd name="connsiteY12" fmla="*/ 668373 h 717579"/>
              <a:gd name="connsiteX13" fmla="*/ 373141 w 849579"/>
              <a:gd name="connsiteY13" fmla="*/ 705277 h 717579"/>
              <a:gd name="connsiteX14" fmla="*/ 254228 w 849579"/>
              <a:gd name="connsiteY14" fmla="*/ 717579 h 717579"/>
              <a:gd name="connsiteX15" fmla="*/ 143515 w 849579"/>
              <a:gd name="connsiteY15" fmla="*/ 504355 h 717579"/>
              <a:gd name="connsiteX16" fmla="*/ 73808 w 849579"/>
              <a:gd name="connsiteY16" fmla="*/ 385442 h 717579"/>
              <a:gd name="connsiteX17" fmla="*/ 28703 w 849579"/>
              <a:gd name="connsiteY17" fmla="*/ 315735 h 717579"/>
              <a:gd name="connsiteX18" fmla="*/ 0 w 849579"/>
              <a:gd name="connsiteY18" fmla="*/ 200922 h 717579"/>
              <a:gd name="connsiteX19" fmla="*/ 4100 w 849579"/>
              <a:gd name="connsiteY19" fmla="*/ 151717 h 717579"/>
              <a:gd name="connsiteX20" fmla="*/ 49205 w 849579"/>
              <a:gd name="connsiteY20" fmla="*/ 106612 h 717579"/>
              <a:gd name="connsiteX21" fmla="*/ 82009 w 849579"/>
              <a:gd name="connsiteY21" fmla="*/ 86110 h 717579"/>
              <a:gd name="connsiteX22" fmla="*/ 155817 w 849579"/>
              <a:gd name="connsiteY22" fmla="*/ 53306 h 717579"/>
              <a:gd name="connsiteX0" fmla="*/ 155817 w 849579"/>
              <a:gd name="connsiteY0" fmla="*/ 53306 h 751066"/>
              <a:gd name="connsiteX1" fmla="*/ 303433 w 849579"/>
              <a:gd name="connsiteY1" fmla="*/ 12301 h 751066"/>
              <a:gd name="connsiteX2" fmla="*/ 381341 w 849579"/>
              <a:gd name="connsiteY2" fmla="*/ 20502 h 751066"/>
              <a:gd name="connsiteX3" fmla="*/ 492054 w 849579"/>
              <a:gd name="connsiteY3" fmla="*/ 0 h 751066"/>
              <a:gd name="connsiteX4" fmla="*/ 610967 w 849579"/>
              <a:gd name="connsiteY4" fmla="*/ 41005 h 751066"/>
              <a:gd name="connsiteX5" fmla="*/ 676574 w 849579"/>
              <a:gd name="connsiteY5" fmla="*/ 151717 h 751066"/>
              <a:gd name="connsiteX6" fmla="*/ 725779 w 849579"/>
              <a:gd name="connsiteY6" fmla="*/ 237826 h 751066"/>
              <a:gd name="connsiteX7" fmla="*/ 783185 w 849579"/>
              <a:gd name="connsiteY7" fmla="*/ 311634 h 751066"/>
              <a:gd name="connsiteX8" fmla="*/ 836491 w 849579"/>
              <a:gd name="connsiteY8" fmla="*/ 434648 h 751066"/>
              <a:gd name="connsiteX9" fmla="*/ 848793 w 849579"/>
              <a:gd name="connsiteY9" fmla="*/ 483853 h 751066"/>
              <a:gd name="connsiteX10" fmla="*/ 844692 w 849579"/>
              <a:gd name="connsiteY10" fmla="*/ 582264 h 751066"/>
              <a:gd name="connsiteX11" fmla="*/ 746281 w 849579"/>
              <a:gd name="connsiteY11" fmla="*/ 668373 h 751066"/>
              <a:gd name="connsiteX12" fmla="*/ 578163 w 849579"/>
              <a:gd name="connsiteY12" fmla="*/ 668373 h 751066"/>
              <a:gd name="connsiteX13" fmla="*/ 373141 w 849579"/>
              <a:gd name="connsiteY13" fmla="*/ 705277 h 751066"/>
              <a:gd name="connsiteX14" fmla="*/ 254228 w 849579"/>
              <a:gd name="connsiteY14" fmla="*/ 717579 h 751066"/>
              <a:gd name="connsiteX15" fmla="*/ 143515 w 849579"/>
              <a:gd name="connsiteY15" fmla="*/ 504355 h 751066"/>
              <a:gd name="connsiteX16" fmla="*/ 73808 w 849579"/>
              <a:gd name="connsiteY16" fmla="*/ 385442 h 751066"/>
              <a:gd name="connsiteX17" fmla="*/ 28703 w 849579"/>
              <a:gd name="connsiteY17" fmla="*/ 315735 h 751066"/>
              <a:gd name="connsiteX18" fmla="*/ 0 w 849579"/>
              <a:gd name="connsiteY18" fmla="*/ 200922 h 751066"/>
              <a:gd name="connsiteX19" fmla="*/ 4100 w 849579"/>
              <a:gd name="connsiteY19" fmla="*/ 151717 h 751066"/>
              <a:gd name="connsiteX20" fmla="*/ 49205 w 849579"/>
              <a:gd name="connsiteY20" fmla="*/ 106612 h 751066"/>
              <a:gd name="connsiteX21" fmla="*/ 82009 w 849579"/>
              <a:gd name="connsiteY21" fmla="*/ 86110 h 751066"/>
              <a:gd name="connsiteX22" fmla="*/ 155817 w 849579"/>
              <a:gd name="connsiteY22" fmla="*/ 53306 h 7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9579" h="751066">
                <a:moveTo>
                  <a:pt x="155817" y="53306"/>
                </a:moveTo>
                <a:lnTo>
                  <a:pt x="303433" y="12301"/>
                </a:lnTo>
                <a:lnTo>
                  <a:pt x="381341" y="20502"/>
                </a:lnTo>
                <a:lnTo>
                  <a:pt x="492054" y="0"/>
                </a:lnTo>
                <a:lnTo>
                  <a:pt x="610967" y="41005"/>
                </a:lnTo>
                <a:lnTo>
                  <a:pt x="676574" y="151717"/>
                </a:lnTo>
                <a:lnTo>
                  <a:pt x="725779" y="237826"/>
                </a:lnTo>
                <a:lnTo>
                  <a:pt x="783185" y="311634"/>
                </a:lnTo>
                <a:lnTo>
                  <a:pt x="836491" y="434648"/>
                </a:lnTo>
                <a:cubicBezTo>
                  <a:pt x="849579" y="478270"/>
                  <a:pt x="848793" y="461382"/>
                  <a:pt x="848793" y="483853"/>
                </a:cubicBezTo>
                <a:lnTo>
                  <a:pt x="844692" y="582264"/>
                </a:lnTo>
                <a:lnTo>
                  <a:pt x="746281" y="668373"/>
                </a:lnTo>
                <a:lnTo>
                  <a:pt x="578163" y="668373"/>
                </a:lnTo>
                <a:lnTo>
                  <a:pt x="373141" y="705277"/>
                </a:lnTo>
                <a:cubicBezTo>
                  <a:pt x="319152" y="713478"/>
                  <a:pt x="292499" y="751066"/>
                  <a:pt x="254228" y="717579"/>
                </a:cubicBezTo>
                <a:cubicBezTo>
                  <a:pt x="215957" y="684092"/>
                  <a:pt x="173585" y="559711"/>
                  <a:pt x="143515" y="504355"/>
                </a:cubicBezTo>
                <a:lnTo>
                  <a:pt x="73808" y="385442"/>
                </a:lnTo>
                <a:lnTo>
                  <a:pt x="28703" y="315735"/>
                </a:lnTo>
                <a:lnTo>
                  <a:pt x="0" y="200922"/>
                </a:lnTo>
                <a:lnTo>
                  <a:pt x="4100" y="151717"/>
                </a:lnTo>
                <a:lnTo>
                  <a:pt x="49205" y="106612"/>
                </a:lnTo>
                <a:lnTo>
                  <a:pt x="82009" y="86110"/>
                </a:lnTo>
                <a:lnTo>
                  <a:pt x="155817" y="53306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204699" y="4588419"/>
            <a:ext cx="108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SIMEON</a:t>
            </a:r>
          </a:p>
        </p:txBody>
      </p:sp>
      <p:sp>
        <p:nvSpPr>
          <p:cNvPr id="22" name="Freeform 21"/>
          <p:cNvSpPr/>
          <p:nvPr/>
        </p:nvSpPr>
        <p:spPr>
          <a:xfrm rot="21327195">
            <a:off x="5732046" y="1976077"/>
            <a:ext cx="1303030" cy="1858696"/>
          </a:xfrm>
          <a:custGeom>
            <a:avLst/>
            <a:gdLst>
              <a:gd name="connsiteX0" fmla="*/ 0 w 1332855"/>
              <a:gd name="connsiteY0" fmla="*/ 1818468 h 1911457"/>
              <a:gd name="connsiteX1" fmla="*/ 41329 w 1332855"/>
              <a:gd name="connsiteY1" fmla="*/ 1730644 h 1911457"/>
              <a:gd name="connsiteX2" fmla="*/ 5166 w 1332855"/>
              <a:gd name="connsiteY2" fmla="*/ 1658318 h 1911457"/>
              <a:gd name="connsiteX3" fmla="*/ 5166 w 1332855"/>
              <a:gd name="connsiteY3" fmla="*/ 1606657 h 1911457"/>
              <a:gd name="connsiteX4" fmla="*/ 30997 w 1332855"/>
              <a:gd name="connsiteY4" fmla="*/ 1575661 h 1911457"/>
              <a:gd name="connsiteX5" fmla="*/ 46495 w 1332855"/>
              <a:gd name="connsiteY5" fmla="*/ 1518834 h 1911457"/>
              <a:gd name="connsiteX6" fmla="*/ 154983 w 1332855"/>
              <a:gd name="connsiteY6" fmla="*/ 1549830 h 1911457"/>
              <a:gd name="connsiteX7" fmla="*/ 0 w 1332855"/>
              <a:gd name="connsiteY7" fmla="*/ 1400013 h 1911457"/>
              <a:gd name="connsiteX8" fmla="*/ 0 w 1332855"/>
              <a:gd name="connsiteY8" fmla="*/ 1358685 h 1911457"/>
              <a:gd name="connsiteX9" fmla="*/ 20665 w 1332855"/>
              <a:gd name="connsiteY9" fmla="*/ 1307023 h 1911457"/>
              <a:gd name="connsiteX10" fmla="*/ 46495 w 1332855"/>
              <a:gd name="connsiteY10" fmla="*/ 1265695 h 1911457"/>
              <a:gd name="connsiteX11" fmla="*/ 41329 w 1332855"/>
              <a:gd name="connsiteY11" fmla="*/ 1162373 h 1911457"/>
              <a:gd name="connsiteX12" fmla="*/ 61994 w 1332855"/>
              <a:gd name="connsiteY12" fmla="*/ 1069383 h 1911457"/>
              <a:gd name="connsiteX13" fmla="*/ 82658 w 1332855"/>
              <a:gd name="connsiteY13" fmla="*/ 986725 h 1911457"/>
              <a:gd name="connsiteX14" fmla="*/ 82658 w 1332855"/>
              <a:gd name="connsiteY14" fmla="*/ 919566 h 1911457"/>
              <a:gd name="connsiteX15" fmla="*/ 82658 w 1332855"/>
              <a:gd name="connsiteY15" fmla="*/ 826576 h 1911457"/>
              <a:gd name="connsiteX16" fmla="*/ 41329 w 1332855"/>
              <a:gd name="connsiteY16" fmla="*/ 718088 h 1911457"/>
              <a:gd name="connsiteX17" fmla="*/ 67160 w 1332855"/>
              <a:gd name="connsiteY17" fmla="*/ 547607 h 1911457"/>
              <a:gd name="connsiteX18" fmla="*/ 113655 w 1332855"/>
              <a:gd name="connsiteY18" fmla="*/ 428786 h 1911457"/>
              <a:gd name="connsiteX19" fmla="*/ 82658 w 1332855"/>
              <a:gd name="connsiteY19" fmla="*/ 356461 h 1911457"/>
              <a:gd name="connsiteX20" fmla="*/ 123987 w 1332855"/>
              <a:gd name="connsiteY20" fmla="*/ 237640 h 1911457"/>
              <a:gd name="connsiteX21" fmla="*/ 118821 w 1332855"/>
              <a:gd name="connsiteY21" fmla="*/ 191146 h 1911457"/>
              <a:gd name="connsiteX22" fmla="*/ 98156 w 1332855"/>
              <a:gd name="connsiteY22" fmla="*/ 30996 h 1911457"/>
              <a:gd name="connsiteX23" fmla="*/ 98156 w 1332855"/>
              <a:gd name="connsiteY23" fmla="*/ 0 h 1911457"/>
              <a:gd name="connsiteX24" fmla="*/ 382292 w 1332855"/>
              <a:gd name="connsiteY24" fmla="*/ 118820 h 1911457"/>
              <a:gd name="connsiteX25" fmla="*/ 516611 w 1332855"/>
              <a:gd name="connsiteY25" fmla="*/ 428786 h 1911457"/>
              <a:gd name="connsiteX26" fmla="*/ 552773 w 1332855"/>
              <a:gd name="connsiteY26" fmla="*/ 594101 h 1911457"/>
              <a:gd name="connsiteX27" fmla="*/ 588936 w 1332855"/>
              <a:gd name="connsiteY27" fmla="*/ 738752 h 1911457"/>
              <a:gd name="connsiteX28" fmla="*/ 619933 w 1332855"/>
              <a:gd name="connsiteY28" fmla="*/ 898901 h 1911457"/>
              <a:gd name="connsiteX29" fmla="*/ 795580 w 1332855"/>
              <a:gd name="connsiteY29" fmla="*/ 976393 h 1911457"/>
              <a:gd name="connsiteX30" fmla="*/ 826577 w 1332855"/>
              <a:gd name="connsiteY30" fmla="*/ 960895 h 1911457"/>
              <a:gd name="connsiteX31" fmla="*/ 852407 w 1332855"/>
              <a:gd name="connsiteY31" fmla="*/ 1002223 h 1911457"/>
              <a:gd name="connsiteX32" fmla="*/ 873072 w 1332855"/>
              <a:gd name="connsiteY32" fmla="*/ 1090047 h 1911457"/>
              <a:gd name="connsiteX33" fmla="*/ 1012556 w 1332855"/>
              <a:gd name="connsiteY33" fmla="*/ 1038386 h 1911457"/>
              <a:gd name="connsiteX34" fmla="*/ 1069383 w 1332855"/>
              <a:gd name="connsiteY34" fmla="*/ 940230 h 1911457"/>
              <a:gd name="connsiteX35" fmla="*/ 1172705 w 1332855"/>
              <a:gd name="connsiteY35" fmla="*/ 811078 h 1911457"/>
              <a:gd name="connsiteX36" fmla="*/ 1203702 w 1332855"/>
              <a:gd name="connsiteY36" fmla="*/ 759417 h 1911457"/>
              <a:gd name="connsiteX37" fmla="*/ 1255363 w 1332855"/>
              <a:gd name="connsiteY37" fmla="*/ 650929 h 1911457"/>
              <a:gd name="connsiteX38" fmla="*/ 1332855 w 1332855"/>
              <a:gd name="connsiteY38" fmla="*/ 640596 h 1911457"/>
              <a:gd name="connsiteX39" fmla="*/ 1322522 w 1332855"/>
              <a:gd name="connsiteY39" fmla="*/ 1017722 h 1911457"/>
              <a:gd name="connsiteX40" fmla="*/ 1270861 w 1332855"/>
              <a:gd name="connsiteY40" fmla="*/ 1255362 h 1911457"/>
              <a:gd name="connsiteX41" fmla="*/ 1136543 w 1332855"/>
              <a:gd name="connsiteY41" fmla="*/ 1343186 h 1911457"/>
              <a:gd name="connsiteX42" fmla="*/ 1038387 w 1332855"/>
              <a:gd name="connsiteY42" fmla="*/ 1384515 h 1911457"/>
              <a:gd name="connsiteX43" fmla="*/ 945397 w 1332855"/>
              <a:gd name="connsiteY43" fmla="*/ 1405179 h 1911457"/>
              <a:gd name="connsiteX44" fmla="*/ 816244 w 1332855"/>
              <a:gd name="connsiteY44" fmla="*/ 1472339 h 1911457"/>
              <a:gd name="connsiteX45" fmla="*/ 774916 w 1332855"/>
              <a:gd name="connsiteY45" fmla="*/ 1575661 h 1911457"/>
              <a:gd name="connsiteX46" fmla="*/ 805912 w 1332855"/>
              <a:gd name="connsiteY46" fmla="*/ 1725478 h 1911457"/>
              <a:gd name="connsiteX47" fmla="*/ 795580 w 1332855"/>
              <a:gd name="connsiteY47" fmla="*/ 1911457 h 1911457"/>
              <a:gd name="connsiteX48" fmla="*/ 578604 w 1332855"/>
              <a:gd name="connsiteY48" fmla="*/ 1875295 h 1911457"/>
              <a:gd name="connsiteX49" fmla="*/ 413289 w 1332855"/>
              <a:gd name="connsiteY49" fmla="*/ 1906291 h 1911457"/>
              <a:gd name="connsiteX50" fmla="*/ 309966 w 1332855"/>
              <a:gd name="connsiteY50" fmla="*/ 1849464 h 1911457"/>
              <a:gd name="connsiteX51" fmla="*/ 160150 w 1332855"/>
              <a:gd name="connsiteY51" fmla="*/ 1859796 h 1911457"/>
              <a:gd name="connsiteX52" fmla="*/ 0 w 1332855"/>
              <a:gd name="connsiteY52" fmla="*/ 1818468 h 1911457"/>
              <a:gd name="connsiteX0" fmla="*/ 0 w 1332855"/>
              <a:gd name="connsiteY0" fmla="*/ 1818468 h 1911457"/>
              <a:gd name="connsiteX1" fmla="*/ 41329 w 1332855"/>
              <a:gd name="connsiteY1" fmla="*/ 1730644 h 1911457"/>
              <a:gd name="connsiteX2" fmla="*/ 5166 w 1332855"/>
              <a:gd name="connsiteY2" fmla="*/ 1658318 h 1911457"/>
              <a:gd name="connsiteX3" fmla="*/ 5166 w 1332855"/>
              <a:gd name="connsiteY3" fmla="*/ 1606657 h 1911457"/>
              <a:gd name="connsiteX4" fmla="*/ 30997 w 1332855"/>
              <a:gd name="connsiteY4" fmla="*/ 1575661 h 1911457"/>
              <a:gd name="connsiteX5" fmla="*/ 46495 w 1332855"/>
              <a:gd name="connsiteY5" fmla="*/ 1518834 h 1911457"/>
              <a:gd name="connsiteX6" fmla="*/ 37417 w 1332855"/>
              <a:gd name="connsiteY6" fmla="*/ 1504110 h 1911457"/>
              <a:gd name="connsiteX7" fmla="*/ 0 w 1332855"/>
              <a:gd name="connsiteY7" fmla="*/ 1400013 h 1911457"/>
              <a:gd name="connsiteX8" fmla="*/ 0 w 1332855"/>
              <a:gd name="connsiteY8" fmla="*/ 1358685 h 1911457"/>
              <a:gd name="connsiteX9" fmla="*/ 20665 w 1332855"/>
              <a:gd name="connsiteY9" fmla="*/ 1307023 h 1911457"/>
              <a:gd name="connsiteX10" fmla="*/ 46495 w 1332855"/>
              <a:gd name="connsiteY10" fmla="*/ 1265695 h 1911457"/>
              <a:gd name="connsiteX11" fmla="*/ 41329 w 1332855"/>
              <a:gd name="connsiteY11" fmla="*/ 1162373 h 1911457"/>
              <a:gd name="connsiteX12" fmla="*/ 61994 w 1332855"/>
              <a:gd name="connsiteY12" fmla="*/ 1069383 h 1911457"/>
              <a:gd name="connsiteX13" fmla="*/ 82658 w 1332855"/>
              <a:gd name="connsiteY13" fmla="*/ 986725 h 1911457"/>
              <a:gd name="connsiteX14" fmla="*/ 82658 w 1332855"/>
              <a:gd name="connsiteY14" fmla="*/ 919566 h 1911457"/>
              <a:gd name="connsiteX15" fmla="*/ 82658 w 1332855"/>
              <a:gd name="connsiteY15" fmla="*/ 826576 h 1911457"/>
              <a:gd name="connsiteX16" fmla="*/ 41329 w 1332855"/>
              <a:gd name="connsiteY16" fmla="*/ 718088 h 1911457"/>
              <a:gd name="connsiteX17" fmla="*/ 67160 w 1332855"/>
              <a:gd name="connsiteY17" fmla="*/ 547607 h 1911457"/>
              <a:gd name="connsiteX18" fmla="*/ 113655 w 1332855"/>
              <a:gd name="connsiteY18" fmla="*/ 428786 h 1911457"/>
              <a:gd name="connsiteX19" fmla="*/ 82658 w 1332855"/>
              <a:gd name="connsiteY19" fmla="*/ 356461 h 1911457"/>
              <a:gd name="connsiteX20" fmla="*/ 123987 w 1332855"/>
              <a:gd name="connsiteY20" fmla="*/ 237640 h 1911457"/>
              <a:gd name="connsiteX21" fmla="*/ 118821 w 1332855"/>
              <a:gd name="connsiteY21" fmla="*/ 191146 h 1911457"/>
              <a:gd name="connsiteX22" fmla="*/ 98156 w 1332855"/>
              <a:gd name="connsiteY22" fmla="*/ 30996 h 1911457"/>
              <a:gd name="connsiteX23" fmla="*/ 98156 w 1332855"/>
              <a:gd name="connsiteY23" fmla="*/ 0 h 1911457"/>
              <a:gd name="connsiteX24" fmla="*/ 382292 w 1332855"/>
              <a:gd name="connsiteY24" fmla="*/ 118820 h 1911457"/>
              <a:gd name="connsiteX25" fmla="*/ 516611 w 1332855"/>
              <a:gd name="connsiteY25" fmla="*/ 428786 h 1911457"/>
              <a:gd name="connsiteX26" fmla="*/ 552773 w 1332855"/>
              <a:gd name="connsiteY26" fmla="*/ 594101 h 1911457"/>
              <a:gd name="connsiteX27" fmla="*/ 588936 w 1332855"/>
              <a:gd name="connsiteY27" fmla="*/ 738752 h 1911457"/>
              <a:gd name="connsiteX28" fmla="*/ 619933 w 1332855"/>
              <a:gd name="connsiteY28" fmla="*/ 898901 h 1911457"/>
              <a:gd name="connsiteX29" fmla="*/ 795580 w 1332855"/>
              <a:gd name="connsiteY29" fmla="*/ 976393 h 1911457"/>
              <a:gd name="connsiteX30" fmla="*/ 826577 w 1332855"/>
              <a:gd name="connsiteY30" fmla="*/ 960895 h 1911457"/>
              <a:gd name="connsiteX31" fmla="*/ 852407 w 1332855"/>
              <a:gd name="connsiteY31" fmla="*/ 1002223 h 1911457"/>
              <a:gd name="connsiteX32" fmla="*/ 873072 w 1332855"/>
              <a:gd name="connsiteY32" fmla="*/ 1090047 h 1911457"/>
              <a:gd name="connsiteX33" fmla="*/ 1012556 w 1332855"/>
              <a:gd name="connsiteY33" fmla="*/ 1038386 h 1911457"/>
              <a:gd name="connsiteX34" fmla="*/ 1069383 w 1332855"/>
              <a:gd name="connsiteY34" fmla="*/ 940230 h 1911457"/>
              <a:gd name="connsiteX35" fmla="*/ 1172705 w 1332855"/>
              <a:gd name="connsiteY35" fmla="*/ 811078 h 1911457"/>
              <a:gd name="connsiteX36" fmla="*/ 1203702 w 1332855"/>
              <a:gd name="connsiteY36" fmla="*/ 759417 h 1911457"/>
              <a:gd name="connsiteX37" fmla="*/ 1255363 w 1332855"/>
              <a:gd name="connsiteY37" fmla="*/ 650929 h 1911457"/>
              <a:gd name="connsiteX38" fmla="*/ 1332855 w 1332855"/>
              <a:gd name="connsiteY38" fmla="*/ 640596 h 1911457"/>
              <a:gd name="connsiteX39" fmla="*/ 1322522 w 1332855"/>
              <a:gd name="connsiteY39" fmla="*/ 1017722 h 1911457"/>
              <a:gd name="connsiteX40" fmla="*/ 1270861 w 1332855"/>
              <a:gd name="connsiteY40" fmla="*/ 1255362 h 1911457"/>
              <a:gd name="connsiteX41" fmla="*/ 1136543 w 1332855"/>
              <a:gd name="connsiteY41" fmla="*/ 1343186 h 1911457"/>
              <a:gd name="connsiteX42" fmla="*/ 1038387 w 1332855"/>
              <a:gd name="connsiteY42" fmla="*/ 1384515 h 1911457"/>
              <a:gd name="connsiteX43" fmla="*/ 945397 w 1332855"/>
              <a:gd name="connsiteY43" fmla="*/ 1405179 h 1911457"/>
              <a:gd name="connsiteX44" fmla="*/ 816244 w 1332855"/>
              <a:gd name="connsiteY44" fmla="*/ 1472339 h 1911457"/>
              <a:gd name="connsiteX45" fmla="*/ 774916 w 1332855"/>
              <a:gd name="connsiteY45" fmla="*/ 1575661 h 1911457"/>
              <a:gd name="connsiteX46" fmla="*/ 805912 w 1332855"/>
              <a:gd name="connsiteY46" fmla="*/ 1725478 h 1911457"/>
              <a:gd name="connsiteX47" fmla="*/ 795580 w 1332855"/>
              <a:gd name="connsiteY47" fmla="*/ 1911457 h 1911457"/>
              <a:gd name="connsiteX48" fmla="*/ 578604 w 1332855"/>
              <a:gd name="connsiteY48" fmla="*/ 1875295 h 1911457"/>
              <a:gd name="connsiteX49" fmla="*/ 413289 w 1332855"/>
              <a:gd name="connsiteY49" fmla="*/ 1906291 h 1911457"/>
              <a:gd name="connsiteX50" fmla="*/ 309966 w 1332855"/>
              <a:gd name="connsiteY50" fmla="*/ 1849464 h 1911457"/>
              <a:gd name="connsiteX51" fmla="*/ 160150 w 1332855"/>
              <a:gd name="connsiteY51" fmla="*/ 1859796 h 1911457"/>
              <a:gd name="connsiteX52" fmla="*/ 0 w 1332855"/>
              <a:gd name="connsiteY52" fmla="*/ 1818468 h 1911457"/>
              <a:gd name="connsiteX0" fmla="*/ 0 w 1332855"/>
              <a:gd name="connsiteY0" fmla="*/ 1818468 h 1911457"/>
              <a:gd name="connsiteX1" fmla="*/ 41329 w 1332855"/>
              <a:gd name="connsiteY1" fmla="*/ 1730644 h 1911457"/>
              <a:gd name="connsiteX2" fmla="*/ 5166 w 1332855"/>
              <a:gd name="connsiteY2" fmla="*/ 1658318 h 1911457"/>
              <a:gd name="connsiteX3" fmla="*/ 5166 w 1332855"/>
              <a:gd name="connsiteY3" fmla="*/ 1606657 h 1911457"/>
              <a:gd name="connsiteX4" fmla="*/ 30997 w 1332855"/>
              <a:gd name="connsiteY4" fmla="*/ 1575661 h 1911457"/>
              <a:gd name="connsiteX5" fmla="*/ 37417 w 1332855"/>
              <a:gd name="connsiteY5" fmla="*/ 1504110 h 1911457"/>
              <a:gd name="connsiteX6" fmla="*/ 0 w 1332855"/>
              <a:gd name="connsiteY6" fmla="*/ 1400013 h 1911457"/>
              <a:gd name="connsiteX7" fmla="*/ 0 w 1332855"/>
              <a:gd name="connsiteY7" fmla="*/ 1358685 h 1911457"/>
              <a:gd name="connsiteX8" fmla="*/ 20665 w 1332855"/>
              <a:gd name="connsiteY8" fmla="*/ 1307023 h 1911457"/>
              <a:gd name="connsiteX9" fmla="*/ 46495 w 1332855"/>
              <a:gd name="connsiteY9" fmla="*/ 1265695 h 1911457"/>
              <a:gd name="connsiteX10" fmla="*/ 41329 w 1332855"/>
              <a:gd name="connsiteY10" fmla="*/ 1162373 h 1911457"/>
              <a:gd name="connsiteX11" fmla="*/ 61994 w 1332855"/>
              <a:gd name="connsiteY11" fmla="*/ 1069383 h 1911457"/>
              <a:gd name="connsiteX12" fmla="*/ 82658 w 1332855"/>
              <a:gd name="connsiteY12" fmla="*/ 986725 h 1911457"/>
              <a:gd name="connsiteX13" fmla="*/ 82658 w 1332855"/>
              <a:gd name="connsiteY13" fmla="*/ 919566 h 1911457"/>
              <a:gd name="connsiteX14" fmla="*/ 82658 w 1332855"/>
              <a:gd name="connsiteY14" fmla="*/ 826576 h 1911457"/>
              <a:gd name="connsiteX15" fmla="*/ 41329 w 1332855"/>
              <a:gd name="connsiteY15" fmla="*/ 718088 h 1911457"/>
              <a:gd name="connsiteX16" fmla="*/ 67160 w 1332855"/>
              <a:gd name="connsiteY16" fmla="*/ 547607 h 1911457"/>
              <a:gd name="connsiteX17" fmla="*/ 113655 w 1332855"/>
              <a:gd name="connsiteY17" fmla="*/ 428786 h 1911457"/>
              <a:gd name="connsiteX18" fmla="*/ 82658 w 1332855"/>
              <a:gd name="connsiteY18" fmla="*/ 356461 h 1911457"/>
              <a:gd name="connsiteX19" fmla="*/ 123987 w 1332855"/>
              <a:gd name="connsiteY19" fmla="*/ 237640 h 1911457"/>
              <a:gd name="connsiteX20" fmla="*/ 118821 w 1332855"/>
              <a:gd name="connsiteY20" fmla="*/ 191146 h 1911457"/>
              <a:gd name="connsiteX21" fmla="*/ 98156 w 1332855"/>
              <a:gd name="connsiteY21" fmla="*/ 30996 h 1911457"/>
              <a:gd name="connsiteX22" fmla="*/ 98156 w 1332855"/>
              <a:gd name="connsiteY22" fmla="*/ 0 h 1911457"/>
              <a:gd name="connsiteX23" fmla="*/ 382292 w 1332855"/>
              <a:gd name="connsiteY23" fmla="*/ 118820 h 1911457"/>
              <a:gd name="connsiteX24" fmla="*/ 516611 w 1332855"/>
              <a:gd name="connsiteY24" fmla="*/ 428786 h 1911457"/>
              <a:gd name="connsiteX25" fmla="*/ 552773 w 1332855"/>
              <a:gd name="connsiteY25" fmla="*/ 594101 h 1911457"/>
              <a:gd name="connsiteX26" fmla="*/ 588936 w 1332855"/>
              <a:gd name="connsiteY26" fmla="*/ 738752 h 1911457"/>
              <a:gd name="connsiteX27" fmla="*/ 619933 w 1332855"/>
              <a:gd name="connsiteY27" fmla="*/ 898901 h 1911457"/>
              <a:gd name="connsiteX28" fmla="*/ 795580 w 1332855"/>
              <a:gd name="connsiteY28" fmla="*/ 976393 h 1911457"/>
              <a:gd name="connsiteX29" fmla="*/ 826577 w 1332855"/>
              <a:gd name="connsiteY29" fmla="*/ 960895 h 1911457"/>
              <a:gd name="connsiteX30" fmla="*/ 852407 w 1332855"/>
              <a:gd name="connsiteY30" fmla="*/ 1002223 h 1911457"/>
              <a:gd name="connsiteX31" fmla="*/ 873072 w 1332855"/>
              <a:gd name="connsiteY31" fmla="*/ 1090047 h 1911457"/>
              <a:gd name="connsiteX32" fmla="*/ 1012556 w 1332855"/>
              <a:gd name="connsiteY32" fmla="*/ 1038386 h 1911457"/>
              <a:gd name="connsiteX33" fmla="*/ 1069383 w 1332855"/>
              <a:gd name="connsiteY33" fmla="*/ 940230 h 1911457"/>
              <a:gd name="connsiteX34" fmla="*/ 1172705 w 1332855"/>
              <a:gd name="connsiteY34" fmla="*/ 811078 h 1911457"/>
              <a:gd name="connsiteX35" fmla="*/ 1203702 w 1332855"/>
              <a:gd name="connsiteY35" fmla="*/ 759417 h 1911457"/>
              <a:gd name="connsiteX36" fmla="*/ 1255363 w 1332855"/>
              <a:gd name="connsiteY36" fmla="*/ 650929 h 1911457"/>
              <a:gd name="connsiteX37" fmla="*/ 1332855 w 1332855"/>
              <a:gd name="connsiteY37" fmla="*/ 640596 h 1911457"/>
              <a:gd name="connsiteX38" fmla="*/ 1322522 w 1332855"/>
              <a:gd name="connsiteY38" fmla="*/ 1017722 h 1911457"/>
              <a:gd name="connsiteX39" fmla="*/ 1270861 w 1332855"/>
              <a:gd name="connsiteY39" fmla="*/ 1255362 h 1911457"/>
              <a:gd name="connsiteX40" fmla="*/ 1136543 w 1332855"/>
              <a:gd name="connsiteY40" fmla="*/ 1343186 h 1911457"/>
              <a:gd name="connsiteX41" fmla="*/ 1038387 w 1332855"/>
              <a:gd name="connsiteY41" fmla="*/ 1384515 h 1911457"/>
              <a:gd name="connsiteX42" fmla="*/ 945397 w 1332855"/>
              <a:gd name="connsiteY42" fmla="*/ 1405179 h 1911457"/>
              <a:gd name="connsiteX43" fmla="*/ 816244 w 1332855"/>
              <a:gd name="connsiteY43" fmla="*/ 1472339 h 1911457"/>
              <a:gd name="connsiteX44" fmla="*/ 774916 w 1332855"/>
              <a:gd name="connsiteY44" fmla="*/ 1575661 h 1911457"/>
              <a:gd name="connsiteX45" fmla="*/ 805912 w 1332855"/>
              <a:gd name="connsiteY45" fmla="*/ 1725478 h 1911457"/>
              <a:gd name="connsiteX46" fmla="*/ 795580 w 1332855"/>
              <a:gd name="connsiteY46" fmla="*/ 1911457 h 1911457"/>
              <a:gd name="connsiteX47" fmla="*/ 578604 w 1332855"/>
              <a:gd name="connsiteY47" fmla="*/ 1875295 h 1911457"/>
              <a:gd name="connsiteX48" fmla="*/ 413289 w 1332855"/>
              <a:gd name="connsiteY48" fmla="*/ 1906291 h 1911457"/>
              <a:gd name="connsiteX49" fmla="*/ 309966 w 1332855"/>
              <a:gd name="connsiteY49" fmla="*/ 1849464 h 1911457"/>
              <a:gd name="connsiteX50" fmla="*/ 160150 w 1332855"/>
              <a:gd name="connsiteY50" fmla="*/ 1859796 h 1911457"/>
              <a:gd name="connsiteX51" fmla="*/ 0 w 1332855"/>
              <a:gd name="connsiteY51" fmla="*/ 1818468 h 191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32855" h="1911457">
                <a:moveTo>
                  <a:pt x="0" y="1818468"/>
                </a:moveTo>
                <a:lnTo>
                  <a:pt x="41329" y="1730644"/>
                </a:lnTo>
                <a:lnTo>
                  <a:pt x="5166" y="1658318"/>
                </a:lnTo>
                <a:lnTo>
                  <a:pt x="5166" y="1606657"/>
                </a:lnTo>
                <a:lnTo>
                  <a:pt x="30997" y="1575661"/>
                </a:lnTo>
                <a:lnTo>
                  <a:pt x="37417" y="1504110"/>
                </a:lnTo>
                <a:lnTo>
                  <a:pt x="0" y="1400013"/>
                </a:lnTo>
                <a:lnTo>
                  <a:pt x="0" y="1358685"/>
                </a:lnTo>
                <a:lnTo>
                  <a:pt x="20665" y="1307023"/>
                </a:lnTo>
                <a:lnTo>
                  <a:pt x="46495" y="1265695"/>
                </a:lnTo>
                <a:lnTo>
                  <a:pt x="41329" y="1162373"/>
                </a:lnTo>
                <a:lnTo>
                  <a:pt x="61994" y="1069383"/>
                </a:lnTo>
                <a:lnTo>
                  <a:pt x="82658" y="986725"/>
                </a:lnTo>
                <a:lnTo>
                  <a:pt x="82658" y="919566"/>
                </a:lnTo>
                <a:lnTo>
                  <a:pt x="82658" y="826576"/>
                </a:lnTo>
                <a:lnTo>
                  <a:pt x="41329" y="718088"/>
                </a:lnTo>
                <a:lnTo>
                  <a:pt x="67160" y="547607"/>
                </a:lnTo>
                <a:lnTo>
                  <a:pt x="113655" y="428786"/>
                </a:lnTo>
                <a:lnTo>
                  <a:pt x="82658" y="356461"/>
                </a:lnTo>
                <a:lnTo>
                  <a:pt x="123987" y="237640"/>
                </a:lnTo>
                <a:lnTo>
                  <a:pt x="118821" y="191146"/>
                </a:lnTo>
                <a:lnTo>
                  <a:pt x="98156" y="30996"/>
                </a:lnTo>
                <a:lnTo>
                  <a:pt x="98156" y="0"/>
                </a:lnTo>
                <a:lnTo>
                  <a:pt x="382292" y="118820"/>
                </a:lnTo>
                <a:lnTo>
                  <a:pt x="516611" y="428786"/>
                </a:lnTo>
                <a:lnTo>
                  <a:pt x="552773" y="594101"/>
                </a:lnTo>
                <a:lnTo>
                  <a:pt x="588936" y="738752"/>
                </a:lnTo>
                <a:lnTo>
                  <a:pt x="619933" y="898901"/>
                </a:lnTo>
                <a:lnTo>
                  <a:pt x="795580" y="976393"/>
                </a:lnTo>
                <a:lnTo>
                  <a:pt x="826577" y="960895"/>
                </a:lnTo>
                <a:lnTo>
                  <a:pt x="852407" y="1002223"/>
                </a:lnTo>
                <a:lnTo>
                  <a:pt x="873072" y="1090047"/>
                </a:lnTo>
                <a:lnTo>
                  <a:pt x="1012556" y="1038386"/>
                </a:lnTo>
                <a:lnTo>
                  <a:pt x="1069383" y="940230"/>
                </a:lnTo>
                <a:lnTo>
                  <a:pt x="1172705" y="811078"/>
                </a:lnTo>
                <a:lnTo>
                  <a:pt x="1203702" y="759417"/>
                </a:lnTo>
                <a:lnTo>
                  <a:pt x="1255363" y="650929"/>
                </a:lnTo>
                <a:lnTo>
                  <a:pt x="1332855" y="640596"/>
                </a:lnTo>
                <a:lnTo>
                  <a:pt x="1322522" y="1017722"/>
                </a:lnTo>
                <a:lnTo>
                  <a:pt x="1270861" y="1255362"/>
                </a:lnTo>
                <a:lnTo>
                  <a:pt x="1136543" y="1343186"/>
                </a:lnTo>
                <a:lnTo>
                  <a:pt x="1038387" y="1384515"/>
                </a:lnTo>
                <a:lnTo>
                  <a:pt x="945397" y="1405179"/>
                </a:lnTo>
                <a:lnTo>
                  <a:pt x="816244" y="1472339"/>
                </a:lnTo>
                <a:lnTo>
                  <a:pt x="774916" y="1575661"/>
                </a:lnTo>
                <a:lnTo>
                  <a:pt x="805912" y="1725478"/>
                </a:lnTo>
                <a:lnTo>
                  <a:pt x="795580" y="1911457"/>
                </a:lnTo>
                <a:lnTo>
                  <a:pt x="578604" y="1875295"/>
                </a:lnTo>
                <a:lnTo>
                  <a:pt x="413289" y="1906291"/>
                </a:lnTo>
                <a:lnTo>
                  <a:pt x="309966" y="1849464"/>
                </a:lnTo>
                <a:lnTo>
                  <a:pt x="160150" y="1859796"/>
                </a:lnTo>
                <a:lnTo>
                  <a:pt x="0" y="18184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14755" y="3038025"/>
            <a:ext cx="8140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GAD</a:t>
            </a:r>
          </a:p>
        </p:txBody>
      </p:sp>
      <p:sp>
        <p:nvSpPr>
          <p:cNvPr id="20" name="Freeform 19"/>
          <p:cNvSpPr/>
          <p:nvPr/>
        </p:nvSpPr>
        <p:spPr>
          <a:xfrm rot="21327195">
            <a:off x="5711831" y="787787"/>
            <a:ext cx="1461136" cy="2230383"/>
          </a:xfrm>
          <a:custGeom>
            <a:avLst/>
            <a:gdLst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139485 w 1467173"/>
              <a:gd name="connsiteY11" fmla="*/ 588935 h 2304081"/>
              <a:gd name="connsiteX12" fmla="*/ 154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1394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72326 w 1467173"/>
              <a:gd name="connsiteY10" fmla="*/ 6612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50726 w 1467173"/>
              <a:gd name="connsiteY10" fmla="*/ 6684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1084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5166 w 1467173"/>
              <a:gd name="connsiteY0" fmla="*/ 1214034 h 2304081"/>
              <a:gd name="connsiteX1" fmla="*/ 5166 w 1467173"/>
              <a:gd name="connsiteY1" fmla="*/ 1162373 h 2304081"/>
              <a:gd name="connsiteX2" fmla="*/ 82658 w 1467173"/>
              <a:gd name="connsiteY2" fmla="*/ 1136542 h 2304081"/>
              <a:gd name="connsiteX3" fmla="*/ 118820 w 1467173"/>
              <a:gd name="connsiteY3" fmla="*/ 1074549 h 2304081"/>
              <a:gd name="connsiteX4" fmla="*/ 123987 w 1467173"/>
              <a:gd name="connsiteY4" fmla="*/ 966061 h 2304081"/>
              <a:gd name="connsiteX5" fmla="*/ 123987 w 1467173"/>
              <a:gd name="connsiteY5" fmla="*/ 898901 h 2304081"/>
              <a:gd name="connsiteX6" fmla="*/ 129153 w 1467173"/>
              <a:gd name="connsiteY6" fmla="*/ 867905 h 2304081"/>
              <a:gd name="connsiteX7" fmla="*/ 123987 w 1467173"/>
              <a:gd name="connsiteY7" fmla="*/ 805912 h 2304081"/>
              <a:gd name="connsiteX8" fmla="*/ 67159 w 1467173"/>
              <a:gd name="connsiteY8" fmla="*/ 769749 h 2304081"/>
              <a:gd name="connsiteX9" fmla="*/ 25831 w 1467173"/>
              <a:gd name="connsiteY9" fmla="*/ 728420 h 2304081"/>
              <a:gd name="connsiteX10" fmla="*/ 50726 w 1467173"/>
              <a:gd name="connsiteY10" fmla="*/ 668461 h 2304081"/>
              <a:gd name="connsiteX11" fmla="*/ 96285 w 1467173"/>
              <a:gd name="connsiteY11" fmla="*/ 588935 h 2304081"/>
              <a:gd name="connsiteX12" fmla="*/ 82983 w 1467173"/>
              <a:gd name="connsiteY12" fmla="*/ 521776 h 2304081"/>
              <a:gd name="connsiteX13" fmla="*/ 41329 w 1467173"/>
              <a:gd name="connsiteY13" fmla="*/ 433952 h 2304081"/>
              <a:gd name="connsiteX14" fmla="*/ 0 w 1467173"/>
              <a:gd name="connsiteY14" fmla="*/ 330630 h 2304081"/>
              <a:gd name="connsiteX15" fmla="*/ 51661 w 1467173"/>
              <a:gd name="connsiteY15" fmla="*/ 268637 h 2304081"/>
              <a:gd name="connsiteX16" fmla="*/ 79688 w 1467173"/>
              <a:gd name="connsiteY16" fmla="*/ 185979 h 2304081"/>
              <a:gd name="connsiteX17" fmla="*/ 30997 w 1467173"/>
              <a:gd name="connsiteY17" fmla="*/ 118820 h 2304081"/>
              <a:gd name="connsiteX18" fmla="*/ 0 w 1467173"/>
              <a:gd name="connsiteY18" fmla="*/ 0 h 2304081"/>
              <a:gd name="connsiteX19" fmla="*/ 439119 w 1467173"/>
              <a:gd name="connsiteY19" fmla="*/ 82657 h 2304081"/>
              <a:gd name="connsiteX20" fmla="*/ 619932 w 1467173"/>
              <a:gd name="connsiteY20" fmla="*/ 206644 h 2304081"/>
              <a:gd name="connsiteX21" fmla="*/ 780081 w 1467173"/>
              <a:gd name="connsiteY21" fmla="*/ 160149 h 2304081"/>
              <a:gd name="connsiteX22" fmla="*/ 862739 w 1467173"/>
              <a:gd name="connsiteY22" fmla="*/ 134318 h 2304081"/>
              <a:gd name="connsiteX23" fmla="*/ 1177871 w 1467173"/>
              <a:gd name="connsiteY23" fmla="*/ 681925 h 2304081"/>
              <a:gd name="connsiteX24" fmla="*/ 1394848 w 1467173"/>
              <a:gd name="connsiteY24" fmla="*/ 1327688 h 2304081"/>
              <a:gd name="connsiteX25" fmla="*/ 1467173 w 1467173"/>
              <a:gd name="connsiteY25" fmla="*/ 1384515 h 2304081"/>
              <a:gd name="connsiteX26" fmla="*/ 1234698 w 1467173"/>
              <a:gd name="connsiteY26" fmla="*/ 1864962 h 2304081"/>
              <a:gd name="connsiteX27" fmla="*/ 1162373 w 1467173"/>
              <a:gd name="connsiteY27" fmla="*/ 1864962 h 2304081"/>
              <a:gd name="connsiteX28" fmla="*/ 1115878 w 1467173"/>
              <a:gd name="connsiteY28" fmla="*/ 1978617 h 2304081"/>
              <a:gd name="connsiteX29" fmla="*/ 1012556 w 1467173"/>
              <a:gd name="connsiteY29" fmla="*/ 2107769 h 2304081"/>
              <a:gd name="connsiteX30" fmla="*/ 950563 w 1467173"/>
              <a:gd name="connsiteY30" fmla="*/ 2174928 h 2304081"/>
              <a:gd name="connsiteX31" fmla="*/ 919566 w 1467173"/>
              <a:gd name="connsiteY31" fmla="*/ 2252420 h 2304081"/>
              <a:gd name="connsiteX32" fmla="*/ 780081 w 1467173"/>
              <a:gd name="connsiteY32" fmla="*/ 2304081 h 2304081"/>
              <a:gd name="connsiteX33" fmla="*/ 743919 w 1467173"/>
              <a:gd name="connsiteY33" fmla="*/ 2164596 h 2304081"/>
              <a:gd name="connsiteX34" fmla="*/ 712922 w 1467173"/>
              <a:gd name="connsiteY34" fmla="*/ 2195593 h 2304081"/>
              <a:gd name="connsiteX35" fmla="*/ 547607 w 1467173"/>
              <a:gd name="connsiteY35" fmla="*/ 2128434 h 2304081"/>
              <a:gd name="connsiteX36" fmla="*/ 470115 w 1467173"/>
              <a:gd name="connsiteY36" fmla="*/ 1839132 h 2304081"/>
              <a:gd name="connsiteX37" fmla="*/ 444285 w 1467173"/>
              <a:gd name="connsiteY37" fmla="*/ 1730644 h 2304081"/>
              <a:gd name="connsiteX38" fmla="*/ 433953 w 1467173"/>
              <a:gd name="connsiteY38" fmla="*/ 1663484 h 2304081"/>
              <a:gd name="connsiteX39" fmla="*/ 392624 w 1467173"/>
              <a:gd name="connsiteY39" fmla="*/ 1544664 h 2304081"/>
              <a:gd name="connsiteX40" fmla="*/ 315132 w 1467173"/>
              <a:gd name="connsiteY40" fmla="*/ 1332854 h 2304081"/>
              <a:gd name="connsiteX41" fmla="*/ 5166 w 1467173"/>
              <a:gd name="connsiteY41" fmla="*/ 1214034 h 2304081"/>
              <a:gd name="connsiteX0" fmla="*/ 32572 w 1494579"/>
              <a:gd name="connsiteY0" fmla="*/ 1203647 h 2293694"/>
              <a:gd name="connsiteX1" fmla="*/ 32572 w 1494579"/>
              <a:gd name="connsiteY1" fmla="*/ 1151986 h 2293694"/>
              <a:gd name="connsiteX2" fmla="*/ 110064 w 1494579"/>
              <a:gd name="connsiteY2" fmla="*/ 1126155 h 2293694"/>
              <a:gd name="connsiteX3" fmla="*/ 146226 w 1494579"/>
              <a:gd name="connsiteY3" fmla="*/ 1064162 h 2293694"/>
              <a:gd name="connsiteX4" fmla="*/ 151393 w 1494579"/>
              <a:gd name="connsiteY4" fmla="*/ 955674 h 2293694"/>
              <a:gd name="connsiteX5" fmla="*/ 151393 w 1494579"/>
              <a:gd name="connsiteY5" fmla="*/ 888514 h 2293694"/>
              <a:gd name="connsiteX6" fmla="*/ 156559 w 1494579"/>
              <a:gd name="connsiteY6" fmla="*/ 857518 h 2293694"/>
              <a:gd name="connsiteX7" fmla="*/ 151393 w 1494579"/>
              <a:gd name="connsiteY7" fmla="*/ 795525 h 2293694"/>
              <a:gd name="connsiteX8" fmla="*/ 94565 w 1494579"/>
              <a:gd name="connsiteY8" fmla="*/ 759362 h 2293694"/>
              <a:gd name="connsiteX9" fmla="*/ 53237 w 1494579"/>
              <a:gd name="connsiteY9" fmla="*/ 718033 h 2293694"/>
              <a:gd name="connsiteX10" fmla="*/ 78132 w 1494579"/>
              <a:gd name="connsiteY10" fmla="*/ 658074 h 2293694"/>
              <a:gd name="connsiteX11" fmla="*/ 123691 w 1494579"/>
              <a:gd name="connsiteY11" fmla="*/ 578548 h 2293694"/>
              <a:gd name="connsiteX12" fmla="*/ 110389 w 1494579"/>
              <a:gd name="connsiteY12" fmla="*/ 511389 h 2293694"/>
              <a:gd name="connsiteX13" fmla="*/ 68735 w 1494579"/>
              <a:gd name="connsiteY13" fmla="*/ 423565 h 2293694"/>
              <a:gd name="connsiteX14" fmla="*/ 27406 w 1494579"/>
              <a:gd name="connsiteY14" fmla="*/ 320243 h 2293694"/>
              <a:gd name="connsiteX15" fmla="*/ 79067 w 1494579"/>
              <a:gd name="connsiteY15" fmla="*/ 258250 h 2293694"/>
              <a:gd name="connsiteX16" fmla="*/ 107094 w 1494579"/>
              <a:gd name="connsiteY16" fmla="*/ 175592 h 2293694"/>
              <a:gd name="connsiteX17" fmla="*/ 58403 w 1494579"/>
              <a:gd name="connsiteY17" fmla="*/ 108433 h 2293694"/>
              <a:gd name="connsiteX18" fmla="*/ 0 w 1494579"/>
              <a:gd name="connsiteY18" fmla="*/ 0 h 2293694"/>
              <a:gd name="connsiteX19" fmla="*/ 466525 w 1494579"/>
              <a:gd name="connsiteY19" fmla="*/ 72270 h 2293694"/>
              <a:gd name="connsiteX20" fmla="*/ 647338 w 1494579"/>
              <a:gd name="connsiteY20" fmla="*/ 196257 h 2293694"/>
              <a:gd name="connsiteX21" fmla="*/ 807487 w 1494579"/>
              <a:gd name="connsiteY21" fmla="*/ 149762 h 2293694"/>
              <a:gd name="connsiteX22" fmla="*/ 890145 w 1494579"/>
              <a:gd name="connsiteY22" fmla="*/ 123931 h 2293694"/>
              <a:gd name="connsiteX23" fmla="*/ 1205277 w 1494579"/>
              <a:gd name="connsiteY23" fmla="*/ 671538 h 2293694"/>
              <a:gd name="connsiteX24" fmla="*/ 1422254 w 1494579"/>
              <a:gd name="connsiteY24" fmla="*/ 1317301 h 2293694"/>
              <a:gd name="connsiteX25" fmla="*/ 1494579 w 1494579"/>
              <a:gd name="connsiteY25" fmla="*/ 1374128 h 2293694"/>
              <a:gd name="connsiteX26" fmla="*/ 1262104 w 1494579"/>
              <a:gd name="connsiteY26" fmla="*/ 1854575 h 2293694"/>
              <a:gd name="connsiteX27" fmla="*/ 1189779 w 1494579"/>
              <a:gd name="connsiteY27" fmla="*/ 1854575 h 2293694"/>
              <a:gd name="connsiteX28" fmla="*/ 1143284 w 1494579"/>
              <a:gd name="connsiteY28" fmla="*/ 1968230 h 2293694"/>
              <a:gd name="connsiteX29" fmla="*/ 1039962 w 1494579"/>
              <a:gd name="connsiteY29" fmla="*/ 2097382 h 2293694"/>
              <a:gd name="connsiteX30" fmla="*/ 977969 w 1494579"/>
              <a:gd name="connsiteY30" fmla="*/ 2164541 h 2293694"/>
              <a:gd name="connsiteX31" fmla="*/ 946972 w 1494579"/>
              <a:gd name="connsiteY31" fmla="*/ 2242033 h 2293694"/>
              <a:gd name="connsiteX32" fmla="*/ 807487 w 1494579"/>
              <a:gd name="connsiteY32" fmla="*/ 2293694 h 2293694"/>
              <a:gd name="connsiteX33" fmla="*/ 771325 w 1494579"/>
              <a:gd name="connsiteY33" fmla="*/ 2154209 h 2293694"/>
              <a:gd name="connsiteX34" fmla="*/ 740328 w 1494579"/>
              <a:gd name="connsiteY34" fmla="*/ 2185206 h 2293694"/>
              <a:gd name="connsiteX35" fmla="*/ 575013 w 1494579"/>
              <a:gd name="connsiteY35" fmla="*/ 2118047 h 2293694"/>
              <a:gd name="connsiteX36" fmla="*/ 497521 w 1494579"/>
              <a:gd name="connsiteY36" fmla="*/ 1828745 h 2293694"/>
              <a:gd name="connsiteX37" fmla="*/ 471691 w 1494579"/>
              <a:gd name="connsiteY37" fmla="*/ 1720257 h 2293694"/>
              <a:gd name="connsiteX38" fmla="*/ 461359 w 1494579"/>
              <a:gd name="connsiteY38" fmla="*/ 1653097 h 2293694"/>
              <a:gd name="connsiteX39" fmla="*/ 420030 w 1494579"/>
              <a:gd name="connsiteY39" fmla="*/ 1534277 h 2293694"/>
              <a:gd name="connsiteX40" fmla="*/ 342538 w 1494579"/>
              <a:gd name="connsiteY40" fmla="*/ 1322467 h 2293694"/>
              <a:gd name="connsiteX41" fmla="*/ 32572 w 1494579"/>
              <a:gd name="connsiteY41" fmla="*/ 1203647 h 229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4579" h="2293694">
                <a:moveTo>
                  <a:pt x="32572" y="1203647"/>
                </a:moveTo>
                <a:lnTo>
                  <a:pt x="32572" y="1151986"/>
                </a:lnTo>
                <a:lnTo>
                  <a:pt x="110064" y="1126155"/>
                </a:lnTo>
                <a:lnTo>
                  <a:pt x="146226" y="1064162"/>
                </a:lnTo>
                <a:lnTo>
                  <a:pt x="151393" y="955674"/>
                </a:lnTo>
                <a:lnTo>
                  <a:pt x="151393" y="888514"/>
                </a:lnTo>
                <a:lnTo>
                  <a:pt x="156559" y="857518"/>
                </a:lnTo>
                <a:lnTo>
                  <a:pt x="151393" y="795525"/>
                </a:lnTo>
                <a:lnTo>
                  <a:pt x="94565" y="759362"/>
                </a:lnTo>
                <a:lnTo>
                  <a:pt x="53237" y="718033"/>
                </a:lnTo>
                <a:lnTo>
                  <a:pt x="78132" y="658074"/>
                </a:lnTo>
                <a:lnTo>
                  <a:pt x="123691" y="578548"/>
                </a:lnTo>
                <a:lnTo>
                  <a:pt x="110389" y="511389"/>
                </a:lnTo>
                <a:lnTo>
                  <a:pt x="68735" y="423565"/>
                </a:lnTo>
                <a:lnTo>
                  <a:pt x="27406" y="320243"/>
                </a:lnTo>
                <a:lnTo>
                  <a:pt x="79067" y="258250"/>
                </a:lnTo>
                <a:lnTo>
                  <a:pt x="107094" y="175592"/>
                </a:lnTo>
                <a:lnTo>
                  <a:pt x="58403" y="108433"/>
                </a:lnTo>
                <a:lnTo>
                  <a:pt x="0" y="0"/>
                </a:lnTo>
                <a:lnTo>
                  <a:pt x="466525" y="72270"/>
                </a:lnTo>
                <a:lnTo>
                  <a:pt x="647338" y="196257"/>
                </a:lnTo>
                <a:lnTo>
                  <a:pt x="807487" y="149762"/>
                </a:lnTo>
                <a:lnTo>
                  <a:pt x="890145" y="123931"/>
                </a:lnTo>
                <a:lnTo>
                  <a:pt x="1205277" y="671538"/>
                </a:lnTo>
                <a:lnTo>
                  <a:pt x="1422254" y="1317301"/>
                </a:lnTo>
                <a:lnTo>
                  <a:pt x="1494579" y="1374128"/>
                </a:lnTo>
                <a:lnTo>
                  <a:pt x="1262104" y="1854575"/>
                </a:lnTo>
                <a:lnTo>
                  <a:pt x="1189779" y="1854575"/>
                </a:lnTo>
                <a:lnTo>
                  <a:pt x="1143284" y="1968230"/>
                </a:lnTo>
                <a:lnTo>
                  <a:pt x="1039962" y="2097382"/>
                </a:lnTo>
                <a:lnTo>
                  <a:pt x="977969" y="2164541"/>
                </a:lnTo>
                <a:lnTo>
                  <a:pt x="946972" y="2242033"/>
                </a:lnTo>
                <a:lnTo>
                  <a:pt x="807487" y="2293694"/>
                </a:lnTo>
                <a:lnTo>
                  <a:pt x="771325" y="2154209"/>
                </a:lnTo>
                <a:lnTo>
                  <a:pt x="740328" y="2185206"/>
                </a:lnTo>
                <a:lnTo>
                  <a:pt x="575013" y="2118047"/>
                </a:lnTo>
                <a:lnTo>
                  <a:pt x="497521" y="1828745"/>
                </a:lnTo>
                <a:lnTo>
                  <a:pt x="471691" y="1720257"/>
                </a:lnTo>
                <a:lnTo>
                  <a:pt x="461359" y="1653097"/>
                </a:lnTo>
                <a:lnTo>
                  <a:pt x="420030" y="1534277"/>
                </a:lnTo>
                <a:lnTo>
                  <a:pt x="342538" y="1322467"/>
                </a:lnTo>
                <a:lnTo>
                  <a:pt x="32572" y="120364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784901" y="1674712"/>
            <a:ext cx="13989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MANASSEH</a:t>
            </a:r>
          </a:p>
        </p:txBody>
      </p:sp>
      <p:sp>
        <p:nvSpPr>
          <p:cNvPr id="30" name="Freeform 29"/>
          <p:cNvSpPr/>
          <p:nvPr/>
        </p:nvSpPr>
        <p:spPr>
          <a:xfrm rot="21327195">
            <a:off x="4692669" y="2810499"/>
            <a:ext cx="859162" cy="762137"/>
          </a:xfrm>
          <a:custGeom>
            <a:avLst/>
            <a:gdLst>
              <a:gd name="connsiteX0" fmla="*/ 149290 w 821094"/>
              <a:gd name="connsiteY0" fmla="*/ 102637 h 783771"/>
              <a:gd name="connsiteX1" fmla="*/ 261257 w 821094"/>
              <a:gd name="connsiteY1" fmla="*/ 27992 h 783771"/>
              <a:gd name="connsiteX2" fmla="*/ 429209 w 821094"/>
              <a:gd name="connsiteY2" fmla="*/ 0 h 783771"/>
              <a:gd name="connsiteX3" fmla="*/ 503853 w 821094"/>
              <a:gd name="connsiteY3" fmla="*/ 0 h 783771"/>
              <a:gd name="connsiteX4" fmla="*/ 755780 w 821094"/>
              <a:gd name="connsiteY4" fmla="*/ 37322 h 783771"/>
              <a:gd name="connsiteX5" fmla="*/ 821094 w 821094"/>
              <a:gd name="connsiteY5" fmla="*/ 139959 h 783771"/>
              <a:gd name="connsiteX6" fmla="*/ 811764 w 821094"/>
              <a:gd name="connsiteY6" fmla="*/ 270588 h 783771"/>
              <a:gd name="connsiteX7" fmla="*/ 783772 w 821094"/>
              <a:gd name="connsiteY7" fmla="*/ 317241 h 783771"/>
              <a:gd name="connsiteX8" fmla="*/ 727788 w 821094"/>
              <a:gd name="connsiteY8" fmla="*/ 559837 h 783771"/>
              <a:gd name="connsiteX9" fmla="*/ 755780 w 821094"/>
              <a:gd name="connsiteY9" fmla="*/ 783771 h 783771"/>
              <a:gd name="connsiteX10" fmla="*/ 587829 w 821094"/>
              <a:gd name="connsiteY10" fmla="*/ 718457 h 783771"/>
              <a:gd name="connsiteX11" fmla="*/ 503853 w 821094"/>
              <a:gd name="connsiteY11" fmla="*/ 727788 h 783771"/>
              <a:gd name="connsiteX12" fmla="*/ 205274 w 821094"/>
              <a:gd name="connsiteY12" fmla="*/ 531845 h 783771"/>
              <a:gd name="connsiteX13" fmla="*/ 27992 w 821094"/>
              <a:gd name="connsiteY13" fmla="*/ 485192 h 783771"/>
              <a:gd name="connsiteX14" fmla="*/ 0 w 821094"/>
              <a:gd name="connsiteY14" fmla="*/ 233265 h 783771"/>
              <a:gd name="connsiteX15" fmla="*/ 27992 w 821094"/>
              <a:gd name="connsiteY15" fmla="*/ 37322 h 783771"/>
              <a:gd name="connsiteX16" fmla="*/ 214604 w 821094"/>
              <a:gd name="connsiteY16" fmla="*/ 0 h 783771"/>
              <a:gd name="connsiteX0" fmla="*/ 212999 w 821094"/>
              <a:gd name="connsiteY0" fmla="*/ 8948 h 783771"/>
              <a:gd name="connsiteX1" fmla="*/ 261257 w 821094"/>
              <a:gd name="connsiteY1" fmla="*/ 27992 h 783771"/>
              <a:gd name="connsiteX2" fmla="*/ 429209 w 821094"/>
              <a:gd name="connsiteY2" fmla="*/ 0 h 783771"/>
              <a:gd name="connsiteX3" fmla="*/ 503853 w 821094"/>
              <a:gd name="connsiteY3" fmla="*/ 0 h 783771"/>
              <a:gd name="connsiteX4" fmla="*/ 755780 w 821094"/>
              <a:gd name="connsiteY4" fmla="*/ 37322 h 783771"/>
              <a:gd name="connsiteX5" fmla="*/ 821094 w 821094"/>
              <a:gd name="connsiteY5" fmla="*/ 139959 h 783771"/>
              <a:gd name="connsiteX6" fmla="*/ 811764 w 821094"/>
              <a:gd name="connsiteY6" fmla="*/ 270588 h 783771"/>
              <a:gd name="connsiteX7" fmla="*/ 783772 w 821094"/>
              <a:gd name="connsiteY7" fmla="*/ 317241 h 783771"/>
              <a:gd name="connsiteX8" fmla="*/ 727788 w 821094"/>
              <a:gd name="connsiteY8" fmla="*/ 559837 h 783771"/>
              <a:gd name="connsiteX9" fmla="*/ 755780 w 821094"/>
              <a:gd name="connsiteY9" fmla="*/ 783771 h 783771"/>
              <a:gd name="connsiteX10" fmla="*/ 587829 w 821094"/>
              <a:gd name="connsiteY10" fmla="*/ 718457 h 783771"/>
              <a:gd name="connsiteX11" fmla="*/ 503853 w 821094"/>
              <a:gd name="connsiteY11" fmla="*/ 727788 h 783771"/>
              <a:gd name="connsiteX12" fmla="*/ 205274 w 821094"/>
              <a:gd name="connsiteY12" fmla="*/ 531845 h 783771"/>
              <a:gd name="connsiteX13" fmla="*/ 27992 w 821094"/>
              <a:gd name="connsiteY13" fmla="*/ 485192 h 783771"/>
              <a:gd name="connsiteX14" fmla="*/ 0 w 821094"/>
              <a:gd name="connsiteY14" fmla="*/ 233265 h 783771"/>
              <a:gd name="connsiteX15" fmla="*/ 27992 w 821094"/>
              <a:gd name="connsiteY15" fmla="*/ 37322 h 783771"/>
              <a:gd name="connsiteX16" fmla="*/ 214604 w 821094"/>
              <a:gd name="connsiteY16" fmla="*/ 0 h 783771"/>
              <a:gd name="connsiteX0" fmla="*/ 212999 w 821094"/>
              <a:gd name="connsiteY0" fmla="*/ 8948 h 783771"/>
              <a:gd name="connsiteX1" fmla="*/ 261257 w 821094"/>
              <a:gd name="connsiteY1" fmla="*/ 27992 h 783771"/>
              <a:gd name="connsiteX2" fmla="*/ 429209 w 821094"/>
              <a:gd name="connsiteY2" fmla="*/ 0 h 783771"/>
              <a:gd name="connsiteX3" fmla="*/ 503853 w 821094"/>
              <a:gd name="connsiteY3" fmla="*/ 0 h 783771"/>
              <a:gd name="connsiteX4" fmla="*/ 755780 w 821094"/>
              <a:gd name="connsiteY4" fmla="*/ 37322 h 783771"/>
              <a:gd name="connsiteX5" fmla="*/ 821094 w 821094"/>
              <a:gd name="connsiteY5" fmla="*/ 139959 h 783771"/>
              <a:gd name="connsiteX6" fmla="*/ 811764 w 821094"/>
              <a:gd name="connsiteY6" fmla="*/ 270588 h 783771"/>
              <a:gd name="connsiteX7" fmla="*/ 783772 w 821094"/>
              <a:gd name="connsiteY7" fmla="*/ 317241 h 783771"/>
              <a:gd name="connsiteX8" fmla="*/ 727788 w 821094"/>
              <a:gd name="connsiteY8" fmla="*/ 559837 h 783771"/>
              <a:gd name="connsiteX9" fmla="*/ 755780 w 821094"/>
              <a:gd name="connsiteY9" fmla="*/ 783771 h 783771"/>
              <a:gd name="connsiteX10" fmla="*/ 587829 w 821094"/>
              <a:gd name="connsiteY10" fmla="*/ 718457 h 783771"/>
              <a:gd name="connsiteX11" fmla="*/ 503853 w 821094"/>
              <a:gd name="connsiteY11" fmla="*/ 727788 h 783771"/>
              <a:gd name="connsiteX12" fmla="*/ 357674 w 821094"/>
              <a:gd name="connsiteY12" fmla="*/ 617570 h 783771"/>
              <a:gd name="connsiteX13" fmla="*/ 27992 w 821094"/>
              <a:gd name="connsiteY13" fmla="*/ 485192 h 783771"/>
              <a:gd name="connsiteX14" fmla="*/ 0 w 821094"/>
              <a:gd name="connsiteY14" fmla="*/ 233265 h 783771"/>
              <a:gd name="connsiteX15" fmla="*/ 27992 w 821094"/>
              <a:gd name="connsiteY15" fmla="*/ 37322 h 783771"/>
              <a:gd name="connsiteX16" fmla="*/ 214604 w 821094"/>
              <a:gd name="connsiteY16" fmla="*/ 0 h 783771"/>
              <a:gd name="connsiteX0" fmla="*/ 212999 w 821094"/>
              <a:gd name="connsiteY0" fmla="*/ 8948 h 783771"/>
              <a:gd name="connsiteX1" fmla="*/ 261257 w 821094"/>
              <a:gd name="connsiteY1" fmla="*/ 27992 h 783771"/>
              <a:gd name="connsiteX2" fmla="*/ 429209 w 821094"/>
              <a:gd name="connsiteY2" fmla="*/ 0 h 783771"/>
              <a:gd name="connsiteX3" fmla="*/ 503853 w 821094"/>
              <a:gd name="connsiteY3" fmla="*/ 0 h 783771"/>
              <a:gd name="connsiteX4" fmla="*/ 755780 w 821094"/>
              <a:gd name="connsiteY4" fmla="*/ 37322 h 783771"/>
              <a:gd name="connsiteX5" fmla="*/ 821094 w 821094"/>
              <a:gd name="connsiteY5" fmla="*/ 139959 h 783771"/>
              <a:gd name="connsiteX6" fmla="*/ 811764 w 821094"/>
              <a:gd name="connsiteY6" fmla="*/ 270588 h 783771"/>
              <a:gd name="connsiteX7" fmla="*/ 783772 w 821094"/>
              <a:gd name="connsiteY7" fmla="*/ 317241 h 783771"/>
              <a:gd name="connsiteX8" fmla="*/ 727788 w 821094"/>
              <a:gd name="connsiteY8" fmla="*/ 559837 h 783771"/>
              <a:gd name="connsiteX9" fmla="*/ 755780 w 821094"/>
              <a:gd name="connsiteY9" fmla="*/ 783771 h 783771"/>
              <a:gd name="connsiteX10" fmla="*/ 587829 w 821094"/>
              <a:gd name="connsiteY10" fmla="*/ 718457 h 783771"/>
              <a:gd name="connsiteX11" fmla="*/ 503853 w 821094"/>
              <a:gd name="connsiteY11" fmla="*/ 727788 h 783771"/>
              <a:gd name="connsiteX12" fmla="*/ 357674 w 821094"/>
              <a:gd name="connsiteY12" fmla="*/ 617570 h 783771"/>
              <a:gd name="connsiteX13" fmla="*/ 335708 w 821094"/>
              <a:gd name="connsiteY13" fmla="*/ 597548 h 783771"/>
              <a:gd name="connsiteX14" fmla="*/ 27992 w 821094"/>
              <a:gd name="connsiteY14" fmla="*/ 485192 h 783771"/>
              <a:gd name="connsiteX15" fmla="*/ 0 w 821094"/>
              <a:gd name="connsiteY15" fmla="*/ 233265 h 783771"/>
              <a:gd name="connsiteX16" fmla="*/ 27992 w 821094"/>
              <a:gd name="connsiteY16" fmla="*/ 37322 h 783771"/>
              <a:gd name="connsiteX17" fmla="*/ 214604 w 821094"/>
              <a:gd name="connsiteY17" fmla="*/ 0 h 783771"/>
              <a:gd name="connsiteX0" fmla="*/ 212999 w 821094"/>
              <a:gd name="connsiteY0" fmla="*/ 8948 h 783771"/>
              <a:gd name="connsiteX1" fmla="*/ 261257 w 821094"/>
              <a:gd name="connsiteY1" fmla="*/ 27992 h 783771"/>
              <a:gd name="connsiteX2" fmla="*/ 429209 w 821094"/>
              <a:gd name="connsiteY2" fmla="*/ 0 h 783771"/>
              <a:gd name="connsiteX3" fmla="*/ 503853 w 821094"/>
              <a:gd name="connsiteY3" fmla="*/ 0 h 783771"/>
              <a:gd name="connsiteX4" fmla="*/ 755780 w 821094"/>
              <a:gd name="connsiteY4" fmla="*/ 37322 h 783771"/>
              <a:gd name="connsiteX5" fmla="*/ 821094 w 821094"/>
              <a:gd name="connsiteY5" fmla="*/ 139959 h 783771"/>
              <a:gd name="connsiteX6" fmla="*/ 811764 w 821094"/>
              <a:gd name="connsiteY6" fmla="*/ 270588 h 783771"/>
              <a:gd name="connsiteX7" fmla="*/ 783772 w 821094"/>
              <a:gd name="connsiteY7" fmla="*/ 317241 h 783771"/>
              <a:gd name="connsiteX8" fmla="*/ 727788 w 821094"/>
              <a:gd name="connsiteY8" fmla="*/ 559837 h 783771"/>
              <a:gd name="connsiteX9" fmla="*/ 755780 w 821094"/>
              <a:gd name="connsiteY9" fmla="*/ 783771 h 783771"/>
              <a:gd name="connsiteX10" fmla="*/ 587829 w 821094"/>
              <a:gd name="connsiteY10" fmla="*/ 718457 h 783771"/>
              <a:gd name="connsiteX11" fmla="*/ 503853 w 821094"/>
              <a:gd name="connsiteY11" fmla="*/ 727788 h 783771"/>
              <a:gd name="connsiteX12" fmla="*/ 357674 w 821094"/>
              <a:gd name="connsiteY12" fmla="*/ 617570 h 783771"/>
              <a:gd name="connsiteX13" fmla="*/ 335708 w 821094"/>
              <a:gd name="connsiteY13" fmla="*/ 597548 h 783771"/>
              <a:gd name="connsiteX14" fmla="*/ 27992 w 821094"/>
              <a:gd name="connsiteY14" fmla="*/ 485192 h 783771"/>
              <a:gd name="connsiteX15" fmla="*/ 0 w 821094"/>
              <a:gd name="connsiteY15" fmla="*/ 233265 h 783771"/>
              <a:gd name="connsiteX16" fmla="*/ 27992 w 821094"/>
              <a:gd name="connsiteY16" fmla="*/ 37322 h 783771"/>
              <a:gd name="connsiteX17" fmla="*/ 214604 w 821094"/>
              <a:gd name="connsiteY17" fmla="*/ 0 h 783771"/>
              <a:gd name="connsiteX0" fmla="*/ 270732 w 878827"/>
              <a:gd name="connsiteY0" fmla="*/ 8948 h 783771"/>
              <a:gd name="connsiteX1" fmla="*/ 318990 w 878827"/>
              <a:gd name="connsiteY1" fmla="*/ 27992 h 783771"/>
              <a:gd name="connsiteX2" fmla="*/ 486942 w 878827"/>
              <a:gd name="connsiteY2" fmla="*/ 0 h 783771"/>
              <a:gd name="connsiteX3" fmla="*/ 561586 w 878827"/>
              <a:gd name="connsiteY3" fmla="*/ 0 h 783771"/>
              <a:gd name="connsiteX4" fmla="*/ 813513 w 878827"/>
              <a:gd name="connsiteY4" fmla="*/ 37322 h 783771"/>
              <a:gd name="connsiteX5" fmla="*/ 878827 w 878827"/>
              <a:gd name="connsiteY5" fmla="*/ 139959 h 783771"/>
              <a:gd name="connsiteX6" fmla="*/ 869497 w 878827"/>
              <a:gd name="connsiteY6" fmla="*/ 270588 h 783771"/>
              <a:gd name="connsiteX7" fmla="*/ 841505 w 878827"/>
              <a:gd name="connsiteY7" fmla="*/ 317241 h 783771"/>
              <a:gd name="connsiteX8" fmla="*/ 785521 w 878827"/>
              <a:gd name="connsiteY8" fmla="*/ 559837 h 783771"/>
              <a:gd name="connsiteX9" fmla="*/ 813513 w 878827"/>
              <a:gd name="connsiteY9" fmla="*/ 783771 h 783771"/>
              <a:gd name="connsiteX10" fmla="*/ 645562 w 878827"/>
              <a:gd name="connsiteY10" fmla="*/ 718457 h 783771"/>
              <a:gd name="connsiteX11" fmla="*/ 561586 w 878827"/>
              <a:gd name="connsiteY11" fmla="*/ 727788 h 783771"/>
              <a:gd name="connsiteX12" fmla="*/ 415407 w 878827"/>
              <a:gd name="connsiteY12" fmla="*/ 617570 h 783771"/>
              <a:gd name="connsiteX13" fmla="*/ 393441 w 878827"/>
              <a:gd name="connsiteY13" fmla="*/ 597548 h 783771"/>
              <a:gd name="connsiteX14" fmla="*/ 0 w 878827"/>
              <a:gd name="connsiteY14" fmla="*/ 513767 h 783771"/>
              <a:gd name="connsiteX15" fmla="*/ 57733 w 878827"/>
              <a:gd name="connsiteY15" fmla="*/ 233265 h 783771"/>
              <a:gd name="connsiteX16" fmla="*/ 85725 w 878827"/>
              <a:gd name="connsiteY16" fmla="*/ 37322 h 783771"/>
              <a:gd name="connsiteX17" fmla="*/ 272337 w 878827"/>
              <a:gd name="connsiteY17" fmla="*/ 0 h 783771"/>
              <a:gd name="connsiteX0" fmla="*/ 270732 w 878827"/>
              <a:gd name="connsiteY0" fmla="*/ 8948 h 783771"/>
              <a:gd name="connsiteX1" fmla="*/ 318990 w 878827"/>
              <a:gd name="connsiteY1" fmla="*/ 27992 h 783771"/>
              <a:gd name="connsiteX2" fmla="*/ 486942 w 878827"/>
              <a:gd name="connsiteY2" fmla="*/ 0 h 783771"/>
              <a:gd name="connsiteX3" fmla="*/ 561586 w 878827"/>
              <a:gd name="connsiteY3" fmla="*/ 0 h 783771"/>
              <a:gd name="connsiteX4" fmla="*/ 813513 w 878827"/>
              <a:gd name="connsiteY4" fmla="*/ 37322 h 783771"/>
              <a:gd name="connsiteX5" fmla="*/ 878827 w 878827"/>
              <a:gd name="connsiteY5" fmla="*/ 139959 h 783771"/>
              <a:gd name="connsiteX6" fmla="*/ 869497 w 878827"/>
              <a:gd name="connsiteY6" fmla="*/ 270588 h 783771"/>
              <a:gd name="connsiteX7" fmla="*/ 841505 w 878827"/>
              <a:gd name="connsiteY7" fmla="*/ 317241 h 783771"/>
              <a:gd name="connsiteX8" fmla="*/ 785521 w 878827"/>
              <a:gd name="connsiteY8" fmla="*/ 559837 h 783771"/>
              <a:gd name="connsiteX9" fmla="*/ 813513 w 878827"/>
              <a:gd name="connsiteY9" fmla="*/ 783771 h 783771"/>
              <a:gd name="connsiteX10" fmla="*/ 645562 w 878827"/>
              <a:gd name="connsiteY10" fmla="*/ 718457 h 783771"/>
              <a:gd name="connsiteX11" fmla="*/ 561586 w 878827"/>
              <a:gd name="connsiteY11" fmla="*/ 727788 h 783771"/>
              <a:gd name="connsiteX12" fmla="*/ 415407 w 878827"/>
              <a:gd name="connsiteY12" fmla="*/ 617570 h 783771"/>
              <a:gd name="connsiteX13" fmla="*/ 393441 w 878827"/>
              <a:gd name="connsiteY13" fmla="*/ 597548 h 783771"/>
              <a:gd name="connsiteX14" fmla="*/ 0 w 878827"/>
              <a:gd name="connsiteY14" fmla="*/ 513767 h 783771"/>
              <a:gd name="connsiteX15" fmla="*/ 57733 w 878827"/>
              <a:gd name="connsiteY15" fmla="*/ 233265 h 783771"/>
              <a:gd name="connsiteX16" fmla="*/ 85725 w 878827"/>
              <a:gd name="connsiteY16" fmla="*/ 37322 h 783771"/>
              <a:gd name="connsiteX17" fmla="*/ 272337 w 878827"/>
              <a:gd name="connsiteY17" fmla="*/ 0 h 783771"/>
              <a:gd name="connsiteX0" fmla="*/ 270732 w 878827"/>
              <a:gd name="connsiteY0" fmla="*/ 8948 h 783771"/>
              <a:gd name="connsiteX1" fmla="*/ 318990 w 878827"/>
              <a:gd name="connsiteY1" fmla="*/ 27992 h 783771"/>
              <a:gd name="connsiteX2" fmla="*/ 486942 w 878827"/>
              <a:gd name="connsiteY2" fmla="*/ 0 h 783771"/>
              <a:gd name="connsiteX3" fmla="*/ 561586 w 878827"/>
              <a:gd name="connsiteY3" fmla="*/ 0 h 783771"/>
              <a:gd name="connsiteX4" fmla="*/ 813513 w 878827"/>
              <a:gd name="connsiteY4" fmla="*/ 37322 h 783771"/>
              <a:gd name="connsiteX5" fmla="*/ 878827 w 878827"/>
              <a:gd name="connsiteY5" fmla="*/ 139959 h 783771"/>
              <a:gd name="connsiteX6" fmla="*/ 869497 w 878827"/>
              <a:gd name="connsiteY6" fmla="*/ 270588 h 783771"/>
              <a:gd name="connsiteX7" fmla="*/ 841505 w 878827"/>
              <a:gd name="connsiteY7" fmla="*/ 317241 h 783771"/>
              <a:gd name="connsiteX8" fmla="*/ 785521 w 878827"/>
              <a:gd name="connsiteY8" fmla="*/ 559837 h 783771"/>
              <a:gd name="connsiteX9" fmla="*/ 813513 w 878827"/>
              <a:gd name="connsiteY9" fmla="*/ 783771 h 783771"/>
              <a:gd name="connsiteX10" fmla="*/ 645562 w 878827"/>
              <a:gd name="connsiteY10" fmla="*/ 718457 h 783771"/>
              <a:gd name="connsiteX11" fmla="*/ 561586 w 878827"/>
              <a:gd name="connsiteY11" fmla="*/ 727788 h 783771"/>
              <a:gd name="connsiteX12" fmla="*/ 415407 w 878827"/>
              <a:gd name="connsiteY12" fmla="*/ 617570 h 783771"/>
              <a:gd name="connsiteX13" fmla="*/ 374391 w 878827"/>
              <a:gd name="connsiteY13" fmla="*/ 597548 h 783771"/>
              <a:gd name="connsiteX14" fmla="*/ 0 w 878827"/>
              <a:gd name="connsiteY14" fmla="*/ 513767 h 783771"/>
              <a:gd name="connsiteX15" fmla="*/ 57733 w 878827"/>
              <a:gd name="connsiteY15" fmla="*/ 233265 h 783771"/>
              <a:gd name="connsiteX16" fmla="*/ 85725 w 878827"/>
              <a:gd name="connsiteY16" fmla="*/ 37322 h 783771"/>
              <a:gd name="connsiteX17" fmla="*/ 272337 w 878827"/>
              <a:gd name="connsiteY17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8827" h="783771">
                <a:moveTo>
                  <a:pt x="270732" y="8948"/>
                </a:moveTo>
                <a:lnTo>
                  <a:pt x="318990" y="27992"/>
                </a:lnTo>
                <a:lnTo>
                  <a:pt x="486942" y="0"/>
                </a:lnTo>
                <a:lnTo>
                  <a:pt x="561586" y="0"/>
                </a:lnTo>
                <a:lnTo>
                  <a:pt x="813513" y="37322"/>
                </a:lnTo>
                <a:lnTo>
                  <a:pt x="878827" y="139959"/>
                </a:lnTo>
                <a:lnTo>
                  <a:pt x="869497" y="270588"/>
                </a:lnTo>
                <a:lnTo>
                  <a:pt x="841505" y="317241"/>
                </a:lnTo>
                <a:lnTo>
                  <a:pt x="785521" y="559837"/>
                </a:lnTo>
                <a:lnTo>
                  <a:pt x="813513" y="783771"/>
                </a:lnTo>
                <a:lnTo>
                  <a:pt x="645562" y="718457"/>
                </a:lnTo>
                <a:lnTo>
                  <a:pt x="561586" y="727788"/>
                </a:lnTo>
                <a:lnTo>
                  <a:pt x="415407" y="617570"/>
                </a:lnTo>
                <a:lnTo>
                  <a:pt x="374391" y="597548"/>
                </a:lnTo>
                <a:cubicBezTo>
                  <a:pt x="167044" y="645821"/>
                  <a:pt x="102572" y="636944"/>
                  <a:pt x="0" y="513767"/>
                </a:cubicBezTo>
                <a:lnTo>
                  <a:pt x="57733" y="233265"/>
                </a:lnTo>
                <a:lnTo>
                  <a:pt x="85725" y="37322"/>
                </a:lnTo>
                <a:lnTo>
                  <a:pt x="272337" y="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Freeform 30"/>
          <p:cNvSpPr/>
          <p:nvPr/>
        </p:nvSpPr>
        <p:spPr>
          <a:xfrm rot="21327195">
            <a:off x="4577883" y="1716350"/>
            <a:ext cx="1266414" cy="2324784"/>
          </a:xfrm>
          <a:custGeom>
            <a:avLst/>
            <a:gdLst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876300 w 1295400"/>
              <a:gd name="connsiteY42" fmla="*/ 165735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962025 w 1295400"/>
              <a:gd name="connsiteY43" fmla="*/ 131445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895350 w 1295400"/>
              <a:gd name="connsiteY44" fmla="*/ 112395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619125 w 1295400"/>
              <a:gd name="connsiteY45" fmla="*/ 112395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419100 w 1295400"/>
              <a:gd name="connsiteY46" fmla="*/ 1133475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171450 w 1295400"/>
              <a:gd name="connsiteY47" fmla="*/ 118110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52400 w 1295400"/>
              <a:gd name="connsiteY3" fmla="*/ 438150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38100 w 1295400"/>
              <a:gd name="connsiteY47" fmla="*/ 102870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14300 w 1295400"/>
              <a:gd name="connsiteY2" fmla="*/ 561975 h 2390775"/>
              <a:gd name="connsiteX3" fmla="*/ 124428 w 1295400"/>
              <a:gd name="connsiteY3" fmla="*/ 435913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38100 w 1295400"/>
              <a:gd name="connsiteY47" fmla="*/ 1028700 h 2390775"/>
              <a:gd name="connsiteX0" fmla="*/ 0 w 1295400"/>
              <a:gd name="connsiteY0" fmla="*/ 1000125 h 2390775"/>
              <a:gd name="connsiteX1" fmla="*/ 76200 w 1295400"/>
              <a:gd name="connsiteY1" fmla="*/ 781050 h 2390775"/>
              <a:gd name="connsiteX2" fmla="*/ 102415 w 1295400"/>
              <a:gd name="connsiteY2" fmla="*/ 534297 h 2390775"/>
              <a:gd name="connsiteX3" fmla="*/ 124428 w 1295400"/>
              <a:gd name="connsiteY3" fmla="*/ 435913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38100 w 1295400"/>
              <a:gd name="connsiteY47" fmla="*/ 1028700 h 2390775"/>
              <a:gd name="connsiteX0" fmla="*/ 0 w 1295400"/>
              <a:gd name="connsiteY0" fmla="*/ 1000125 h 2390775"/>
              <a:gd name="connsiteX1" fmla="*/ 50206 w 1295400"/>
              <a:gd name="connsiteY1" fmla="*/ 753816 h 2390775"/>
              <a:gd name="connsiteX2" fmla="*/ 102415 w 1295400"/>
              <a:gd name="connsiteY2" fmla="*/ 534297 h 2390775"/>
              <a:gd name="connsiteX3" fmla="*/ 124428 w 1295400"/>
              <a:gd name="connsiteY3" fmla="*/ 435913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85825 w 1295400"/>
              <a:gd name="connsiteY41" fmla="*/ 1666875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38100 w 1295400"/>
              <a:gd name="connsiteY47" fmla="*/ 1028700 h 2390775"/>
              <a:gd name="connsiteX0" fmla="*/ 0 w 1295400"/>
              <a:gd name="connsiteY0" fmla="*/ 1000125 h 2390775"/>
              <a:gd name="connsiteX1" fmla="*/ 50206 w 1295400"/>
              <a:gd name="connsiteY1" fmla="*/ 753816 h 2390775"/>
              <a:gd name="connsiteX2" fmla="*/ 102415 w 1295400"/>
              <a:gd name="connsiteY2" fmla="*/ 534297 h 2390775"/>
              <a:gd name="connsiteX3" fmla="*/ 124428 w 1295400"/>
              <a:gd name="connsiteY3" fmla="*/ 435913 h 2390775"/>
              <a:gd name="connsiteX4" fmla="*/ 133350 w 1295400"/>
              <a:gd name="connsiteY4" fmla="*/ 276225 h 2390775"/>
              <a:gd name="connsiteX5" fmla="*/ 161925 w 1295400"/>
              <a:gd name="connsiteY5" fmla="*/ 209550 h 2390775"/>
              <a:gd name="connsiteX6" fmla="*/ 161925 w 1295400"/>
              <a:gd name="connsiteY6" fmla="*/ 38100 h 2390775"/>
              <a:gd name="connsiteX7" fmla="*/ 190500 w 1295400"/>
              <a:gd name="connsiteY7" fmla="*/ 0 h 2390775"/>
              <a:gd name="connsiteX8" fmla="*/ 276225 w 1295400"/>
              <a:gd name="connsiteY8" fmla="*/ 19050 h 2390775"/>
              <a:gd name="connsiteX9" fmla="*/ 304800 w 1295400"/>
              <a:gd name="connsiteY9" fmla="*/ 104775 h 2390775"/>
              <a:gd name="connsiteX10" fmla="*/ 323850 w 1295400"/>
              <a:gd name="connsiteY10" fmla="*/ 190500 h 2390775"/>
              <a:gd name="connsiteX11" fmla="*/ 428625 w 1295400"/>
              <a:gd name="connsiteY11" fmla="*/ 333375 h 2390775"/>
              <a:gd name="connsiteX12" fmla="*/ 552450 w 1295400"/>
              <a:gd name="connsiteY12" fmla="*/ 352425 h 2390775"/>
              <a:gd name="connsiteX13" fmla="*/ 619125 w 1295400"/>
              <a:gd name="connsiteY13" fmla="*/ 485775 h 2390775"/>
              <a:gd name="connsiteX14" fmla="*/ 619125 w 1295400"/>
              <a:gd name="connsiteY14" fmla="*/ 571500 h 2390775"/>
              <a:gd name="connsiteX15" fmla="*/ 800100 w 1295400"/>
              <a:gd name="connsiteY15" fmla="*/ 657225 h 2390775"/>
              <a:gd name="connsiteX16" fmla="*/ 800100 w 1295400"/>
              <a:gd name="connsiteY16" fmla="*/ 771525 h 2390775"/>
              <a:gd name="connsiteX17" fmla="*/ 971550 w 1295400"/>
              <a:gd name="connsiteY17" fmla="*/ 952500 h 2390775"/>
              <a:gd name="connsiteX18" fmla="*/ 1057275 w 1295400"/>
              <a:gd name="connsiteY18" fmla="*/ 866775 h 2390775"/>
              <a:gd name="connsiteX19" fmla="*/ 1181100 w 1295400"/>
              <a:gd name="connsiteY19" fmla="*/ 790575 h 2390775"/>
              <a:gd name="connsiteX20" fmla="*/ 1295400 w 1295400"/>
              <a:gd name="connsiteY20" fmla="*/ 790575 h 2390775"/>
              <a:gd name="connsiteX21" fmla="*/ 1209675 w 1295400"/>
              <a:gd name="connsiteY21" fmla="*/ 1019175 h 2390775"/>
              <a:gd name="connsiteX22" fmla="*/ 1209675 w 1295400"/>
              <a:gd name="connsiteY22" fmla="*/ 1038225 h 2390775"/>
              <a:gd name="connsiteX23" fmla="*/ 1238250 w 1295400"/>
              <a:gd name="connsiteY23" fmla="*/ 1123950 h 2390775"/>
              <a:gd name="connsiteX24" fmla="*/ 1257300 w 1295400"/>
              <a:gd name="connsiteY24" fmla="*/ 1200150 h 2390775"/>
              <a:gd name="connsiteX25" fmla="*/ 1266825 w 1295400"/>
              <a:gd name="connsiteY25" fmla="*/ 1295400 h 2390775"/>
              <a:gd name="connsiteX26" fmla="*/ 1266825 w 1295400"/>
              <a:gd name="connsiteY26" fmla="*/ 1371600 h 2390775"/>
              <a:gd name="connsiteX27" fmla="*/ 1238250 w 1295400"/>
              <a:gd name="connsiteY27" fmla="*/ 1466850 h 2390775"/>
              <a:gd name="connsiteX28" fmla="*/ 1209675 w 1295400"/>
              <a:gd name="connsiteY28" fmla="*/ 1590675 h 2390775"/>
              <a:gd name="connsiteX29" fmla="*/ 1209675 w 1295400"/>
              <a:gd name="connsiteY29" fmla="*/ 1609725 h 2390775"/>
              <a:gd name="connsiteX30" fmla="*/ 1200150 w 1295400"/>
              <a:gd name="connsiteY30" fmla="*/ 1666875 h 2390775"/>
              <a:gd name="connsiteX31" fmla="*/ 1181100 w 1295400"/>
              <a:gd name="connsiteY31" fmla="*/ 1743075 h 2390775"/>
              <a:gd name="connsiteX32" fmla="*/ 1219200 w 1295400"/>
              <a:gd name="connsiteY32" fmla="*/ 1838325 h 2390775"/>
              <a:gd name="connsiteX33" fmla="*/ 1200150 w 1295400"/>
              <a:gd name="connsiteY33" fmla="*/ 1924050 h 2390775"/>
              <a:gd name="connsiteX34" fmla="*/ 1181100 w 1295400"/>
              <a:gd name="connsiteY34" fmla="*/ 1981200 h 2390775"/>
              <a:gd name="connsiteX35" fmla="*/ 1209675 w 1295400"/>
              <a:gd name="connsiteY35" fmla="*/ 2066925 h 2390775"/>
              <a:gd name="connsiteX36" fmla="*/ 1209675 w 1295400"/>
              <a:gd name="connsiteY36" fmla="*/ 2181225 h 2390775"/>
              <a:gd name="connsiteX37" fmla="*/ 1219200 w 1295400"/>
              <a:gd name="connsiteY37" fmla="*/ 2305050 h 2390775"/>
              <a:gd name="connsiteX38" fmla="*/ 1143000 w 1295400"/>
              <a:gd name="connsiteY38" fmla="*/ 2390775 h 2390775"/>
              <a:gd name="connsiteX39" fmla="*/ 933450 w 1295400"/>
              <a:gd name="connsiteY39" fmla="*/ 2295525 h 2390775"/>
              <a:gd name="connsiteX40" fmla="*/ 895350 w 1295400"/>
              <a:gd name="connsiteY40" fmla="*/ 1895475 h 2390775"/>
              <a:gd name="connsiteX41" fmla="*/ 876941 w 1295400"/>
              <a:gd name="connsiteY41" fmla="*/ 1671076 h 2390775"/>
              <a:gd name="connsiteX42" fmla="*/ 952500 w 1295400"/>
              <a:gd name="connsiteY42" fmla="*/ 1304925 h 2390775"/>
              <a:gd name="connsiteX43" fmla="*/ 885825 w 1295400"/>
              <a:gd name="connsiteY43" fmla="*/ 1152525 h 2390775"/>
              <a:gd name="connsiteX44" fmla="*/ 628650 w 1295400"/>
              <a:gd name="connsiteY44" fmla="*/ 1133475 h 2390775"/>
              <a:gd name="connsiteX45" fmla="*/ 447675 w 1295400"/>
              <a:gd name="connsiteY45" fmla="*/ 1143000 h 2390775"/>
              <a:gd name="connsiteX46" fmla="*/ 219075 w 1295400"/>
              <a:gd name="connsiteY46" fmla="*/ 1181100 h 2390775"/>
              <a:gd name="connsiteX47" fmla="*/ 38100 w 1295400"/>
              <a:gd name="connsiteY47" fmla="*/ 102870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5400" h="2390775">
                <a:moveTo>
                  <a:pt x="0" y="1000125"/>
                </a:moveTo>
                <a:lnTo>
                  <a:pt x="50206" y="753816"/>
                </a:lnTo>
                <a:lnTo>
                  <a:pt x="102415" y="534297"/>
                </a:lnTo>
                <a:lnTo>
                  <a:pt x="124428" y="435913"/>
                </a:lnTo>
                <a:lnTo>
                  <a:pt x="133350" y="276225"/>
                </a:lnTo>
                <a:lnTo>
                  <a:pt x="161925" y="209550"/>
                </a:lnTo>
                <a:lnTo>
                  <a:pt x="161925" y="38100"/>
                </a:lnTo>
                <a:lnTo>
                  <a:pt x="190500" y="0"/>
                </a:lnTo>
                <a:lnTo>
                  <a:pt x="276225" y="19050"/>
                </a:lnTo>
                <a:lnTo>
                  <a:pt x="304800" y="104775"/>
                </a:lnTo>
                <a:lnTo>
                  <a:pt x="323850" y="190500"/>
                </a:lnTo>
                <a:lnTo>
                  <a:pt x="428625" y="333375"/>
                </a:lnTo>
                <a:lnTo>
                  <a:pt x="552450" y="352425"/>
                </a:lnTo>
                <a:lnTo>
                  <a:pt x="619125" y="485775"/>
                </a:lnTo>
                <a:lnTo>
                  <a:pt x="619125" y="571500"/>
                </a:lnTo>
                <a:lnTo>
                  <a:pt x="800100" y="657225"/>
                </a:lnTo>
                <a:lnTo>
                  <a:pt x="800100" y="771525"/>
                </a:lnTo>
                <a:lnTo>
                  <a:pt x="971550" y="952500"/>
                </a:lnTo>
                <a:lnTo>
                  <a:pt x="1057275" y="866775"/>
                </a:lnTo>
                <a:lnTo>
                  <a:pt x="1181100" y="790575"/>
                </a:lnTo>
                <a:lnTo>
                  <a:pt x="1295400" y="790575"/>
                </a:lnTo>
                <a:lnTo>
                  <a:pt x="1209675" y="1019175"/>
                </a:lnTo>
                <a:lnTo>
                  <a:pt x="1209675" y="1038225"/>
                </a:lnTo>
                <a:lnTo>
                  <a:pt x="1238250" y="1123950"/>
                </a:lnTo>
                <a:lnTo>
                  <a:pt x="1257300" y="1200150"/>
                </a:lnTo>
                <a:lnTo>
                  <a:pt x="1266825" y="1295400"/>
                </a:lnTo>
                <a:lnTo>
                  <a:pt x="1266825" y="1371600"/>
                </a:lnTo>
                <a:lnTo>
                  <a:pt x="1238250" y="1466850"/>
                </a:lnTo>
                <a:lnTo>
                  <a:pt x="1209675" y="1590675"/>
                </a:lnTo>
                <a:lnTo>
                  <a:pt x="1209675" y="1609725"/>
                </a:lnTo>
                <a:lnTo>
                  <a:pt x="1200150" y="1666875"/>
                </a:lnTo>
                <a:lnTo>
                  <a:pt x="1181100" y="1743075"/>
                </a:lnTo>
                <a:lnTo>
                  <a:pt x="1219200" y="1838325"/>
                </a:lnTo>
                <a:lnTo>
                  <a:pt x="1200150" y="1924050"/>
                </a:lnTo>
                <a:lnTo>
                  <a:pt x="1181100" y="1981200"/>
                </a:lnTo>
                <a:lnTo>
                  <a:pt x="1209675" y="2066925"/>
                </a:lnTo>
                <a:lnTo>
                  <a:pt x="1209675" y="2181225"/>
                </a:lnTo>
                <a:lnTo>
                  <a:pt x="1219200" y="2305050"/>
                </a:lnTo>
                <a:lnTo>
                  <a:pt x="1143000" y="2390775"/>
                </a:lnTo>
                <a:lnTo>
                  <a:pt x="933450" y="2295525"/>
                </a:lnTo>
                <a:lnTo>
                  <a:pt x="895350" y="1895475"/>
                </a:lnTo>
                <a:lnTo>
                  <a:pt x="876941" y="1671076"/>
                </a:lnTo>
                <a:cubicBezTo>
                  <a:pt x="873766" y="1631389"/>
                  <a:pt x="954484" y="1306909"/>
                  <a:pt x="952500" y="1304925"/>
                </a:cubicBezTo>
                <a:cubicBezTo>
                  <a:pt x="965200" y="1246188"/>
                  <a:pt x="883841" y="1150541"/>
                  <a:pt x="885825" y="1152525"/>
                </a:cubicBezTo>
                <a:cubicBezTo>
                  <a:pt x="876300" y="1122363"/>
                  <a:pt x="626666" y="1139428"/>
                  <a:pt x="628650" y="1133475"/>
                </a:cubicBezTo>
                <a:cubicBezTo>
                  <a:pt x="584200" y="1128713"/>
                  <a:pt x="449659" y="1144984"/>
                  <a:pt x="447675" y="1143000"/>
                </a:cubicBezTo>
                <a:cubicBezTo>
                  <a:pt x="412750" y="1143000"/>
                  <a:pt x="225028" y="1183085"/>
                  <a:pt x="219075" y="1181100"/>
                </a:cubicBezTo>
                <a:cubicBezTo>
                  <a:pt x="173037" y="1187450"/>
                  <a:pt x="48022" y="1028700"/>
                  <a:pt x="38100" y="102870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Freeform 31"/>
          <p:cNvSpPr/>
          <p:nvPr/>
        </p:nvSpPr>
        <p:spPr>
          <a:xfrm rot="20427195">
            <a:off x="5013576" y="3345377"/>
            <a:ext cx="544421" cy="652975"/>
          </a:xfrm>
          <a:custGeom>
            <a:avLst/>
            <a:gdLst>
              <a:gd name="connsiteX0" fmla="*/ 0 w 542925"/>
              <a:gd name="connsiteY0" fmla="*/ 428625 h 542925"/>
              <a:gd name="connsiteX1" fmla="*/ 95250 w 542925"/>
              <a:gd name="connsiteY1" fmla="*/ 0 h 542925"/>
              <a:gd name="connsiteX2" fmla="*/ 257175 w 542925"/>
              <a:gd name="connsiteY2" fmla="*/ 133350 h 542925"/>
              <a:gd name="connsiteX3" fmla="*/ 361950 w 542925"/>
              <a:gd name="connsiteY3" fmla="*/ 114300 h 542925"/>
              <a:gd name="connsiteX4" fmla="*/ 504825 w 542925"/>
              <a:gd name="connsiteY4" fmla="*/ 142875 h 542925"/>
              <a:gd name="connsiteX5" fmla="*/ 542925 w 542925"/>
              <a:gd name="connsiteY5" fmla="*/ 542925 h 542925"/>
              <a:gd name="connsiteX6" fmla="*/ 304800 w 542925"/>
              <a:gd name="connsiteY6" fmla="*/ 542925 h 542925"/>
              <a:gd name="connsiteX7" fmla="*/ 200025 w 542925"/>
              <a:gd name="connsiteY7" fmla="*/ 485775 h 542925"/>
              <a:gd name="connsiteX8" fmla="*/ 0 w 542925"/>
              <a:gd name="connsiteY8" fmla="*/ 428625 h 542925"/>
              <a:gd name="connsiteX0" fmla="*/ 0 w 508278"/>
              <a:gd name="connsiteY0" fmla="*/ 484850 h 542925"/>
              <a:gd name="connsiteX1" fmla="*/ 60603 w 508278"/>
              <a:gd name="connsiteY1" fmla="*/ 0 h 542925"/>
              <a:gd name="connsiteX2" fmla="*/ 222528 w 508278"/>
              <a:gd name="connsiteY2" fmla="*/ 133350 h 542925"/>
              <a:gd name="connsiteX3" fmla="*/ 327303 w 508278"/>
              <a:gd name="connsiteY3" fmla="*/ 114300 h 542925"/>
              <a:gd name="connsiteX4" fmla="*/ 470178 w 508278"/>
              <a:gd name="connsiteY4" fmla="*/ 142875 h 542925"/>
              <a:gd name="connsiteX5" fmla="*/ 508278 w 508278"/>
              <a:gd name="connsiteY5" fmla="*/ 542925 h 542925"/>
              <a:gd name="connsiteX6" fmla="*/ 270153 w 508278"/>
              <a:gd name="connsiteY6" fmla="*/ 542925 h 542925"/>
              <a:gd name="connsiteX7" fmla="*/ 165378 w 508278"/>
              <a:gd name="connsiteY7" fmla="*/ 485775 h 542925"/>
              <a:gd name="connsiteX8" fmla="*/ 0 w 508278"/>
              <a:gd name="connsiteY8" fmla="*/ 484850 h 542925"/>
              <a:gd name="connsiteX0" fmla="*/ 0 w 508278"/>
              <a:gd name="connsiteY0" fmla="*/ 484850 h 542925"/>
              <a:gd name="connsiteX1" fmla="*/ 60603 w 508278"/>
              <a:gd name="connsiteY1" fmla="*/ 0 h 542925"/>
              <a:gd name="connsiteX2" fmla="*/ 222528 w 508278"/>
              <a:gd name="connsiteY2" fmla="*/ 133350 h 542925"/>
              <a:gd name="connsiteX3" fmla="*/ 327303 w 508278"/>
              <a:gd name="connsiteY3" fmla="*/ 114300 h 542925"/>
              <a:gd name="connsiteX4" fmla="*/ 470178 w 508278"/>
              <a:gd name="connsiteY4" fmla="*/ 142875 h 542925"/>
              <a:gd name="connsiteX5" fmla="*/ 508278 w 508278"/>
              <a:gd name="connsiteY5" fmla="*/ 542925 h 542925"/>
              <a:gd name="connsiteX6" fmla="*/ 270153 w 508278"/>
              <a:gd name="connsiteY6" fmla="*/ 542925 h 542925"/>
              <a:gd name="connsiteX7" fmla="*/ 148902 w 508278"/>
              <a:gd name="connsiteY7" fmla="*/ 476596 h 542925"/>
              <a:gd name="connsiteX8" fmla="*/ 0 w 508278"/>
              <a:gd name="connsiteY8" fmla="*/ 484850 h 542925"/>
              <a:gd name="connsiteX0" fmla="*/ 0 w 508278"/>
              <a:gd name="connsiteY0" fmla="*/ 484850 h 542925"/>
              <a:gd name="connsiteX1" fmla="*/ 14539 w 508278"/>
              <a:gd name="connsiteY1" fmla="*/ 344609 h 542925"/>
              <a:gd name="connsiteX2" fmla="*/ 60603 w 508278"/>
              <a:gd name="connsiteY2" fmla="*/ 0 h 542925"/>
              <a:gd name="connsiteX3" fmla="*/ 222528 w 508278"/>
              <a:gd name="connsiteY3" fmla="*/ 133350 h 542925"/>
              <a:gd name="connsiteX4" fmla="*/ 327303 w 508278"/>
              <a:gd name="connsiteY4" fmla="*/ 114300 h 542925"/>
              <a:gd name="connsiteX5" fmla="*/ 470178 w 508278"/>
              <a:gd name="connsiteY5" fmla="*/ 142875 h 542925"/>
              <a:gd name="connsiteX6" fmla="*/ 508278 w 508278"/>
              <a:gd name="connsiteY6" fmla="*/ 542925 h 542925"/>
              <a:gd name="connsiteX7" fmla="*/ 270153 w 508278"/>
              <a:gd name="connsiteY7" fmla="*/ 542925 h 542925"/>
              <a:gd name="connsiteX8" fmla="*/ 148902 w 508278"/>
              <a:gd name="connsiteY8" fmla="*/ 476596 h 542925"/>
              <a:gd name="connsiteX9" fmla="*/ 0 w 508278"/>
              <a:gd name="connsiteY9" fmla="*/ 484850 h 542925"/>
              <a:gd name="connsiteX0" fmla="*/ 34888 w 543166"/>
              <a:gd name="connsiteY0" fmla="*/ 484850 h 542925"/>
              <a:gd name="connsiteX1" fmla="*/ 0 w 543166"/>
              <a:gd name="connsiteY1" fmla="*/ 317074 h 542925"/>
              <a:gd name="connsiteX2" fmla="*/ 95491 w 543166"/>
              <a:gd name="connsiteY2" fmla="*/ 0 h 542925"/>
              <a:gd name="connsiteX3" fmla="*/ 257416 w 543166"/>
              <a:gd name="connsiteY3" fmla="*/ 133350 h 542925"/>
              <a:gd name="connsiteX4" fmla="*/ 362191 w 543166"/>
              <a:gd name="connsiteY4" fmla="*/ 114300 h 542925"/>
              <a:gd name="connsiteX5" fmla="*/ 505066 w 543166"/>
              <a:gd name="connsiteY5" fmla="*/ 142875 h 542925"/>
              <a:gd name="connsiteX6" fmla="*/ 543166 w 543166"/>
              <a:gd name="connsiteY6" fmla="*/ 542925 h 542925"/>
              <a:gd name="connsiteX7" fmla="*/ 305041 w 543166"/>
              <a:gd name="connsiteY7" fmla="*/ 542925 h 542925"/>
              <a:gd name="connsiteX8" fmla="*/ 183790 w 543166"/>
              <a:gd name="connsiteY8" fmla="*/ 476596 h 542925"/>
              <a:gd name="connsiteX9" fmla="*/ 34888 w 543166"/>
              <a:gd name="connsiteY9" fmla="*/ 484850 h 542925"/>
              <a:gd name="connsiteX0" fmla="*/ 34888 w 543166"/>
              <a:gd name="connsiteY0" fmla="*/ 484850 h 542925"/>
              <a:gd name="connsiteX1" fmla="*/ 0 w 543166"/>
              <a:gd name="connsiteY1" fmla="*/ 317074 h 542925"/>
              <a:gd name="connsiteX2" fmla="*/ 48471 w 543166"/>
              <a:gd name="connsiteY2" fmla="*/ 159012 h 542925"/>
              <a:gd name="connsiteX3" fmla="*/ 95491 w 543166"/>
              <a:gd name="connsiteY3" fmla="*/ 0 h 542925"/>
              <a:gd name="connsiteX4" fmla="*/ 257416 w 543166"/>
              <a:gd name="connsiteY4" fmla="*/ 133350 h 542925"/>
              <a:gd name="connsiteX5" fmla="*/ 362191 w 543166"/>
              <a:gd name="connsiteY5" fmla="*/ 114300 h 542925"/>
              <a:gd name="connsiteX6" fmla="*/ 505066 w 543166"/>
              <a:gd name="connsiteY6" fmla="*/ 142875 h 542925"/>
              <a:gd name="connsiteX7" fmla="*/ 543166 w 543166"/>
              <a:gd name="connsiteY7" fmla="*/ 542925 h 542925"/>
              <a:gd name="connsiteX8" fmla="*/ 305041 w 543166"/>
              <a:gd name="connsiteY8" fmla="*/ 542925 h 542925"/>
              <a:gd name="connsiteX9" fmla="*/ 183790 w 543166"/>
              <a:gd name="connsiteY9" fmla="*/ 476596 h 542925"/>
              <a:gd name="connsiteX10" fmla="*/ 34888 w 543166"/>
              <a:gd name="connsiteY10" fmla="*/ 484850 h 542925"/>
              <a:gd name="connsiteX0" fmla="*/ 34888 w 543166"/>
              <a:gd name="connsiteY0" fmla="*/ 484850 h 542925"/>
              <a:gd name="connsiteX1" fmla="*/ 0 w 543166"/>
              <a:gd name="connsiteY1" fmla="*/ 317074 h 542925"/>
              <a:gd name="connsiteX2" fmla="*/ 4960 w 543166"/>
              <a:gd name="connsiteY2" fmla="*/ 155533 h 542925"/>
              <a:gd name="connsiteX3" fmla="*/ 95491 w 543166"/>
              <a:gd name="connsiteY3" fmla="*/ 0 h 542925"/>
              <a:gd name="connsiteX4" fmla="*/ 257416 w 543166"/>
              <a:gd name="connsiteY4" fmla="*/ 133350 h 542925"/>
              <a:gd name="connsiteX5" fmla="*/ 362191 w 543166"/>
              <a:gd name="connsiteY5" fmla="*/ 114300 h 542925"/>
              <a:gd name="connsiteX6" fmla="*/ 505066 w 543166"/>
              <a:gd name="connsiteY6" fmla="*/ 142875 h 542925"/>
              <a:gd name="connsiteX7" fmla="*/ 543166 w 543166"/>
              <a:gd name="connsiteY7" fmla="*/ 542925 h 542925"/>
              <a:gd name="connsiteX8" fmla="*/ 305041 w 543166"/>
              <a:gd name="connsiteY8" fmla="*/ 542925 h 542925"/>
              <a:gd name="connsiteX9" fmla="*/ 183790 w 543166"/>
              <a:gd name="connsiteY9" fmla="*/ 476596 h 542925"/>
              <a:gd name="connsiteX10" fmla="*/ 34888 w 543166"/>
              <a:gd name="connsiteY10" fmla="*/ 484850 h 542925"/>
              <a:gd name="connsiteX0" fmla="*/ 34888 w 543166"/>
              <a:gd name="connsiteY0" fmla="*/ 492341 h 550416"/>
              <a:gd name="connsiteX1" fmla="*/ 0 w 543166"/>
              <a:gd name="connsiteY1" fmla="*/ 324565 h 550416"/>
              <a:gd name="connsiteX2" fmla="*/ 4960 w 543166"/>
              <a:gd name="connsiteY2" fmla="*/ 163024 h 550416"/>
              <a:gd name="connsiteX3" fmla="*/ 80445 w 543166"/>
              <a:gd name="connsiteY3" fmla="*/ 0 h 550416"/>
              <a:gd name="connsiteX4" fmla="*/ 257416 w 543166"/>
              <a:gd name="connsiteY4" fmla="*/ 140841 h 550416"/>
              <a:gd name="connsiteX5" fmla="*/ 362191 w 543166"/>
              <a:gd name="connsiteY5" fmla="*/ 121791 h 550416"/>
              <a:gd name="connsiteX6" fmla="*/ 505066 w 543166"/>
              <a:gd name="connsiteY6" fmla="*/ 150366 h 550416"/>
              <a:gd name="connsiteX7" fmla="*/ 543166 w 543166"/>
              <a:gd name="connsiteY7" fmla="*/ 550416 h 550416"/>
              <a:gd name="connsiteX8" fmla="*/ 305041 w 543166"/>
              <a:gd name="connsiteY8" fmla="*/ 550416 h 550416"/>
              <a:gd name="connsiteX9" fmla="*/ 183790 w 543166"/>
              <a:gd name="connsiteY9" fmla="*/ 484087 h 550416"/>
              <a:gd name="connsiteX10" fmla="*/ 34888 w 543166"/>
              <a:gd name="connsiteY10" fmla="*/ 492341 h 550416"/>
              <a:gd name="connsiteX0" fmla="*/ 34888 w 543166"/>
              <a:gd name="connsiteY0" fmla="*/ 501715 h 559790"/>
              <a:gd name="connsiteX1" fmla="*/ 0 w 543166"/>
              <a:gd name="connsiteY1" fmla="*/ 333939 h 559790"/>
              <a:gd name="connsiteX2" fmla="*/ 4960 w 543166"/>
              <a:gd name="connsiteY2" fmla="*/ 172398 h 559790"/>
              <a:gd name="connsiteX3" fmla="*/ 81187 w 543166"/>
              <a:gd name="connsiteY3" fmla="*/ 0 h 559790"/>
              <a:gd name="connsiteX4" fmla="*/ 257416 w 543166"/>
              <a:gd name="connsiteY4" fmla="*/ 150215 h 559790"/>
              <a:gd name="connsiteX5" fmla="*/ 362191 w 543166"/>
              <a:gd name="connsiteY5" fmla="*/ 131165 h 559790"/>
              <a:gd name="connsiteX6" fmla="*/ 505066 w 543166"/>
              <a:gd name="connsiteY6" fmla="*/ 159740 h 559790"/>
              <a:gd name="connsiteX7" fmla="*/ 543166 w 543166"/>
              <a:gd name="connsiteY7" fmla="*/ 559790 h 559790"/>
              <a:gd name="connsiteX8" fmla="*/ 305041 w 543166"/>
              <a:gd name="connsiteY8" fmla="*/ 559790 h 559790"/>
              <a:gd name="connsiteX9" fmla="*/ 183790 w 543166"/>
              <a:gd name="connsiteY9" fmla="*/ 493461 h 559790"/>
              <a:gd name="connsiteX10" fmla="*/ 34888 w 543166"/>
              <a:gd name="connsiteY10" fmla="*/ 501715 h 559790"/>
              <a:gd name="connsiteX0" fmla="*/ 34888 w 543166"/>
              <a:gd name="connsiteY0" fmla="*/ 501715 h 559790"/>
              <a:gd name="connsiteX1" fmla="*/ 0 w 543166"/>
              <a:gd name="connsiteY1" fmla="*/ 333939 h 559790"/>
              <a:gd name="connsiteX2" fmla="*/ 4960 w 543166"/>
              <a:gd name="connsiteY2" fmla="*/ 172398 h 559790"/>
              <a:gd name="connsiteX3" fmla="*/ 81187 w 543166"/>
              <a:gd name="connsiteY3" fmla="*/ 0 h 559790"/>
              <a:gd name="connsiteX4" fmla="*/ 253743 w 543166"/>
              <a:gd name="connsiteY4" fmla="*/ 137344 h 559790"/>
              <a:gd name="connsiteX5" fmla="*/ 362191 w 543166"/>
              <a:gd name="connsiteY5" fmla="*/ 131165 h 559790"/>
              <a:gd name="connsiteX6" fmla="*/ 505066 w 543166"/>
              <a:gd name="connsiteY6" fmla="*/ 159740 h 559790"/>
              <a:gd name="connsiteX7" fmla="*/ 543166 w 543166"/>
              <a:gd name="connsiteY7" fmla="*/ 559790 h 559790"/>
              <a:gd name="connsiteX8" fmla="*/ 305041 w 543166"/>
              <a:gd name="connsiteY8" fmla="*/ 559790 h 559790"/>
              <a:gd name="connsiteX9" fmla="*/ 183790 w 543166"/>
              <a:gd name="connsiteY9" fmla="*/ 493461 h 559790"/>
              <a:gd name="connsiteX10" fmla="*/ 34888 w 543166"/>
              <a:gd name="connsiteY10" fmla="*/ 501715 h 559790"/>
              <a:gd name="connsiteX0" fmla="*/ 34888 w 543166"/>
              <a:gd name="connsiteY0" fmla="*/ 501715 h 559790"/>
              <a:gd name="connsiteX1" fmla="*/ 0 w 543166"/>
              <a:gd name="connsiteY1" fmla="*/ 333939 h 559790"/>
              <a:gd name="connsiteX2" fmla="*/ 4960 w 543166"/>
              <a:gd name="connsiteY2" fmla="*/ 172398 h 559790"/>
              <a:gd name="connsiteX3" fmla="*/ 81187 w 543166"/>
              <a:gd name="connsiteY3" fmla="*/ 0 h 559790"/>
              <a:gd name="connsiteX4" fmla="*/ 253743 w 543166"/>
              <a:gd name="connsiteY4" fmla="*/ 137344 h 559790"/>
              <a:gd name="connsiteX5" fmla="*/ 346898 w 543166"/>
              <a:gd name="connsiteY5" fmla="*/ 126797 h 559790"/>
              <a:gd name="connsiteX6" fmla="*/ 505066 w 543166"/>
              <a:gd name="connsiteY6" fmla="*/ 159740 h 559790"/>
              <a:gd name="connsiteX7" fmla="*/ 543166 w 543166"/>
              <a:gd name="connsiteY7" fmla="*/ 559790 h 559790"/>
              <a:gd name="connsiteX8" fmla="*/ 305041 w 543166"/>
              <a:gd name="connsiteY8" fmla="*/ 559790 h 559790"/>
              <a:gd name="connsiteX9" fmla="*/ 183790 w 543166"/>
              <a:gd name="connsiteY9" fmla="*/ 493461 h 559790"/>
              <a:gd name="connsiteX10" fmla="*/ 34888 w 543166"/>
              <a:gd name="connsiteY10" fmla="*/ 501715 h 559790"/>
              <a:gd name="connsiteX0" fmla="*/ 34888 w 543166"/>
              <a:gd name="connsiteY0" fmla="*/ 536357 h 594432"/>
              <a:gd name="connsiteX1" fmla="*/ 0 w 543166"/>
              <a:gd name="connsiteY1" fmla="*/ 368581 h 594432"/>
              <a:gd name="connsiteX2" fmla="*/ 4960 w 543166"/>
              <a:gd name="connsiteY2" fmla="*/ 207040 h 594432"/>
              <a:gd name="connsiteX3" fmla="*/ 151578 w 543166"/>
              <a:gd name="connsiteY3" fmla="*/ 0 h 594432"/>
              <a:gd name="connsiteX4" fmla="*/ 253743 w 543166"/>
              <a:gd name="connsiteY4" fmla="*/ 171986 h 594432"/>
              <a:gd name="connsiteX5" fmla="*/ 346898 w 543166"/>
              <a:gd name="connsiteY5" fmla="*/ 161439 h 594432"/>
              <a:gd name="connsiteX6" fmla="*/ 505066 w 543166"/>
              <a:gd name="connsiteY6" fmla="*/ 194382 h 594432"/>
              <a:gd name="connsiteX7" fmla="*/ 543166 w 543166"/>
              <a:gd name="connsiteY7" fmla="*/ 594432 h 594432"/>
              <a:gd name="connsiteX8" fmla="*/ 305041 w 543166"/>
              <a:gd name="connsiteY8" fmla="*/ 594432 h 594432"/>
              <a:gd name="connsiteX9" fmla="*/ 183790 w 543166"/>
              <a:gd name="connsiteY9" fmla="*/ 528103 h 594432"/>
              <a:gd name="connsiteX10" fmla="*/ 34888 w 543166"/>
              <a:gd name="connsiteY10" fmla="*/ 536357 h 594432"/>
              <a:gd name="connsiteX0" fmla="*/ 34888 w 543166"/>
              <a:gd name="connsiteY0" fmla="*/ 536357 h 594432"/>
              <a:gd name="connsiteX1" fmla="*/ 0 w 543166"/>
              <a:gd name="connsiteY1" fmla="*/ 368581 h 594432"/>
              <a:gd name="connsiteX2" fmla="*/ 4960 w 543166"/>
              <a:gd name="connsiteY2" fmla="*/ 207040 h 594432"/>
              <a:gd name="connsiteX3" fmla="*/ 151578 w 543166"/>
              <a:gd name="connsiteY3" fmla="*/ 0 h 594432"/>
              <a:gd name="connsiteX4" fmla="*/ 277520 w 543166"/>
              <a:gd name="connsiteY4" fmla="*/ 137596 h 594432"/>
              <a:gd name="connsiteX5" fmla="*/ 346898 w 543166"/>
              <a:gd name="connsiteY5" fmla="*/ 161439 h 594432"/>
              <a:gd name="connsiteX6" fmla="*/ 505066 w 543166"/>
              <a:gd name="connsiteY6" fmla="*/ 194382 h 594432"/>
              <a:gd name="connsiteX7" fmla="*/ 543166 w 543166"/>
              <a:gd name="connsiteY7" fmla="*/ 594432 h 594432"/>
              <a:gd name="connsiteX8" fmla="*/ 305041 w 543166"/>
              <a:gd name="connsiteY8" fmla="*/ 594432 h 594432"/>
              <a:gd name="connsiteX9" fmla="*/ 183790 w 543166"/>
              <a:gd name="connsiteY9" fmla="*/ 528103 h 594432"/>
              <a:gd name="connsiteX10" fmla="*/ 34888 w 543166"/>
              <a:gd name="connsiteY10" fmla="*/ 536357 h 594432"/>
              <a:gd name="connsiteX0" fmla="*/ 34888 w 543166"/>
              <a:gd name="connsiteY0" fmla="*/ 540823 h 598898"/>
              <a:gd name="connsiteX1" fmla="*/ 0 w 543166"/>
              <a:gd name="connsiteY1" fmla="*/ 373047 h 598898"/>
              <a:gd name="connsiteX2" fmla="*/ 4960 w 543166"/>
              <a:gd name="connsiteY2" fmla="*/ 211506 h 598898"/>
              <a:gd name="connsiteX3" fmla="*/ 160909 w 543166"/>
              <a:gd name="connsiteY3" fmla="*/ 0 h 598898"/>
              <a:gd name="connsiteX4" fmla="*/ 277520 w 543166"/>
              <a:gd name="connsiteY4" fmla="*/ 142062 h 598898"/>
              <a:gd name="connsiteX5" fmla="*/ 346898 w 543166"/>
              <a:gd name="connsiteY5" fmla="*/ 165905 h 598898"/>
              <a:gd name="connsiteX6" fmla="*/ 505066 w 543166"/>
              <a:gd name="connsiteY6" fmla="*/ 198848 h 598898"/>
              <a:gd name="connsiteX7" fmla="*/ 543166 w 543166"/>
              <a:gd name="connsiteY7" fmla="*/ 598898 h 598898"/>
              <a:gd name="connsiteX8" fmla="*/ 305041 w 543166"/>
              <a:gd name="connsiteY8" fmla="*/ 598898 h 598898"/>
              <a:gd name="connsiteX9" fmla="*/ 183790 w 543166"/>
              <a:gd name="connsiteY9" fmla="*/ 532569 h 598898"/>
              <a:gd name="connsiteX10" fmla="*/ 34888 w 543166"/>
              <a:gd name="connsiteY10" fmla="*/ 540823 h 598898"/>
              <a:gd name="connsiteX0" fmla="*/ 0 w 556883"/>
              <a:gd name="connsiteY0" fmla="*/ 484495 h 598898"/>
              <a:gd name="connsiteX1" fmla="*/ 13717 w 556883"/>
              <a:gd name="connsiteY1" fmla="*/ 373047 h 598898"/>
              <a:gd name="connsiteX2" fmla="*/ 18677 w 556883"/>
              <a:gd name="connsiteY2" fmla="*/ 211506 h 598898"/>
              <a:gd name="connsiteX3" fmla="*/ 174626 w 556883"/>
              <a:gd name="connsiteY3" fmla="*/ 0 h 598898"/>
              <a:gd name="connsiteX4" fmla="*/ 291237 w 556883"/>
              <a:gd name="connsiteY4" fmla="*/ 142062 h 598898"/>
              <a:gd name="connsiteX5" fmla="*/ 360615 w 556883"/>
              <a:gd name="connsiteY5" fmla="*/ 165905 h 598898"/>
              <a:gd name="connsiteX6" fmla="*/ 518783 w 556883"/>
              <a:gd name="connsiteY6" fmla="*/ 198848 h 598898"/>
              <a:gd name="connsiteX7" fmla="*/ 556883 w 556883"/>
              <a:gd name="connsiteY7" fmla="*/ 598898 h 598898"/>
              <a:gd name="connsiteX8" fmla="*/ 318758 w 556883"/>
              <a:gd name="connsiteY8" fmla="*/ 598898 h 598898"/>
              <a:gd name="connsiteX9" fmla="*/ 197507 w 556883"/>
              <a:gd name="connsiteY9" fmla="*/ 532569 h 598898"/>
              <a:gd name="connsiteX10" fmla="*/ 0 w 556883"/>
              <a:gd name="connsiteY10" fmla="*/ 484495 h 598898"/>
              <a:gd name="connsiteX0" fmla="*/ 0 w 556883"/>
              <a:gd name="connsiteY0" fmla="*/ 484495 h 608824"/>
              <a:gd name="connsiteX1" fmla="*/ 13717 w 556883"/>
              <a:gd name="connsiteY1" fmla="*/ 373047 h 608824"/>
              <a:gd name="connsiteX2" fmla="*/ 18677 w 556883"/>
              <a:gd name="connsiteY2" fmla="*/ 211506 h 608824"/>
              <a:gd name="connsiteX3" fmla="*/ 174626 w 556883"/>
              <a:gd name="connsiteY3" fmla="*/ 0 h 608824"/>
              <a:gd name="connsiteX4" fmla="*/ 291237 w 556883"/>
              <a:gd name="connsiteY4" fmla="*/ 142062 h 608824"/>
              <a:gd name="connsiteX5" fmla="*/ 360615 w 556883"/>
              <a:gd name="connsiteY5" fmla="*/ 165905 h 608824"/>
              <a:gd name="connsiteX6" fmla="*/ 518783 w 556883"/>
              <a:gd name="connsiteY6" fmla="*/ 198848 h 608824"/>
              <a:gd name="connsiteX7" fmla="*/ 556883 w 556883"/>
              <a:gd name="connsiteY7" fmla="*/ 598898 h 608824"/>
              <a:gd name="connsiteX8" fmla="*/ 251927 w 556883"/>
              <a:gd name="connsiteY8" fmla="*/ 608824 h 608824"/>
              <a:gd name="connsiteX9" fmla="*/ 197507 w 556883"/>
              <a:gd name="connsiteY9" fmla="*/ 532569 h 608824"/>
              <a:gd name="connsiteX10" fmla="*/ 0 w 556883"/>
              <a:gd name="connsiteY10" fmla="*/ 484495 h 608824"/>
              <a:gd name="connsiteX0" fmla="*/ 0 w 556883"/>
              <a:gd name="connsiteY0" fmla="*/ 484495 h 608824"/>
              <a:gd name="connsiteX1" fmla="*/ 13717 w 556883"/>
              <a:gd name="connsiteY1" fmla="*/ 373047 h 608824"/>
              <a:gd name="connsiteX2" fmla="*/ 18677 w 556883"/>
              <a:gd name="connsiteY2" fmla="*/ 211506 h 608824"/>
              <a:gd name="connsiteX3" fmla="*/ 174626 w 556883"/>
              <a:gd name="connsiteY3" fmla="*/ 0 h 608824"/>
              <a:gd name="connsiteX4" fmla="*/ 291237 w 556883"/>
              <a:gd name="connsiteY4" fmla="*/ 142062 h 608824"/>
              <a:gd name="connsiteX5" fmla="*/ 360615 w 556883"/>
              <a:gd name="connsiteY5" fmla="*/ 165905 h 608824"/>
              <a:gd name="connsiteX6" fmla="*/ 518783 w 556883"/>
              <a:gd name="connsiteY6" fmla="*/ 198848 h 608824"/>
              <a:gd name="connsiteX7" fmla="*/ 556883 w 556883"/>
              <a:gd name="connsiteY7" fmla="*/ 598898 h 608824"/>
              <a:gd name="connsiteX8" fmla="*/ 449897 w 556883"/>
              <a:gd name="connsiteY8" fmla="*/ 602270 h 608824"/>
              <a:gd name="connsiteX9" fmla="*/ 251927 w 556883"/>
              <a:gd name="connsiteY9" fmla="*/ 608824 h 608824"/>
              <a:gd name="connsiteX10" fmla="*/ 197507 w 556883"/>
              <a:gd name="connsiteY10" fmla="*/ 532569 h 608824"/>
              <a:gd name="connsiteX11" fmla="*/ 0 w 556883"/>
              <a:gd name="connsiteY11" fmla="*/ 484495 h 608824"/>
              <a:gd name="connsiteX0" fmla="*/ 0 w 556883"/>
              <a:gd name="connsiteY0" fmla="*/ 484495 h 671510"/>
              <a:gd name="connsiteX1" fmla="*/ 13717 w 556883"/>
              <a:gd name="connsiteY1" fmla="*/ 373047 h 671510"/>
              <a:gd name="connsiteX2" fmla="*/ 18677 w 556883"/>
              <a:gd name="connsiteY2" fmla="*/ 211506 h 671510"/>
              <a:gd name="connsiteX3" fmla="*/ 174626 w 556883"/>
              <a:gd name="connsiteY3" fmla="*/ 0 h 671510"/>
              <a:gd name="connsiteX4" fmla="*/ 291237 w 556883"/>
              <a:gd name="connsiteY4" fmla="*/ 142062 h 671510"/>
              <a:gd name="connsiteX5" fmla="*/ 360615 w 556883"/>
              <a:gd name="connsiteY5" fmla="*/ 165905 h 671510"/>
              <a:gd name="connsiteX6" fmla="*/ 518783 w 556883"/>
              <a:gd name="connsiteY6" fmla="*/ 198848 h 671510"/>
              <a:gd name="connsiteX7" fmla="*/ 556883 w 556883"/>
              <a:gd name="connsiteY7" fmla="*/ 598898 h 671510"/>
              <a:gd name="connsiteX8" fmla="*/ 465510 w 556883"/>
              <a:gd name="connsiteY8" fmla="*/ 671510 h 671510"/>
              <a:gd name="connsiteX9" fmla="*/ 251927 w 556883"/>
              <a:gd name="connsiteY9" fmla="*/ 608824 h 671510"/>
              <a:gd name="connsiteX10" fmla="*/ 197507 w 556883"/>
              <a:gd name="connsiteY10" fmla="*/ 532569 h 671510"/>
              <a:gd name="connsiteX11" fmla="*/ 0 w 556883"/>
              <a:gd name="connsiteY11" fmla="*/ 484495 h 6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883" h="671510">
                <a:moveTo>
                  <a:pt x="0" y="484495"/>
                </a:moveTo>
                <a:lnTo>
                  <a:pt x="13717" y="373047"/>
                </a:lnTo>
                <a:lnTo>
                  <a:pt x="18677" y="211506"/>
                </a:lnTo>
                <a:lnTo>
                  <a:pt x="174626" y="0"/>
                </a:lnTo>
                <a:lnTo>
                  <a:pt x="291237" y="142062"/>
                </a:lnTo>
                <a:lnTo>
                  <a:pt x="360615" y="165905"/>
                </a:lnTo>
                <a:lnTo>
                  <a:pt x="518783" y="198848"/>
                </a:lnTo>
                <a:lnTo>
                  <a:pt x="556883" y="598898"/>
                </a:lnTo>
                <a:lnTo>
                  <a:pt x="465510" y="671510"/>
                </a:lnTo>
                <a:lnTo>
                  <a:pt x="251927" y="608824"/>
                </a:lnTo>
                <a:lnTo>
                  <a:pt x="197507" y="532569"/>
                </a:lnTo>
                <a:lnTo>
                  <a:pt x="0" y="4844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Freeform 32"/>
          <p:cNvSpPr/>
          <p:nvPr/>
        </p:nvSpPr>
        <p:spPr>
          <a:xfrm rot="21327195">
            <a:off x="4978895" y="1540716"/>
            <a:ext cx="381786" cy="815064"/>
          </a:xfrm>
          <a:custGeom>
            <a:avLst/>
            <a:gdLst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61950 w 390525"/>
              <a:gd name="connsiteY6" fmla="*/ 304800 h 838200"/>
              <a:gd name="connsiteX7" fmla="*/ 371475 w 390525"/>
              <a:gd name="connsiteY7" fmla="*/ 495300 h 838200"/>
              <a:gd name="connsiteX8" fmla="*/ 390525 w 390525"/>
              <a:gd name="connsiteY8" fmla="*/ 666750 h 838200"/>
              <a:gd name="connsiteX9" fmla="*/ 314325 w 390525"/>
              <a:gd name="connsiteY9" fmla="*/ 838200 h 838200"/>
              <a:gd name="connsiteX10" fmla="*/ 133350 w 390525"/>
              <a:gd name="connsiteY10" fmla="*/ 742950 h 838200"/>
              <a:gd name="connsiteX11" fmla="*/ 114300 w 390525"/>
              <a:gd name="connsiteY11" fmla="*/ 685800 h 838200"/>
              <a:gd name="connsiteX12" fmla="*/ 76200 w 390525"/>
              <a:gd name="connsiteY12" fmla="*/ 533400 h 838200"/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60289 w 390525"/>
              <a:gd name="connsiteY6" fmla="*/ 185011 h 838200"/>
              <a:gd name="connsiteX7" fmla="*/ 361950 w 390525"/>
              <a:gd name="connsiteY7" fmla="*/ 304800 h 838200"/>
              <a:gd name="connsiteX8" fmla="*/ 371475 w 390525"/>
              <a:gd name="connsiteY8" fmla="*/ 495300 h 838200"/>
              <a:gd name="connsiteX9" fmla="*/ 390525 w 390525"/>
              <a:gd name="connsiteY9" fmla="*/ 666750 h 838200"/>
              <a:gd name="connsiteX10" fmla="*/ 314325 w 390525"/>
              <a:gd name="connsiteY10" fmla="*/ 838200 h 838200"/>
              <a:gd name="connsiteX11" fmla="*/ 133350 w 390525"/>
              <a:gd name="connsiteY11" fmla="*/ 742950 h 838200"/>
              <a:gd name="connsiteX12" fmla="*/ 114300 w 390525"/>
              <a:gd name="connsiteY12" fmla="*/ 685800 h 838200"/>
              <a:gd name="connsiteX13" fmla="*/ 76200 w 390525"/>
              <a:gd name="connsiteY13" fmla="*/ 533400 h 838200"/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60289 w 390525"/>
              <a:gd name="connsiteY6" fmla="*/ 185011 h 838200"/>
              <a:gd name="connsiteX7" fmla="*/ 374090 w 390525"/>
              <a:gd name="connsiteY7" fmla="*/ 305771 h 838200"/>
              <a:gd name="connsiteX8" fmla="*/ 371475 w 390525"/>
              <a:gd name="connsiteY8" fmla="*/ 495300 h 838200"/>
              <a:gd name="connsiteX9" fmla="*/ 390525 w 390525"/>
              <a:gd name="connsiteY9" fmla="*/ 666750 h 838200"/>
              <a:gd name="connsiteX10" fmla="*/ 314325 w 390525"/>
              <a:gd name="connsiteY10" fmla="*/ 838200 h 838200"/>
              <a:gd name="connsiteX11" fmla="*/ 133350 w 390525"/>
              <a:gd name="connsiteY11" fmla="*/ 742950 h 838200"/>
              <a:gd name="connsiteX12" fmla="*/ 114300 w 390525"/>
              <a:gd name="connsiteY12" fmla="*/ 685800 h 838200"/>
              <a:gd name="connsiteX13" fmla="*/ 76200 w 390525"/>
              <a:gd name="connsiteY13" fmla="*/ 533400 h 838200"/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73105 w 390525"/>
              <a:gd name="connsiteY6" fmla="*/ 177438 h 838200"/>
              <a:gd name="connsiteX7" fmla="*/ 374090 w 390525"/>
              <a:gd name="connsiteY7" fmla="*/ 305771 h 838200"/>
              <a:gd name="connsiteX8" fmla="*/ 371475 w 390525"/>
              <a:gd name="connsiteY8" fmla="*/ 495300 h 838200"/>
              <a:gd name="connsiteX9" fmla="*/ 390525 w 390525"/>
              <a:gd name="connsiteY9" fmla="*/ 666750 h 838200"/>
              <a:gd name="connsiteX10" fmla="*/ 314325 w 390525"/>
              <a:gd name="connsiteY10" fmla="*/ 838200 h 838200"/>
              <a:gd name="connsiteX11" fmla="*/ 133350 w 390525"/>
              <a:gd name="connsiteY11" fmla="*/ 742950 h 838200"/>
              <a:gd name="connsiteX12" fmla="*/ 114300 w 390525"/>
              <a:gd name="connsiteY12" fmla="*/ 685800 h 838200"/>
              <a:gd name="connsiteX13" fmla="*/ 76200 w 390525"/>
              <a:gd name="connsiteY13" fmla="*/ 533400 h 838200"/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73105 w 390525"/>
              <a:gd name="connsiteY6" fmla="*/ 177438 h 838200"/>
              <a:gd name="connsiteX7" fmla="*/ 374090 w 390525"/>
              <a:gd name="connsiteY7" fmla="*/ 305771 h 838200"/>
              <a:gd name="connsiteX8" fmla="*/ 371475 w 390525"/>
              <a:gd name="connsiteY8" fmla="*/ 495300 h 838200"/>
              <a:gd name="connsiteX9" fmla="*/ 382989 w 390525"/>
              <a:gd name="connsiteY9" fmla="*/ 438624 h 838200"/>
              <a:gd name="connsiteX10" fmla="*/ 390525 w 390525"/>
              <a:gd name="connsiteY10" fmla="*/ 666750 h 838200"/>
              <a:gd name="connsiteX11" fmla="*/ 314325 w 390525"/>
              <a:gd name="connsiteY11" fmla="*/ 838200 h 838200"/>
              <a:gd name="connsiteX12" fmla="*/ 133350 w 390525"/>
              <a:gd name="connsiteY12" fmla="*/ 742950 h 838200"/>
              <a:gd name="connsiteX13" fmla="*/ 114300 w 390525"/>
              <a:gd name="connsiteY13" fmla="*/ 685800 h 838200"/>
              <a:gd name="connsiteX14" fmla="*/ 76200 w 390525"/>
              <a:gd name="connsiteY14" fmla="*/ 533400 h 838200"/>
              <a:gd name="connsiteX0" fmla="*/ 0 w 393916"/>
              <a:gd name="connsiteY0" fmla="*/ 514350 h 838200"/>
              <a:gd name="connsiteX1" fmla="*/ 114300 w 393916"/>
              <a:gd name="connsiteY1" fmla="*/ 466725 h 838200"/>
              <a:gd name="connsiteX2" fmla="*/ 200025 w 393916"/>
              <a:gd name="connsiteY2" fmla="*/ 371475 h 838200"/>
              <a:gd name="connsiteX3" fmla="*/ 219075 w 393916"/>
              <a:gd name="connsiteY3" fmla="*/ 219075 h 838200"/>
              <a:gd name="connsiteX4" fmla="*/ 247650 w 393916"/>
              <a:gd name="connsiteY4" fmla="*/ 0 h 838200"/>
              <a:gd name="connsiteX5" fmla="*/ 352425 w 393916"/>
              <a:gd name="connsiteY5" fmla="*/ 171450 h 838200"/>
              <a:gd name="connsiteX6" fmla="*/ 373105 w 393916"/>
              <a:gd name="connsiteY6" fmla="*/ 177438 h 838200"/>
              <a:gd name="connsiteX7" fmla="*/ 374090 w 393916"/>
              <a:gd name="connsiteY7" fmla="*/ 305771 h 838200"/>
              <a:gd name="connsiteX8" fmla="*/ 371475 w 393916"/>
              <a:gd name="connsiteY8" fmla="*/ 495300 h 838200"/>
              <a:gd name="connsiteX9" fmla="*/ 393915 w 393916"/>
              <a:gd name="connsiteY9" fmla="*/ 439498 h 838200"/>
              <a:gd name="connsiteX10" fmla="*/ 390525 w 393916"/>
              <a:gd name="connsiteY10" fmla="*/ 666750 h 838200"/>
              <a:gd name="connsiteX11" fmla="*/ 314325 w 393916"/>
              <a:gd name="connsiteY11" fmla="*/ 838200 h 838200"/>
              <a:gd name="connsiteX12" fmla="*/ 133350 w 393916"/>
              <a:gd name="connsiteY12" fmla="*/ 742950 h 838200"/>
              <a:gd name="connsiteX13" fmla="*/ 114300 w 393916"/>
              <a:gd name="connsiteY13" fmla="*/ 685800 h 838200"/>
              <a:gd name="connsiteX14" fmla="*/ 76200 w 393916"/>
              <a:gd name="connsiteY14" fmla="*/ 533400 h 838200"/>
              <a:gd name="connsiteX0" fmla="*/ 0 w 390525"/>
              <a:gd name="connsiteY0" fmla="*/ 514350 h 838200"/>
              <a:gd name="connsiteX1" fmla="*/ 114300 w 390525"/>
              <a:gd name="connsiteY1" fmla="*/ 466725 h 838200"/>
              <a:gd name="connsiteX2" fmla="*/ 200025 w 390525"/>
              <a:gd name="connsiteY2" fmla="*/ 371475 h 838200"/>
              <a:gd name="connsiteX3" fmla="*/ 219075 w 390525"/>
              <a:gd name="connsiteY3" fmla="*/ 219075 h 838200"/>
              <a:gd name="connsiteX4" fmla="*/ 247650 w 390525"/>
              <a:gd name="connsiteY4" fmla="*/ 0 h 838200"/>
              <a:gd name="connsiteX5" fmla="*/ 352425 w 390525"/>
              <a:gd name="connsiteY5" fmla="*/ 171450 h 838200"/>
              <a:gd name="connsiteX6" fmla="*/ 373105 w 390525"/>
              <a:gd name="connsiteY6" fmla="*/ 177438 h 838200"/>
              <a:gd name="connsiteX7" fmla="*/ 374090 w 390525"/>
              <a:gd name="connsiteY7" fmla="*/ 305771 h 838200"/>
              <a:gd name="connsiteX8" fmla="*/ 371475 w 390525"/>
              <a:gd name="connsiteY8" fmla="*/ 495300 h 838200"/>
              <a:gd name="connsiteX9" fmla="*/ 378133 w 390525"/>
              <a:gd name="connsiteY9" fmla="*/ 438237 h 838200"/>
              <a:gd name="connsiteX10" fmla="*/ 390525 w 390525"/>
              <a:gd name="connsiteY10" fmla="*/ 666750 h 838200"/>
              <a:gd name="connsiteX11" fmla="*/ 314325 w 390525"/>
              <a:gd name="connsiteY11" fmla="*/ 838200 h 838200"/>
              <a:gd name="connsiteX12" fmla="*/ 133350 w 390525"/>
              <a:gd name="connsiteY12" fmla="*/ 742950 h 838200"/>
              <a:gd name="connsiteX13" fmla="*/ 114300 w 390525"/>
              <a:gd name="connsiteY13" fmla="*/ 685800 h 838200"/>
              <a:gd name="connsiteX14" fmla="*/ 76200 w 390525"/>
              <a:gd name="connsiteY14" fmla="*/ 5334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0525" h="838200">
                <a:moveTo>
                  <a:pt x="0" y="514350"/>
                </a:moveTo>
                <a:lnTo>
                  <a:pt x="114300" y="466725"/>
                </a:lnTo>
                <a:lnTo>
                  <a:pt x="200025" y="371475"/>
                </a:lnTo>
                <a:lnTo>
                  <a:pt x="219075" y="219075"/>
                </a:lnTo>
                <a:lnTo>
                  <a:pt x="247650" y="0"/>
                </a:lnTo>
                <a:lnTo>
                  <a:pt x="352425" y="171450"/>
                </a:lnTo>
                <a:cubicBezTo>
                  <a:pt x="352213" y="175744"/>
                  <a:pt x="373317" y="173144"/>
                  <a:pt x="373105" y="177438"/>
                </a:cubicBezTo>
                <a:cubicBezTo>
                  <a:pt x="373659" y="217368"/>
                  <a:pt x="373536" y="265841"/>
                  <a:pt x="374090" y="305771"/>
                </a:cubicBezTo>
                <a:cubicBezTo>
                  <a:pt x="373218" y="368947"/>
                  <a:pt x="372347" y="432124"/>
                  <a:pt x="371475" y="495300"/>
                </a:cubicBezTo>
                <a:cubicBezTo>
                  <a:pt x="371294" y="501471"/>
                  <a:pt x="378314" y="432066"/>
                  <a:pt x="378133" y="438237"/>
                </a:cubicBezTo>
                <a:lnTo>
                  <a:pt x="390525" y="666750"/>
                </a:lnTo>
                <a:lnTo>
                  <a:pt x="314325" y="838200"/>
                </a:lnTo>
                <a:lnTo>
                  <a:pt x="133350" y="742950"/>
                </a:lnTo>
                <a:lnTo>
                  <a:pt x="114300" y="685800"/>
                </a:lnTo>
                <a:lnTo>
                  <a:pt x="76200" y="533400"/>
                </a:lnTo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>
          <a:xfrm rot="21327195">
            <a:off x="5311276" y="2132120"/>
            <a:ext cx="513587" cy="477056"/>
          </a:xfrm>
          <a:custGeom>
            <a:avLst/>
            <a:gdLst>
              <a:gd name="connsiteX0" fmla="*/ 95623 w 513976"/>
              <a:gd name="connsiteY0" fmla="*/ 0 h 484094"/>
              <a:gd name="connsiteX1" fmla="*/ 221129 w 513976"/>
              <a:gd name="connsiteY1" fmla="*/ 41835 h 484094"/>
              <a:gd name="connsiteX2" fmla="*/ 316753 w 513976"/>
              <a:gd name="connsiteY2" fmla="*/ 41835 h 484094"/>
              <a:gd name="connsiteX3" fmla="*/ 508000 w 513976"/>
              <a:gd name="connsiteY3" fmla="*/ 5976 h 484094"/>
              <a:gd name="connsiteX4" fmla="*/ 513976 w 513976"/>
              <a:gd name="connsiteY4" fmla="*/ 107576 h 484094"/>
              <a:gd name="connsiteX5" fmla="*/ 484094 w 513976"/>
              <a:gd name="connsiteY5" fmla="*/ 239059 h 484094"/>
              <a:gd name="connsiteX6" fmla="*/ 508000 w 513976"/>
              <a:gd name="connsiteY6" fmla="*/ 316753 h 484094"/>
              <a:gd name="connsiteX7" fmla="*/ 394447 w 513976"/>
              <a:gd name="connsiteY7" fmla="*/ 322729 h 484094"/>
              <a:gd name="connsiteX8" fmla="*/ 274917 w 513976"/>
              <a:gd name="connsiteY8" fmla="*/ 370541 h 484094"/>
              <a:gd name="connsiteX9" fmla="*/ 191247 w 513976"/>
              <a:gd name="connsiteY9" fmla="*/ 484094 h 484094"/>
              <a:gd name="connsiteX10" fmla="*/ 0 w 513976"/>
              <a:gd name="connsiteY10" fmla="*/ 286870 h 484094"/>
              <a:gd name="connsiteX11" fmla="*/ 0 w 513976"/>
              <a:gd name="connsiteY11" fmla="*/ 167341 h 484094"/>
              <a:gd name="connsiteX0" fmla="*/ 95623 w 513976"/>
              <a:gd name="connsiteY0" fmla="*/ 0 h 490598"/>
              <a:gd name="connsiteX1" fmla="*/ 221129 w 513976"/>
              <a:gd name="connsiteY1" fmla="*/ 41835 h 490598"/>
              <a:gd name="connsiteX2" fmla="*/ 316753 w 513976"/>
              <a:gd name="connsiteY2" fmla="*/ 41835 h 490598"/>
              <a:gd name="connsiteX3" fmla="*/ 508000 w 513976"/>
              <a:gd name="connsiteY3" fmla="*/ 5976 h 490598"/>
              <a:gd name="connsiteX4" fmla="*/ 513976 w 513976"/>
              <a:gd name="connsiteY4" fmla="*/ 107576 h 490598"/>
              <a:gd name="connsiteX5" fmla="*/ 484094 w 513976"/>
              <a:gd name="connsiteY5" fmla="*/ 239059 h 490598"/>
              <a:gd name="connsiteX6" fmla="*/ 508000 w 513976"/>
              <a:gd name="connsiteY6" fmla="*/ 316753 h 490598"/>
              <a:gd name="connsiteX7" fmla="*/ 394447 w 513976"/>
              <a:gd name="connsiteY7" fmla="*/ 322729 h 490598"/>
              <a:gd name="connsiteX8" fmla="*/ 274917 w 513976"/>
              <a:gd name="connsiteY8" fmla="*/ 370541 h 490598"/>
              <a:gd name="connsiteX9" fmla="*/ 165077 w 513976"/>
              <a:gd name="connsiteY9" fmla="*/ 490598 h 490598"/>
              <a:gd name="connsiteX10" fmla="*/ 0 w 513976"/>
              <a:gd name="connsiteY10" fmla="*/ 286870 h 490598"/>
              <a:gd name="connsiteX11" fmla="*/ 0 w 513976"/>
              <a:gd name="connsiteY11" fmla="*/ 167341 h 490598"/>
              <a:gd name="connsiteX0" fmla="*/ 96974 w 515327"/>
              <a:gd name="connsiteY0" fmla="*/ 0 h 490598"/>
              <a:gd name="connsiteX1" fmla="*/ 222480 w 515327"/>
              <a:gd name="connsiteY1" fmla="*/ 41835 h 490598"/>
              <a:gd name="connsiteX2" fmla="*/ 318104 w 515327"/>
              <a:gd name="connsiteY2" fmla="*/ 41835 h 490598"/>
              <a:gd name="connsiteX3" fmla="*/ 509351 w 515327"/>
              <a:gd name="connsiteY3" fmla="*/ 5976 h 490598"/>
              <a:gd name="connsiteX4" fmla="*/ 515327 w 515327"/>
              <a:gd name="connsiteY4" fmla="*/ 107576 h 490598"/>
              <a:gd name="connsiteX5" fmla="*/ 485445 w 515327"/>
              <a:gd name="connsiteY5" fmla="*/ 239059 h 490598"/>
              <a:gd name="connsiteX6" fmla="*/ 509351 w 515327"/>
              <a:gd name="connsiteY6" fmla="*/ 316753 h 490598"/>
              <a:gd name="connsiteX7" fmla="*/ 395798 w 515327"/>
              <a:gd name="connsiteY7" fmla="*/ 322729 h 490598"/>
              <a:gd name="connsiteX8" fmla="*/ 276268 w 515327"/>
              <a:gd name="connsiteY8" fmla="*/ 370541 h 490598"/>
              <a:gd name="connsiteX9" fmla="*/ 166428 w 515327"/>
              <a:gd name="connsiteY9" fmla="*/ 490598 h 490598"/>
              <a:gd name="connsiteX10" fmla="*/ 0 w 515327"/>
              <a:gd name="connsiteY10" fmla="*/ 303959 h 490598"/>
              <a:gd name="connsiteX11" fmla="*/ 1351 w 515327"/>
              <a:gd name="connsiteY11" fmla="*/ 167341 h 490598"/>
              <a:gd name="connsiteX0" fmla="*/ 96974 w 515327"/>
              <a:gd name="connsiteY0" fmla="*/ 0 h 490598"/>
              <a:gd name="connsiteX1" fmla="*/ 222480 w 515327"/>
              <a:gd name="connsiteY1" fmla="*/ 41835 h 490598"/>
              <a:gd name="connsiteX2" fmla="*/ 318104 w 515327"/>
              <a:gd name="connsiteY2" fmla="*/ 41835 h 490598"/>
              <a:gd name="connsiteX3" fmla="*/ 509351 w 515327"/>
              <a:gd name="connsiteY3" fmla="*/ 5976 h 490598"/>
              <a:gd name="connsiteX4" fmla="*/ 515327 w 515327"/>
              <a:gd name="connsiteY4" fmla="*/ 107576 h 490598"/>
              <a:gd name="connsiteX5" fmla="*/ 485445 w 515327"/>
              <a:gd name="connsiteY5" fmla="*/ 239059 h 490598"/>
              <a:gd name="connsiteX6" fmla="*/ 509351 w 515327"/>
              <a:gd name="connsiteY6" fmla="*/ 316753 h 490598"/>
              <a:gd name="connsiteX7" fmla="*/ 395798 w 515327"/>
              <a:gd name="connsiteY7" fmla="*/ 322729 h 490598"/>
              <a:gd name="connsiteX8" fmla="*/ 293264 w 515327"/>
              <a:gd name="connsiteY8" fmla="*/ 371900 h 490598"/>
              <a:gd name="connsiteX9" fmla="*/ 166428 w 515327"/>
              <a:gd name="connsiteY9" fmla="*/ 490598 h 490598"/>
              <a:gd name="connsiteX10" fmla="*/ 0 w 515327"/>
              <a:gd name="connsiteY10" fmla="*/ 303959 h 490598"/>
              <a:gd name="connsiteX11" fmla="*/ 1351 w 515327"/>
              <a:gd name="connsiteY11" fmla="*/ 167341 h 490598"/>
              <a:gd name="connsiteX0" fmla="*/ 96974 w 515327"/>
              <a:gd name="connsiteY0" fmla="*/ 0 h 490598"/>
              <a:gd name="connsiteX1" fmla="*/ 222480 w 515327"/>
              <a:gd name="connsiteY1" fmla="*/ 41835 h 490598"/>
              <a:gd name="connsiteX2" fmla="*/ 318104 w 515327"/>
              <a:gd name="connsiteY2" fmla="*/ 41835 h 490598"/>
              <a:gd name="connsiteX3" fmla="*/ 509351 w 515327"/>
              <a:gd name="connsiteY3" fmla="*/ 5976 h 490598"/>
              <a:gd name="connsiteX4" fmla="*/ 515327 w 515327"/>
              <a:gd name="connsiteY4" fmla="*/ 107576 h 490598"/>
              <a:gd name="connsiteX5" fmla="*/ 485445 w 515327"/>
              <a:gd name="connsiteY5" fmla="*/ 239059 h 490598"/>
              <a:gd name="connsiteX6" fmla="*/ 509351 w 515327"/>
              <a:gd name="connsiteY6" fmla="*/ 316753 h 490598"/>
              <a:gd name="connsiteX7" fmla="*/ 395798 w 515327"/>
              <a:gd name="connsiteY7" fmla="*/ 322729 h 490598"/>
              <a:gd name="connsiteX8" fmla="*/ 299335 w 515327"/>
              <a:gd name="connsiteY8" fmla="*/ 372385 h 490598"/>
              <a:gd name="connsiteX9" fmla="*/ 166428 w 515327"/>
              <a:gd name="connsiteY9" fmla="*/ 490598 h 490598"/>
              <a:gd name="connsiteX10" fmla="*/ 0 w 515327"/>
              <a:gd name="connsiteY10" fmla="*/ 303959 h 490598"/>
              <a:gd name="connsiteX11" fmla="*/ 1351 w 515327"/>
              <a:gd name="connsiteY11" fmla="*/ 167341 h 490598"/>
              <a:gd name="connsiteX0" fmla="*/ 96974 w 515327"/>
              <a:gd name="connsiteY0" fmla="*/ 0 h 490598"/>
              <a:gd name="connsiteX1" fmla="*/ 222480 w 515327"/>
              <a:gd name="connsiteY1" fmla="*/ 41835 h 490598"/>
              <a:gd name="connsiteX2" fmla="*/ 318104 w 515327"/>
              <a:gd name="connsiteY2" fmla="*/ 41835 h 490598"/>
              <a:gd name="connsiteX3" fmla="*/ 509351 w 515327"/>
              <a:gd name="connsiteY3" fmla="*/ 5976 h 490598"/>
              <a:gd name="connsiteX4" fmla="*/ 515327 w 515327"/>
              <a:gd name="connsiteY4" fmla="*/ 107576 h 490598"/>
              <a:gd name="connsiteX5" fmla="*/ 485445 w 515327"/>
              <a:gd name="connsiteY5" fmla="*/ 239059 h 490598"/>
              <a:gd name="connsiteX6" fmla="*/ 509351 w 515327"/>
              <a:gd name="connsiteY6" fmla="*/ 316753 h 490598"/>
              <a:gd name="connsiteX7" fmla="*/ 395798 w 515327"/>
              <a:gd name="connsiteY7" fmla="*/ 322729 h 490598"/>
              <a:gd name="connsiteX8" fmla="*/ 299335 w 515327"/>
              <a:gd name="connsiteY8" fmla="*/ 372385 h 490598"/>
              <a:gd name="connsiteX9" fmla="*/ 166428 w 515327"/>
              <a:gd name="connsiteY9" fmla="*/ 490598 h 490598"/>
              <a:gd name="connsiteX10" fmla="*/ 0 w 515327"/>
              <a:gd name="connsiteY10" fmla="*/ 303959 h 490598"/>
              <a:gd name="connsiteX11" fmla="*/ 36626 w 515327"/>
              <a:gd name="connsiteY11" fmla="*/ 107518 h 490598"/>
              <a:gd name="connsiteX0" fmla="*/ 99595 w 517948"/>
              <a:gd name="connsiteY0" fmla="*/ 0 h 490598"/>
              <a:gd name="connsiteX1" fmla="*/ 225101 w 517948"/>
              <a:gd name="connsiteY1" fmla="*/ 41835 h 490598"/>
              <a:gd name="connsiteX2" fmla="*/ 320725 w 517948"/>
              <a:gd name="connsiteY2" fmla="*/ 41835 h 490598"/>
              <a:gd name="connsiteX3" fmla="*/ 511972 w 517948"/>
              <a:gd name="connsiteY3" fmla="*/ 5976 h 490598"/>
              <a:gd name="connsiteX4" fmla="*/ 517948 w 517948"/>
              <a:gd name="connsiteY4" fmla="*/ 107576 h 490598"/>
              <a:gd name="connsiteX5" fmla="*/ 488066 w 517948"/>
              <a:gd name="connsiteY5" fmla="*/ 239059 h 490598"/>
              <a:gd name="connsiteX6" fmla="*/ 511972 w 517948"/>
              <a:gd name="connsiteY6" fmla="*/ 316753 h 490598"/>
              <a:gd name="connsiteX7" fmla="*/ 398419 w 517948"/>
              <a:gd name="connsiteY7" fmla="*/ 322729 h 490598"/>
              <a:gd name="connsiteX8" fmla="*/ 301956 w 517948"/>
              <a:gd name="connsiteY8" fmla="*/ 372385 h 490598"/>
              <a:gd name="connsiteX9" fmla="*/ 169049 w 517948"/>
              <a:gd name="connsiteY9" fmla="*/ 490598 h 490598"/>
              <a:gd name="connsiteX10" fmla="*/ 0 w 517948"/>
              <a:gd name="connsiteY10" fmla="*/ 306206 h 490598"/>
              <a:gd name="connsiteX11" fmla="*/ 39247 w 517948"/>
              <a:gd name="connsiteY11" fmla="*/ 107518 h 490598"/>
              <a:gd name="connsiteX0" fmla="*/ 106232 w 524585"/>
              <a:gd name="connsiteY0" fmla="*/ 0 h 490598"/>
              <a:gd name="connsiteX1" fmla="*/ 231738 w 524585"/>
              <a:gd name="connsiteY1" fmla="*/ 41835 h 490598"/>
              <a:gd name="connsiteX2" fmla="*/ 327362 w 524585"/>
              <a:gd name="connsiteY2" fmla="*/ 41835 h 490598"/>
              <a:gd name="connsiteX3" fmla="*/ 518609 w 524585"/>
              <a:gd name="connsiteY3" fmla="*/ 5976 h 490598"/>
              <a:gd name="connsiteX4" fmla="*/ 524585 w 524585"/>
              <a:gd name="connsiteY4" fmla="*/ 107576 h 490598"/>
              <a:gd name="connsiteX5" fmla="*/ 494703 w 524585"/>
              <a:gd name="connsiteY5" fmla="*/ 239059 h 490598"/>
              <a:gd name="connsiteX6" fmla="*/ 518609 w 524585"/>
              <a:gd name="connsiteY6" fmla="*/ 316753 h 490598"/>
              <a:gd name="connsiteX7" fmla="*/ 405056 w 524585"/>
              <a:gd name="connsiteY7" fmla="*/ 322729 h 490598"/>
              <a:gd name="connsiteX8" fmla="*/ 308593 w 524585"/>
              <a:gd name="connsiteY8" fmla="*/ 372385 h 490598"/>
              <a:gd name="connsiteX9" fmla="*/ 175686 w 524585"/>
              <a:gd name="connsiteY9" fmla="*/ 490598 h 490598"/>
              <a:gd name="connsiteX10" fmla="*/ 6637 w 524585"/>
              <a:gd name="connsiteY10" fmla="*/ 306206 h 490598"/>
              <a:gd name="connsiteX11" fmla="*/ 35265 w 524585"/>
              <a:gd name="connsiteY11" fmla="*/ 166874 h 490598"/>
              <a:gd name="connsiteX12" fmla="*/ 45884 w 524585"/>
              <a:gd name="connsiteY12" fmla="*/ 107518 h 490598"/>
              <a:gd name="connsiteX0" fmla="*/ 106990 w 525343"/>
              <a:gd name="connsiteY0" fmla="*/ 0 h 490598"/>
              <a:gd name="connsiteX1" fmla="*/ 232496 w 525343"/>
              <a:gd name="connsiteY1" fmla="*/ 41835 h 490598"/>
              <a:gd name="connsiteX2" fmla="*/ 328120 w 525343"/>
              <a:gd name="connsiteY2" fmla="*/ 41835 h 490598"/>
              <a:gd name="connsiteX3" fmla="*/ 519367 w 525343"/>
              <a:gd name="connsiteY3" fmla="*/ 5976 h 490598"/>
              <a:gd name="connsiteX4" fmla="*/ 525343 w 525343"/>
              <a:gd name="connsiteY4" fmla="*/ 107576 h 490598"/>
              <a:gd name="connsiteX5" fmla="*/ 495461 w 525343"/>
              <a:gd name="connsiteY5" fmla="*/ 239059 h 490598"/>
              <a:gd name="connsiteX6" fmla="*/ 519367 w 525343"/>
              <a:gd name="connsiteY6" fmla="*/ 316753 h 490598"/>
              <a:gd name="connsiteX7" fmla="*/ 405814 w 525343"/>
              <a:gd name="connsiteY7" fmla="*/ 322729 h 490598"/>
              <a:gd name="connsiteX8" fmla="*/ 309351 w 525343"/>
              <a:gd name="connsiteY8" fmla="*/ 372385 h 490598"/>
              <a:gd name="connsiteX9" fmla="*/ 176444 w 525343"/>
              <a:gd name="connsiteY9" fmla="*/ 490598 h 490598"/>
              <a:gd name="connsiteX10" fmla="*/ 7395 w 525343"/>
              <a:gd name="connsiteY10" fmla="*/ 306206 h 490598"/>
              <a:gd name="connsiteX11" fmla="*/ 29567 w 525343"/>
              <a:gd name="connsiteY11" fmla="*/ 171271 h 490598"/>
              <a:gd name="connsiteX12" fmla="*/ 46642 w 525343"/>
              <a:gd name="connsiteY12" fmla="*/ 107518 h 490598"/>
              <a:gd name="connsiteX0" fmla="*/ 106990 w 525343"/>
              <a:gd name="connsiteY0" fmla="*/ 0 h 490598"/>
              <a:gd name="connsiteX1" fmla="*/ 232496 w 525343"/>
              <a:gd name="connsiteY1" fmla="*/ 41835 h 490598"/>
              <a:gd name="connsiteX2" fmla="*/ 328120 w 525343"/>
              <a:gd name="connsiteY2" fmla="*/ 41835 h 490598"/>
              <a:gd name="connsiteX3" fmla="*/ 519367 w 525343"/>
              <a:gd name="connsiteY3" fmla="*/ 5976 h 490598"/>
              <a:gd name="connsiteX4" fmla="*/ 525343 w 525343"/>
              <a:gd name="connsiteY4" fmla="*/ 107576 h 490598"/>
              <a:gd name="connsiteX5" fmla="*/ 495461 w 525343"/>
              <a:gd name="connsiteY5" fmla="*/ 239059 h 490598"/>
              <a:gd name="connsiteX6" fmla="*/ 519367 w 525343"/>
              <a:gd name="connsiteY6" fmla="*/ 316753 h 490598"/>
              <a:gd name="connsiteX7" fmla="*/ 405814 w 525343"/>
              <a:gd name="connsiteY7" fmla="*/ 322729 h 490598"/>
              <a:gd name="connsiteX8" fmla="*/ 309351 w 525343"/>
              <a:gd name="connsiteY8" fmla="*/ 372385 h 490598"/>
              <a:gd name="connsiteX9" fmla="*/ 176444 w 525343"/>
              <a:gd name="connsiteY9" fmla="*/ 490598 h 490598"/>
              <a:gd name="connsiteX10" fmla="*/ 7395 w 525343"/>
              <a:gd name="connsiteY10" fmla="*/ 306206 h 490598"/>
              <a:gd name="connsiteX11" fmla="*/ 29567 w 525343"/>
              <a:gd name="connsiteY11" fmla="*/ 171271 h 490598"/>
              <a:gd name="connsiteX12" fmla="*/ 66383 w 525343"/>
              <a:gd name="connsiteY12" fmla="*/ 58737 h 490598"/>
              <a:gd name="connsiteX0" fmla="*/ 106990 w 525343"/>
              <a:gd name="connsiteY0" fmla="*/ 0 h 490598"/>
              <a:gd name="connsiteX1" fmla="*/ 232496 w 525343"/>
              <a:gd name="connsiteY1" fmla="*/ 41835 h 490598"/>
              <a:gd name="connsiteX2" fmla="*/ 328120 w 525343"/>
              <a:gd name="connsiteY2" fmla="*/ 41835 h 490598"/>
              <a:gd name="connsiteX3" fmla="*/ 519367 w 525343"/>
              <a:gd name="connsiteY3" fmla="*/ 5976 h 490598"/>
              <a:gd name="connsiteX4" fmla="*/ 525343 w 525343"/>
              <a:gd name="connsiteY4" fmla="*/ 107576 h 490598"/>
              <a:gd name="connsiteX5" fmla="*/ 495461 w 525343"/>
              <a:gd name="connsiteY5" fmla="*/ 239059 h 490598"/>
              <a:gd name="connsiteX6" fmla="*/ 519367 w 525343"/>
              <a:gd name="connsiteY6" fmla="*/ 316753 h 490598"/>
              <a:gd name="connsiteX7" fmla="*/ 405814 w 525343"/>
              <a:gd name="connsiteY7" fmla="*/ 322729 h 490598"/>
              <a:gd name="connsiteX8" fmla="*/ 309351 w 525343"/>
              <a:gd name="connsiteY8" fmla="*/ 372385 h 490598"/>
              <a:gd name="connsiteX9" fmla="*/ 176444 w 525343"/>
              <a:gd name="connsiteY9" fmla="*/ 490598 h 490598"/>
              <a:gd name="connsiteX10" fmla="*/ 7395 w 525343"/>
              <a:gd name="connsiteY10" fmla="*/ 306206 h 490598"/>
              <a:gd name="connsiteX11" fmla="*/ 29567 w 525343"/>
              <a:gd name="connsiteY11" fmla="*/ 171271 h 490598"/>
              <a:gd name="connsiteX12" fmla="*/ 71239 w 525343"/>
              <a:gd name="connsiteY12" fmla="*/ 59125 h 490598"/>
              <a:gd name="connsiteX0" fmla="*/ 106990 w 525343"/>
              <a:gd name="connsiteY0" fmla="*/ 0 h 490598"/>
              <a:gd name="connsiteX1" fmla="*/ 232496 w 525343"/>
              <a:gd name="connsiteY1" fmla="*/ 41835 h 490598"/>
              <a:gd name="connsiteX2" fmla="*/ 328120 w 525343"/>
              <a:gd name="connsiteY2" fmla="*/ 41835 h 490598"/>
              <a:gd name="connsiteX3" fmla="*/ 502564 w 525343"/>
              <a:gd name="connsiteY3" fmla="*/ 2176 h 490598"/>
              <a:gd name="connsiteX4" fmla="*/ 525343 w 525343"/>
              <a:gd name="connsiteY4" fmla="*/ 107576 h 490598"/>
              <a:gd name="connsiteX5" fmla="*/ 495461 w 525343"/>
              <a:gd name="connsiteY5" fmla="*/ 239059 h 490598"/>
              <a:gd name="connsiteX6" fmla="*/ 519367 w 525343"/>
              <a:gd name="connsiteY6" fmla="*/ 316753 h 490598"/>
              <a:gd name="connsiteX7" fmla="*/ 405814 w 525343"/>
              <a:gd name="connsiteY7" fmla="*/ 322729 h 490598"/>
              <a:gd name="connsiteX8" fmla="*/ 309351 w 525343"/>
              <a:gd name="connsiteY8" fmla="*/ 372385 h 490598"/>
              <a:gd name="connsiteX9" fmla="*/ 176444 w 525343"/>
              <a:gd name="connsiteY9" fmla="*/ 490598 h 490598"/>
              <a:gd name="connsiteX10" fmla="*/ 7395 w 525343"/>
              <a:gd name="connsiteY10" fmla="*/ 306206 h 490598"/>
              <a:gd name="connsiteX11" fmla="*/ 29567 w 525343"/>
              <a:gd name="connsiteY11" fmla="*/ 171271 h 490598"/>
              <a:gd name="connsiteX12" fmla="*/ 71239 w 525343"/>
              <a:gd name="connsiteY12" fmla="*/ 59125 h 490598"/>
              <a:gd name="connsiteX0" fmla="*/ 106990 w 525343"/>
              <a:gd name="connsiteY0" fmla="*/ 0 h 490598"/>
              <a:gd name="connsiteX1" fmla="*/ 232496 w 525343"/>
              <a:gd name="connsiteY1" fmla="*/ 41835 h 490598"/>
              <a:gd name="connsiteX2" fmla="*/ 328120 w 525343"/>
              <a:gd name="connsiteY2" fmla="*/ 41835 h 490598"/>
              <a:gd name="connsiteX3" fmla="*/ 494067 w 525343"/>
              <a:gd name="connsiteY3" fmla="*/ 1497 h 490598"/>
              <a:gd name="connsiteX4" fmla="*/ 525343 w 525343"/>
              <a:gd name="connsiteY4" fmla="*/ 107576 h 490598"/>
              <a:gd name="connsiteX5" fmla="*/ 495461 w 525343"/>
              <a:gd name="connsiteY5" fmla="*/ 239059 h 490598"/>
              <a:gd name="connsiteX6" fmla="*/ 519367 w 525343"/>
              <a:gd name="connsiteY6" fmla="*/ 316753 h 490598"/>
              <a:gd name="connsiteX7" fmla="*/ 405814 w 525343"/>
              <a:gd name="connsiteY7" fmla="*/ 322729 h 490598"/>
              <a:gd name="connsiteX8" fmla="*/ 309351 w 525343"/>
              <a:gd name="connsiteY8" fmla="*/ 372385 h 490598"/>
              <a:gd name="connsiteX9" fmla="*/ 176444 w 525343"/>
              <a:gd name="connsiteY9" fmla="*/ 490598 h 490598"/>
              <a:gd name="connsiteX10" fmla="*/ 7395 w 525343"/>
              <a:gd name="connsiteY10" fmla="*/ 306206 h 490598"/>
              <a:gd name="connsiteX11" fmla="*/ 29567 w 525343"/>
              <a:gd name="connsiteY11" fmla="*/ 171271 h 490598"/>
              <a:gd name="connsiteX12" fmla="*/ 71239 w 525343"/>
              <a:gd name="connsiteY12" fmla="*/ 59125 h 4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343" h="490598">
                <a:moveTo>
                  <a:pt x="106990" y="0"/>
                </a:moveTo>
                <a:lnTo>
                  <a:pt x="232496" y="41835"/>
                </a:lnTo>
                <a:lnTo>
                  <a:pt x="328120" y="41835"/>
                </a:lnTo>
                <a:lnTo>
                  <a:pt x="494067" y="1497"/>
                </a:lnTo>
                <a:lnTo>
                  <a:pt x="525343" y="107576"/>
                </a:lnTo>
                <a:lnTo>
                  <a:pt x="495461" y="239059"/>
                </a:lnTo>
                <a:lnTo>
                  <a:pt x="519367" y="316753"/>
                </a:lnTo>
                <a:lnTo>
                  <a:pt x="405814" y="322729"/>
                </a:lnTo>
                <a:lnTo>
                  <a:pt x="309351" y="372385"/>
                </a:lnTo>
                <a:lnTo>
                  <a:pt x="176444" y="490598"/>
                </a:lnTo>
                <a:lnTo>
                  <a:pt x="7395" y="306206"/>
                </a:lnTo>
                <a:cubicBezTo>
                  <a:pt x="-16008" y="252252"/>
                  <a:pt x="23026" y="204386"/>
                  <a:pt x="29567" y="171271"/>
                </a:cubicBezTo>
                <a:cubicBezTo>
                  <a:pt x="36108" y="138156"/>
                  <a:pt x="69469" y="69018"/>
                  <a:pt x="71239" y="59125"/>
                </a:cubicBezTo>
              </a:path>
            </a:pathLst>
          </a:custGeom>
          <a:solidFill>
            <a:srgbClr val="00B050"/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008364" y="2157181"/>
            <a:ext cx="127181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ISSACHAR</a:t>
            </a:r>
          </a:p>
        </p:txBody>
      </p:sp>
      <p:sp>
        <p:nvSpPr>
          <p:cNvPr id="36" name="Freeform 35"/>
          <p:cNvSpPr/>
          <p:nvPr/>
        </p:nvSpPr>
        <p:spPr>
          <a:xfrm rot="21327195">
            <a:off x="4746591" y="1010789"/>
            <a:ext cx="497291" cy="1095257"/>
          </a:xfrm>
          <a:custGeom>
            <a:avLst/>
            <a:gdLst>
              <a:gd name="connsiteX0" fmla="*/ 327004 w 508673"/>
              <a:gd name="connsiteY0" fmla="*/ 0 h 1126347"/>
              <a:gd name="connsiteX1" fmla="*/ 423894 w 508673"/>
              <a:gd name="connsiteY1" fmla="*/ 78723 h 1126347"/>
              <a:gd name="connsiteX2" fmla="*/ 508673 w 508673"/>
              <a:gd name="connsiteY2" fmla="*/ 96890 h 1126347"/>
              <a:gd name="connsiteX3" fmla="*/ 466284 w 508673"/>
              <a:gd name="connsiteY3" fmla="*/ 242225 h 1126347"/>
              <a:gd name="connsiteX4" fmla="*/ 442061 w 508673"/>
              <a:gd name="connsiteY4" fmla="*/ 302782 h 1126347"/>
              <a:gd name="connsiteX5" fmla="*/ 448117 w 508673"/>
              <a:gd name="connsiteY5" fmla="*/ 399672 h 1126347"/>
              <a:gd name="connsiteX6" fmla="*/ 466284 w 508673"/>
              <a:gd name="connsiteY6" fmla="*/ 563174 h 1126347"/>
              <a:gd name="connsiteX7" fmla="*/ 405727 w 508673"/>
              <a:gd name="connsiteY7" fmla="*/ 744842 h 1126347"/>
              <a:gd name="connsiteX8" fmla="*/ 393616 w 508673"/>
              <a:gd name="connsiteY8" fmla="*/ 908344 h 1126347"/>
              <a:gd name="connsiteX9" fmla="*/ 333060 w 508673"/>
              <a:gd name="connsiteY9" fmla="*/ 993123 h 1126347"/>
              <a:gd name="connsiteX10" fmla="*/ 242225 w 508673"/>
              <a:gd name="connsiteY10" fmla="*/ 1126347 h 1126347"/>
              <a:gd name="connsiteX11" fmla="*/ 60556 w 508673"/>
              <a:gd name="connsiteY11" fmla="*/ 962845 h 1126347"/>
              <a:gd name="connsiteX12" fmla="*/ 0 w 508673"/>
              <a:gd name="connsiteY12" fmla="*/ 799343 h 1126347"/>
              <a:gd name="connsiteX13" fmla="*/ 60556 w 508673"/>
              <a:gd name="connsiteY13" fmla="*/ 775121 h 1126347"/>
              <a:gd name="connsiteX14" fmla="*/ 115057 w 508673"/>
              <a:gd name="connsiteY14" fmla="*/ 666119 h 1126347"/>
              <a:gd name="connsiteX15" fmla="*/ 121113 w 508673"/>
              <a:gd name="connsiteY15" fmla="*/ 605563 h 1126347"/>
              <a:gd name="connsiteX16" fmla="*/ 96890 w 508673"/>
              <a:gd name="connsiteY16" fmla="*/ 587396 h 1126347"/>
              <a:gd name="connsiteX17" fmla="*/ 102946 w 508673"/>
              <a:gd name="connsiteY17" fmla="*/ 496562 h 1126347"/>
              <a:gd name="connsiteX18" fmla="*/ 127168 w 508673"/>
              <a:gd name="connsiteY18" fmla="*/ 411783 h 1126347"/>
              <a:gd name="connsiteX19" fmla="*/ 163502 w 508673"/>
              <a:gd name="connsiteY19" fmla="*/ 333060 h 1126347"/>
              <a:gd name="connsiteX20" fmla="*/ 175613 w 508673"/>
              <a:gd name="connsiteY20" fmla="*/ 248281 h 1126347"/>
              <a:gd name="connsiteX21" fmla="*/ 175613 w 508673"/>
              <a:gd name="connsiteY21" fmla="*/ 205891 h 1126347"/>
              <a:gd name="connsiteX22" fmla="*/ 266448 w 508673"/>
              <a:gd name="connsiteY22" fmla="*/ 109001 h 1126347"/>
              <a:gd name="connsiteX0" fmla="*/ 327004 w 508673"/>
              <a:gd name="connsiteY0" fmla="*/ 0 h 1126347"/>
              <a:gd name="connsiteX1" fmla="*/ 423894 w 508673"/>
              <a:gd name="connsiteY1" fmla="*/ 78723 h 1126347"/>
              <a:gd name="connsiteX2" fmla="*/ 508673 w 508673"/>
              <a:gd name="connsiteY2" fmla="*/ 96890 h 1126347"/>
              <a:gd name="connsiteX3" fmla="*/ 466284 w 508673"/>
              <a:gd name="connsiteY3" fmla="*/ 242225 h 1126347"/>
              <a:gd name="connsiteX4" fmla="*/ 442061 w 508673"/>
              <a:gd name="connsiteY4" fmla="*/ 302782 h 1126347"/>
              <a:gd name="connsiteX5" fmla="*/ 448117 w 508673"/>
              <a:gd name="connsiteY5" fmla="*/ 399672 h 1126347"/>
              <a:gd name="connsiteX6" fmla="*/ 466284 w 508673"/>
              <a:gd name="connsiteY6" fmla="*/ 563174 h 1126347"/>
              <a:gd name="connsiteX7" fmla="*/ 405727 w 508673"/>
              <a:gd name="connsiteY7" fmla="*/ 744842 h 1126347"/>
              <a:gd name="connsiteX8" fmla="*/ 393616 w 508673"/>
              <a:gd name="connsiteY8" fmla="*/ 908344 h 1126347"/>
              <a:gd name="connsiteX9" fmla="*/ 333060 w 508673"/>
              <a:gd name="connsiteY9" fmla="*/ 993123 h 1126347"/>
              <a:gd name="connsiteX10" fmla="*/ 242225 w 508673"/>
              <a:gd name="connsiteY10" fmla="*/ 1126347 h 1126347"/>
              <a:gd name="connsiteX11" fmla="*/ 60556 w 508673"/>
              <a:gd name="connsiteY11" fmla="*/ 962845 h 1126347"/>
              <a:gd name="connsiteX12" fmla="*/ 0 w 508673"/>
              <a:gd name="connsiteY12" fmla="*/ 799343 h 1126347"/>
              <a:gd name="connsiteX13" fmla="*/ 60556 w 508673"/>
              <a:gd name="connsiteY13" fmla="*/ 775121 h 1126347"/>
              <a:gd name="connsiteX14" fmla="*/ 115057 w 508673"/>
              <a:gd name="connsiteY14" fmla="*/ 666119 h 1126347"/>
              <a:gd name="connsiteX15" fmla="*/ 121113 w 508673"/>
              <a:gd name="connsiteY15" fmla="*/ 605563 h 1126347"/>
              <a:gd name="connsiteX16" fmla="*/ 96890 w 508673"/>
              <a:gd name="connsiteY16" fmla="*/ 587396 h 1126347"/>
              <a:gd name="connsiteX17" fmla="*/ 102946 w 508673"/>
              <a:gd name="connsiteY17" fmla="*/ 496562 h 1126347"/>
              <a:gd name="connsiteX18" fmla="*/ 127168 w 508673"/>
              <a:gd name="connsiteY18" fmla="*/ 411783 h 1126347"/>
              <a:gd name="connsiteX19" fmla="*/ 163502 w 508673"/>
              <a:gd name="connsiteY19" fmla="*/ 333060 h 1126347"/>
              <a:gd name="connsiteX20" fmla="*/ 175613 w 508673"/>
              <a:gd name="connsiteY20" fmla="*/ 248281 h 1126347"/>
              <a:gd name="connsiteX21" fmla="*/ 175613 w 508673"/>
              <a:gd name="connsiteY21" fmla="*/ 205891 h 1126347"/>
              <a:gd name="connsiteX22" fmla="*/ 266448 w 508673"/>
              <a:gd name="connsiteY22" fmla="*/ 109001 h 1126347"/>
              <a:gd name="connsiteX23" fmla="*/ 267751 w 508673"/>
              <a:gd name="connsiteY23" fmla="*/ 102671 h 1126347"/>
              <a:gd name="connsiteX0" fmla="*/ 327004 w 508673"/>
              <a:gd name="connsiteY0" fmla="*/ 0 h 1126347"/>
              <a:gd name="connsiteX1" fmla="*/ 423894 w 508673"/>
              <a:gd name="connsiteY1" fmla="*/ 78723 h 1126347"/>
              <a:gd name="connsiteX2" fmla="*/ 508673 w 508673"/>
              <a:gd name="connsiteY2" fmla="*/ 96890 h 1126347"/>
              <a:gd name="connsiteX3" fmla="*/ 466284 w 508673"/>
              <a:gd name="connsiteY3" fmla="*/ 242225 h 1126347"/>
              <a:gd name="connsiteX4" fmla="*/ 442061 w 508673"/>
              <a:gd name="connsiteY4" fmla="*/ 302782 h 1126347"/>
              <a:gd name="connsiteX5" fmla="*/ 448117 w 508673"/>
              <a:gd name="connsiteY5" fmla="*/ 399672 h 1126347"/>
              <a:gd name="connsiteX6" fmla="*/ 466284 w 508673"/>
              <a:gd name="connsiteY6" fmla="*/ 563174 h 1126347"/>
              <a:gd name="connsiteX7" fmla="*/ 405727 w 508673"/>
              <a:gd name="connsiteY7" fmla="*/ 744842 h 1126347"/>
              <a:gd name="connsiteX8" fmla="*/ 393616 w 508673"/>
              <a:gd name="connsiteY8" fmla="*/ 908344 h 1126347"/>
              <a:gd name="connsiteX9" fmla="*/ 333060 w 508673"/>
              <a:gd name="connsiteY9" fmla="*/ 993123 h 1126347"/>
              <a:gd name="connsiteX10" fmla="*/ 242225 w 508673"/>
              <a:gd name="connsiteY10" fmla="*/ 1126347 h 1126347"/>
              <a:gd name="connsiteX11" fmla="*/ 60556 w 508673"/>
              <a:gd name="connsiteY11" fmla="*/ 962845 h 1126347"/>
              <a:gd name="connsiteX12" fmla="*/ 0 w 508673"/>
              <a:gd name="connsiteY12" fmla="*/ 799343 h 1126347"/>
              <a:gd name="connsiteX13" fmla="*/ 60556 w 508673"/>
              <a:gd name="connsiteY13" fmla="*/ 775121 h 1126347"/>
              <a:gd name="connsiteX14" fmla="*/ 115057 w 508673"/>
              <a:gd name="connsiteY14" fmla="*/ 666119 h 1126347"/>
              <a:gd name="connsiteX15" fmla="*/ 121113 w 508673"/>
              <a:gd name="connsiteY15" fmla="*/ 605563 h 1126347"/>
              <a:gd name="connsiteX16" fmla="*/ 96890 w 508673"/>
              <a:gd name="connsiteY16" fmla="*/ 587396 h 1126347"/>
              <a:gd name="connsiteX17" fmla="*/ 102946 w 508673"/>
              <a:gd name="connsiteY17" fmla="*/ 496562 h 1126347"/>
              <a:gd name="connsiteX18" fmla="*/ 127168 w 508673"/>
              <a:gd name="connsiteY18" fmla="*/ 411783 h 1126347"/>
              <a:gd name="connsiteX19" fmla="*/ 163502 w 508673"/>
              <a:gd name="connsiteY19" fmla="*/ 333060 h 1126347"/>
              <a:gd name="connsiteX20" fmla="*/ 175613 w 508673"/>
              <a:gd name="connsiteY20" fmla="*/ 248281 h 1126347"/>
              <a:gd name="connsiteX21" fmla="*/ 175613 w 508673"/>
              <a:gd name="connsiteY21" fmla="*/ 205891 h 1126347"/>
              <a:gd name="connsiteX22" fmla="*/ 266448 w 508673"/>
              <a:gd name="connsiteY22" fmla="*/ 109001 h 1126347"/>
              <a:gd name="connsiteX23" fmla="*/ 322774 w 508673"/>
              <a:gd name="connsiteY23" fmla="*/ 160 h 1126347"/>
              <a:gd name="connsiteX0" fmla="*/ 327004 w 508673"/>
              <a:gd name="connsiteY0" fmla="*/ 0 h 1126347"/>
              <a:gd name="connsiteX1" fmla="*/ 423894 w 508673"/>
              <a:gd name="connsiteY1" fmla="*/ 78723 h 1126347"/>
              <a:gd name="connsiteX2" fmla="*/ 508673 w 508673"/>
              <a:gd name="connsiteY2" fmla="*/ 96890 h 1126347"/>
              <a:gd name="connsiteX3" fmla="*/ 466284 w 508673"/>
              <a:gd name="connsiteY3" fmla="*/ 242225 h 1126347"/>
              <a:gd name="connsiteX4" fmla="*/ 442061 w 508673"/>
              <a:gd name="connsiteY4" fmla="*/ 302782 h 1126347"/>
              <a:gd name="connsiteX5" fmla="*/ 448117 w 508673"/>
              <a:gd name="connsiteY5" fmla="*/ 399672 h 1126347"/>
              <a:gd name="connsiteX6" fmla="*/ 466284 w 508673"/>
              <a:gd name="connsiteY6" fmla="*/ 563174 h 1126347"/>
              <a:gd name="connsiteX7" fmla="*/ 405727 w 508673"/>
              <a:gd name="connsiteY7" fmla="*/ 744842 h 1126347"/>
              <a:gd name="connsiteX8" fmla="*/ 393616 w 508673"/>
              <a:gd name="connsiteY8" fmla="*/ 908344 h 1126347"/>
              <a:gd name="connsiteX9" fmla="*/ 333060 w 508673"/>
              <a:gd name="connsiteY9" fmla="*/ 993123 h 1126347"/>
              <a:gd name="connsiteX10" fmla="*/ 242225 w 508673"/>
              <a:gd name="connsiteY10" fmla="*/ 1126347 h 1126347"/>
              <a:gd name="connsiteX11" fmla="*/ 60556 w 508673"/>
              <a:gd name="connsiteY11" fmla="*/ 962845 h 1126347"/>
              <a:gd name="connsiteX12" fmla="*/ 0 w 508673"/>
              <a:gd name="connsiteY12" fmla="*/ 799343 h 1126347"/>
              <a:gd name="connsiteX13" fmla="*/ 60556 w 508673"/>
              <a:gd name="connsiteY13" fmla="*/ 775121 h 1126347"/>
              <a:gd name="connsiteX14" fmla="*/ 115057 w 508673"/>
              <a:gd name="connsiteY14" fmla="*/ 666119 h 1126347"/>
              <a:gd name="connsiteX15" fmla="*/ 121113 w 508673"/>
              <a:gd name="connsiteY15" fmla="*/ 605563 h 1126347"/>
              <a:gd name="connsiteX16" fmla="*/ 96890 w 508673"/>
              <a:gd name="connsiteY16" fmla="*/ 587396 h 1126347"/>
              <a:gd name="connsiteX17" fmla="*/ 102946 w 508673"/>
              <a:gd name="connsiteY17" fmla="*/ 496562 h 1126347"/>
              <a:gd name="connsiteX18" fmla="*/ 127168 w 508673"/>
              <a:gd name="connsiteY18" fmla="*/ 411783 h 1126347"/>
              <a:gd name="connsiteX19" fmla="*/ 163502 w 508673"/>
              <a:gd name="connsiteY19" fmla="*/ 333060 h 1126347"/>
              <a:gd name="connsiteX20" fmla="*/ 175613 w 508673"/>
              <a:gd name="connsiteY20" fmla="*/ 248281 h 1126347"/>
              <a:gd name="connsiteX21" fmla="*/ 182623 w 508673"/>
              <a:gd name="connsiteY21" fmla="*/ 176579 h 1126347"/>
              <a:gd name="connsiteX22" fmla="*/ 266448 w 508673"/>
              <a:gd name="connsiteY22" fmla="*/ 109001 h 1126347"/>
              <a:gd name="connsiteX23" fmla="*/ 322774 w 508673"/>
              <a:gd name="connsiteY23" fmla="*/ 160 h 112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673" h="1126347">
                <a:moveTo>
                  <a:pt x="327004" y="0"/>
                </a:moveTo>
                <a:lnTo>
                  <a:pt x="423894" y="78723"/>
                </a:lnTo>
                <a:lnTo>
                  <a:pt x="508673" y="96890"/>
                </a:lnTo>
                <a:lnTo>
                  <a:pt x="466284" y="242225"/>
                </a:lnTo>
                <a:lnTo>
                  <a:pt x="442061" y="302782"/>
                </a:lnTo>
                <a:lnTo>
                  <a:pt x="448117" y="399672"/>
                </a:lnTo>
                <a:lnTo>
                  <a:pt x="466284" y="563174"/>
                </a:lnTo>
                <a:lnTo>
                  <a:pt x="405727" y="744842"/>
                </a:lnTo>
                <a:lnTo>
                  <a:pt x="393616" y="908344"/>
                </a:lnTo>
                <a:lnTo>
                  <a:pt x="333060" y="993123"/>
                </a:lnTo>
                <a:lnTo>
                  <a:pt x="242225" y="1126347"/>
                </a:lnTo>
                <a:lnTo>
                  <a:pt x="60556" y="962845"/>
                </a:lnTo>
                <a:lnTo>
                  <a:pt x="0" y="799343"/>
                </a:lnTo>
                <a:lnTo>
                  <a:pt x="60556" y="775121"/>
                </a:lnTo>
                <a:lnTo>
                  <a:pt x="115057" y="666119"/>
                </a:lnTo>
                <a:lnTo>
                  <a:pt x="121113" y="605563"/>
                </a:lnTo>
                <a:lnTo>
                  <a:pt x="96890" y="587396"/>
                </a:lnTo>
                <a:lnTo>
                  <a:pt x="102946" y="496562"/>
                </a:lnTo>
                <a:lnTo>
                  <a:pt x="127168" y="411783"/>
                </a:lnTo>
                <a:lnTo>
                  <a:pt x="163502" y="333060"/>
                </a:lnTo>
                <a:lnTo>
                  <a:pt x="175613" y="248281"/>
                </a:lnTo>
                <a:lnTo>
                  <a:pt x="182623" y="176579"/>
                </a:lnTo>
                <a:lnTo>
                  <a:pt x="266448" y="109001"/>
                </a:lnTo>
                <a:cubicBezTo>
                  <a:pt x="281804" y="91798"/>
                  <a:pt x="322503" y="1479"/>
                  <a:pt x="322774" y="16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469144" y="1492201"/>
            <a:ext cx="955530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ASHER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4650708" y="1849346"/>
            <a:ext cx="1201548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ZEBULON</a:t>
            </a:r>
          </a:p>
        </p:txBody>
      </p:sp>
      <p:sp>
        <p:nvSpPr>
          <p:cNvPr id="37" name="Freeform 36"/>
          <p:cNvSpPr/>
          <p:nvPr/>
        </p:nvSpPr>
        <p:spPr>
          <a:xfrm rot="21327195">
            <a:off x="5148389" y="712713"/>
            <a:ext cx="668974" cy="1483897"/>
          </a:xfrm>
          <a:custGeom>
            <a:avLst/>
            <a:gdLst>
              <a:gd name="connsiteX0" fmla="*/ 72667 w 684286"/>
              <a:gd name="connsiteY0" fmla="*/ 357283 h 1526019"/>
              <a:gd name="connsiteX1" fmla="*/ 248280 w 684286"/>
              <a:gd name="connsiteY1" fmla="*/ 345171 h 1526019"/>
              <a:gd name="connsiteX2" fmla="*/ 351226 w 684286"/>
              <a:gd name="connsiteY2" fmla="*/ 145336 h 1526019"/>
              <a:gd name="connsiteX3" fmla="*/ 363337 w 684286"/>
              <a:gd name="connsiteY3" fmla="*/ 66612 h 1526019"/>
              <a:gd name="connsiteX4" fmla="*/ 405727 w 684286"/>
              <a:gd name="connsiteY4" fmla="*/ 0 h 1526019"/>
              <a:gd name="connsiteX5" fmla="*/ 563173 w 684286"/>
              <a:gd name="connsiteY5" fmla="*/ 36334 h 1526019"/>
              <a:gd name="connsiteX6" fmla="*/ 532895 w 684286"/>
              <a:gd name="connsiteY6" fmla="*/ 163502 h 1526019"/>
              <a:gd name="connsiteX7" fmla="*/ 611618 w 684286"/>
              <a:gd name="connsiteY7" fmla="*/ 290671 h 1526019"/>
              <a:gd name="connsiteX8" fmla="*/ 654008 w 684286"/>
              <a:gd name="connsiteY8" fmla="*/ 339116 h 1526019"/>
              <a:gd name="connsiteX9" fmla="*/ 611618 w 684286"/>
              <a:gd name="connsiteY9" fmla="*/ 411783 h 1526019"/>
              <a:gd name="connsiteX10" fmla="*/ 569229 w 684286"/>
              <a:gd name="connsiteY10" fmla="*/ 478395 h 1526019"/>
              <a:gd name="connsiteX11" fmla="*/ 684286 w 684286"/>
              <a:gd name="connsiteY11" fmla="*/ 732732 h 1526019"/>
              <a:gd name="connsiteX12" fmla="*/ 599507 w 684286"/>
              <a:gd name="connsiteY12" fmla="*/ 829622 h 1526019"/>
              <a:gd name="connsiteX13" fmla="*/ 605562 w 684286"/>
              <a:gd name="connsiteY13" fmla="*/ 896234 h 1526019"/>
              <a:gd name="connsiteX14" fmla="*/ 545006 w 684286"/>
              <a:gd name="connsiteY14" fmla="*/ 938623 h 1526019"/>
              <a:gd name="connsiteX15" fmla="*/ 508672 w 684286"/>
              <a:gd name="connsiteY15" fmla="*/ 1011290 h 1526019"/>
              <a:gd name="connsiteX16" fmla="*/ 520784 w 684286"/>
              <a:gd name="connsiteY16" fmla="*/ 1114236 h 1526019"/>
              <a:gd name="connsiteX17" fmla="*/ 611618 w 684286"/>
              <a:gd name="connsiteY17" fmla="*/ 1235349 h 1526019"/>
              <a:gd name="connsiteX18" fmla="*/ 629785 w 684286"/>
              <a:gd name="connsiteY18" fmla="*/ 1259571 h 1526019"/>
              <a:gd name="connsiteX19" fmla="*/ 605562 w 684286"/>
              <a:gd name="connsiteY19" fmla="*/ 1326183 h 1526019"/>
              <a:gd name="connsiteX20" fmla="*/ 605562 w 684286"/>
              <a:gd name="connsiteY20" fmla="*/ 1404906 h 1526019"/>
              <a:gd name="connsiteX21" fmla="*/ 605562 w 684286"/>
              <a:gd name="connsiteY21" fmla="*/ 1453351 h 1526019"/>
              <a:gd name="connsiteX22" fmla="*/ 393615 w 684286"/>
              <a:gd name="connsiteY22" fmla="*/ 1526019 h 1526019"/>
              <a:gd name="connsiteX23" fmla="*/ 345170 w 684286"/>
              <a:gd name="connsiteY23" fmla="*/ 1519963 h 1526019"/>
              <a:gd name="connsiteX24" fmla="*/ 169557 w 684286"/>
              <a:gd name="connsiteY24" fmla="*/ 1453351 h 1526019"/>
              <a:gd name="connsiteX25" fmla="*/ 175613 w 684286"/>
              <a:gd name="connsiteY25" fmla="*/ 1350406 h 1526019"/>
              <a:gd name="connsiteX26" fmla="*/ 169557 w 684286"/>
              <a:gd name="connsiteY26" fmla="*/ 1071847 h 1526019"/>
              <a:gd name="connsiteX27" fmla="*/ 163502 w 684286"/>
              <a:gd name="connsiteY27" fmla="*/ 999179 h 1526019"/>
              <a:gd name="connsiteX28" fmla="*/ 42389 w 684286"/>
              <a:gd name="connsiteY28" fmla="*/ 938623 h 1526019"/>
              <a:gd name="connsiteX29" fmla="*/ 12111 w 684286"/>
              <a:gd name="connsiteY29" fmla="*/ 660064 h 1526019"/>
              <a:gd name="connsiteX30" fmla="*/ 0 w 684286"/>
              <a:gd name="connsiteY30" fmla="*/ 593452 h 1526019"/>
              <a:gd name="connsiteX31" fmla="*/ 72667 w 684286"/>
              <a:gd name="connsiteY31" fmla="*/ 357283 h 15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4286" h="1526019">
                <a:moveTo>
                  <a:pt x="72667" y="357283"/>
                </a:moveTo>
                <a:lnTo>
                  <a:pt x="248280" y="345171"/>
                </a:lnTo>
                <a:lnTo>
                  <a:pt x="351226" y="145336"/>
                </a:lnTo>
                <a:lnTo>
                  <a:pt x="363337" y="66612"/>
                </a:lnTo>
                <a:lnTo>
                  <a:pt x="405727" y="0"/>
                </a:lnTo>
                <a:lnTo>
                  <a:pt x="563173" y="36334"/>
                </a:lnTo>
                <a:lnTo>
                  <a:pt x="532895" y="163502"/>
                </a:lnTo>
                <a:lnTo>
                  <a:pt x="611618" y="290671"/>
                </a:lnTo>
                <a:lnTo>
                  <a:pt x="654008" y="339116"/>
                </a:lnTo>
                <a:lnTo>
                  <a:pt x="611618" y="411783"/>
                </a:lnTo>
                <a:lnTo>
                  <a:pt x="569229" y="478395"/>
                </a:lnTo>
                <a:lnTo>
                  <a:pt x="684286" y="732732"/>
                </a:lnTo>
                <a:lnTo>
                  <a:pt x="599507" y="829622"/>
                </a:lnTo>
                <a:lnTo>
                  <a:pt x="605562" y="896234"/>
                </a:lnTo>
                <a:lnTo>
                  <a:pt x="545006" y="938623"/>
                </a:lnTo>
                <a:lnTo>
                  <a:pt x="508672" y="1011290"/>
                </a:lnTo>
                <a:lnTo>
                  <a:pt x="520784" y="1114236"/>
                </a:lnTo>
                <a:lnTo>
                  <a:pt x="611618" y="1235349"/>
                </a:lnTo>
                <a:lnTo>
                  <a:pt x="629785" y="1259571"/>
                </a:lnTo>
                <a:lnTo>
                  <a:pt x="605562" y="1326183"/>
                </a:lnTo>
                <a:lnTo>
                  <a:pt x="605562" y="1404906"/>
                </a:lnTo>
                <a:lnTo>
                  <a:pt x="605562" y="1453351"/>
                </a:lnTo>
                <a:lnTo>
                  <a:pt x="393615" y="1526019"/>
                </a:lnTo>
                <a:lnTo>
                  <a:pt x="345170" y="1519963"/>
                </a:lnTo>
                <a:lnTo>
                  <a:pt x="169557" y="1453351"/>
                </a:lnTo>
                <a:lnTo>
                  <a:pt x="175613" y="1350406"/>
                </a:lnTo>
                <a:lnTo>
                  <a:pt x="169557" y="1071847"/>
                </a:lnTo>
                <a:lnTo>
                  <a:pt x="163502" y="999179"/>
                </a:lnTo>
                <a:lnTo>
                  <a:pt x="42389" y="938623"/>
                </a:lnTo>
                <a:lnTo>
                  <a:pt x="12111" y="660064"/>
                </a:lnTo>
                <a:lnTo>
                  <a:pt x="0" y="593452"/>
                </a:lnTo>
                <a:lnTo>
                  <a:pt x="72667" y="35728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878572" y="1172635"/>
            <a:ext cx="127181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NAPHTALI</a:t>
            </a:r>
          </a:p>
        </p:txBody>
      </p:sp>
      <p:sp>
        <p:nvSpPr>
          <p:cNvPr id="40" name="Freeform 39"/>
          <p:cNvSpPr/>
          <p:nvPr/>
        </p:nvSpPr>
        <p:spPr>
          <a:xfrm rot="21327195">
            <a:off x="4368736" y="2676628"/>
            <a:ext cx="692655" cy="1247208"/>
          </a:xfrm>
          <a:custGeom>
            <a:avLst/>
            <a:gdLst>
              <a:gd name="connsiteX0" fmla="*/ 278559 w 708509"/>
              <a:gd name="connsiteY0" fmla="*/ 0 h 1271682"/>
              <a:gd name="connsiteX1" fmla="*/ 436006 w 708509"/>
              <a:gd name="connsiteY1" fmla="*/ 218003 h 1271682"/>
              <a:gd name="connsiteX2" fmla="*/ 423894 w 708509"/>
              <a:gd name="connsiteY2" fmla="*/ 302782 h 1271682"/>
              <a:gd name="connsiteX3" fmla="*/ 417839 w 708509"/>
              <a:gd name="connsiteY3" fmla="*/ 375449 h 1271682"/>
              <a:gd name="connsiteX4" fmla="*/ 381505 w 708509"/>
              <a:gd name="connsiteY4" fmla="*/ 557118 h 1271682"/>
              <a:gd name="connsiteX5" fmla="*/ 351227 w 708509"/>
              <a:gd name="connsiteY5" fmla="*/ 666119 h 1271682"/>
              <a:gd name="connsiteX6" fmla="*/ 375449 w 708509"/>
              <a:gd name="connsiteY6" fmla="*/ 744843 h 1271682"/>
              <a:gd name="connsiteX7" fmla="*/ 466284 w 708509"/>
              <a:gd name="connsiteY7" fmla="*/ 781176 h 1271682"/>
              <a:gd name="connsiteX8" fmla="*/ 641897 w 708509"/>
              <a:gd name="connsiteY8" fmla="*/ 781176 h 1271682"/>
              <a:gd name="connsiteX9" fmla="*/ 708509 w 708509"/>
              <a:gd name="connsiteY9" fmla="*/ 769065 h 1271682"/>
              <a:gd name="connsiteX10" fmla="*/ 647953 w 708509"/>
              <a:gd name="connsiteY10" fmla="*/ 932567 h 1271682"/>
              <a:gd name="connsiteX11" fmla="*/ 635841 w 708509"/>
              <a:gd name="connsiteY11" fmla="*/ 1077902 h 1271682"/>
              <a:gd name="connsiteX12" fmla="*/ 672175 w 708509"/>
              <a:gd name="connsiteY12" fmla="*/ 1271682 h 1271682"/>
              <a:gd name="connsiteX13" fmla="*/ 538951 w 708509"/>
              <a:gd name="connsiteY13" fmla="*/ 1253515 h 1271682"/>
              <a:gd name="connsiteX14" fmla="*/ 399672 w 708509"/>
              <a:gd name="connsiteY14" fmla="*/ 1120292 h 1271682"/>
              <a:gd name="connsiteX15" fmla="*/ 181669 w 708509"/>
              <a:gd name="connsiteY15" fmla="*/ 1047624 h 1271682"/>
              <a:gd name="connsiteX16" fmla="*/ 157447 w 708509"/>
              <a:gd name="connsiteY16" fmla="*/ 1047624 h 1271682"/>
              <a:gd name="connsiteX17" fmla="*/ 157447 w 708509"/>
              <a:gd name="connsiteY17" fmla="*/ 1047624 h 1271682"/>
              <a:gd name="connsiteX18" fmla="*/ 139280 w 708509"/>
              <a:gd name="connsiteY18" fmla="*/ 932567 h 1271682"/>
              <a:gd name="connsiteX19" fmla="*/ 0 w 708509"/>
              <a:gd name="connsiteY19" fmla="*/ 793288 h 1271682"/>
              <a:gd name="connsiteX20" fmla="*/ 78724 w 708509"/>
              <a:gd name="connsiteY20" fmla="*/ 654008 h 1271682"/>
              <a:gd name="connsiteX21" fmla="*/ 145336 w 708509"/>
              <a:gd name="connsiteY21" fmla="*/ 454172 h 1271682"/>
              <a:gd name="connsiteX22" fmla="*/ 187725 w 708509"/>
              <a:gd name="connsiteY22" fmla="*/ 320949 h 1271682"/>
              <a:gd name="connsiteX23" fmla="*/ 248281 w 708509"/>
              <a:gd name="connsiteY23" fmla="*/ 72668 h 1271682"/>
              <a:gd name="connsiteX24" fmla="*/ 254337 w 708509"/>
              <a:gd name="connsiteY24" fmla="*/ 48445 h 1271682"/>
              <a:gd name="connsiteX0" fmla="*/ 278559 w 708509"/>
              <a:gd name="connsiteY0" fmla="*/ 0 h 1271682"/>
              <a:gd name="connsiteX1" fmla="*/ 436006 w 708509"/>
              <a:gd name="connsiteY1" fmla="*/ 218003 h 1271682"/>
              <a:gd name="connsiteX2" fmla="*/ 423894 w 708509"/>
              <a:gd name="connsiteY2" fmla="*/ 302782 h 1271682"/>
              <a:gd name="connsiteX3" fmla="*/ 417839 w 708509"/>
              <a:gd name="connsiteY3" fmla="*/ 375449 h 1271682"/>
              <a:gd name="connsiteX4" fmla="*/ 381505 w 708509"/>
              <a:gd name="connsiteY4" fmla="*/ 557118 h 1271682"/>
              <a:gd name="connsiteX5" fmla="*/ 351227 w 708509"/>
              <a:gd name="connsiteY5" fmla="*/ 666119 h 1271682"/>
              <a:gd name="connsiteX6" fmla="*/ 380411 w 708509"/>
              <a:gd name="connsiteY6" fmla="*/ 721656 h 1271682"/>
              <a:gd name="connsiteX7" fmla="*/ 466284 w 708509"/>
              <a:gd name="connsiteY7" fmla="*/ 781176 h 1271682"/>
              <a:gd name="connsiteX8" fmla="*/ 641897 w 708509"/>
              <a:gd name="connsiteY8" fmla="*/ 781176 h 1271682"/>
              <a:gd name="connsiteX9" fmla="*/ 708509 w 708509"/>
              <a:gd name="connsiteY9" fmla="*/ 769065 h 1271682"/>
              <a:gd name="connsiteX10" fmla="*/ 647953 w 708509"/>
              <a:gd name="connsiteY10" fmla="*/ 932567 h 1271682"/>
              <a:gd name="connsiteX11" fmla="*/ 635841 w 708509"/>
              <a:gd name="connsiteY11" fmla="*/ 1077902 h 1271682"/>
              <a:gd name="connsiteX12" fmla="*/ 672175 w 708509"/>
              <a:gd name="connsiteY12" fmla="*/ 1271682 h 1271682"/>
              <a:gd name="connsiteX13" fmla="*/ 538951 w 708509"/>
              <a:gd name="connsiteY13" fmla="*/ 1253515 h 1271682"/>
              <a:gd name="connsiteX14" fmla="*/ 399672 w 708509"/>
              <a:gd name="connsiteY14" fmla="*/ 1120292 h 1271682"/>
              <a:gd name="connsiteX15" fmla="*/ 181669 w 708509"/>
              <a:gd name="connsiteY15" fmla="*/ 1047624 h 1271682"/>
              <a:gd name="connsiteX16" fmla="*/ 157447 w 708509"/>
              <a:gd name="connsiteY16" fmla="*/ 1047624 h 1271682"/>
              <a:gd name="connsiteX17" fmla="*/ 157447 w 708509"/>
              <a:gd name="connsiteY17" fmla="*/ 1047624 h 1271682"/>
              <a:gd name="connsiteX18" fmla="*/ 139280 w 708509"/>
              <a:gd name="connsiteY18" fmla="*/ 932567 h 1271682"/>
              <a:gd name="connsiteX19" fmla="*/ 0 w 708509"/>
              <a:gd name="connsiteY19" fmla="*/ 793288 h 1271682"/>
              <a:gd name="connsiteX20" fmla="*/ 78724 w 708509"/>
              <a:gd name="connsiteY20" fmla="*/ 654008 h 1271682"/>
              <a:gd name="connsiteX21" fmla="*/ 145336 w 708509"/>
              <a:gd name="connsiteY21" fmla="*/ 454172 h 1271682"/>
              <a:gd name="connsiteX22" fmla="*/ 187725 w 708509"/>
              <a:gd name="connsiteY22" fmla="*/ 320949 h 1271682"/>
              <a:gd name="connsiteX23" fmla="*/ 248281 w 708509"/>
              <a:gd name="connsiteY23" fmla="*/ 72668 h 1271682"/>
              <a:gd name="connsiteX24" fmla="*/ 254337 w 708509"/>
              <a:gd name="connsiteY24" fmla="*/ 48445 h 1271682"/>
              <a:gd name="connsiteX0" fmla="*/ 278559 w 708509"/>
              <a:gd name="connsiteY0" fmla="*/ 9754 h 1281436"/>
              <a:gd name="connsiteX1" fmla="*/ 436006 w 708509"/>
              <a:gd name="connsiteY1" fmla="*/ 227757 h 1281436"/>
              <a:gd name="connsiteX2" fmla="*/ 423894 w 708509"/>
              <a:gd name="connsiteY2" fmla="*/ 312536 h 1281436"/>
              <a:gd name="connsiteX3" fmla="*/ 417839 w 708509"/>
              <a:gd name="connsiteY3" fmla="*/ 385203 h 1281436"/>
              <a:gd name="connsiteX4" fmla="*/ 381505 w 708509"/>
              <a:gd name="connsiteY4" fmla="*/ 566872 h 1281436"/>
              <a:gd name="connsiteX5" fmla="*/ 351227 w 708509"/>
              <a:gd name="connsiteY5" fmla="*/ 675873 h 1281436"/>
              <a:gd name="connsiteX6" fmla="*/ 380411 w 708509"/>
              <a:gd name="connsiteY6" fmla="*/ 731410 h 1281436"/>
              <a:gd name="connsiteX7" fmla="*/ 466284 w 708509"/>
              <a:gd name="connsiteY7" fmla="*/ 790930 h 1281436"/>
              <a:gd name="connsiteX8" fmla="*/ 641897 w 708509"/>
              <a:gd name="connsiteY8" fmla="*/ 790930 h 1281436"/>
              <a:gd name="connsiteX9" fmla="*/ 708509 w 708509"/>
              <a:gd name="connsiteY9" fmla="*/ 778819 h 1281436"/>
              <a:gd name="connsiteX10" fmla="*/ 647953 w 708509"/>
              <a:gd name="connsiteY10" fmla="*/ 942321 h 1281436"/>
              <a:gd name="connsiteX11" fmla="*/ 635841 w 708509"/>
              <a:gd name="connsiteY11" fmla="*/ 1087656 h 1281436"/>
              <a:gd name="connsiteX12" fmla="*/ 672175 w 708509"/>
              <a:gd name="connsiteY12" fmla="*/ 1281436 h 1281436"/>
              <a:gd name="connsiteX13" fmla="*/ 538951 w 708509"/>
              <a:gd name="connsiteY13" fmla="*/ 1263269 h 1281436"/>
              <a:gd name="connsiteX14" fmla="*/ 399672 w 708509"/>
              <a:gd name="connsiteY14" fmla="*/ 1130046 h 1281436"/>
              <a:gd name="connsiteX15" fmla="*/ 181669 w 708509"/>
              <a:gd name="connsiteY15" fmla="*/ 1057378 h 1281436"/>
              <a:gd name="connsiteX16" fmla="*/ 157447 w 708509"/>
              <a:gd name="connsiteY16" fmla="*/ 1057378 h 1281436"/>
              <a:gd name="connsiteX17" fmla="*/ 157447 w 708509"/>
              <a:gd name="connsiteY17" fmla="*/ 1057378 h 1281436"/>
              <a:gd name="connsiteX18" fmla="*/ 139280 w 708509"/>
              <a:gd name="connsiteY18" fmla="*/ 942321 h 1281436"/>
              <a:gd name="connsiteX19" fmla="*/ 0 w 708509"/>
              <a:gd name="connsiteY19" fmla="*/ 803042 h 1281436"/>
              <a:gd name="connsiteX20" fmla="*/ 78724 w 708509"/>
              <a:gd name="connsiteY20" fmla="*/ 663762 h 1281436"/>
              <a:gd name="connsiteX21" fmla="*/ 145336 w 708509"/>
              <a:gd name="connsiteY21" fmla="*/ 463926 h 1281436"/>
              <a:gd name="connsiteX22" fmla="*/ 187725 w 708509"/>
              <a:gd name="connsiteY22" fmla="*/ 330703 h 1281436"/>
              <a:gd name="connsiteX23" fmla="*/ 248281 w 708509"/>
              <a:gd name="connsiteY23" fmla="*/ 82422 h 1281436"/>
              <a:gd name="connsiteX24" fmla="*/ 263827 w 708509"/>
              <a:gd name="connsiteY24" fmla="*/ 0 h 1281436"/>
              <a:gd name="connsiteX0" fmla="*/ 264763 w 708509"/>
              <a:gd name="connsiteY0" fmla="*/ 0 h 1282610"/>
              <a:gd name="connsiteX1" fmla="*/ 436006 w 708509"/>
              <a:gd name="connsiteY1" fmla="*/ 228931 h 1282610"/>
              <a:gd name="connsiteX2" fmla="*/ 423894 w 708509"/>
              <a:gd name="connsiteY2" fmla="*/ 313710 h 1282610"/>
              <a:gd name="connsiteX3" fmla="*/ 417839 w 708509"/>
              <a:gd name="connsiteY3" fmla="*/ 386377 h 1282610"/>
              <a:gd name="connsiteX4" fmla="*/ 381505 w 708509"/>
              <a:gd name="connsiteY4" fmla="*/ 568046 h 1282610"/>
              <a:gd name="connsiteX5" fmla="*/ 351227 w 708509"/>
              <a:gd name="connsiteY5" fmla="*/ 677047 h 1282610"/>
              <a:gd name="connsiteX6" fmla="*/ 380411 w 708509"/>
              <a:gd name="connsiteY6" fmla="*/ 732584 h 1282610"/>
              <a:gd name="connsiteX7" fmla="*/ 466284 w 708509"/>
              <a:gd name="connsiteY7" fmla="*/ 792104 h 1282610"/>
              <a:gd name="connsiteX8" fmla="*/ 641897 w 708509"/>
              <a:gd name="connsiteY8" fmla="*/ 792104 h 1282610"/>
              <a:gd name="connsiteX9" fmla="*/ 708509 w 708509"/>
              <a:gd name="connsiteY9" fmla="*/ 779993 h 1282610"/>
              <a:gd name="connsiteX10" fmla="*/ 647953 w 708509"/>
              <a:gd name="connsiteY10" fmla="*/ 943495 h 1282610"/>
              <a:gd name="connsiteX11" fmla="*/ 635841 w 708509"/>
              <a:gd name="connsiteY11" fmla="*/ 1088830 h 1282610"/>
              <a:gd name="connsiteX12" fmla="*/ 672175 w 708509"/>
              <a:gd name="connsiteY12" fmla="*/ 1282610 h 1282610"/>
              <a:gd name="connsiteX13" fmla="*/ 538951 w 708509"/>
              <a:gd name="connsiteY13" fmla="*/ 1264443 h 1282610"/>
              <a:gd name="connsiteX14" fmla="*/ 399672 w 708509"/>
              <a:gd name="connsiteY14" fmla="*/ 1131220 h 1282610"/>
              <a:gd name="connsiteX15" fmla="*/ 181669 w 708509"/>
              <a:gd name="connsiteY15" fmla="*/ 1058552 h 1282610"/>
              <a:gd name="connsiteX16" fmla="*/ 157447 w 708509"/>
              <a:gd name="connsiteY16" fmla="*/ 1058552 h 1282610"/>
              <a:gd name="connsiteX17" fmla="*/ 157447 w 708509"/>
              <a:gd name="connsiteY17" fmla="*/ 1058552 h 1282610"/>
              <a:gd name="connsiteX18" fmla="*/ 139280 w 708509"/>
              <a:gd name="connsiteY18" fmla="*/ 943495 h 1282610"/>
              <a:gd name="connsiteX19" fmla="*/ 0 w 708509"/>
              <a:gd name="connsiteY19" fmla="*/ 804216 h 1282610"/>
              <a:gd name="connsiteX20" fmla="*/ 78724 w 708509"/>
              <a:gd name="connsiteY20" fmla="*/ 664936 h 1282610"/>
              <a:gd name="connsiteX21" fmla="*/ 145336 w 708509"/>
              <a:gd name="connsiteY21" fmla="*/ 465100 h 1282610"/>
              <a:gd name="connsiteX22" fmla="*/ 187725 w 708509"/>
              <a:gd name="connsiteY22" fmla="*/ 331877 h 1282610"/>
              <a:gd name="connsiteX23" fmla="*/ 248281 w 708509"/>
              <a:gd name="connsiteY23" fmla="*/ 83596 h 1282610"/>
              <a:gd name="connsiteX24" fmla="*/ 263827 w 708509"/>
              <a:gd name="connsiteY24" fmla="*/ 1174 h 128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8509" h="1282610">
                <a:moveTo>
                  <a:pt x="264763" y="0"/>
                </a:moveTo>
                <a:lnTo>
                  <a:pt x="436006" y="228931"/>
                </a:lnTo>
                <a:lnTo>
                  <a:pt x="423894" y="313710"/>
                </a:lnTo>
                <a:lnTo>
                  <a:pt x="417839" y="386377"/>
                </a:lnTo>
                <a:lnTo>
                  <a:pt x="381505" y="568046"/>
                </a:lnTo>
                <a:lnTo>
                  <a:pt x="351227" y="677047"/>
                </a:lnTo>
                <a:lnTo>
                  <a:pt x="380411" y="732584"/>
                </a:lnTo>
                <a:lnTo>
                  <a:pt x="466284" y="792104"/>
                </a:lnTo>
                <a:lnTo>
                  <a:pt x="641897" y="792104"/>
                </a:lnTo>
                <a:lnTo>
                  <a:pt x="708509" y="779993"/>
                </a:lnTo>
                <a:lnTo>
                  <a:pt x="647953" y="943495"/>
                </a:lnTo>
                <a:lnTo>
                  <a:pt x="635841" y="1088830"/>
                </a:lnTo>
                <a:lnTo>
                  <a:pt x="672175" y="1282610"/>
                </a:lnTo>
                <a:lnTo>
                  <a:pt x="538951" y="1264443"/>
                </a:lnTo>
                <a:lnTo>
                  <a:pt x="399672" y="1131220"/>
                </a:lnTo>
                <a:lnTo>
                  <a:pt x="181669" y="1058552"/>
                </a:lnTo>
                <a:lnTo>
                  <a:pt x="157447" y="1058552"/>
                </a:lnTo>
                <a:lnTo>
                  <a:pt x="157447" y="1058552"/>
                </a:lnTo>
                <a:lnTo>
                  <a:pt x="139280" y="943495"/>
                </a:lnTo>
                <a:lnTo>
                  <a:pt x="0" y="804216"/>
                </a:lnTo>
                <a:lnTo>
                  <a:pt x="78724" y="664936"/>
                </a:lnTo>
                <a:lnTo>
                  <a:pt x="145336" y="465100"/>
                </a:lnTo>
                <a:lnTo>
                  <a:pt x="187725" y="331877"/>
                </a:lnTo>
                <a:lnTo>
                  <a:pt x="248281" y="83596"/>
                </a:lnTo>
                <a:lnTo>
                  <a:pt x="263827" y="1174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171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30216" y="3229575"/>
            <a:ext cx="740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557313" y="2923288"/>
            <a:ext cx="1134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EPHRAIM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302144" y="2528478"/>
            <a:ext cx="13989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MANASSEH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683839" y="3502405"/>
            <a:ext cx="127181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BENJAMIN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204" y="1398861"/>
            <a:ext cx="428231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38100"/>
            </a:sp3d>
          </a:bodyPr>
          <a:lstStyle/>
          <a:p>
            <a:pPr algn="ctr"/>
            <a:r>
              <a:rPr lang="en-US" sz="4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Allotment of the 12 tribes</a:t>
            </a:r>
          </a:p>
        </p:txBody>
      </p:sp>
    </p:spTree>
    <p:extLst>
      <p:ext uri="{BB962C8B-B14F-4D97-AF65-F5344CB8AC3E}">
        <p14:creationId xmlns:p14="http://schemas.microsoft.com/office/powerpoint/2010/main" val="31427481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22" grpId="0" animBg="1"/>
      <p:bldP spid="23" grpId="0"/>
      <p:bldP spid="20" grpId="0" animBg="1"/>
      <p:bldP spid="21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8" grpId="0"/>
      <p:bldP spid="45" grpId="0"/>
      <p:bldP spid="37" grpId="0" animBg="1"/>
      <p:bldP spid="39" grpId="0"/>
      <p:bldP spid="40" grpId="0" animBg="1"/>
      <p:bldP spid="42" grpId="0"/>
      <p:bldP spid="44" grpId="0"/>
      <p:bldP spid="41" grpId="0"/>
      <p:bldP spid="4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41037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609" t="15700" r="22066" b="17053"/>
          <a:stretch/>
        </p:blipFill>
        <p:spPr>
          <a:xfrm rot="21420495">
            <a:off x="722740" y="574739"/>
            <a:ext cx="7406967" cy="5567224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22" name="Oval 21"/>
          <p:cNvSpPr/>
          <p:nvPr/>
        </p:nvSpPr>
        <p:spPr>
          <a:xfrm rot="21420495">
            <a:off x="4512241" y="3312787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420495">
            <a:off x="4960149" y="4128722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420495">
            <a:off x="5109696" y="3754397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420495">
            <a:off x="4752672" y="3964442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420495">
            <a:off x="4590505" y="3781531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420495">
            <a:off x="4355046" y="3771322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1420495">
            <a:off x="4973845" y="1155042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420495">
            <a:off x="4917634" y="1539500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1420495">
            <a:off x="4937520" y="1919981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21420495">
            <a:off x="5538335" y="1735972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1420495">
            <a:off x="5249707" y="2053381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1420495">
            <a:off x="5337885" y="2280576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1420495">
            <a:off x="6663168" y="1674293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1420495">
            <a:off x="5622234" y="1881303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21420495">
            <a:off x="5578105" y="2496934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1420495">
            <a:off x="6342343" y="2835620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420495">
            <a:off x="6134291" y="3382095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1420495">
            <a:off x="6817391" y="3165183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1420495">
            <a:off x="6214363" y="3754396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21420495">
            <a:off x="6536756" y="4728125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1420495">
            <a:off x="5337202" y="3727496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21420495">
            <a:off x="5193115" y="3890527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21420495">
            <a:off x="5332525" y="3953761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21420495">
            <a:off x="4612185" y="4455016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21420495">
            <a:off x="4443934" y="4155701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21420495">
            <a:off x="4936304" y="4816704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1420495">
            <a:off x="4852254" y="4668489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21420495">
            <a:off x="4551846" y="4760493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21420495">
            <a:off x="4711993" y="4904732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21420495">
            <a:off x="4263370" y="5080786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21420495">
            <a:off x="5221319" y="1825953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21420495">
            <a:off x="4864535" y="2436979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1420495">
            <a:off x="4912974" y="2910324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21420495">
            <a:off x="5221336" y="2970512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21420495">
            <a:off x="6516723" y="4192897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21420495">
            <a:off x="4916419" y="4436224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21420495">
            <a:off x="4247462" y="4776402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21420495">
            <a:off x="4408291" y="3473720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21420495">
            <a:off x="6696424" y="3692862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21420495">
            <a:off x="6125986" y="3075840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21420495">
            <a:off x="6286132" y="3220078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21420495">
            <a:off x="6598419" y="3434561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21420495">
            <a:off x="6811401" y="2734801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9510" y="2002064"/>
            <a:ext cx="135920" cy="149512"/>
          </a:xfrm>
          <a:prstGeom prst="ellipse">
            <a:avLst/>
          </a:prstGeom>
          <a:solidFill>
            <a:srgbClr val="8000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76" name="TextBox 75"/>
          <p:cNvSpPr txBox="1"/>
          <p:nvPr/>
        </p:nvSpPr>
        <p:spPr>
          <a:xfrm>
            <a:off x="1121684" y="1704175"/>
            <a:ext cx="2593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Cities of the Gershonites (11)</a:t>
            </a:r>
          </a:p>
        </p:txBody>
      </p:sp>
      <p:sp>
        <p:nvSpPr>
          <p:cNvPr id="77" name="Oval 76"/>
          <p:cNvSpPr/>
          <p:nvPr/>
        </p:nvSpPr>
        <p:spPr>
          <a:xfrm>
            <a:off x="818374" y="2825652"/>
            <a:ext cx="135920" cy="149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78" name="TextBox 77"/>
          <p:cNvSpPr txBox="1"/>
          <p:nvPr/>
        </p:nvSpPr>
        <p:spPr>
          <a:xfrm>
            <a:off x="1120548" y="2527763"/>
            <a:ext cx="227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Cities of the Merarites (10)</a:t>
            </a:r>
          </a:p>
        </p:txBody>
      </p:sp>
      <p:sp>
        <p:nvSpPr>
          <p:cNvPr id="79" name="Oval 78"/>
          <p:cNvSpPr/>
          <p:nvPr/>
        </p:nvSpPr>
        <p:spPr>
          <a:xfrm>
            <a:off x="832228" y="3658940"/>
            <a:ext cx="135920" cy="1495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80" name="TextBox 79"/>
          <p:cNvSpPr txBox="1"/>
          <p:nvPr/>
        </p:nvSpPr>
        <p:spPr>
          <a:xfrm>
            <a:off x="1120548" y="3358455"/>
            <a:ext cx="227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Cities of the Aaronites (9)</a:t>
            </a:r>
          </a:p>
        </p:txBody>
      </p:sp>
      <p:sp>
        <p:nvSpPr>
          <p:cNvPr id="81" name="Oval 80"/>
          <p:cNvSpPr/>
          <p:nvPr/>
        </p:nvSpPr>
        <p:spPr>
          <a:xfrm>
            <a:off x="834428" y="1166593"/>
            <a:ext cx="135920" cy="1495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82" name="TextBox 81"/>
          <p:cNvSpPr txBox="1"/>
          <p:nvPr/>
        </p:nvSpPr>
        <p:spPr>
          <a:xfrm>
            <a:off x="1122747" y="866108"/>
            <a:ext cx="241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Cities of the Kohathites (12)</a:t>
            </a:r>
          </a:p>
        </p:txBody>
      </p:sp>
      <p:sp>
        <p:nvSpPr>
          <p:cNvPr id="89" name="Right Brace 88"/>
          <p:cNvSpPr/>
          <p:nvPr/>
        </p:nvSpPr>
        <p:spPr>
          <a:xfrm>
            <a:off x="3524444" y="935003"/>
            <a:ext cx="365760" cy="3305434"/>
          </a:xfrm>
          <a:prstGeom prst="rightBrac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758497" y="2171169"/>
            <a:ext cx="96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42 cities</a:t>
            </a:r>
          </a:p>
        </p:txBody>
      </p:sp>
    </p:spTree>
    <p:extLst>
      <p:ext uri="{BB962C8B-B14F-4D97-AF65-F5344CB8AC3E}">
        <p14:creationId xmlns:p14="http://schemas.microsoft.com/office/powerpoint/2010/main" val="344766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2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9" grpId="0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151417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609" t="15700" r="22066" b="17053"/>
          <a:stretch/>
        </p:blipFill>
        <p:spPr>
          <a:xfrm rot="21420495">
            <a:off x="722740" y="574739"/>
            <a:ext cx="7406967" cy="5567224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grpSp>
        <p:nvGrpSpPr>
          <p:cNvPr id="7" name="Group 6"/>
          <p:cNvGrpSpPr/>
          <p:nvPr/>
        </p:nvGrpSpPr>
        <p:grpSpPr>
          <a:xfrm rot="21420495">
            <a:off x="6342659" y="3945937"/>
            <a:ext cx="977566" cy="447127"/>
            <a:chOff x="6106227" y="4237995"/>
            <a:chExt cx="977566" cy="447127"/>
          </a:xfrm>
        </p:grpSpPr>
        <p:sp>
          <p:nvSpPr>
            <p:cNvPr id="8" name="Oval 7"/>
            <p:cNvSpPr/>
            <p:nvPr/>
          </p:nvSpPr>
          <p:spPr>
            <a:xfrm>
              <a:off x="6337634" y="4237995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79505">
              <a:off x="6106227" y="4349366"/>
              <a:ext cx="977566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1420495">
            <a:off x="4538236" y="3216594"/>
            <a:ext cx="1301141" cy="493274"/>
            <a:chOff x="4563763" y="3075997"/>
            <a:chExt cx="1301141" cy="493274"/>
          </a:xfrm>
        </p:grpSpPr>
        <p:sp>
          <p:nvSpPr>
            <p:cNvPr id="11" name="Oval 10"/>
            <p:cNvSpPr/>
            <p:nvPr/>
          </p:nvSpPr>
          <p:spPr>
            <a:xfrm>
              <a:off x="5214545" y="3075997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79505">
              <a:off x="4563763" y="3199939"/>
              <a:ext cx="130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Shechem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21420495">
            <a:off x="5882364" y="2433079"/>
            <a:ext cx="1870364" cy="539186"/>
            <a:chOff x="5874908" y="2743200"/>
            <a:chExt cx="1870364" cy="539186"/>
          </a:xfrm>
        </p:grpSpPr>
        <p:sp>
          <p:nvSpPr>
            <p:cNvPr id="14" name="Oval 13"/>
            <p:cNvSpPr/>
            <p:nvPr/>
          </p:nvSpPr>
          <p:spPr>
            <a:xfrm>
              <a:off x="6440869" y="2743200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79505">
              <a:off x="5874908" y="2902950"/>
              <a:ext cx="1870364" cy="37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Ramath Gilead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rot="21420495">
            <a:off x="5907246" y="1684702"/>
            <a:ext cx="872539" cy="549290"/>
            <a:chOff x="5939232" y="1971096"/>
            <a:chExt cx="872539" cy="549290"/>
          </a:xfrm>
        </p:grpSpPr>
        <p:sp>
          <p:nvSpPr>
            <p:cNvPr id="17" name="Oval 16"/>
            <p:cNvSpPr/>
            <p:nvPr/>
          </p:nvSpPr>
          <p:spPr>
            <a:xfrm>
              <a:off x="6235030" y="1971096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79505">
              <a:off x="5939232" y="2140950"/>
              <a:ext cx="872539" cy="37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Golan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21420495">
            <a:off x="5026688" y="796490"/>
            <a:ext cx="1055772" cy="528436"/>
            <a:chOff x="5106648" y="1042928"/>
            <a:chExt cx="1055772" cy="528436"/>
          </a:xfrm>
        </p:grpSpPr>
        <p:sp>
          <p:nvSpPr>
            <p:cNvPr id="20" name="Oval 19"/>
            <p:cNvSpPr/>
            <p:nvPr/>
          </p:nvSpPr>
          <p:spPr>
            <a:xfrm>
              <a:off x="5667291" y="1447800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79505">
              <a:off x="5106648" y="1042928"/>
              <a:ext cx="1055772" cy="44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Kedesh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45397" y="4246628"/>
            <a:ext cx="1301141" cy="493338"/>
            <a:chOff x="5088177" y="3075997"/>
            <a:chExt cx="1301141" cy="493338"/>
          </a:xfrm>
        </p:grpSpPr>
        <p:sp>
          <p:nvSpPr>
            <p:cNvPr id="30" name="Oval 29"/>
            <p:cNvSpPr/>
            <p:nvPr/>
          </p:nvSpPr>
          <p:spPr>
            <a:xfrm>
              <a:off x="5214545" y="3075997"/>
              <a:ext cx="112331" cy="123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8177" y="3200003"/>
              <a:ext cx="130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Hebron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775223" y="1686547"/>
            <a:ext cx="2271082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Cities of Refuge (6)</a:t>
            </a:r>
          </a:p>
        </p:txBody>
      </p:sp>
      <p:sp>
        <p:nvSpPr>
          <p:cNvPr id="83" name="6-Point Star 82"/>
          <p:cNvSpPr/>
          <p:nvPr/>
        </p:nvSpPr>
        <p:spPr>
          <a:xfrm>
            <a:off x="5520606" y="1127091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6-Point Star 83"/>
          <p:cNvSpPr/>
          <p:nvPr/>
        </p:nvSpPr>
        <p:spPr>
          <a:xfrm>
            <a:off x="6142540" y="1572091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6-Point Star 84"/>
          <p:cNvSpPr/>
          <p:nvPr/>
        </p:nvSpPr>
        <p:spPr>
          <a:xfrm>
            <a:off x="5117969" y="3108199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6-Point Star 85"/>
          <p:cNvSpPr/>
          <p:nvPr/>
        </p:nvSpPr>
        <p:spPr>
          <a:xfrm>
            <a:off x="6380755" y="2346928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6-Point Star 86"/>
          <p:cNvSpPr/>
          <p:nvPr/>
        </p:nvSpPr>
        <p:spPr>
          <a:xfrm>
            <a:off x="5104447" y="4158160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6-Point Star 87"/>
          <p:cNvSpPr/>
          <p:nvPr/>
        </p:nvSpPr>
        <p:spPr>
          <a:xfrm>
            <a:off x="6491050" y="3859302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6-Point Star 90"/>
          <p:cNvSpPr/>
          <p:nvPr/>
        </p:nvSpPr>
        <p:spPr>
          <a:xfrm>
            <a:off x="1439440" y="1766484"/>
            <a:ext cx="262026" cy="331034"/>
          </a:xfrm>
          <a:prstGeom prst="star6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</p:spTree>
    <p:extLst>
      <p:ext uri="{BB962C8B-B14F-4D97-AF65-F5344CB8AC3E}">
        <p14:creationId xmlns:p14="http://schemas.microsoft.com/office/powerpoint/2010/main" val="223405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Avenger</a:t>
            </a:r>
            <a:r>
              <a:rPr lang="en-US" sz="3200" b="1" dirty="0"/>
              <a:t> ~ </a:t>
            </a:r>
            <a:r>
              <a:rPr 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go'el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804" y="1331174"/>
            <a:ext cx="801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 Variously translated </a:t>
            </a:r>
            <a:r>
              <a:rPr lang="en-US" sz="3200" b="1" i="1" dirty="0">
                <a:solidFill>
                  <a:srgbClr val="FFC000"/>
                </a:solidFill>
              </a:rPr>
              <a:t>avenger</a:t>
            </a:r>
            <a:r>
              <a:rPr lang="en-US" sz="3200" b="1" dirty="0"/>
              <a:t>, </a:t>
            </a:r>
            <a:r>
              <a:rPr lang="en-US" sz="3200" b="1" i="1" dirty="0">
                <a:solidFill>
                  <a:srgbClr val="FFC000"/>
                </a:solidFill>
              </a:rPr>
              <a:t>redeemer</a:t>
            </a:r>
            <a:r>
              <a:rPr lang="en-US" sz="3200" b="1" dirty="0"/>
              <a:t>, </a:t>
            </a:r>
            <a:r>
              <a:rPr lang="en-US" sz="3200" b="1" i="1" dirty="0">
                <a:solidFill>
                  <a:srgbClr val="FFC000"/>
                </a:solidFill>
              </a:rPr>
              <a:t>relative</a:t>
            </a:r>
            <a:r>
              <a:rPr lang="en-US" sz="3200" b="1" dirty="0"/>
              <a:t> (</a:t>
            </a:r>
            <a:r>
              <a:rPr lang="en-US" sz="3200" b="1" i="1" dirty="0">
                <a:solidFill>
                  <a:srgbClr val="FFC000"/>
                </a:solidFill>
              </a:rPr>
              <a:t>kinsman</a:t>
            </a:r>
            <a:r>
              <a:rPr lang="en-US" sz="3200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918" y="2348208"/>
            <a:ext cx="801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/>
              <a:t> </a:t>
            </a:r>
            <a:r>
              <a:rPr lang="en-US" sz="3200" b="1" dirty="0"/>
              <a:t>Deut. 25:5-10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206" y="3057325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Criteria: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916" y="3604728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Relative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030" y="4124140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Willing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142" y="4674644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Able</a:t>
            </a:r>
          </a:p>
        </p:txBody>
      </p:sp>
    </p:spTree>
    <p:extLst>
      <p:ext uri="{BB962C8B-B14F-4D97-AF65-F5344CB8AC3E}">
        <p14:creationId xmlns:p14="http://schemas.microsoft.com/office/powerpoint/2010/main" val="233510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build="allAtOnce"/>
      <p:bldP spid="5" grpId="0" build="allAtOnce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Is. 44:6 ~ </a:t>
            </a:r>
            <a:r>
              <a:rPr lang="en-US" sz="3200" b="1" dirty="0">
                <a:solidFill>
                  <a:srgbClr val="FFC000"/>
                </a:solidFill>
              </a:rPr>
              <a:t>Thus says the Lord, the King of Israel,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And his Redeemer, the Lord of hosts: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“I </a:t>
            </a:r>
            <a:r>
              <a:rPr lang="en-US" sz="3200" b="1" i="1" dirty="0">
                <a:solidFill>
                  <a:srgbClr val="FFC000"/>
                </a:solidFill>
              </a:rPr>
              <a:t>am</a:t>
            </a:r>
            <a:r>
              <a:rPr lang="en-US" sz="3200" b="1" dirty="0">
                <a:solidFill>
                  <a:srgbClr val="FFC000"/>
                </a:solidFill>
              </a:rPr>
              <a:t> the First and I </a:t>
            </a:r>
            <a:r>
              <a:rPr lang="en-US" sz="3200" b="1" i="1" dirty="0">
                <a:solidFill>
                  <a:srgbClr val="FFC000"/>
                </a:solidFill>
              </a:rPr>
              <a:t>am</a:t>
            </a:r>
            <a:r>
              <a:rPr lang="en-US" sz="3200" b="1" dirty="0">
                <a:solidFill>
                  <a:srgbClr val="FFC000"/>
                </a:solidFill>
              </a:rPr>
              <a:t> the Last;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>Besides Me </a:t>
            </a:r>
            <a:r>
              <a:rPr lang="en-US" sz="3200" b="1" i="1" dirty="0">
                <a:solidFill>
                  <a:srgbClr val="FFC000"/>
                </a:solidFill>
              </a:rPr>
              <a:t>there is </a:t>
            </a:r>
            <a:r>
              <a:rPr lang="en-US" sz="3200" b="1" dirty="0">
                <a:solidFill>
                  <a:srgbClr val="FFC000"/>
                </a:solidFill>
              </a:rPr>
              <a:t>no God.”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4 – 3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916" y="3306150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Relative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030" y="3825562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Willing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142" y="4376066"/>
            <a:ext cx="8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Able</a:t>
            </a:r>
          </a:p>
        </p:txBody>
      </p:sp>
    </p:spTree>
    <p:extLst>
      <p:ext uri="{BB962C8B-B14F-4D97-AF65-F5344CB8AC3E}">
        <p14:creationId xmlns:p14="http://schemas.microsoft.com/office/powerpoint/2010/main" val="366809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mbers.potx" id="{13EDE9EA-80A9-4F6A-8E6B-9DBE41774F25}" vid="{8F4AE894-46E1-4B31-992F-D159E8B3F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576</TotalTime>
  <Words>234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Leelawadee</vt:lpstr>
      <vt:lpstr>Times New Roman</vt:lpstr>
      <vt:lpstr>Arial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2016-03-29T16:26:53Z</dcterms:created>
  <dcterms:modified xsi:type="dcterms:W3CDTF">2016-03-30T20:11:09Z</dcterms:modified>
</cp:coreProperties>
</file>