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63" r:id="rId9"/>
    <p:sldId id="264" r:id="rId10"/>
    <p:sldId id="261" r:id="rId11"/>
    <p:sldId id="262" r:id="rId12"/>
    <p:sldId id="275" r:id="rId13"/>
    <p:sldId id="276" r:id="rId14"/>
    <p:sldId id="265" r:id="rId15"/>
    <p:sldId id="266" r:id="rId16"/>
    <p:sldId id="267" r:id="rId17"/>
    <p:sldId id="268" r:id="rId18"/>
    <p:sldId id="281" r:id="rId19"/>
    <p:sldId id="282" r:id="rId20"/>
    <p:sldId id="269" r:id="rId21"/>
    <p:sldId id="270" r:id="rId22"/>
    <p:sldId id="277" r:id="rId23"/>
    <p:sldId id="278" r:id="rId24"/>
    <p:sldId id="271" r:id="rId25"/>
    <p:sldId id="272" r:id="rId26"/>
    <p:sldId id="273" r:id="rId27"/>
    <p:sldId id="274" r:id="rId28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Impact" panose="020B0806030902050204" pitchFamily="3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FD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389FAA-061E-48E4-AA0B-41DC02E14E3B}" v="278" dt="2020-07-22T22:12:35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966" y="9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33389FAA-061E-48E4-AA0B-41DC02E14E3B}"/>
    <pc:docChg chg="undo redo custSel addSld modSld">
      <pc:chgData name="Ken Merrihew" userId="bcb7a1e886d99f07" providerId="LiveId" clId="{33389FAA-061E-48E4-AA0B-41DC02E14E3B}" dt="2020-07-22T22:12:35.570" v="1394" actId="1076"/>
      <pc:docMkLst>
        <pc:docMk/>
      </pc:docMkLst>
      <pc:sldChg chg="modTransition modAnim">
        <pc:chgData name="Ken Merrihew" userId="bcb7a1e886d99f07" providerId="LiveId" clId="{33389FAA-061E-48E4-AA0B-41DC02E14E3B}" dt="2020-07-22T21:10:34.810" v="1313"/>
        <pc:sldMkLst>
          <pc:docMk/>
          <pc:sldMk cId="2870301034" sldId="257"/>
        </pc:sldMkLst>
      </pc:sldChg>
      <pc:sldChg chg="addSp modSp mod modAnim">
        <pc:chgData name="Ken Merrihew" userId="bcb7a1e886d99f07" providerId="LiveId" clId="{33389FAA-061E-48E4-AA0B-41DC02E14E3B}" dt="2020-07-22T21:10:07.854" v="1309"/>
        <pc:sldMkLst>
          <pc:docMk/>
          <pc:sldMk cId="3243012503" sldId="259"/>
        </pc:sldMkLst>
        <pc:spChg chg="mod">
          <ac:chgData name="Ken Merrihew" userId="bcb7a1e886d99f07" providerId="LiveId" clId="{33389FAA-061E-48E4-AA0B-41DC02E14E3B}" dt="2020-07-22T21:09:23.317" v="1290" actId="179"/>
          <ac:spMkLst>
            <pc:docMk/>
            <pc:sldMk cId="3243012503" sldId="259"/>
            <ac:spMk id="3" creationId="{F153C461-FA5A-4A18-BA35-7C2999E27122}"/>
          </ac:spMkLst>
        </pc:spChg>
        <pc:spChg chg="add mod">
          <ac:chgData name="Ken Merrihew" userId="bcb7a1e886d99f07" providerId="LiveId" clId="{33389FAA-061E-48E4-AA0B-41DC02E14E3B}" dt="2020-07-22T21:09:53.956" v="1306" actId="1035"/>
          <ac:spMkLst>
            <pc:docMk/>
            <pc:sldMk cId="3243012503" sldId="259"/>
            <ac:spMk id="6" creationId="{5E920C6C-094E-486D-8AD2-08C21D995146}"/>
          </ac:spMkLst>
        </pc:spChg>
      </pc:sldChg>
      <pc:sldChg chg="modSp mod modAnim">
        <pc:chgData name="Ken Merrihew" userId="bcb7a1e886d99f07" providerId="LiveId" clId="{33389FAA-061E-48E4-AA0B-41DC02E14E3B}" dt="2020-07-22T21:12:11.342" v="1336" actId="1038"/>
        <pc:sldMkLst>
          <pc:docMk/>
          <pc:sldMk cId="1913902955" sldId="263"/>
        </pc:sldMkLst>
        <pc:spChg chg="mod">
          <ac:chgData name="Ken Merrihew" userId="bcb7a1e886d99f07" providerId="LiveId" clId="{33389FAA-061E-48E4-AA0B-41DC02E14E3B}" dt="2020-07-22T21:12:11.342" v="1336" actId="1038"/>
          <ac:spMkLst>
            <pc:docMk/>
            <pc:sldMk cId="1913902955" sldId="263"/>
            <ac:spMk id="3" creationId="{F153C461-FA5A-4A18-BA35-7C2999E27122}"/>
          </ac:spMkLst>
        </pc:spChg>
      </pc:sldChg>
      <pc:sldChg chg="addSp delSp modSp add mod delAnim modAnim">
        <pc:chgData name="Ken Merrihew" userId="bcb7a1e886d99f07" providerId="LiveId" clId="{33389FAA-061E-48E4-AA0B-41DC02E14E3B}" dt="2020-07-22T21:13:17.640" v="1338" actId="114"/>
        <pc:sldMkLst>
          <pc:docMk/>
          <pc:sldMk cId="1292278660" sldId="275"/>
        </pc:sldMkLst>
        <pc:spChg chg="add mod">
          <ac:chgData name="Ken Merrihew" userId="bcb7a1e886d99f07" providerId="LiveId" clId="{33389FAA-061E-48E4-AA0B-41DC02E14E3B}" dt="2020-07-22T21:13:17.640" v="1338" actId="114"/>
          <ac:spMkLst>
            <pc:docMk/>
            <pc:sldMk cId="1292278660" sldId="275"/>
            <ac:spMk id="2" creationId="{02ED72D0-98CA-4098-8AEE-E0ECA0EB71CF}"/>
          </ac:spMkLst>
        </pc:spChg>
        <pc:spChg chg="mod">
          <ac:chgData name="Ken Merrihew" userId="bcb7a1e886d99f07" providerId="LiveId" clId="{33389FAA-061E-48E4-AA0B-41DC02E14E3B}" dt="2020-07-22T17:17:28.975" v="265" actId="404"/>
          <ac:spMkLst>
            <pc:docMk/>
            <pc:sldMk cId="1292278660" sldId="275"/>
            <ac:spMk id="3" creationId="{F153C461-FA5A-4A18-BA35-7C2999E27122}"/>
          </ac:spMkLst>
        </pc:spChg>
        <pc:spChg chg="mod">
          <ac:chgData name="Ken Merrihew" userId="bcb7a1e886d99f07" providerId="LiveId" clId="{33389FAA-061E-48E4-AA0B-41DC02E14E3B}" dt="2020-07-22T17:12:26.964" v="69" actId="2711"/>
          <ac:spMkLst>
            <pc:docMk/>
            <pc:sldMk cId="1292278660" sldId="275"/>
            <ac:spMk id="4" creationId="{61E1BAE1-4B01-48AA-AA8E-A0C87F4E344A}"/>
          </ac:spMkLst>
        </pc:spChg>
        <pc:spChg chg="add del mod">
          <ac:chgData name="Ken Merrihew" userId="bcb7a1e886d99f07" providerId="LiveId" clId="{33389FAA-061E-48E4-AA0B-41DC02E14E3B}" dt="2020-07-22T17:14:15.727" v="138"/>
          <ac:spMkLst>
            <pc:docMk/>
            <pc:sldMk cId="1292278660" sldId="275"/>
            <ac:spMk id="5" creationId="{60FFAA26-35B1-4361-951B-F6CF7904E175}"/>
          </ac:spMkLst>
        </pc:spChg>
        <pc:spChg chg="del">
          <ac:chgData name="Ken Merrihew" userId="bcb7a1e886d99f07" providerId="LiveId" clId="{33389FAA-061E-48E4-AA0B-41DC02E14E3B}" dt="2020-07-22T17:11:54.743" v="58" actId="478"/>
          <ac:spMkLst>
            <pc:docMk/>
            <pc:sldMk cId="1292278660" sldId="275"/>
            <ac:spMk id="6" creationId="{D9B95E30-CE1A-490A-A6C6-472DA9BFC468}"/>
          </ac:spMkLst>
        </pc:spChg>
        <pc:spChg chg="del">
          <ac:chgData name="Ken Merrihew" userId="bcb7a1e886d99f07" providerId="LiveId" clId="{33389FAA-061E-48E4-AA0B-41DC02E14E3B}" dt="2020-07-22T17:11:55.629" v="59" actId="478"/>
          <ac:spMkLst>
            <pc:docMk/>
            <pc:sldMk cId="1292278660" sldId="275"/>
            <ac:spMk id="8" creationId="{AA175243-88AE-4260-A9D9-EA0A38F4A540}"/>
          </ac:spMkLst>
        </pc:spChg>
        <pc:spChg chg="del">
          <ac:chgData name="Ken Merrihew" userId="bcb7a1e886d99f07" providerId="LiveId" clId="{33389FAA-061E-48E4-AA0B-41DC02E14E3B}" dt="2020-07-22T17:11:56.478" v="60" actId="478"/>
          <ac:spMkLst>
            <pc:docMk/>
            <pc:sldMk cId="1292278660" sldId="275"/>
            <ac:spMk id="9" creationId="{5D33C730-9469-472D-ADAA-F4C91355ADE5}"/>
          </ac:spMkLst>
        </pc:spChg>
        <pc:spChg chg="add mod">
          <ac:chgData name="Ken Merrihew" userId="bcb7a1e886d99f07" providerId="LiveId" clId="{33389FAA-061E-48E4-AA0B-41DC02E14E3B}" dt="2020-07-22T21:13:08.135" v="1337" actId="114"/>
          <ac:spMkLst>
            <pc:docMk/>
            <pc:sldMk cId="1292278660" sldId="275"/>
            <ac:spMk id="10" creationId="{9EE2AC75-9A2E-485D-B446-85A215C60C6B}"/>
          </ac:spMkLst>
        </pc:spChg>
        <pc:spChg chg="add del mod">
          <ac:chgData name="Ken Merrihew" userId="bcb7a1e886d99f07" providerId="LiveId" clId="{33389FAA-061E-48E4-AA0B-41DC02E14E3B}" dt="2020-07-22T17:14:15.727" v="140"/>
          <ac:spMkLst>
            <pc:docMk/>
            <pc:sldMk cId="1292278660" sldId="275"/>
            <ac:spMk id="11" creationId="{763BA206-21CE-42CA-A19A-4CA8DEA33A5F}"/>
          </ac:spMkLst>
        </pc:spChg>
        <pc:spChg chg="add del mod">
          <ac:chgData name="Ken Merrihew" userId="bcb7a1e886d99f07" providerId="LiveId" clId="{33389FAA-061E-48E4-AA0B-41DC02E14E3B}" dt="2020-07-22T17:14:22.590" v="142" actId="478"/>
          <ac:spMkLst>
            <pc:docMk/>
            <pc:sldMk cId="1292278660" sldId="275"/>
            <ac:spMk id="12" creationId="{9DD46E71-5643-4C7E-BFBE-C8D1A37C799C}"/>
          </ac:spMkLst>
        </pc:spChg>
      </pc:sldChg>
      <pc:sldChg chg="add">
        <pc:chgData name="Ken Merrihew" userId="bcb7a1e886d99f07" providerId="LiveId" clId="{33389FAA-061E-48E4-AA0B-41DC02E14E3B}" dt="2020-07-22T17:09:56.876" v="55"/>
        <pc:sldMkLst>
          <pc:docMk/>
          <pc:sldMk cId="1465592968" sldId="276"/>
        </pc:sldMkLst>
      </pc:sldChg>
      <pc:sldChg chg="addSp delSp modSp add mod addAnim delAnim modAnim">
        <pc:chgData name="Ken Merrihew" userId="bcb7a1e886d99f07" providerId="LiveId" clId="{33389FAA-061E-48E4-AA0B-41DC02E14E3B}" dt="2020-07-22T21:22:27.872" v="1343"/>
        <pc:sldMkLst>
          <pc:docMk/>
          <pc:sldMk cId="3765317162" sldId="277"/>
        </pc:sldMkLst>
        <pc:spChg chg="add del mod ord">
          <ac:chgData name="Ken Merrihew" userId="bcb7a1e886d99f07" providerId="LiveId" clId="{33389FAA-061E-48E4-AA0B-41DC02E14E3B}" dt="2020-07-22T19:15:56.269" v="349" actId="167"/>
          <ac:spMkLst>
            <pc:docMk/>
            <pc:sldMk cId="3765317162" sldId="277"/>
            <ac:spMk id="2" creationId="{8E9A5BAA-07CF-421D-A629-D38DEB512E12}"/>
          </ac:spMkLst>
        </pc:spChg>
        <pc:spChg chg="del">
          <ac:chgData name="Ken Merrihew" userId="bcb7a1e886d99f07" providerId="LiveId" clId="{33389FAA-061E-48E4-AA0B-41DC02E14E3B}" dt="2020-07-22T19:05:53.282" v="286" actId="478"/>
          <ac:spMkLst>
            <pc:docMk/>
            <pc:sldMk cId="3765317162" sldId="277"/>
            <ac:spMk id="3" creationId="{F153C461-FA5A-4A18-BA35-7C2999E27122}"/>
          </ac:spMkLst>
        </pc:spChg>
        <pc:spChg chg="add del mod ord">
          <ac:chgData name="Ken Merrihew" userId="bcb7a1e886d99f07" providerId="LiveId" clId="{33389FAA-061E-48E4-AA0B-41DC02E14E3B}" dt="2020-07-22T19:15:42.593" v="346" actId="164"/>
          <ac:spMkLst>
            <pc:docMk/>
            <pc:sldMk cId="3765317162" sldId="277"/>
            <ac:spMk id="4" creationId="{38001C53-FCB1-4724-8E27-D9F440ADB485}"/>
          </ac:spMkLst>
        </pc:spChg>
        <pc:spChg chg="add mod ord">
          <ac:chgData name="Ken Merrihew" userId="bcb7a1e886d99f07" providerId="LiveId" clId="{33389FAA-061E-48E4-AA0B-41DC02E14E3B}" dt="2020-07-22T19:15:13.878" v="344" actId="167"/>
          <ac:spMkLst>
            <pc:docMk/>
            <pc:sldMk cId="3765317162" sldId="277"/>
            <ac:spMk id="5" creationId="{7F8195EA-59FA-4DA7-AEE7-2F34104B936C}"/>
          </ac:spMkLst>
        </pc:spChg>
        <pc:spChg chg="mod">
          <ac:chgData name="Ken Merrihew" userId="bcb7a1e886d99f07" providerId="LiveId" clId="{33389FAA-061E-48E4-AA0B-41DC02E14E3B}" dt="2020-07-22T19:13:17.627" v="331"/>
          <ac:spMkLst>
            <pc:docMk/>
            <pc:sldMk cId="3765317162" sldId="277"/>
            <ac:spMk id="8" creationId="{492ADD21-B5CC-4ACF-BD9F-93EEE106B3C5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11" creationId="{8628B8E1-3A49-467F-A341-12AC9D89B84C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3" creationId="{1DF2EC09-891B-49DA-9DCE-DC4B463EB9CD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4" creationId="{284586E3-EFF8-4456-A128-453100E1088B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5" creationId="{B59B2F33-6329-4813-948C-A4D93E282BB6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6" creationId="{5FA60B38-BF1F-41E7-934B-5153E3DB3008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7" creationId="{EB3DC52D-02A3-46F8-B00B-A55565B18882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8" creationId="{24377EA9-A0B6-4882-BA96-DAA69BE32FFF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39" creationId="{80A68E24-97F0-4177-91ED-473A6AEF7BCD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40" creationId="{71B117C0-7AF6-4202-847D-4412387B3367}"/>
          </ac:spMkLst>
        </pc:spChg>
        <pc:spChg chg="add mod">
          <ac:chgData name="Ken Merrihew" userId="bcb7a1e886d99f07" providerId="LiveId" clId="{33389FAA-061E-48E4-AA0B-41DC02E14E3B}" dt="2020-07-22T19:35:41.968" v="1155" actId="164"/>
          <ac:spMkLst>
            <pc:docMk/>
            <pc:sldMk cId="3765317162" sldId="277"/>
            <ac:spMk id="41" creationId="{D23B44B0-E5B9-4465-90BB-C590CDBEF55B}"/>
          </ac:spMkLst>
        </pc:spChg>
        <pc:spChg chg="add mod ord">
          <ac:chgData name="Ken Merrihew" userId="bcb7a1e886d99f07" providerId="LiveId" clId="{33389FAA-061E-48E4-AA0B-41DC02E14E3B}" dt="2020-07-22T19:34:10.570" v="1143" actId="167"/>
          <ac:spMkLst>
            <pc:docMk/>
            <pc:sldMk cId="3765317162" sldId="277"/>
            <ac:spMk id="43" creationId="{EA8B85C9-D63D-4639-98EE-98F5AC3F1585}"/>
          </ac:spMkLst>
        </pc:spChg>
        <pc:spChg chg="add mod ord">
          <ac:chgData name="Ken Merrihew" userId="bcb7a1e886d99f07" providerId="LiveId" clId="{33389FAA-061E-48E4-AA0B-41DC02E14E3B}" dt="2020-07-22T19:35:15.462" v="1154" actId="1035"/>
          <ac:spMkLst>
            <pc:docMk/>
            <pc:sldMk cId="3765317162" sldId="277"/>
            <ac:spMk id="44" creationId="{EBA97EAA-BF28-49A2-A68A-F749C0712676}"/>
          </ac:spMkLst>
        </pc:spChg>
        <pc:spChg chg="add del mod">
          <ac:chgData name="Ken Merrihew" userId="bcb7a1e886d99f07" providerId="LiveId" clId="{33389FAA-061E-48E4-AA0B-41DC02E14E3B}" dt="2020-07-22T19:40:43.516" v="1182" actId="478"/>
          <ac:spMkLst>
            <pc:docMk/>
            <pc:sldMk cId="3765317162" sldId="277"/>
            <ac:spMk id="48" creationId="{CBAD3FE4-0A0E-45A9-A63E-EDB181F20AA2}"/>
          </ac:spMkLst>
        </pc:spChg>
        <pc:spChg chg="add del mod">
          <ac:chgData name="Ken Merrihew" userId="bcb7a1e886d99f07" providerId="LiveId" clId="{33389FAA-061E-48E4-AA0B-41DC02E14E3B}" dt="2020-07-22T19:40:44.499" v="1183" actId="478"/>
          <ac:spMkLst>
            <pc:docMk/>
            <pc:sldMk cId="3765317162" sldId="277"/>
            <ac:spMk id="51" creationId="{CE337E38-46D3-405A-B10D-D3F349F0EBA2}"/>
          </ac:spMkLst>
        </pc:spChg>
        <pc:spChg chg="add del mod">
          <ac:chgData name="Ken Merrihew" userId="bcb7a1e886d99f07" providerId="LiveId" clId="{33389FAA-061E-48E4-AA0B-41DC02E14E3B}" dt="2020-07-22T19:40:03.746" v="1176" actId="478"/>
          <ac:spMkLst>
            <pc:docMk/>
            <pc:sldMk cId="3765317162" sldId="277"/>
            <ac:spMk id="54" creationId="{DAB2340E-6473-4076-94FC-A1D0AD0ADE27}"/>
          </ac:spMkLst>
        </pc:spChg>
        <pc:spChg chg="add del mod">
          <ac:chgData name="Ken Merrihew" userId="bcb7a1e886d99f07" providerId="LiveId" clId="{33389FAA-061E-48E4-AA0B-41DC02E14E3B}" dt="2020-07-22T19:40:08.643" v="1177" actId="478"/>
          <ac:spMkLst>
            <pc:docMk/>
            <pc:sldMk cId="3765317162" sldId="277"/>
            <ac:spMk id="57" creationId="{3BDB6CC9-885C-4656-8D4E-A854BD5E7F03}"/>
          </ac:spMkLst>
        </pc:spChg>
        <pc:spChg chg="add del mod">
          <ac:chgData name="Ken Merrihew" userId="bcb7a1e886d99f07" providerId="LiveId" clId="{33389FAA-061E-48E4-AA0B-41DC02E14E3B}" dt="2020-07-22T19:40:18.448" v="1179" actId="478"/>
          <ac:spMkLst>
            <pc:docMk/>
            <pc:sldMk cId="3765317162" sldId="277"/>
            <ac:spMk id="60" creationId="{B60A762D-BE27-4E4B-AB60-06B7EA442FEB}"/>
          </ac:spMkLst>
        </pc:spChg>
        <pc:grpChg chg="add del mod">
          <ac:chgData name="Ken Merrihew" userId="bcb7a1e886d99f07" providerId="LiveId" clId="{33389FAA-061E-48E4-AA0B-41DC02E14E3B}" dt="2020-07-22T19:30:10.950" v="789" actId="478"/>
          <ac:grpSpMkLst>
            <pc:docMk/>
            <pc:sldMk cId="3765317162" sldId="277"/>
            <ac:grpSpMk id="6" creationId="{7C5FA861-0E01-4FEC-9877-6EAFEAA97265}"/>
          </ac:grpSpMkLst>
        </pc:grpChg>
        <pc:grpChg chg="add mod">
          <ac:chgData name="Ken Merrihew" userId="bcb7a1e886d99f07" providerId="LiveId" clId="{33389FAA-061E-48E4-AA0B-41DC02E14E3B}" dt="2020-07-22T19:35:41.968" v="1155" actId="164"/>
          <ac:grpSpMkLst>
            <pc:docMk/>
            <pc:sldMk cId="3765317162" sldId="277"/>
            <ac:grpSpMk id="12" creationId="{7396D5B0-26AC-4AAD-BD60-D4C52A1D4D98}"/>
          </ac:grpSpMkLst>
        </pc:grpChg>
        <pc:grpChg chg="add mod">
          <ac:chgData name="Ken Merrihew" userId="bcb7a1e886d99f07" providerId="LiveId" clId="{33389FAA-061E-48E4-AA0B-41DC02E14E3B}" dt="2020-07-22T19:35:41.968" v="1155" actId="164"/>
          <ac:grpSpMkLst>
            <pc:docMk/>
            <pc:sldMk cId="3765317162" sldId="277"/>
            <ac:grpSpMk id="45" creationId="{0812E57F-3701-41EB-BF80-0BE2E548E840}"/>
          </ac:grpSpMkLst>
        </pc:grpChg>
        <pc:picChg chg="add del mod">
          <ac:chgData name="Ken Merrihew" userId="bcb7a1e886d99f07" providerId="LiveId" clId="{33389FAA-061E-48E4-AA0B-41DC02E14E3B}" dt="2020-07-22T19:40:47.799" v="1186" actId="478"/>
          <ac:picMkLst>
            <pc:docMk/>
            <pc:sldMk cId="3765317162" sldId="277"/>
            <ac:picMk id="47" creationId="{60A14BD4-166E-4F76-BBDD-1CAFBBD36323}"/>
          </ac:picMkLst>
        </pc:picChg>
        <pc:picChg chg="add del mod">
          <ac:chgData name="Ken Merrihew" userId="bcb7a1e886d99f07" providerId="LiveId" clId="{33389FAA-061E-48E4-AA0B-41DC02E14E3B}" dt="2020-07-22T19:40:46.715" v="1185" actId="478"/>
          <ac:picMkLst>
            <pc:docMk/>
            <pc:sldMk cId="3765317162" sldId="277"/>
            <ac:picMk id="50" creationId="{C0550491-9BE8-4CC1-B392-87846BFAC382}"/>
          </ac:picMkLst>
        </pc:picChg>
        <pc:picChg chg="add del mod">
          <ac:chgData name="Ken Merrihew" userId="bcb7a1e886d99f07" providerId="LiveId" clId="{33389FAA-061E-48E4-AA0B-41DC02E14E3B}" dt="2020-07-22T19:40:42.074" v="1181" actId="478"/>
          <ac:picMkLst>
            <pc:docMk/>
            <pc:sldMk cId="3765317162" sldId="277"/>
            <ac:picMk id="53" creationId="{9E4EAB84-BA77-4115-86B6-424CFD2939B0}"/>
          </ac:picMkLst>
        </pc:picChg>
        <pc:picChg chg="add del mod">
          <ac:chgData name="Ken Merrihew" userId="bcb7a1e886d99f07" providerId="LiveId" clId="{33389FAA-061E-48E4-AA0B-41DC02E14E3B}" dt="2020-07-22T19:40:45.595" v="1184" actId="478"/>
          <ac:picMkLst>
            <pc:docMk/>
            <pc:sldMk cId="3765317162" sldId="277"/>
            <ac:picMk id="56" creationId="{20111AAF-F9ED-4514-A063-2C5D3A424FB6}"/>
          </ac:picMkLst>
        </pc:picChg>
        <pc:picChg chg="add del mod">
          <ac:chgData name="Ken Merrihew" userId="bcb7a1e886d99f07" providerId="LiveId" clId="{33389FAA-061E-48E4-AA0B-41DC02E14E3B}" dt="2020-07-22T19:40:49.576" v="1187" actId="478"/>
          <ac:picMkLst>
            <pc:docMk/>
            <pc:sldMk cId="3765317162" sldId="277"/>
            <ac:picMk id="59" creationId="{7548352C-3B8C-4E95-B244-CF451458B687}"/>
          </ac:picMkLst>
        </pc:picChg>
        <pc:picChg chg="add mod">
          <ac:chgData name="Ken Merrihew" userId="bcb7a1e886d99f07" providerId="LiveId" clId="{33389FAA-061E-48E4-AA0B-41DC02E14E3B}" dt="2020-07-22T20:18:31.935" v="1219" actId="1076"/>
          <ac:picMkLst>
            <pc:docMk/>
            <pc:sldMk cId="3765317162" sldId="277"/>
            <ac:picMk id="66" creationId="{42F9585E-E385-4AD5-A283-A4D696F69B19}"/>
          </ac:picMkLst>
        </pc:picChg>
        <pc:picChg chg="add mod">
          <ac:chgData name="Ken Merrihew" userId="bcb7a1e886d99f07" providerId="LiveId" clId="{33389FAA-061E-48E4-AA0B-41DC02E14E3B}" dt="2020-07-22T20:13:17.793" v="1193" actId="1076"/>
          <ac:picMkLst>
            <pc:docMk/>
            <pc:sldMk cId="3765317162" sldId="277"/>
            <ac:picMk id="68" creationId="{ED5F81ED-4C6A-4CC8-810C-C11C6ECD32D5}"/>
          </ac:picMkLst>
        </pc:picChg>
        <pc:picChg chg="add mod">
          <ac:chgData name="Ken Merrihew" userId="bcb7a1e886d99f07" providerId="LiveId" clId="{33389FAA-061E-48E4-AA0B-41DC02E14E3B}" dt="2020-07-22T20:13:17.793" v="1193" actId="1076"/>
          <ac:picMkLst>
            <pc:docMk/>
            <pc:sldMk cId="3765317162" sldId="277"/>
            <ac:picMk id="70" creationId="{B955793A-3401-40F6-9263-712F04F05802}"/>
          </ac:picMkLst>
        </pc:picChg>
        <pc:picChg chg="add mod">
          <ac:chgData name="Ken Merrihew" userId="bcb7a1e886d99f07" providerId="LiveId" clId="{33389FAA-061E-48E4-AA0B-41DC02E14E3B}" dt="2020-07-22T20:18:38.046" v="1220" actId="1076"/>
          <ac:picMkLst>
            <pc:docMk/>
            <pc:sldMk cId="3765317162" sldId="277"/>
            <ac:picMk id="72" creationId="{FCE80BC3-7F64-415E-B90D-2CBEA09C9260}"/>
          </ac:picMkLst>
        </pc:picChg>
        <pc:picChg chg="add mod">
          <ac:chgData name="Ken Merrihew" userId="bcb7a1e886d99f07" providerId="LiveId" clId="{33389FAA-061E-48E4-AA0B-41DC02E14E3B}" dt="2020-07-22T20:18:21.733" v="1218" actId="1076"/>
          <ac:picMkLst>
            <pc:docMk/>
            <pc:sldMk cId="3765317162" sldId="277"/>
            <ac:picMk id="74" creationId="{08538D56-DE16-4D40-8745-2B07DD84CB86}"/>
          </ac:picMkLst>
        </pc:picChg>
        <pc:picChg chg="add mod">
          <ac:chgData name="Ken Merrihew" userId="bcb7a1e886d99f07" providerId="LiveId" clId="{33389FAA-061E-48E4-AA0B-41DC02E14E3B}" dt="2020-07-22T20:18:41.907" v="1221" actId="1076"/>
          <ac:picMkLst>
            <pc:docMk/>
            <pc:sldMk cId="3765317162" sldId="277"/>
            <ac:picMk id="76" creationId="{348F1CA2-C798-403F-9D5D-1509AF2168AB}"/>
          </ac:picMkLst>
        </pc:picChg>
        <pc:picChg chg="add mod">
          <ac:chgData name="Ken Merrihew" userId="bcb7a1e886d99f07" providerId="LiveId" clId="{33389FAA-061E-48E4-AA0B-41DC02E14E3B}" dt="2020-07-22T20:13:17.793" v="1193" actId="1076"/>
          <ac:picMkLst>
            <pc:docMk/>
            <pc:sldMk cId="3765317162" sldId="277"/>
            <ac:picMk id="78" creationId="{62FA6394-A68B-410C-B924-9B30B9903410}"/>
          </ac:picMkLst>
        </pc:picChg>
        <pc:picChg chg="add mod">
          <ac:chgData name="Ken Merrihew" userId="bcb7a1e886d99f07" providerId="LiveId" clId="{33389FAA-061E-48E4-AA0B-41DC02E14E3B}" dt="2020-07-22T20:18:17.160" v="1217" actId="1076"/>
          <ac:picMkLst>
            <pc:docMk/>
            <pc:sldMk cId="3765317162" sldId="277"/>
            <ac:picMk id="80" creationId="{4B913246-F6C7-4374-A6A7-DBD2DC704D6F}"/>
          </ac:picMkLst>
        </pc:picChg>
        <pc:picChg chg="add del mod">
          <ac:chgData name="Ken Merrihew" userId="bcb7a1e886d99f07" providerId="LiveId" clId="{33389FAA-061E-48E4-AA0B-41DC02E14E3B}" dt="2020-07-22T20:13:29.444" v="1200" actId="478"/>
          <ac:picMkLst>
            <pc:docMk/>
            <pc:sldMk cId="3765317162" sldId="277"/>
            <ac:picMk id="81" creationId="{A5BE8916-C857-4526-8D3B-113688814450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82" creationId="{CB8426F1-5FF4-4340-A40E-823FBB516E91}"/>
          </ac:picMkLst>
        </pc:picChg>
        <pc:picChg chg="add del mod">
          <ac:chgData name="Ken Merrihew" userId="bcb7a1e886d99f07" providerId="LiveId" clId="{33389FAA-061E-48E4-AA0B-41DC02E14E3B}" dt="2020-07-22T20:13:30.559" v="1201" actId="478"/>
          <ac:picMkLst>
            <pc:docMk/>
            <pc:sldMk cId="3765317162" sldId="277"/>
            <ac:picMk id="83" creationId="{9E148264-BD2C-457A-AA19-4FBFDC52189A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84" creationId="{9AAE4294-25B6-4613-A31A-06C353BDC0A7}"/>
          </ac:picMkLst>
        </pc:picChg>
        <pc:picChg chg="add del mod">
          <ac:chgData name="Ken Merrihew" userId="bcb7a1e886d99f07" providerId="LiveId" clId="{33389FAA-061E-48E4-AA0B-41DC02E14E3B}" dt="2020-07-22T20:13:27.491" v="1198" actId="478"/>
          <ac:picMkLst>
            <pc:docMk/>
            <pc:sldMk cId="3765317162" sldId="277"/>
            <ac:picMk id="85" creationId="{1E48807C-A26F-43DB-9396-E93F79A7010D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86" creationId="{3C2B1761-4F8E-45C3-9C06-2081499D0CA5}"/>
          </ac:picMkLst>
        </pc:picChg>
        <pc:picChg chg="add del mod">
          <ac:chgData name="Ken Merrihew" userId="bcb7a1e886d99f07" providerId="LiveId" clId="{33389FAA-061E-48E4-AA0B-41DC02E14E3B}" dt="2020-07-22T20:13:28.410" v="1199" actId="478"/>
          <ac:picMkLst>
            <pc:docMk/>
            <pc:sldMk cId="3765317162" sldId="277"/>
            <ac:picMk id="87" creationId="{ADBEC2B8-18A9-49A6-A746-18C75413DC1C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88" creationId="{0586180C-6B5C-42F6-AAD0-20BCABF0AEFC}"/>
          </ac:picMkLst>
        </pc:picChg>
        <pc:picChg chg="add del mod">
          <ac:chgData name="Ken Merrihew" userId="bcb7a1e886d99f07" providerId="LiveId" clId="{33389FAA-061E-48E4-AA0B-41DC02E14E3B}" dt="2020-07-22T20:13:26.304" v="1197" actId="478"/>
          <ac:picMkLst>
            <pc:docMk/>
            <pc:sldMk cId="3765317162" sldId="277"/>
            <ac:picMk id="89" creationId="{2FC26356-F007-4BF7-A769-8A46C949B75F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90" creationId="{50103FAB-EB53-4938-A708-108A65B98091}"/>
          </ac:picMkLst>
        </pc:picChg>
        <pc:picChg chg="add del mod">
          <ac:chgData name="Ken Merrihew" userId="bcb7a1e886d99f07" providerId="LiveId" clId="{33389FAA-061E-48E4-AA0B-41DC02E14E3B}" dt="2020-07-22T20:13:25.087" v="1196" actId="478"/>
          <ac:picMkLst>
            <pc:docMk/>
            <pc:sldMk cId="3765317162" sldId="277"/>
            <ac:picMk id="91" creationId="{320AC23E-E4EC-44A5-BB62-03C533BD821A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92" creationId="{B69EA75C-8CBD-4E96-8E42-5BCFA8F3B795}"/>
          </ac:picMkLst>
        </pc:picChg>
        <pc:picChg chg="add del mod">
          <ac:chgData name="Ken Merrihew" userId="bcb7a1e886d99f07" providerId="LiveId" clId="{33389FAA-061E-48E4-AA0B-41DC02E14E3B}" dt="2020-07-22T20:13:23.842" v="1195" actId="478"/>
          <ac:picMkLst>
            <pc:docMk/>
            <pc:sldMk cId="3765317162" sldId="277"/>
            <ac:picMk id="93" creationId="{742A4F31-FBBA-4D1D-8BD2-FB8015038071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94" creationId="{D81AB601-9247-4975-8F4B-1E4B7D3D796A}"/>
          </ac:picMkLst>
        </pc:picChg>
        <pc:picChg chg="add del mod">
          <ac:chgData name="Ken Merrihew" userId="bcb7a1e886d99f07" providerId="LiveId" clId="{33389FAA-061E-48E4-AA0B-41DC02E14E3B}" dt="2020-07-22T20:13:22.408" v="1194" actId="478"/>
          <ac:picMkLst>
            <pc:docMk/>
            <pc:sldMk cId="3765317162" sldId="277"/>
            <ac:picMk id="95" creationId="{7AED6A3C-405E-4536-A867-AE679D51580F}"/>
          </ac:picMkLst>
        </pc:picChg>
        <pc:picChg chg="add del mod">
          <ac:chgData name="Ken Merrihew" userId="bcb7a1e886d99f07" providerId="LiveId" clId="{33389FAA-061E-48E4-AA0B-41DC02E14E3B}" dt="2020-07-22T20:14:04.821" v="1208" actId="478"/>
          <ac:picMkLst>
            <pc:docMk/>
            <pc:sldMk cId="3765317162" sldId="277"/>
            <ac:picMk id="96" creationId="{BD0E6501-1E15-4722-BA5A-F45D66C9CF98}"/>
          </ac:picMkLst>
        </pc:picChg>
        <pc:picChg chg="add del mod">
          <ac:chgData name="Ken Merrihew" userId="bcb7a1e886d99f07" providerId="LiveId" clId="{33389FAA-061E-48E4-AA0B-41DC02E14E3B}" dt="2020-07-22T19:30:09.819" v="788" actId="478"/>
          <ac:picMkLst>
            <pc:docMk/>
            <pc:sldMk cId="3765317162" sldId="277"/>
            <ac:picMk id="3074" creationId="{FEB69FDC-03B0-42FD-8A27-55905382376B}"/>
          </ac:picMkLst>
        </pc:picChg>
        <pc:picChg chg="add mod">
          <ac:chgData name="Ken Merrihew" userId="bcb7a1e886d99f07" providerId="LiveId" clId="{33389FAA-061E-48E4-AA0B-41DC02E14E3B}" dt="2020-07-22T19:31:11.082" v="794" actId="14100"/>
          <ac:picMkLst>
            <pc:docMk/>
            <pc:sldMk cId="3765317162" sldId="277"/>
            <ac:picMk id="3076" creationId="{47450185-70AE-4F63-BEC6-4347817A6F2C}"/>
          </ac:picMkLst>
        </pc:picChg>
        <pc:picChg chg="add del">
          <ac:chgData name="Ken Merrihew" userId="bcb7a1e886d99f07" providerId="LiveId" clId="{33389FAA-061E-48E4-AA0B-41DC02E14E3B}" dt="2020-07-22T19:44:01.659" v="1189" actId="478"/>
          <ac:picMkLst>
            <pc:docMk/>
            <pc:sldMk cId="3765317162" sldId="277"/>
            <ac:picMk id="3078" creationId="{2C433446-2617-4932-A425-23FC81CC9A84}"/>
          </ac:picMkLst>
        </pc:picChg>
        <pc:picChg chg="add del">
          <ac:chgData name="Ken Merrihew" userId="bcb7a1e886d99f07" providerId="LiveId" clId="{33389FAA-061E-48E4-AA0B-41DC02E14E3B}" dt="2020-07-22T19:46:54.661" v="1191" actId="478"/>
          <ac:picMkLst>
            <pc:docMk/>
            <pc:sldMk cId="3765317162" sldId="277"/>
            <ac:picMk id="3080" creationId="{51153A8B-42BC-4A04-8B35-BD54FCA2E435}"/>
          </ac:picMkLst>
        </pc:pic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0" creationId="{98CAA517-FC27-4270-B3A3-D88D1D320861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3" creationId="{1CB215CC-E1C2-4BEC-82AE-B5B0D999F4F9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4" creationId="{F7E8DD25-004C-4BC3-801B-451140B368DD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5" creationId="{BDA55EFC-ACB3-4532-B87B-EB536B655FEB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6" creationId="{076BE174-3A0C-4CE4-85D7-ACFC02B7E9E7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7" creationId="{0F4D7D33-C9BD-4EFC-87D8-6903A1FE0A9D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8" creationId="{F366D71F-40D7-470C-8143-4798CCB0BC95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19" creationId="{BAF67FC8-51EC-4F72-B848-855C4DFA5B99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0" creationId="{2C7C4015-BAC0-4555-914F-8605E4358EB2}"/>
          </ac:cxnSpMkLst>
        </pc:cxnChg>
        <pc:cxnChg chg="add mo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1" creationId="{B9EED371-0EC1-40BC-9EB4-0C7D531A4ABD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2" creationId="{9F0B4F54-A7A6-4246-9F58-F0A18281558C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3" creationId="{30AD6416-7682-4725-8BEC-472C9ED25956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4" creationId="{DF150D30-0521-43A0-98FC-990B4BFE486D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5" creationId="{2A2D586F-F12E-40BC-AEA9-6059FB78E024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6" creationId="{78914D58-2952-4D99-80A5-E1024A4AA965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7" creationId="{D6857633-DDEF-4DDE-932C-97DA9AF46470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8" creationId="{8DCB07D6-C3CA-4FBF-8ED6-174BF3355077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29" creationId="{70F433CF-BCF3-4213-B7FF-F7F10121B7E3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30" creationId="{1F270E72-8D0A-4AF3-8082-B600C3A49931}"/>
          </ac:cxnSpMkLst>
        </pc:cxnChg>
        <pc:cxnChg chg="add mod ord">
          <ac:chgData name="Ken Merrihew" userId="bcb7a1e886d99f07" providerId="LiveId" clId="{33389FAA-061E-48E4-AA0B-41DC02E14E3B}" dt="2020-07-22T19:31:11.082" v="794" actId="14100"/>
          <ac:cxnSpMkLst>
            <pc:docMk/>
            <pc:sldMk cId="3765317162" sldId="277"/>
            <ac:cxnSpMk id="31" creationId="{D16FF08B-3B76-4AC5-BEEB-84B0DB70FAB6}"/>
          </ac:cxnSpMkLst>
        </pc:cxnChg>
        <pc:cxnChg chg="add del mod">
          <ac:chgData name="Ken Merrihew" userId="bcb7a1e886d99f07" providerId="LiveId" clId="{33389FAA-061E-48E4-AA0B-41DC02E14E3B}" dt="2020-07-22T19:33:36.916" v="1135" actId="478"/>
          <ac:cxnSpMkLst>
            <pc:docMk/>
            <pc:sldMk cId="3765317162" sldId="277"/>
            <ac:cxnSpMk id="42" creationId="{DBEFA809-4A5B-4C59-87AB-70955862461B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65" creationId="{57CD0724-43A6-4166-BED5-928FFB5ED2AA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67" creationId="{C0AD6540-28F9-4465-810C-E5ADFE77FBF8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69" creationId="{18A1459D-9F71-437E-9886-D09D6D98293A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71" creationId="{07236C45-D2E5-4C17-A0CE-55F72D522B38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73" creationId="{9D053F1A-2854-4E8E-952F-BF00022463E0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75" creationId="{CFFEF032-9965-49E2-B992-308EAE995C7C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77" creationId="{A83DAC02-1464-4C6B-8AEC-AB5A8DB2FBC6}"/>
          </ac:cxnSpMkLst>
        </pc:cxnChg>
        <pc:cxnChg chg="add mod">
          <ac:chgData name="Ken Merrihew" userId="bcb7a1e886d99f07" providerId="LiveId" clId="{33389FAA-061E-48E4-AA0B-41DC02E14E3B}" dt="2020-07-22T20:13:17.793" v="1193" actId="1076"/>
          <ac:cxnSpMkLst>
            <pc:docMk/>
            <pc:sldMk cId="3765317162" sldId="277"/>
            <ac:cxnSpMk id="79" creationId="{9D923EEC-AD79-4AAE-900A-E36C08EF0F11}"/>
          </ac:cxnSpMkLst>
        </pc:cxnChg>
      </pc:sldChg>
      <pc:sldChg chg="add">
        <pc:chgData name="Ken Merrihew" userId="bcb7a1e886d99f07" providerId="LiveId" clId="{33389FAA-061E-48E4-AA0B-41DC02E14E3B}" dt="2020-07-22T19:05:51.215" v="285"/>
        <pc:sldMkLst>
          <pc:docMk/>
          <pc:sldMk cId="999925051" sldId="278"/>
        </pc:sldMkLst>
      </pc:sldChg>
      <pc:sldChg chg="add modAnim">
        <pc:chgData name="Ken Merrihew" userId="bcb7a1e886d99f07" providerId="LiveId" clId="{33389FAA-061E-48E4-AA0B-41DC02E14E3B}" dt="2020-07-22T21:10:17.846" v="1311"/>
        <pc:sldMkLst>
          <pc:docMk/>
          <pc:sldMk cId="244291604" sldId="279"/>
        </pc:sldMkLst>
      </pc:sldChg>
      <pc:sldChg chg="add">
        <pc:chgData name="Ken Merrihew" userId="bcb7a1e886d99f07" providerId="LiveId" clId="{33389FAA-061E-48E4-AA0B-41DC02E14E3B}" dt="2020-07-22T21:07:53.452" v="1224"/>
        <pc:sldMkLst>
          <pc:docMk/>
          <pc:sldMk cId="2001451583" sldId="280"/>
        </pc:sldMkLst>
      </pc:sldChg>
      <pc:sldChg chg="addSp modSp add mod modAnim">
        <pc:chgData name="Ken Merrihew" userId="bcb7a1e886d99f07" providerId="LiveId" clId="{33389FAA-061E-48E4-AA0B-41DC02E14E3B}" dt="2020-07-22T22:12:35.570" v="1394" actId="1076"/>
        <pc:sldMkLst>
          <pc:docMk/>
          <pc:sldMk cId="1076081006" sldId="281"/>
        </pc:sldMkLst>
        <pc:spChg chg="mod ord">
          <ac:chgData name="Ken Merrihew" userId="bcb7a1e886d99f07" providerId="LiveId" clId="{33389FAA-061E-48E4-AA0B-41DC02E14E3B}" dt="2020-07-22T22:12:09.981" v="1390" actId="20577"/>
          <ac:spMkLst>
            <pc:docMk/>
            <pc:sldMk cId="1076081006" sldId="281"/>
            <ac:spMk id="3" creationId="{F153C461-FA5A-4A18-BA35-7C2999E27122}"/>
          </ac:spMkLst>
        </pc:spChg>
        <pc:picChg chg="add mod">
          <ac:chgData name="Ken Merrihew" userId="bcb7a1e886d99f07" providerId="LiveId" clId="{33389FAA-061E-48E4-AA0B-41DC02E14E3B}" dt="2020-07-22T22:12:35.570" v="1394" actId="1076"/>
          <ac:picMkLst>
            <pc:docMk/>
            <pc:sldMk cId="1076081006" sldId="281"/>
            <ac:picMk id="4098" creationId="{BA0145B4-FE5E-41B2-8D30-5D6209E5EC22}"/>
          </ac:picMkLst>
        </pc:picChg>
      </pc:sldChg>
      <pc:sldChg chg="add">
        <pc:chgData name="Ken Merrihew" userId="bcb7a1e886d99f07" providerId="LiveId" clId="{33389FAA-061E-48E4-AA0B-41DC02E14E3B}" dt="2020-07-22T22:09:19.179" v="1344"/>
        <pc:sldMkLst>
          <pc:docMk/>
          <pc:sldMk cId="59193073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D4D4-7FAD-451A-A806-96308E17E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C74DB-09A6-47A3-B1A2-BEF292E0C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4F29A-05E6-41FB-B84A-8D00862B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0997A-67F6-499D-94D0-9B1EAEFE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C3023-4DCC-4F56-B7F8-CE43254A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0210-7090-49C7-A76D-F115E383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96F09-31D6-4A0B-9307-042635A56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5B314-4986-4194-AD6F-0A406EED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C55DE-FBB6-4E0E-B832-8ED34C2D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896A1-222A-4A21-BCF6-9495876A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7EF67-DBA2-4302-BDE9-7E74B1365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3268CD-5BC0-40C2-816E-4A0DFDB9B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298D3-5042-4409-8D2A-E04A385C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95C6-1581-435B-8C74-15C306D0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03B10-9A82-4CDD-987E-C6822190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8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2787-7C40-4502-9925-A8767616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40DE-F6BA-4AC3-8066-C34A3304D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09CE9-95C8-44B8-AC3D-86A6268E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7042-7B9C-413C-9F77-002D32CD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CEC4B-70D5-4F88-A590-CB3163EE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1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4D5-A0D8-4DEA-8DD6-52714AEB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03A53-4B26-4A06-92B1-23DD2CD30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8AFB1-02F5-4740-9422-B33D97B8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77FE0-1CB1-4D3E-B8CC-D658188D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D2C72-0D7F-4C15-BDEC-D6CDC5F4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F38B-1843-4FBF-A5CE-89200483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23645-F4C6-4793-86A7-AAC2867E9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5EBEB-023C-4702-8B46-05D4AED99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82AC3-D09E-45BD-87CC-5F08AE98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9D1B7-3F29-4F94-877A-27661F4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EBB32-B478-4FE4-B543-0E84D3E0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9013-21AE-46B5-9B69-E410BF0D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09E55-E5EA-427F-B6AD-62E37764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28C2A-4CC4-435A-A44F-B632E67A7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89E64-7743-4B5C-832F-24CC5DCE8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FCB0E-C507-4080-ABD3-42A8AB37F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DD1CBC-897A-4C81-9291-7612F2E9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E76B1-A214-4551-B635-2680EAFF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DE4B1-12EC-4985-BC58-CB8F435C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2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E4EE-B9DB-47B3-9E25-B319A0901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1916D-8E33-414D-B133-9035553F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DB614-C85E-4498-AE4E-373348A7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A7582-1BC5-4844-A508-CF1602EF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4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B262E-BF24-4A06-A33B-AA826CEAA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6338E-D0DC-4C50-BA49-323F59B8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3374-5519-4142-91C8-2151453F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5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7896-0E61-49E4-9942-85512520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FC65D-F22A-4DD0-AAF2-7A5E7DCE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A02F7-CE14-4CE3-8A1D-2B4AE8D04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95EFD-4BC1-457D-8C59-06C9C8F4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07BC6-4F23-452E-9DB4-D26EF09B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A9275-2BFF-42CC-9862-47771912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1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265B-8816-4EE6-980D-D4EF5184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A91E55-4CEB-4955-B32A-CE18E8FF2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C7502-B2C5-41FF-BFFA-B4F993E58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F47CD-046D-485A-9DE8-6C89269F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DEA25-36E0-418C-BC83-8441FDE0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20EA-C890-4A2F-8BB4-56E00EFB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7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7BC25E-D63D-453D-9FBF-E0A20890A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A4DA-E108-4C7D-8134-C318620A7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8761F-7FDF-4902-B04E-2310B1709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27199-9244-44BB-9D15-2B55847849EA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B1E4B-D8D2-4546-B306-AF30F3526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292BD-8F93-439B-9A9B-9E4795C50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BF425-0F05-463E-9A4B-CEB25FDA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1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30B0E-A0D5-4C1A-B4C5-69A0D93AB58A}"/>
              </a:ext>
            </a:extLst>
          </p:cNvPr>
          <p:cNvSpPr txBox="1"/>
          <p:nvPr/>
        </p:nvSpPr>
        <p:spPr>
          <a:xfrm>
            <a:off x="8273970" y="4472069"/>
            <a:ext cx="2135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>
                <a:solidFill>
                  <a:srgbClr val="FDF1E9"/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313411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1152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kindness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36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chesed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usually rendered 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mercy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(KJV)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1BAE1-4B01-48AA-AA8E-A0C87F4E344A}"/>
              </a:ext>
            </a:extLst>
          </p:cNvPr>
          <p:cNvSpPr txBox="1"/>
          <p:nvPr/>
        </p:nvSpPr>
        <p:spPr>
          <a:xfrm>
            <a:off x="392806" y="1631478"/>
            <a:ext cx="114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NASB ~ 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abounding in lovingkindness;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95E30-CE1A-490A-A6C6-472DA9BFC468}"/>
              </a:ext>
            </a:extLst>
          </p:cNvPr>
          <p:cNvSpPr txBox="1"/>
          <p:nvPr/>
        </p:nvSpPr>
        <p:spPr>
          <a:xfrm>
            <a:off x="384220" y="2214286"/>
            <a:ext cx="114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NIV ~ 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abounding in love.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75243-88AE-4260-A9D9-EA0A38F4A540}"/>
              </a:ext>
            </a:extLst>
          </p:cNvPr>
          <p:cNvSpPr txBox="1"/>
          <p:nvPr/>
        </p:nvSpPr>
        <p:spPr>
          <a:xfrm>
            <a:off x="392064" y="2790578"/>
            <a:ext cx="114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ESV ~ 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abounding in steadfast love,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33C730-9469-472D-ADAA-F4C91355ADE5}"/>
              </a:ext>
            </a:extLst>
          </p:cNvPr>
          <p:cNvSpPr txBox="1"/>
          <p:nvPr/>
        </p:nvSpPr>
        <p:spPr>
          <a:xfrm>
            <a:off x="399908" y="3372927"/>
            <a:ext cx="114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NLT ~ 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and rich in unfailing love.</a:t>
            </a:r>
          </a:p>
        </p:txBody>
      </p:sp>
    </p:spTree>
    <p:extLst>
      <p:ext uri="{BB962C8B-B14F-4D97-AF65-F5344CB8AC3E}">
        <p14:creationId xmlns:p14="http://schemas.microsoft.com/office/powerpoint/2010/main" val="304947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8" grpId="0"/>
      <p:bldP spid="8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9427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1152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rich land </a:t>
            </a:r>
            <a:r>
              <a:rPr lang="en-US" sz="3600" dirty="0"/>
              <a:t>~ KJV,     </a:t>
            </a:r>
            <a:r>
              <a:rPr lang="en-US" sz="3600" dirty="0">
                <a:solidFill>
                  <a:srgbClr val="FFFF00"/>
                </a:solidFill>
              </a:rPr>
              <a:t>    </a:t>
            </a:r>
            <a:r>
              <a:rPr lang="en-US" sz="1400" dirty="0">
                <a:solidFill>
                  <a:srgbClr val="FFFF00"/>
                </a:solidFill>
              </a:rPr>
              <a:t>  </a:t>
            </a:r>
            <a:r>
              <a:rPr lang="en-US" sz="3600" dirty="0">
                <a:solidFill>
                  <a:srgbClr val="FFFF00"/>
                </a:solidFill>
              </a:rPr>
              <a:t>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1BAE1-4B01-48AA-AA8E-A0C87F4E344A}"/>
              </a:ext>
            </a:extLst>
          </p:cNvPr>
          <p:cNvSpPr txBox="1"/>
          <p:nvPr/>
        </p:nvSpPr>
        <p:spPr>
          <a:xfrm>
            <a:off x="392806" y="1631478"/>
            <a:ext cx="114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shaman</a:t>
            </a:r>
            <a:r>
              <a:rPr lang="en-US" sz="3600" dirty="0"/>
              <a:t> – </a:t>
            </a:r>
            <a:r>
              <a:rPr lang="en-US" sz="3600" i="1" dirty="0"/>
              <a:t>to shine; to be oily or gross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D72D0-98CA-4098-8AEE-E0ECA0EB71CF}"/>
              </a:ext>
            </a:extLst>
          </p:cNvPr>
          <p:cNvSpPr txBox="1"/>
          <p:nvPr/>
        </p:nvSpPr>
        <p:spPr>
          <a:xfrm>
            <a:off x="3148158" y="1038285"/>
            <a:ext cx="1123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</a:rPr>
              <a:t>phat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2AC75-9A2E-485D-B446-85A215C60C6B}"/>
              </a:ext>
            </a:extLst>
          </p:cNvPr>
          <p:cNvSpPr txBox="1"/>
          <p:nvPr/>
        </p:nvSpPr>
        <p:spPr>
          <a:xfrm>
            <a:off x="3494563" y="1041656"/>
            <a:ext cx="77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fat</a:t>
            </a:r>
          </a:p>
        </p:txBody>
      </p:sp>
    </p:spTree>
    <p:extLst>
      <p:ext uri="{BB962C8B-B14F-4D97-AF65-F5344CB8AC3E}">
        <p14:creationId xmlns:p14="http://schemas.microsoft.com/office/powerpoint/2010/main" val="129227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46559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115201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 Cor. 6:14-16 ~ </a:t>
            </a:r>
            <a:r>
              <a:rPr lang="en-US" sz="3600" baseline="30000" dirty="0"/>
              <a:t>14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Do not be unequally yoked together with unbelievers. For what fellowship has righteousness with lawlessness? And what communion has light with darkness? </a:t>
            </a:r>
            <a:r>
              <a:rPr lang="en-US" sz="3600" baseline="30000" dirty="0"/>
              <a:t>15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And what accord has Christ with Belial? Or what part has a believer with an unbeliever? </a:t>
            </a:r>
            <a:r>
              <a:rPr lang="en-US" sz="3600" baseline="30000" dirty="0"/>
              <a:t>16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And what agreement has the temple of God with idols?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2819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7294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11520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Acts 15:28-29 ~ </a:t>
            </a:r>
            <a:r>
              <a:rPr lang="en-US" sz="3600" baseline="30000" dirty="0"/>
              <a:t>28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For it seemed good to the Holy Spirit, and to us, to lay upon you no greater burden than these necessary things: </a:t>
            </a:r>
            <a:r>
              <a:rPr lang="en-US" sz="3600" baseline="30000" dirty="0"/>
              <a:t>29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</a:rPr>
              <a:t>that you abstain from things offered to idols, from blood, from things strangled, and from sexual immorality.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33559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77291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0145B4-FE5E-41B2-8D30-5D6209E5E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294" r="4565" b="20699"/>
          <a:stretch/>
        </p:blipFill>
        <p:spPr bwMode="auto">
          <a:xfrm rot="21404183">
            <a:off x="8185442" y="597245"/>
            <a:ext cx="3369256" cy="4054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89" y="1043189"/>
            <a:ext cx="8942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Hudson Taylor (1832-1905) ~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“God’s work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 in God's way will never lack God's supply.”</a:t>
            </a:r>
          </a:p>
        </p:txBody>
      </p:sp>
    </p:spTree>
    <p:extLst>
      <p:ext uri="{BB962C8B-B14F-4D97-AF65-F5344CB8AC3E}">
        <p14:creationId xmlns:p14="http://schemas.microsoft.com/office/powerpoint/2010/main" val="107608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5919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9290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a typeface="Times New Roman" panose="02020603050405020304" pitchFamily="18" charset="0"/>
              </a:rPr>
              <a:t>D. L. Moody (1837-1899) ~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“While our dear brother is finishing his prayer, let’s turn to number 342 and sing it together!”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3E270E-4948-4A04-8F7E-DCAD9A1D2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974" r="821" b="1256"/>
          <a:stretch/>
        </p:blipFill>
        <p:spPr bwMode="auto">
          <a:xfrm rot="21347319">
            <a:off x="8137135" y="746980"/>
            <a:ext cx="3287731" cy="435717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301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115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dough</a:t>
            </a:r>
            <a:r>
              <a:rPr lang="en-US" sz="3200" dirty="0"/>
              <a:t> ~ NIV, </a:t>
            </a:r>
            <a:r>
              <a:rPr lang="en-US" sz="3200" dirty="0">
                <a:solidFill>
                  <a:srgbClr val="FFFF00"/>
                </a:solidFill>
              </a:rPr>
              <a:t>ground meal 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387589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349945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BA97EAA-BF28-49A2-A68A-F749C0712676}"/>
              </a:ext>
            </a:extLst>
          </p:cNvPr>
          <p:cNvSpPr/>
          <p:nvPr/>
        </p:nvSpPr>
        <p:spPr>
          <a:xfrm>
            <a:off x="5546958" y="1362515"/>
            <a:ext cx="672175" cy="41602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A8B85C9-D63D-4639-98EE-98F5AC3F1585}"/>
              </a:ext>
            </a:extLst>
          </p:cNvPr>
          <p:cNvSpPr/>
          <p:nvPr/>
        </p:nvSpPr>
        <p:spPr>
          <a:xfrm>
            <a:off x="5298676" y="5322899"/>
            <a:ext cx="1156626" cy="1077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8195EA-59FA-4DA7-AEE7-2F34104B936C}"/>
              </a:ext>
            </a:extLst>
          </p:cNvPr>
          <p:cNvSpPr/>
          <p:nvPr/>
        </p:nvSpPr>
        <p:spPr>
          <a:xfrm>
            <a:off x="1817531" y="4964805"/>
            <a:ext cx="626235" cy="627845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12E57F-3701-41EB-BF80-0BE2E548E840}"/>
              </a:ext>
            </a:extLst>
          </p:cNvPr>
          <p:cNvGrpSpPr/>
          <p:nvPr/>
        </p:nvGrpSpPr>
        <p:grpSpPr>
          <a:xfrm>
            <a:off x="5026173" y="878066"/>
            <a:ext cx="3125742" cy="5740232"/>
            <a:chOff x="5026173" y="878066"/>
            <a:chExt cx="3125742" cy="57402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396D5B0-26AC-4AAD-BD60-D4C52A1D4D98}"/>
                </a:ext>
              </a:extLst>
            </p:cNvPr>
            <p:cNvGrpSpPr/>
            <p:nvPr/>
          </p:nvGrpSpPr>
          <p:grpSpPr>
            <a:xfrm>
              <a:off x="5026173" y="878066"/>
              <a:ext cx="1815762" cy="5740232"/>
              <a:chOff x="5495683" y="1480678"/>
              <a:chExt cx="1322029" cy="4386722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F0B4F54-A7A6-4246-9F58-F0A18281558C}"/>
                  </a:ext>
                </a:extLst>
              </p:cNvPr>
              <p:cNvCxnSpPr/>
              <p:nvPr/>
            </p:nvCxnSpPr>
            <p:spPr>
              <a:xfrm>
                <a:off x="6352152" y="4602808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0AD6416-7682-4725-8BEC-472C9ED25956}"/>
                  </a:ext>
                </a:extLst>
              </p:cNvPr>
              <p:cNvCxnSpPr/>
              <p:nvPr/>
            </p:nvCxnSpPr>
            <p:spPr>
              <a:xfrm>
                <a:off x="6340072" y="4292432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F150D30-0521-43A0-98FC-990B4BFE486D}"/>
                  </a:ext>
                </a:extLst>
              </p:cNvPr>
              <p:cNvCxnSpPr/>
              <p:nvPr/>
            </p:nvCxnSpPr>
            <p:spPr>
              <a:xfrm>
                <a:off x="6339144" y="3979268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A2D586F-F12E-40BC-AEA9-6059FB78E024}"/>
                  </a:ext>
                </a:extLst>
              </p:cNvPr>
              <p:cNvCxnSpPr/>
              <p:nvPr/>
            </p:nvCxnSpPr>
            <p:spPr>
              <a:xfrm>
                <a:off x="6341004" y="3666104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8914D58-2952-4D99-80A5-E1024A4AA965}"/>
                  </a:ext>
                </a:extLst>
              </p:cNvPr>
              <p:cNvCxnSpPr/>
              <p:nvPr/>
            </p:nvCxnSpPr>
            <p:spPr>
              <a:xfrm>
                <a:off x="6354012" y="3352943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857633-DDEF-4DDE-932C-97DA9AF46470}"/>
                  </a:ext>
                </a:extLst>
              </p:cNvPr>
              <p:cNvCxnSpPr/>
              <p:nvPr/>
            </p:nvCxnSpPr>
            <p:spPr>
              <a:xfrm>
                <a:off x="6350292" y="3053722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DCB07D6-C3CA-4FBF-8ED6-174BF3355077}"/>
                  </a:ext>
                </a:extLst>
              </p:cNvPr>
              <p:cNvCxnSpPr/>
              <p:nvPr/>
            </p:nvCxnSpPr>
            <p:spPr>
              <a:xfrm>
                <a:off x="6360512" y="2754501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F433CF-BCF3-4213-B7FF-F7F10121B7E3}"/>
                  </a:ext>
                </a:extLst>
              </p:cNvPr>
              <p:cNvCxnSpPr/>
              <p:nvPr/>
            </p:nvCxnSpPr>
            <p:spPr>
              <a:xfrm>
                <a:off x="6356795" y="2446913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F270E72-8D0A-4AF3-8082-B600C3A49931}"/>
                  </a:ext>
                </a:extLst>
              </p:cNvPr>
              <p:cNvCxnSpPr/>
              <p:nvPr/>
            </p:nvCxnSpPr>
            <p:spPr>
              <a:xfrm>
                <a:off x="6353078" y="2139325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16FF08B-3B76-4AC5-BEEB-84B0DB70FAB6}"/>
                  </a:ext>
                </a:extLst>
              </p:cNvPr>
              <p:cNvCxnSpPr/>
              <p:nvPr/>
            </p:nvCxnSpPr>
            <p:spPr>
              <a:xfrm>
                <a:off x="6349361" y="1831737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8CAA517-FC27-4270-B3A3-D88D1D320861}"/>
                  </a:ext>
                </a:extLst>
              </p:cNvPr>
              <p:cNvCxnSpPr/>
              <p:nvPr/>
            </p:nvCxnSpPr>
            <p:spPr>
              <a:xfrm>
                <a:off x="5879480" y="4594302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76" name="Picture 4" descr="Blank goal thermometer clipart kid - ClipartBarn">
                <a:extLst>
                  <a:ext uri="{FF2B5EF4-FFF2-40B4-BE49-F238E27FC236}">
                    <a16:creationId xmlns:a16="http://schemas.microsoft.com/office/drawing/2014/main" id="{47450185-70AE-4F63-BEC6-4347817A6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61" b="96875" l="9375" r="89286">
                            <a14:foregroundMark x1="51339" y1="83594" x2="51339" y2="83594"/>
                            <a14:foregroundMark x1="34375" y1="93164" x2="34375" y2="93164"/>
                            <a14:foregroundMark x1="48661" y1="96875" x2="48661" y2="96875"/>
                            <a14:foregroundMark x1="44643" y1="12891" x2="44643" y2="12891"/>
                            <a14:foregroundMark x1="47768" y1="34180" x2="47768" y2="34180"/>
                            <a14:foregroundMark x1="45089" y1="34180" x2="45089" y2="34180"/>
                            <a14:foregroundMark x1="50893" y1="33789" x2="50893" y2="33789"/>
                            <a14:foregroundMark x1="55357" y1="33984" x2="55357" y2="33984"/>
                            <a14:foregroundMark x1="54911" y1="37109" x2="54911" y2="37109"/>
                            <a14:foregroundMark x1="51339" y1="53906" x2="51339" y2="53906"/>
                            <a14:foregroundMark x1="50893" y1="53906" x2="50893" y2="53906"/>
                            <a14:foregroundMark x1="50893" y1="54102" x2="50893" y2="54102"/>
                            <a14:foregroundMark x1="50893" y1="54297" x2="50893" y2="54297"/>
                            <a14:foregroundMark x1="50893" y1="54102" x2="50893" y2="54102"/>
                            <a14:backgroundMark x1="50446" y1="14258" x2="50446" y2="14258"/>
                            <a14:backgroundMark x1="46875" y1="14063" x2="46875" y2="14063"/>
                            <a14:backgroundMark x1="54018" y1="13867" x2="54018" y2="13867"/>
                            <a14:backgroundMark x1="51339" y1="54102" x2="51339" y2="54102"/>
                            <a14:backgroundMark x1="47768" y1="34180" x2="47768" y2="34180"/>
                            <a14:backgroundMark x1="43750" y1="34180" x2="43750" y2="34180"/>
                            <a14:backgroundMark x1="55357" y1="33984" x2="55357" y2="33984"/>
                            <a14:backgroundMark x1="50000" y1="33984" x2="50000" y2="33984"/>
                            <a14:backgroundMark x1="51339" y1="33594" x2="51339" y2="33594"/>
                            <a14:backgroundMark x1="55357" y1="36914" x2="55357" y2="36914"/>
                            <a14:backgroundMark x1="44643" y1="34570" x2="44643" y2="34570"/>
                            <a14:backgroundMark x1="54018" y1="30859" x2="54018" y2="30859"/>
                            <a14:backgroundMark x1="50000" y1="27539" x2="50000" y2="27539"/>
                            <a14:backgroundMark x1="48661" y1="21094" x2="48661" y2="21094"/>
                            <a14:backgroundMark x1="50446" y1="20898" x2="50446" y2="20898"/>
                            <a14:backgroundMark x1="54911" y1="24023" x2="54911" y2="24023"/>
                            <a14:backgroundMark x1="45089" y1="54297" x2="45089" y2="54297"/>
                            <a14:backgroundMark x1="56250" y1="53711" x2="56250" y2="53711"/>
                            <a14:backgroundMark x1="59375" y1="53906" x2="59375" y2="53906"/>
                            <a14:backgroundMark x1="50893" y1="53906" x2="50893" y2="53906"/>
                            <a14:backgroundMark x1="50893" y1="54688" x2="50893" y2="54688"/>
                            <a14:backgroundMark x1="43750" y1="14258" x2="43750" y2="14258"/>
                            <a14:backgroundMark x1="57589" y1="14258" x2="57589" y2="142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63" t="10049" r="24619"/>
              <a:stretch/>
            </p:blipFill>
            <p:spPr bwMode="auto">
              <a:xfrm>
                <a:off x="5495683" y="1480678"/>
                <a:ext cx="1141840" cy="43867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CB215CC-E1C2-4BEC-82AE-B5B0D999F4F9}"/>
                  </a:ext>
                </a:extLst>
              </p:cNvPr>
              <p:cNvCxnSpPr/>
              <p:nvPr/>
            </p:nvCxnSpPr>
            <p:spPr>
              <a:xfrm>
                <a:off x="5867400" y="4283926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7E8DD25-004C-4BC3-801B-451140B368DD}"/>
                  </a:ext>
                </a:extLst>
              </p:cNvPr>
              <p:cNvCxnSpPr/>
              <p:nvPr/>
            </p:nvCxnSpPr>
            <p:spPr>
              <a:xfrm>
                <a:off x="5866472" y="3970762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A55EFC-ACB3-4532-B87B-EB536B655FEB}"/>
                  </a:ext>
                </a:extLst>
              </p:cNvPr>
              <p:cNvCxnSpPr/>
              <p:nvPr/>
            </p:nvCxnSpPr>
            <p:spPr>
              <a:xfrm>
                <a:off x="5868332" y="3657598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6BE174-3A0C-4CE4-85D7-ACFC02B7E9E7}"/>
                  </a:ext>
                </a:extLst>
              </p:cNvPr>
              <p:cNvCxnSpPr/>
              <p:nvPr/>
            </p:nvCxnSpPr>
            <p:spPr>
              <a:xfrm>
                <a:off x="5881340" y="3344437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F4D7D33-C9BD-4EFC-87D8-6903A1FE0A9D}"/>
                  </a:ext>
                </a:extLst>
              </p:cNvPr>
              <p:cNvCxnSpPr/>
              <p:nvPr/>
            </p:nvCxnSpPr>
            <p:spPr>
              <a:xfrm>
                <a:off x="5877620" y="3045216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366D71F-40D7-470C-8143-4798CCB0BC95}"/>
                  </a:ext>
                </a:extLst>
              </p:cNvPr>
              <p:cNvCxnSpPr/>
              <p:nvPr/>
            </p:nvCxnSpPr>
            <p:spPr>
              <a:xfrm>
                <a:off x="5887840" y="2745995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AF67FC8-51EC-4F72-B848-855C4DFA5B99}"/>
                  </a:ext>
                </a:extLst>
              </p:cNvPr>
              <p:cNvCxnSpPr/>
              <p:nvPr/>
            </p:nvCxnSpPr>
            <p:spPr>
              <a:xfrm>
                <a:off x="5884123" y="2438407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C7C4015-BAC0-4555-914F-8605E4358EB2}"/>
                  </a:ext>
                </a:extLst>
              </p:cNvPr>
              <p:cNvCxnSpPr/>
              <p:nvPr/>
            </p:nvCxnSpPr>
            <p:spPr>
              <a:xfrm>
                <a:off x="5880406" y="2130819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9EED371-0EC1-40BC-9EB4-0C7D531A4ABD}"/>
                  </a:ext>
                </a:extLst>
              </p:cNvPr>
              <p:cNvCxnSpPr/>
              <p:nvPr/>
            </p:nvCxnSpPr>
            <p:spPr>
              <a:xfrm>
                <a:off x="5876689" y="1823231"/>
                <a:ext cx="457200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28B8E1-3A49-467F-A341-12AC9D89B84C}"/>
                </a:ext>
              </a:extLst>
            </p:cNvPr>
            <p:cNvSpPr txBox="1"/>
            <p:nvPr/>
          </p:nvSpPr>
          <p:spPr>
            <a:xfrm>
              <a:off x="6791490" y="4731908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$25,000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F2EC09-891B-49DA-9DCE-DC4B463EB9CD}"/>
                </a:ext>
              </a:extLst>
            </p:cNvPr>
            <p:cNvSpPr txBox="1"/>
            <p:nvPr/>
          </p:nvSpPr>
          <p:spPr>
            <a:xfrm>
              <a:off x="6789304" y="4314369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$50,000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4586E3-EFF8-4456-A128-453100E1088B}"/>
                </a:ext>
              </a:extLst>
            </p:cNvPr>
            <p:cNvSpPr txBox="1"/>
            <p:nvPr/>
          </p:nvSpPr>
          <p:spPr>
            <a:xfrm>
              <a:off x="6792765" y="3908942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$75,000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9B2F33-6329-4813-948C-A4D93E282BB6}"/>
                </a:ext>
              </a:extLst>
            </p:cNvPr>
            <p:cNvSpPr txBox="1"/>
            <p:nvPr/>
          </p:nvSpPr>
          <p:spPr>
            <a:xfrm>
              <a:off x="6790174" y="3497459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$100,000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A60B38-BF1F-41E7-934B-5153E3DB3008}"/>
                </a:ext>
              </a:extLst>
            </p:cNvPr>
            <p:cNvSpPr txBox="1"/>
            <p:nvPr/>
          </p:nvSpPr>
          <p:spPr>
            <a:xfrm>
              <a:off x="6782941" y="3106568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$125,000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3DC52D-02A3-46F8-B00B-A55565B18882}"/>
                </a:ext>
              </a:extLst>
            </p:cNvPr>
            <p:cNvSpPr txBox="1"/>
            <p:nvPr/>
          </p:nvSpPr>
          <p:spPr>
            <a:xfrm>
              <a:off x="6769652" y="2709623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$150,000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77EA9-A0B6-4882-BA96-DAA69BE32FFF}"/>
                </a:ext>
              </a:extLst>
            </p:cNvPr>
            <p:cNvSpPr txBox="1"/>
            <p:nvPr/>
          </p:nvSpPr>
          <p:spPr>
            <a:xfrm>
              <a:off x="6777759" y="2330233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$175,000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A68E24-97F0-4177-91ED-473A6AEF7BCD}"/>
                </a:ext>
              </a:extLst>
            </p:cNvPr>
            <p:cNvSpPr txBox="1"/>
            <p:nvPr/>
          </p:nvSpPr>
          <p:spPr>
            <a:xfrm>
              <a:off x="6779810" y="1900585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$200,000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B117C0-7AF6-4202-847D-4412387B3367}"/>
                </a:ext>
              </a:extLst>
            </p:cNvPr>
            <p:cNvSpPr txBox="1"/>
            <p:nvPr/>
          </p:nvSpPr>
          <p:spPr>
            <a:xfrm>
              <a:off x="6786903" y="1501212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$225,000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3B44B0-E5B9-4465-90BB-C590CDBEF55B}"/>
                </a:ext>
              </a:extLst>
            </p:cNvPr>
            <p:cNvSpPr txBox="1"/>
            <p:nvPr/>
          </p:nvSpPr>
          <p:spPr>
            <a:xfrm>
              <a:off x="6793996" y="1083673"/>
              <a:ext cx="135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$250,000</a:t>
              </a:r>
            </a:p>
          </p:txBody>
        </p:sp>
      </p:grpSp>
      <p:cxnSp>
        <p:nvCxnSpPr>
          <p:cNvPr id="65" name="burst 1">
            <a:extLst>
              <a:ext uri="{FF2B5EF4-FFF2-40B4-BE49-F238E27FC236}">
                <a16:creationId xmlns:a16="http://schemas.microsoft.com/office/drawing/2014/main" id="{57CD0724-43A6-4166-BED5-928FFB5ED2AA}"/>
              </a:ext>
            </a:extLst>
          </p:cNvPr>
          <p:cNvCxnSpPr/>
          <p:nvPr/>
        </p:nvCxnSpPr>
        <p:spPr>
          <a:xfrm>
            <a:off x="7059237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66" name="firework 1">
            <a:extLst>
              <a:ext uri="{FF2B5EF4-FFF2-40B4-BE49-F238E27FC236}">
                <a16:creationId xmlns:a16="http://schemas.microsoft.com/office/drawing/2014/main" id="{42F9585E-E385-4AD5-A283-A4D696F69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53" y="850760"/>
            <a:ext cx="5426823" cy="4562633"/>
          </a:xfrm>
          <a:prstGeom prst="rect">
            <a:avLst/>
          </a:prstGeom>
        </p:spPr>
      </p:pic>
      <p:cxnSp>
        <p:nvCxnSpPr>
          <p:cNvPr id="67" name="burst 2">
            <a:extLst>
              <a:ext uri="{FF2B5EF4-FFF2-40B4-BE49-F238E27FC236}">
                <a16:creationId xmlns:a16="http://schemas.microsoft.com/office/drawing/2014/main" id="{C0AD6540-28F9-4465-810C-E5ADFE77FBF8}"/>
              </a:ext>
            </a:extLst>
          </p:cNvPr>
          <p:cNvCxnSpPr/>
          <p:nvPr/>
        </p:nvCxnSpPr>
        <p:spPr>
          <a:xfrm>
            <a:off x="3570575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68" name="firework 2">
            <a:extLst>
              <a:ext uri="{FF2B5EF4-FFF2-40B4-BE49-F238E27FC236}">
                <a16:creationId xmlns:a16="http://schemas.microsoft.com/office/drawing/2014/main" id="{ED5F81ED-4C6A-4CC8-810C-C11C6ECD3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17" y="117796"/>
            <a:ext cx="3767661" cy="3236190"/>
          </a:xfrm>
          <a:prstGeom prst="rect">
            <a:avLst/>
          </a:prstGeom>
        </p:spPr>
      </p:pic>
      <p:cxnSp>
        <p:nvCxnSpPr>
          <p:cNvPr id="69" name="burst 3">
            <a:extLst>
              <a:ext uri="{FF2B5EF4-FFF2-40B4-BE49-F238E27FC236}">
                <a16:creationId xmlns:a16="http://schemas.microsoft.com/office/drawing/2014/main" id="{18A1459D-9F71-437E-9886-D09D6D98293A}"/>
              </a:ext>
            </a:extLst>
          </p:cNvPr>
          <p:cNvCxnSpPr/>
          <p:nvPr/>
        </p:nvCxnSpPr>
        <p:spPr>
          <a:xfrm>
            <a:off x="6096000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0" name="firework 3">
            <a:extLst>
              <a:ext uri="{FF2B5EF4-FFF2-40B4-BE49-F238E27FC236}">
                <a16:creationId xmlns:a16="http://schemas.microsoft.com/office/drawing/2014/main" id="{B955793A-3401-40F6-9263-712F04F05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78" y="1066358"/>
            <a:ext cx="2739044" cy="3647176"/>
          </a:xfrm>
          <a:prstGeom prst="rect">
            <a:avLst/>
          </a:prstGeom>
        </p:spPr>
      </p:pic>
      <p:cxnSp>
        <p:nvCxnSpPr>
          <p:cNvPr id="71" name="burst 4">
            <a:extLst>
              <a:ext uri="{FF2B5EF4-FFF2-40B4-BE49-F238E27FC236}">
                <a16:creationId xmlns:a16="http://schemas.microsoft.com/office/drawing/2014/main" id="{07236C45-D2E5-4C17-A0CE-55F72D522B38}"/>
              </a:ext>
            </a:extLst>
          </p:cNvPr>
          <p:cNvCxnSpPr/>
          <p:nvPr/>
        </p:nvCxnSpPr>
        <p:spPr>
          <a:xfrm>
            <a:off x="4509277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2" name="firework 4">
            <a:extLst>
              <a:ext uri="{FF2B5EF4-FFF2-40B4-BE49-F238E27FC236}">
                <a16:creationId xmlns:a16="http://schemas.microsoft.com/office/drawing/2014/main" id="{FCE80BC3-7F64-415E-B90D-2CBEA09C9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18" y="1909490"/>
            <a:ext cx="2973307" cy="3677654"/>
          </a:xfrm>
          <a:prstGeom prst="rect">
            <a:avLst/>
          </a:prstGeom>
        </p:spPr>
      </p:pic>
      <p:cxnSp>
        <p:nvCxnSpPr>
          <p:cNvPr id="73" name="burst 5">
            <a:extLst>
              <a:ext uri="{FF2B5EF4-FFF2-40B4-BE49-F238E27FC236}">
                <a16:creationId xmlns:a16="http://schemas.microsoft.com/office/drawing/2014/main" id="{9D053F1A-2854-4E8E-952F-BF00022463E0}"/>
              </a:ext>
            </a:extLst>
          </p:cNvPr>
          <p:cNvCxnSpPr/>
          <p:nvPr/>
        </p:nvCxnSpPr>
        <p:spPr>
          <a:xfrm>
            <a:off x="8242209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4" name="firework 5">
            <a:extLst>
              <a:ext uri="{FF2B5EF4-FFF2-40B4-BE49-F238E27FC236}">
                <a16:creationId xmlns:a16="http://schemas.microsoft.com/office/drawing/2014/main" id="{08538D56-DE16-4D40-8745-2B07DD84CB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40" y="679536"/>
            <a:ext cx="3610558" cy="4020682"/>
          </a:xfrm>
          <a:prstGeom prst="rect">
            <a:avLst/>
          </a:prstGeom>
        </p:spPr>
      </p:pic>
      <p:cxnSp>
        <p:nvCxnSpPr>
          <p:cNvPr id="75" name="burst 6">
            <a:extLst>
              <a:ext uri="{FF2B5EF4-FFF2-40B4-BE49-F238E27FC236}">
                <a16:creationId xmlns:a16="http://schemas.microsoft.com/office/drawing/2014/main" id="{CFFEF032-9965-49E2-B992-308EAE995C7C}"/>
              </a:ext>
            </a:extLst>
          </p:cNvPr>
          <p:cNvCxnSpPr/>
          <p:nvPr/>
        </p:nvCxnSpPr>
        <p:spPr>
          <a:xfrm>
            <a:off x="3086318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6" name="firework 6">
            <a:extLst>
              <a:ext uri="{FF2B5EF4-FFF2-40B4-BE49-F238E27FC236}">
                <a16:creationId xmlns:a16="http://schemas.microsoft.com/office/drawing/2014/main" id="{348F1CA2-C798-403F-9D5D-1509AF2168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05" y="2015536"/>
            <a:ext cx="2541306" cy="2826928"/>
          </a:xfrm>
          <a:prstGeom prst="rect">
            <a:avLst/>
          </a:prstGeom>
        </p:spPr>
      </p:pic>
      <p:cxnSp>
        <p:nvCxnSpPr>
          <p:cNvPr id="77" name="burst 7">
            <a:extLst>
              <a:ext uri="{FF2B5EF4-FFF2-40B4-BE49-F238E27FC236}">
                <a16:creationId xmlns:a16="http://schemas.microsoft.com/office/drawing/2014/main" id="{A83DAC02-1464-4C6B-8AEC-AB5A8DB2FBC6}"/>
              </a:ext>
            </a:extLst>
          </p:cNvPr>
          <p:cNvCxnSpPr/>
          <p:nvPr/>
        </p:nvCxnSpPr>
        <p:spPr>
          <a:xfrm>
            <a:off x="6159959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8" name="firework 7">
            <a:extLst>
              <a:ext uri="{FF2B5EF4-FFF2-40B4-BE49-F238E27FC236}">
                <a16:creationId xmlns:a16="http://schemas.microsoft.com/office/drawing/2014/main" id="{62FA6394-A68B-410C-B924-9B30B99034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02" y="213651"/>
            <a:ext cx="3442114" cy="2907488"/>
          </a:xfrm>
          <a:prstGeom prst="rect">
            <a:avLst/>
          </a:prstGeom>
        </p:spPr>
      </p:pic>
      <p:cxnSp>
        <p:nvCxnSpPr>
          <p:cNvPr id="79" name="burst 8">
            <a:extLst>
              <a:ext uri="{FF2B5EF4-FFF2-40B4-BE49-F238E27FC236}">
                <a16:creationId xmlns:a16="http://schemas.microsoft.com/office/drawing/2014/main" id="{9D923EEC-AD79-4AAE-900A-E36C08EF0F11}"/>
              </a:ext>
            </a:extLst>
          </p:cNvPr>
          <p:cNvCxnSpPr/>
          <p:nvPr/>
        </p:nvCxnSpPr>
        <p:spPr>
          <a:xfrm>
            <a:off x="5000971" y="7189750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80" name="firework 8">
            <a:extLst>
              <a:ext uri="{FF2B5EF4-FFF2-40B4-BE49-F238E27FC236}">
                <a16:creationId xmlns:a16="http://schemas.microsoft.com/office/drawing/2014/main" id="{4B913246-F6C7-4374-A6A7-DBD2DC704D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59" y="398350"/>
            <a:ext cx="4313629" cy="41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47 -0.00116 L 3.54167E-6 -0.5340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66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194 -0.01597 L 1.45833E-6 -0.8201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402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1" dur="25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-2.22222E-6 L 0 -0.7224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628 -0.0037 L -1.66667E-6 -0.4754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-2358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3112 0.00417 L -1.66667E-6 -0.5449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745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5" dur="25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4" presetClass="path" presetSubtype="0" ac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15612 0.01042 L 5E-6 -0.55532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2828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123" dur="25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4" presetClass="path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-2.22222E-6 L 1.66667E-6 -0.88565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28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1" dur="25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5872 -0.0037 L 3.75E-6 -0.69028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34329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59" dur="25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99992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lvary Chapel Scandinavia: The David Guzik Interview">
            <a:extLst>
              <a:ext uri="{FF2B5EF4-FFF2-40B4-BE49-F238E27FC236}">
                <a16:creationId xmlns:a16="http://schemas.microsoft.com/office/drawing/2014/main" id="{8B87C3E0-82AE-4882-8600-834C91529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8447"/>
          <a:stretch/>
        </p:blipFill>
        <p:spPr bwMode="auto">
          <a:xfrm rot="21208624">
            <a:off x="8609496" y="535040"/>
            <a:ext cx="3332391" cy="37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9002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David Guzik ~ </a:t>
            </a:r>
            <a:r>
              <a:rPr lang="en-US" sz="3600" dirty="0"/>
              <a:t>“If you are reluctant to be a</a:t>
            </a:r>
          </a:p>
          <a:p>
            <a:r>
              <a:rPr lang="en-US" sz="3600" dirty="0"/>
              <a:t>giver as the Bible says you should, simply talk to those who are. Ask them if it has been a blessing or a curse in their life to give as God says to. God promises He will never owe us anything, and we cannot out-give God - though the return is often far better than dollars and cents.”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388818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289685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C3C07BB-AED5-4909-B10F-288FFED54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8"/>
          <a:stretch/>
        </p:blipFill>
        <p:spPr bwMode="auto">
          <a:xfrm rot="216269">
            <a:off x="8957001" y="1990877"/>
            <a:ext cx="280144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89" y="1043189"/>
            <a:ext cx="11424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Chron. 9:3 ~ </a:t>
            </a:r>
            <a:r>
              <a:rPr lang="en-US" sz="3600" dirty="0">
                <a:solidFill>
                  <a:srgbClr val="FFFF00"/>
                </a:solidFill>
              </a:rPr>
              <a:t>Now in Jerusalem the children of Judah dwelt, and some of the children of Benjamin, and of the children of Ephraim and Manasseh: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76701-3DF6-4614-A43B-910D0D43B595}"/>
              </a:ext>
            </a:extLst>
          </p:cNvPr>
          <p:cNvSpPr txBox="1"/>
          <p:nvPr/>
        </p:nvSpPr>
        <p:spPr>
          <a:xfrm>
            <a:off x="342298" y="2745830"/>
            <a:ext cx="9122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J. Edwin Orr (1912-1987) </a:t>
            </a:r>
            <a:r>
              <a:rPr lang="en-US" sz="3600" dirty="0"/>
              <a:t>~ “The Spirit of God working through the Word of God, in the lives of the people of God.” 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6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263926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86264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68462" y="1043189"/>
            <a:ext cx="1145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Eccl. 3:11 ~ 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He has made everything beautiful in its time.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20C6C-094E-486D-8AD2-08C21D995146}"/>
              </a:ext>
            </a:extLst>
          </p:cNvPr>
          <p:cNvSpPr txBox="1"/>
          <p:nvPr/>
        </p:nvSpPr>
        <p:spPr>
          <a:xfrm>
            <a:off x="363412" y="1601318"/>
            <a:ext cx="1145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Also He has put eternity in their hearts, except that no one can find out the work that God does from beginning to end.</a:t>
            </a:r>
          </a:p>
        </p:txBody>
      </p:sp>
    </p:spTree>
    <p:extLst>
      <p:ext uri="{BB962C8B-B14F-4D97-AF65-F5344CB8AC3E}">
        <p14:creationId xmlns:p14="http://schemas.microsoft.com/office/powerpoint/2010/main" val="324301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54297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41290" y="1043189"/>
            <a:ext cx="923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acted proudly 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~ same word as v. 10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24429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200145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athan | Villains Wiki | Fandom">
            <a:extLst>
              <a:ext uri="{FF2B5EF4-FFF2-40B4-BE49-F238E27FC236}">
                <a16:creationId xmlns:a16="http://schemas.microsoft.com/office/drawing/2014/main" id="{DC0FAA6E-9DFB-4919-B19D-23CE926F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933">
            <a:off x="4554712" y="748834"/>
            <a:ext cx="4314040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3C461-FA5A-4A18-BA35-7C2999E27122}"/>
              </a:ext>
            </a:extLst>
          </p:cNvPr>
          <p:cNvSpPr txBox="1"/>
          <p:nvPr/>
        </p:nvSpPr>
        <p:spPr>
          <a:xfrm>
            <a:off x="3780071" y="5308000"/>
            <a:ext cx="5896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Edward G. Robinson (</a:t>
            </a:r>
            <a:r>
              <a:rPr lang="en-US" sz="36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Dathan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5A16C-9AA7-4E3B-AE32-BE6158EA22C9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91390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4F0DE-FB03-4CD3-A6CB-B5BF4846516D}"/>
              </a:ext>
            </a:extLst>
          </p:cNvPr>
          <p:cNvSpPr txBox="1"/>
          <p:nvPr/>
        </p:nvSpPr>
        <p:spPr>
          <a:xfrm>
            <a:off x="4054910" y="1176"/>
            <a:ext cx="284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0">
                    <a:schemeClr val="tx1">
                      <a:alpha val="1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9:1-11:36</a:t>
            </a:r>
          </a:p>
        </p:txBody>
      </p:sp>
    </p:spTree>
    <p:extLst>
      <p:ext uri="{BB962C8B-B14F-4D97-AF65-F5344CB8AC3E}">
        <p14:creationId xmlns:p14="http://schemas.microsoft.com/office/powerpoint/2010/main" val="193764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ehemiah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2AB086E-B88D-4F67-BA53-830E2E3E6DBE}" vid="{21926235-37AD-45A4-A72C-149B54117F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Nehemiah</Template>
  <TotalTime>1949</TotalTime>
  <Words>463</Words>
  <Application>Microsoft Office PowerPoint</Application>
  <PresentationFormat>Widescreen</PresentationFormat>
  <Paragraphs>60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 Light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10</cp:revision>
  <dcterms:created xsi:type="dcterms:W3CDTF">2020-07-21T13:43:38Z</dcterms:created>
  <dcterms:modified xsi:type="dcterms:W3CDTF">2020-07-22T22:13:01Z</dcterms:modified>
</cp:coreProperties>
</file>