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1" r:id="rId5"/>
    <p:sldId id="262" r:id="rId6"/>
    <p:sldId id="259" r:id="rId7"/>
    <p:sldId id="268" r:id="rId8"/>
    <p:sldId id="260" r:id="rId9"/>
    <p:sldId id="284" r:id="rId10"/>
    <p:sldId id="285" r:id="rId11"/>
    <p:sldId id="269" r:id="rId12"/>
    <p:sldId id="270" r:id="rId13"/>
    <p:sldId id="267" r:id="rId14"/>
    <p:sldId id="273" r:id="rId15"/>
    <p:sldId id="272" r:id="rId16"/>
    <p:sldId id="274" r:id="rId17"/>
    <p:sldId id="279" r:id="rId18"/>
    <p:sldId id="280" r:id="rId19"/>
    <p:sldId id="275" r:id="rId20"/>
    <p:sldId id="283" r:id="rId21"/>
    <p:sldId id="276" r:id="rId22"/>
    <p:sldId id="281" r:id="rId23"/>
    <p:sldId id="282" r:id="rId24"/>
    <p:sldId id="265" r:id="rId25"/>
    <p:sldId id="266" r:id="rId26"/>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Impact" panose="020B0806030902050204" pitchFamily="3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C6CF"/>
    <a:srgbClr val="F4B183"/>
    <a:srgbClr val="FD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C1C84-EE91-417D-8995-46BB5A1A96AE}" v="260" dt="2020-06-24T21:16:31.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showGuides="1">
      <p:cViewPr>
        <p:scale>
          <a:sx n="83" d="100"/>
          <a:sy n="83" d="100"/>
        </p:scale>
        <p:origin x="30" y="357"/>
      </p:cViewPr>
      <p:guideLst>
        <p:guide orient="horz" pos="2160"/>
        <p:guide pos="38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6B7C1C84-EE91-417D-8995-46BB5A1A96AE}"/>
    <pc:docChg chg="undo custSel addSld delSld modSld sldOrd">
      <pc:chgData name="Ken Merrihew" userId="bcb7a1e886d99f07" providerId="LiveId" clId="{6B7C1C84-EE91-417D-8995-46BB5A1A96AE}" dt="2020-06-24T21:51:29.550" v="481" actId="47"/>
      <pc:docMkLst>
        <pc:docMk/>
      </pc:docMkLst>
      <pc:sldChg chg="modTransition modAnim">
        <pc:chgData name="Ken Merrihew" userId="bcb7a1e886d99f07" providerId="LiveId" clId="{6B7C1C84-EE91-417D-8995-46BB5A1A96AE}" dt="2020-06-24T19:25:45.662" v="405"/>
        <pc:sldMkLst>
          <pc:docMk/>
          <pc:sldMk cId="2870301034" sldId="257"/>
        </pc:sldMkLst>
      </pc:sldChg>
      <pc:sldChg chg="addSp modSp mod modAnim">
        <pc:chgData name="Ken Merrihew" userId="bcb7a1e886d99f07" providerId="LiveId" clId="{6B7C1C84-EE91-417D-8995-46BB5A1A96AE}" dt="2020-06-24T21:16:31.123" v="479" actId="207"/>
        <pc:sldMkLst>
          <pc:docMk/>
          <pc:sldMk cId="652625814" sldId="261"/>
        </pc:sldMkLst>
        <pc:spChg chg="mod">
          <ac:chgData name="Ken Merrihew" userId="bcb7a1e886d99f07" providerId="LiveId" clId="{6B7C1C84-EE91-417D-8995-46BB5A1A96AE}" dt="2020-06-24T18:49:25.218" v="262" actId="1038"/>
          <ac:spMkLst>
            <pc:docMk/>
            <pc:sldMk cId="652625814" sldId="261"/>
            <ac:spMk id="2" creationId="{B9313607-3A76-4185-8396-01B3777222DF}"/>
          </ac:spMkLst>
        </pc:spChg>
        <pc:spChg chg="mod">
          <ac:chgData name="Ken Merrihew" userId="bcb7a1e886d99f07" providerId="LiveId" clId="{6B7C1C84-EE91-417D-8995-46BB5A1A96AE}" dt="2020-06-24T18:49:25.218" v="262" actId="1038"/>
          <ac:spMkLst>
            <pc:docMk/>
            <pc:sldMk cId="652625814" sldId="261"/>
            <ac:spMk id="4" creationId="{0D9EA8CA-658F-41E5-8A62-54387D0C17EE}"/>
          </ac:spMkLst>
        </pc:spChg>
        <pc:spChg chg="add mod">
          <ac:chgData name="Ken Merrihew" userId="bcb7a1e886d99f07" providerId="LiveId" clId="{6B7C1C84-EE91-417D-8995-46BB5A1A96AE}" dt="2020-06-24T18:49:14.597" v="236" actId="1036"/>
          <ac:spMkLst>
            <pc:docMk/>
            <pc:sldMk cId="652625814" sldId="261"/>
            <ac:spMk id="5" creationId="{88615589-F763-44E6-9558-736091C8AFE5}"/>
          </ac:spMkLst>
        </pc:spChg>
        <pc:spChg chg="mod">
          <ac:chgData name="Ken Merrihew" userId="bcb7a1e886d99f07" providerId="LiveId" clId="{6B7C1C84-EE91-417D-8995-46BB5A1A96AE}" dt="2020-06-24T18:49:25.218" v="262" actId="1038"/>
          <ac:spMkLst>
            <pc:docMk/>
            <pc:sldMk cId="652625814" sldId="261"/>
            <ac:spMk id="17" creationId="{9706E623-9DDF-4A45-9ED7-4787CAFBB156}"/>
          </ac:spMkLst>
        </pc:spChg>
        <pc:spChg chg="mod">
          <ac:chgData name="Ken Merrihew" userId="bcb7a1e886d99f07" providerId="LiveId" clId="{6B7C1C84-EE91-417D-8995-46BB5A1A96AE}" dt="2020-06-24T18:49:25.218" v="262" actId="1038"/>
          <ac:spMkLst>
            <pc:docMk/>
            <pc:sldMk cId="652625814" sldId="261"/>
            <ac:spMk id="18" creationId="{E2619068-99D7-4C6A-B00B-DAE5C574A025}"/>
          </ac:spMkLst>
        </pc:spChg>
        <pc:spChg chg="mod">
          <ac:chgData name="Ken Merrihew" userId="bcb7a1e886d99f07" providerId="LiveId" clId="{6B7C1C84-EE91-417D-8995-46BB5A1A96AE}" dt="2020-06-24T18:49:25.218" v="262" actId="1038"/>
          <ac:spMkLst>
            <pc:docMk/>
            <pc:sldMk cId="652625814" sldId="261"/>
            <ac:spMk id="19" creationId="{796F6A96-8E9F-47B2-8D88-7424D4A74D06}"/>
          </ac:spMkLst>
        </pc:spChg>
        <pc:spChg chg="add mod">
          <ac:chgData name="Ken Merrihew" userId="bcb7a1e886d99f07" providerId="LiveId" clId="{6B7C1C84-EE91-417D-8995-46BB5A1A96AE}" dt="2020-06-24T21:16:28.610" v="478" actId="207"/>
          <ac:spMkLst>
            <pc:docMk/>
            <pc:sldMk cId="652625814" sldId="261"/>
            <ac:spMk id="21" creationId="{7DAD40A5-A343-4C7B-AE34-CB8F03C0D369}"/>
          </ac:spMkLst>
        </pc:spChg>
        <pc:spChg chg="add mod">
          <ac:chgData name="Ken Merrihew" userId="bcb7a1e886d99f07" providerId="LiveId" clId="{6B7C1C84-EE91-417D-8995-46BB5A1A96AE}" dt="2020-06-24T21:16:31.123" v="479" actId="207"/>
          <ac:spMkLst>
            <pc:docMk/>
            <pc:sldMk cId="652625814" sldId="261"/>
            <ac:spMk id="22" creationId="{2B8E8253-97B2-4390-8216-03C69C4D54F9}"/>
          </ac:spMkLst>
        </pc:spChg>
        <pc:spChg chg="add mod">
          <ac:chgData name="Ken Merrihew" userId="bcb7a1e886d99f07" providerId="LiveId" clId="{6B7C1C84-EE91-417D-8995-46BB5A1A96AE}" dt="2020-06-24T18:50:20.022" v="364" actId="20577"/>
          <ac:spMkLst>
            <pc:docMk/>
            <pc:sldMk cId="652625814" sldId="261"/>
            <ac:spMk id="23" creationId="{F4F4EDA6-F4CF-4386-9818-4172FD9300B7}"/>
          </ac:spMkLst>
        </pc:spChg>
        <pc:grpChg chg="mod">
          <ac:chgData name="Ken Merrihew" userId="bcb7a1e886d99f07" providerId="LiveId" clId="{6B7C1C84-EE91-417D-8995-46BB5A1A96AE}" dt="2020-06-24T18:49:25.218" v="262" actId="1038"/>
          <ac:grpSpMkLst>
            <pc:docMk/>
            <pc:sldMk cId="652625814" sldId="261"/>
            <ac:grpSpMk id="3" creationId="{AAE71EFA-2E3A-4478-9729-9588A3D6F3B4}"/>
          </ac:grpSpMkLst>
        </pc:grpChg>
        <pc:picChg chg="mod">
          <ac:chgData name="Ken Merrihew" userId="bcb7a1e886d99f07" providerId="LiveId" clId="{6B7C1C84-EE91-417D-8995-46BB5A1A96AE}" dt="2020-06-24T18:49:25.218" v="262" actId="1038"/>
          <ac:picMkLst>
            <pc:docMk/>
            <pc:sldMk cId="652625814" sldId="261"/>
            <ac:picMk id="20" creationId="{5FAA7C3C-8839-4179-A0DF-E8D19601C849}"/>
          </ac:picMkLst>
        </pc:picChg>
        <pc:picChg chg="mod">
          <ac:chgData name="Ken Merrihew" userId="bcb7a1e886d99f07" providerId="LiveId" clId="{6B7C1C84-EE91-417D-8995-46BB5A1A96AE}" dt="2020-06-24T18:49:25.218" v="262" actId="1038"/>
          <ac:picMkLst>
            <pc:docMk/>
            <pc:sldMk cId="652625814" sldId="261"/>
            <ac:picMk id="1026" creationId="{EBCBF878-2DAA-4473-BCDD-B05E225A5D61}"/>
          </ac:picMkLst>
        </pc:picChg>
      </pc:sldChg>
      <pc:sldChg chg="del">
        <pc:chgData name="Ken Merrihew" userId="bcb7a1e886d99f07" providerId="LiveId" clId="{6B7C1C84-EE91-417D-8995-46BB5A1A96AE}" dt="2020-06-24T19:52:51.108" v="412" actId="47"/>
        <pc:sldMkLst>
          <pc:docMk/>
          <pc:sldMk cId="1423305860" sldId="264"/>
        </pc:sldMkLst>
      </pc:sldChg>
      <pc:sldChg chg="addSp delSp modSp mod delAnim modAnim">
        <pc:chgData name="Ken Merrihew" userId="bcb7a1e886d99f07" providerId="LiveId" clId="{6B7C1C84-EE91-417D-8995-46BB5A1A96AE}" dt="2020-06-24T18:24:13.731" v="57"/>
        <pc:sldMkLst>
          <pc:docMk/>
          <pc:sldMk cId="303130809" sldId="267"/>
        </pc:sldMkLst>
        <pc:spChg chg="mod">
          <ac:chgData name="Ken Merrihew" userId="bcb7a1e886d99f07" providerId="LiveId" clId="{6B7C1C84-EE91-417D-8995-46BB5A1A96AE}" dt="2020-06-24T18:14:12.099" v="5" actId="692"/>
          <ac:spMkLst>
            <pc:docMk/>
            <pc:sldMk cId="303130809" sldId="267"/>
            <ac:spMk id="2" creationId="{E2949F0E-FC38-44D2-9E16-DF4C79FAC7CC}"/>
          </ac:spMkLst>
        </pc:spChg>
        <pc:spChg chg="mod">
          <ac:chgData name="Ken Merrihew" userId="bcb7a1e886d99f07" providerId="LiveId" clId="{6B7C1C84-EE91-417D-8995-46BB5A1A96AE}" dt="2020-06-24T18:14:12.099" v="5" actId="692"/>
          <ac:spMkLst>
            <pc:docMk/>
            <pc:sldMk cId="303130809" sldId="267"/>
            <ac:spMk id="3" creationId="{6851361A-8C32-47AD-B8E2-592C1B9359C6}"/>
          </ac:spMkLst>
        </pc:spChg>
        <pc:spChg chg="mod">
          <ac:chgData name="Ken Merrihew" userId="bcb7a1e886d99f07" providerId="LiveId" clId="{6B7C1C84-EE91-417D-8995-46BB5A1A96AE}" dt="2020-06-24T18:14:12.099" v="5" actId="692"/>
          <ac:spMkLst>
            <pc:docMk/>
            <pc:sldMk cId="303130809" sldId="267"/>
            <ac:spMk id="4" creationId="{AD72D8EE-F013-4F38-B266-27572F5D92B2}"/>
          </ac:spMkLst>
        </pc:spChg>
        <pc:spChg chg="ord">
          <ac:chgData name="Ken Merrihew" userId="bcb7a1e886d99f07" providerId="LiveId" clId="{6B7C1C84-EE91-417D-8995-46BB5A1A96AE}" dt="2020-06-24T18:15:32.422" v="14" actId="166"/>
          <ac:spMkLst>
            <pc:docMk/>
            <pc:sldMk cId="303130809" sldId="267"/>
            <ac:spMk id="5" creationId="{DEAD0724-FFBC-4ACB-9B8A-6AFD3B1E2DA8}"/>
          </ac:spMkLst>
        </pc:spChg>
        <pc:spChg chg="ord">
          <ac:chgData name="Ken Merrihew" userId="bcb7a1e886d99f07" providerId="LiveId" clId="{6B7C1C84-EE91-417D-8995-46BB5A1A96AE}" dt="2020-06-24T18:15:32.422" v="14" actId="166"/>
          <ac:spMkLst>
            <pc:docMk/>
            <pc:sldMk cId="303130809" sldId="267"/>
            <ac:spMk id="66" creationId="{B0BF8C01-2DA1-4A6B-8011-0C48ADCDED59}"/>
          </ac:spMkLst>
        </pc:spChg>
        <pc:spChg chg="add del mod">
          <ac:chgData name="Ken Merrihew" userId="bcb7a1e886d99f07" providerId="LiveId" clId="{6B7C1C84-EE91-417D-8995-46BB5A1A96AE}" dt="2020-06-24T18:14:51.940" v="9" actId="478"/>
          <ac:spMkLst>
            <pc:docMk/>
            <pc:sldMk cId="303130809" sldId="267"/>
            <ac:spMk id="2064" creationId="{444B8A09-1982-4DFB-8717-26BDDA8EC977}"/>
          </ac:spMkLst>
        </pc:spChg>
        <pc:cxnChg chg="add del mod">
          <ac:chgData name="Ken Merrihew" userId="bcb7a1e886d99f07" providerId="LiveId" clId="{6B7C1C84-EE91-417D-8995-46BB5A1A96AE}" dt="2020-06-24T18:16:15.316" v="22" actId="478"/>
          <ac:cxnSpMkLst>
            <pc:docMk/>
            <pc:sldMk cId="303130809" sldId="267"/>
            <ac:cxnSpMk id="74" creationId="{620FEDC5-9285-47B5-97A0-B5D5E126F046}"/>
          </ac:cxnSpMkLst>
        </pc:cxnChg>
        <pc:cxnChg chg="add mod">
          <ac:chgData name="Ken Merrihew" userId="bcb7a1e886d99f07" providerId="LiveId" clId="{6B7C1C84-EE91-417D-8995-46BB5A1A96AE}" dt="2020-06-24T18:15:27.291" v="13" actId="1582"/>
          <ac:cxnSpMkLst>
            <pc:docMk/>
            <pc:sldMk cId="303130809" sldId="267"/>
            <ac:cxnSpMk id="2066" creationId="{6466584B-33A7-421D-9498-8325A43B59AE}"/>
          </ac:cxnSpMkLst>
        </pc:cxnChg>
      </pc:sldChg>
      <pc:sldChg chg="del modAnim">
        <pc:chgData name="Ken Merrihew" userId="bcb7a1e886d99f07" providerId="LiveId" clId="{6B7C1C84-EE91-417D-8995-46BB5A1A96AE}" dt="2020-06-24T19:52:49.793" v="411" actId="47"/>
        <pc:sldMkLst>
          <pc:docMk/>
          <pc:sldMk cId="1026196628" sldId="271"/>
        </pc:sldMkLst>
      </pc:sldChg>
      <pc:sldChg chg="modSp">
        <pc:chgData name="Ken Merrihew" userId="bcb7a1e886d99f07" providerId="LiveId" clId="{6B7C1C84-EE91-417D-8995-46BB5A1A96AE}" dt="2020-06-24T19:15:30.083" v="403" actId="20577"/>
        <pc:sldMkLst>
          <pc:docMk/>
          <pc:sldMk cId="3288000063" sldId="272"/>
        </pc:sldMkLst>
        <pc:spChg chg="mod">
          <ac:chgData name="Ken Merrihew" userId="bcb7a1e886d99f07" providerId="LiveId" clId="{6B7C1C84-EE91-417D-8995-46BB5A1A96AE}" dt="2020-06-24T19:15:30.083" v="403" actId="20577"/>
          <ac:spMkLst>
            <pc:docMk/>
            <pc:sldMk cId="3288000063" sldId="272"/>
            <ac:spMk id="8" creationId="{98C5D0DC-D19D-4F10-AC46-18BC699A4E57}"/>
          </ac:spMkLst>
        </pc:spChg>
      </pc:sldChg>
      <pc:sldChg chg="addSp delSp modSp mod delAnim modAnim">
        <pc:chgData name="Ken Merrihew" userId="bcb7a1e886d99f07" providerId="LiveId" clId="{6B7C1C84-EE91-417D-8995-46BB5A1A96AE}" dt="2020-06-24T19:08:13.943" v="398" actId="478"/>
        <pc:sldMkLst>
          <pc:docMk/>
          <pc:sldMk cId="1142878719" sldId="275"/>
        </pc:sldMkLst>
        <pc:spChg chg="ord">
          <ac:chgData name="Ken Merrihew" userId="bcb7a1e886d99f07" providerId="LiveId" clId="{6B7C1C84-EE91-417D-8995-46BB5A1A96AE}" dt="2020-06-24T18:32:23.603" v="109" actId="166"/>
          <ac:spMkLst>
            <pc:docMk/>
            <pc:sldMk cId="1142878719" sldId="275"/>
            <ac:spMk id="5" creationId="{DEAD0724-FFBC-4ACB-9B8A-6AFD3B1E2DA8}"/>
          </ac:spMkLst>
        </pc:spChg>
        <pc:spChg chg="add del mod">
          <ac:chgData name="Ken Merrihew" userId="bcb7a1e886d99f07" providerId="LiveId" clId="{6B7C1C84-EE91-417D-8995-46BB5A1A96AE}" dt="2020-06-24T19:08:06.258" v="396" actId="478"/>
          <ac:spMkLst>
            <pc:docMk/>
            <pc:sldMk cId="1142878719" sldId="275"/>
            <ac:spMk id="10" creationId="{14A72947-928D-4B4D-8B09-6BE2A5F8D733}"/>
          </ac:spMkLst>
        </pc:spChg>
        <pc:spChg chg="add del mod">
          <ac:chgData name="Ken Merrihew" userId="bcb7a1e886d99f07" providerId="LiveId" clId="{6B7C1C84-EE91-417D-8995-46BB5A1A96AE}" dt="2020-06-24T19:08:03.085" v="395" actId="478"/>
          <ac:spMkLst>
            <pc:docMk/>
            <pc:sldMk cId="1142878719" sldId="275"/>
            <ac:spMk id="11" creationId="{9B2585A8-7ED3-4E4E-B544-2C4D3D572A12}"/>
          </ac:spMkLst>
        </pc:spChg>
        <pc:spChg chg="add del mod">
          <ac:chgData name="Ken Merrihew" userId="bcb7a1e886d99f07" providerId="LiveId" clId="{6B7C1C84-EE91-417D-8995-46BB5A1A96AE}" dt="2020-06-24T19:08:03.085" v="395" actId="478"/>
          <ac:spMkLst>
            <pc:docMk/>
            <pc:sldMk cId="1142878719" sldId="275"/>
            <ac:spMk id="12" creationId="{D61456D6-BD57-4271-8A87-24A6199B55A7}"/>
          </ac:spMkLst>
        </pc:spChg>
        <pc:spChg chg="ord">
          <ac:chgData name="Ken Merrihew" userId="bcb7a1e886d99f07" providerId="LiveId" clId="{6B7C1C84-EE91-417D-8995-46BB5A1A96AE}" dt="2020-06-24T18:17:35.796" v="30" actId="166"/>
          <ac:spMkLst>
            <pc:docMk/>
            <pc:sldMk cId="1142878719" sldId="275"/>
            <ac:spMk id="13" creationId="{3C130278-299F-4853-95E5-99256823D84F}"/>
          </ac:spMkLst>
        </pc:spChg>
        <pc:spChg chg="del">
          <ac:chgData name="Ken Merrihew" userId="bcb7a1e886d99f07" providerId="LiveId" clId="{6B7C1C84-EE91-417D-8995-46BB5A1A96AE}" dt="2020-06-24T19:08:03.085" v="395" actId="478"/>
          <ac:spMkLst>
            <pc:docMk/>
            <pc:sldMk cId="1142878719" sldId="275"/>
            <ac:spMk id="16" creationId="{E0A22FB4-300E-4E17-822F-7F246644266F}"/>
          </ac:spMkLst>
        </pc:spChg>
        <pc:spChg chg="del">
          <ac:chgData name="Ken Merrihew" userId="bcb7a1e886d99f07" providerId="LiveId" clId="{6B7C1C84-EE91-417D-8995-46BB5A1A96AE}" dt="2020-06-24T19:08:03.085" v="395" actId="478"/>
          <ac:spMkLst>
            <pc:docMk/>
            <pc:sldMk cId="1142878719" sldId="275"/>
            <ac:spMk id="17" creationId="{3D1A0558-78DC-4033-9728-6B56BB5FEBFE}"/>
          </ac:spMkLst>
        </pc:spChg>
        <pc:spChg chg="del ord">
          <ac:chgData name="Ken Merrihew" userId="bcb7a1e886d99f07" providerId="LiveId" clId="{6B7C1C84-EE91-417D-8995-46BB5A1A96AE}" dt="2020-06-24T19:08:03.085" v="395" actId="478"/>
          <ac:spMkLst>
            <pc:docMk/>
            <pc:sldMk cId="1142878719" sldId="275"/>
            <ac:spMk id="19" creationId="{24A8C5A4-EF25-48D2-9E1B-1056B4CA2507}"/>
          </ac:spMkLst>
        </pc:spChg>
        <pc:spChg chg="del">
          <ac:chgData name="Ken Merrihew" userId="bcb7a1e886d99f07" providerId="LiveId" clId="{6B7C1C84-EE91-417D-8995-46BB5A1A96AE}" dt="2020-06-24T19:08:03.085" v="395" actId="478"/>
          <ac:spMkLst>
            <pc:docMk/>
            <pc:sldMk cId="1142878719" sldId="275"/>
            <ac:spMk id="20" creationId="{81174241-B8AF-4D55-A7A0-23A342D0C4B0}"/>
          </ac:spMkLst>
        </pc:spChg>
        <pc:spChg chg="del ord">
          <ac:chgData name="Ken Merrihew" userId="bcb7a1e886d99f07" providerId="LiveId" clId="{6B7C1C84-EE91-417D-8995-46BB5A1A96AE}" dt="2020-06-24T19:08:03.085" v="395" actId="478"/>
          <ac:spMkLst>
            <pc:docMk/>
            <pc:sldMk cId="1142878719" sldId="275"/>
            <ac:spMk id="22" creationId="{C461DE98-B1C0-41B4-9DAD-18561A654F2B}"/>
          </ac:spMkLst>
        </pc:spChg>
        <pc:spChg chg="del">
          <ac:chgData name="Ken Merrihew" userId="bcb7a1e886d99f07" providerId="LiveId" clId="{6B7C1C84-EE91-417D-8995-46BB5A1A96AE}" dt="2020-06-24T19:08:03.085" v="395" actId="478"/>
          <ac:spMkLst>
            <pc:docMk/>
            <pc:sldMk cId="1142878719" sldId="275"/>
            <ac:spMk id="25" creationId="{9D0340CA-C765-4778-9618-D9B573201138}"/>
          </ac:spMkLst>
        </pc:spChg>
        <pc:spChg chg="del ord">
          <ac:chgData name="Ken Merrihew" userId="bcb7a1e886d99f07" providerId="LiveId" clId="{6B7C1C84-EE91-417D-8995-46BB5A1A96AE}" dt="2020-06-24T19:08:03.085" v="395" actId="478"/>
          <ac:spMkLst>
            <pc:docMk/>
            <pc:sldMk cId="1142878719" sldId="275"/>
            <ac:spMk id="27" creationId="{A66E5A9D-753B-492E-A298-0C0742CBEAAA}"/>
          </ac:spMkLst>
        </pc:spChg>
        <pc:spChg chg="del">
          <ac:chgData name="Ken Merrihew" userId="bcb7a1e886d99f07" providerId="LiveId" clId="{6B7C1C84-EE91-417D-8995-46BB5A1A96AE}" dt="2020-06-24T19:08:03.085" v="395" actId="478"/>
          <ac:spMkLst>
            <pc:docMk/>
            <pc:sldMk cId="1142878719" sldId="275"/>
            <ac:spMk id="28" creationId="{7181B963-747C-4117-8EC4-7D0D9D07B3F6}"/>
          </ac:spMkLst>
        </pc:spChg>
        <pc:spChg chg="del ord">
          <ac:chgData name="Ken Merrihew" userId="bcb7a1e886d99f07" providerId="LiveId" clId="{6B7C1C84-EE91-417D-8995-46BB5A1A96AE}" dt="2020-06-24T19:08:11.982" v="397" actId="478"/>
          <ac:spMkLst>
            <pc:docMk/>
            <pc:sldMk cId="1142878719" sldId="275"/>
            <ac:spMk id="30" creationId="{1D6FB6B9-8542-4623-B9EB-3EA5062E1CD4}"/>
          </ac:spMkLst>
        </pc:spChg>
        <pc:spChg chg="del">
          <ac:chgData name="Ken Merrihew" userId="bcb7a1e886d99f07" providerId="LiveId" clId="{6B7C1C84-EE91-417D-8995-46BB5A1A96AE}" dt="2020-06-24T19:08:03.085" v="395" actId="478"/>
          <ac:spMkLst>
            <pc:docMk/>
            <pc:sldMk cId="1142878719" sldId="275"/>
            <ac:spMk id="32" creationId="{07F53084-7F39-4222-B2BA-2683737E4E64}"/>
          </ac:spMkLst>
        </pc:spChg>
        <pc:spChg chg="del ord">
          <ac:chgData name="Ken Merrihew" userId="bcb7a1e886d99f07" providerId="LiveId" clId="{6B7C1C84-EE91-417D-8995-46BB5A1A96AE}" dt="2020-06-24T19:08:11.982" v="397" actId="478"/>
          <ac:spMkLst>
            <pc:docMk/>
            <pc:sldMk cId="1142878719" sldId="275"/>
            <ac:spMk id="33" creationId="{8D6C557C-27D4-44DF-862B-A48793699AE7}"/>
          </ac:spMkLst>
        </pc:spChg>
        <pc:spChg chg="del">
          <ac:chgData name="Ken Merrihew" userId="bcb7a1e886d99f07" providerId="LiveId" clId="{6B7C1C84-EE91-417D-8995-46BB5A1A96AE}" dt="2020-06-24T19:08:11.982" v="397" actId="478"/>
          <ac:spMkLst>
            <pc:docMk/>
            <pc:sldMk cId="1142878719" sldId="275"/>
            <ac:spMk id="34" creationId="{3EF372A4-2866-44C7-B684-D8452D58CFC8}"/>
          </ac:spMkLst>
        </pc:spChg>
        <pc:spChg chg="del ord">
          <ac:chgData name="Ken Merrihew" userId="bcb7a1e886d99f07" providerId="LiveId" clId="{6B7C1C84-EE91-417D-8995-46BB5A1A96AE}" dt="2020-06-24T19:08:11.982" v="397" actId="478"/>
          <ac:spMkLst>
            <pc:docMk/>
            <pc:sldMk cId="1142878719" sldId="275"/>
            <ac:spMk id="36" creationId="{6F9A0057-6251-4CFF-B80C-CEE0240FB53F}"/>
          </ac:spMkLst>
        </pc:spChg>
        <pc:spChg chg="del">
          <ac:chgData name="Ken Merrihew" userId="bcb7a1e886d99f07" providerId="LiveId" clId="{6B7C1C84-EE91-417D-8995-46BB5A1A96AE}" dt="2020-06-24T19:08:11.982" v="397" actId="478"/>
          <ac:spMkLst>
            <pc:docMk/>
            <pc:sldMk cId="1142878719" sldId="275"/>
            <ac:spMk id="37" creationId="{8168AB45-9EBD-4DEA-92C2-E59FC2C195D2}"/>
          </ac:spMkLst>
        </pc:spChg>
        <pc:spChg chg="ord">
          <ac:chgData name="Ken Merrihew" userId="bcb7a1e886d99f07" providerId="LiveId" clId="{6B7C1C84-EE91-417D-8995-46BB5A1A96AE}" dt="2020-06-24T18:17:35.796" v="30" actId="166"/>
          <ac:spMkLst>
            <pc:docMk/>
            <pc:sldMk cId="1142878719" sldId="275"/>
            <ac:spMk id="66" creationId="{B0BF8C01-2DA1-4A6B-8011-0C48ADCDED59}"/>
          </ac:spMkLst>
        </pc:spChg>
        <pc:spChg chg="add del mod">
          <ac:chgData name="Ken Merrihew" userId="bcb7a1e886d99f07" providerId="LiveId" clId="{6B7C1C84-EE91-417D-8995-46BB5A1A96AE}" dt="2020-06-24T19:08:03.085" v="395" actId="478"/>
          <ac:spMkLst>
            <pc:docMk/>
            <pc:sldMk cId="1142878719" sldId="275"/>
            <ac:spMk id="2048" creationId="{F1B65D0B-AE0C-4D08-A2E5-44F3A60F06F2}"/>
          </ac:spMkLst>
        </pc:spChg>
        <pc:spChg chg="add del mod">
          <ac:chgData name="Ken Merrihew" userId="bcb7a1e886d99f07" providerId="LiveId" clId="{6B7C1C84-EE91-417D-8995-46BB5A1A96AE}" dt="2020-06-24T19:08:03.085" v="395" actId="478"/>
          <ac:spMkLst>
            <pc:docMk/>
            <pc:sldMk cId="1142878719" sldId="275"/>
            <ac:spMk id="2050" creationId="{B1D16708-F7A0-43CE-BF1F-B8F4868BC0FA}"/>
          </ac:spMkLst>
        </pc:spChg>
        <pc:spChg chg="add del mod">
          <ac:chgData name="Ken Merrihew" userId="bcb7a1e886d99f07" providerId="LiveId" clId="{6B7C1C84-EE91-417D-8995-46BB5A1A96AE}" dt="2020-06-24T19:08:11.982" v="397" actId="478"/>
          <ac:spMkLst>
            <pc:docMk/>
            <pc:sldMk cId="1142878719" sldId="275"/>
            <ac:spMk id="2054" creationId="{07B574A2-B65A-4740-BA9F-E8F6D5796B6C}"/>
          </ac:spMkLst>
        </pc:spChg>
        <pc:spChg chg="add del mod">
          <ac:chgData name="Ken Merrihew" userId="bcb7a1e886d99f07" providerId="LiveId" clId="{6B7C1C84-EE91-417D-8995-46BB5A1A96AE}" dt="2020-06-24T19:08:13.943" v="398" actId="478"/>
          <ac:spMkLst>
            <pc:docMk/>
            <pc:sldMk cId="1142878719" sldId="275"/>
            <ac:spMk id="2055" creationId="{07AD1259-0E71-49B4-A021-F3ABEC34EB88}"/>
          </ac:spMkLst>
        </pc:spChg>
        <pc:cxnChg chg="del">
          <ac:chgData name="Ken Merrihew" userId="bcb7a1e886d99f07" providerId="LiveId" clId="{6B7C1C84-EE91-417D-8995-46BB5A1A96AE}" dt="2020-06-24T19:08:03.085" v="395" actId="478"/>
          <ac:cxnSpMkLst>
            <pc:docMk/>
            <pc:sldMk cId="1142878719" sldId="275"/>
            <ac:cxnSpMk id="18" creationId="{D921B7A6-093E-42ED-93C4-91C2F422118F}"/>
          </ac:cxnSpMkLst>
        </pc:cxnChg>
        <pc:cxnChg chg="del">
          <ac:chgData name="Ken Merrihew" userId="bcb7a1e886d99f07" providerId="LiveId" clId="{6B7C1C84-EE91-417D-8995-46BB5A1A96AE}" dt="2020-06-24T19:08:03.085" v="395" actId="478"/>
          <ac:cxnSpMkLst>
            <pc:docMk/>
            <pc:sldMk cId="1142878719" sldId="275"/>
            <ac:cxnSpMk id="21" creationId="{4683789A-A129-46C5-8650-8A4077342782}"/>
          </ac:cxnSpMkLst>
        </pc:cxnChg>
        <pc:cxnChg chg="del">
          <ac:chgData name="Ken Merrihew" userId="bcb7a1e886d99f07" providerId="LiveId" clId="{6B7C1C84-EE91-417D-8995-46BB5A1A96AE}" dt="2020-06-24T19:08:03.085" v="395" actId="478"/>
          <ac:cxnSpMkLst>
            <pc:docMk/>
            <pc:sldMk cId="1142878719" sldId="275"/>
            <ac:cxnSpMk id="26" creationId="{EC59827D-AC26-4A47-8DA5-C4BE2BAA2704}"/>
          </ac:cxnSpMkLst>
        </pc:cxnChg>
        <pc:cxnChg chg="del">
          <ac:chgData name="Ken Merrihew" userId="bcb7a1e886d99f07" providerId="LiveId" clId="{6B7C1C84-EE91-417D-8995-46BB5A1A96AE}" dt="2020-06-24T19:08:03.085" v="395" actId="478"/>
          <ac:cxnSpMkLst>
            <pc:docMk/>
            <pc:sldMk cId="1142878719" sldId="275"/>
            <ac:cxnSpMk id="29" creationId="{2805433A-0922-4C44-85C8-1D2D5E7DBC49}"/>
          </ac:cxnSpMkLst>
        </pc:cxnChg>
        <pc:cxnChg chg="del">
          <ac:chgData name="Ken Merrihew" userId="bcb7a1e886d99f07" providerId="LiveId" clId="{6B7C1C84-EE91-417D-8995-46BB5A1A96AE}" dt="2020-06-24T19:08:03.085" v="395" actId="478"/>
          <ac:cxnSpMkLst>
            <pc:docMk/>
            <pc:sldMk cId="1142878719" sldId="275"/>
            <ac:cxnSpMk id="31" creationId="{9DFC4B24-CAEA-4A90-B01E-CEAD00F076B4}"/>
          </ac:cxnSpMkLst>
        </pc:cxnChg>
        <pc:cxnChg chg="del">
          <ac:chgData name="Ken Merrihew" userId="bcb7a1e886d99f07" providerId="LiveId" clId="{6B7C1C84-EE91-417D-8995-46BB5A1A96AE}" dt="2020-06-24T19:08:11.982" v="397" actId="478"/>
          <ac:cxnSpMkLst>
            <pc:docMk/>
            <pc:sldMk cId="1142878719" sldId="275"/>
            <ac:cxnSpMk id="35" creationId="{0B2B765F-2641-457D-BE98-DA4104911AEE}"/>
          </ac:cxnSpMkLst>
        </pc:cxnChg>
        <pc:cxnChg chg="del">
          <ac:chgData name="Ken Merrihew" userId="bcb7a1e886d99f07" providerId="LiveId" clId="{6B7C1C84-EE91-417D-8995-46BB5A1A96AE}" dt="2020-06-24T19:08:11.982" v="397" actId="478"/>
          <ac:cxnSpMkLst>
            <pc:docMk/>
            <pc:sldMk cId="1142878719" sldId="275"/>
            <ac:cxnSpMk id="38" creationId="{B01399C0-E459-4046-AB68-4F7EB65C2A27}"/>
          </ac:cxnSpMkLst>
        </pc:cxnChg>
        <pc:cxnChg chg="add mod">
          <ac:chgData name="Ken Merrihew" userId="bcb7a1e886d99f07" providerId="LiveId" clId="{6B7C1C84-EE91-417D-8995-46BB5A1A96AE}" dt="2020-06-24T18:16:58.141" v="24"/>
          <ac:cxnSpMkLst>
            <pc:docMk/>
            <pc:sldMk cId="1142878719" sldId="275"/>
            <ac:cxnSpMk id="39" creationId="{490090BF-355A-4E79-A5A4-D8560DD40725}"/>
          </ac:cxnSpMkLst>
        </pc:cxnChg>
        <pc:cxnChg chg="add mod">
          <ac:chgData name="Ken Merrihew" userId="bcb7a1e886d99f07" providerId="LiveId" clId="{6B7C1C84-EE91-417D-8995-46BB5A1A96AE}" dt="2020-06-24T18:17:30.975" v="29" actId="14100"/>
          <ac:cxnSpMkLst>
            <pc:docMk/>
            <pc:sldMk cId="1142878719" sldId="275"/>
            <ac:cxnSpMk id="40" creationId="{D1303FCE-F1D6-42A3-8970-C5754347356C}"/>
          </ac:cxnSpMkLst>
        </pc:cxnChg>
        <pc:cxnChg chg="add del mod">
          <ac:chgData name="Ken Merrihew" userId="bcb7a1e886d99f07" providerId="LiveId" clId="{6B7C1C84-EE91-417D-8995-46BB5A1A96AE}" dt="2020-06-24T19:08:11.982" v="397" actId="478"/>
          <ac:cxnSpMkLst>
            <pc:docMk/>
            <pc:sldMk cId="1142878719" sldId="275"/>
            <ac:cxnSpMk id="2052" creationId="{6CF97188-1EAE-4E71-AE50-4B6859F55DA8}"/>
          </ac:cxnSpMkLst>
        </pc:cxnChg>
      </pc:sldChg>
      <pc:sldChg chg="del">
        <pc:chgData name="Ken Merrihew" userId="bcb7a1e886d99f07" providerId="LiveId" clId="{6B7C1C84-EE91-417D-8995-46BB5A1A96AE}" dt="2020-06-24T21:51:28.481" v="480" actId="47"/>
        <pc:sldMkLst>
          <pc:docMk/>
          <pc:sldMk cId="458858453" sldId="277"/>
        </pc:sldMkLst>
      </pc:sldChg>
      <pc:sldChg chg="del">
        <pc:chgData name="Ken Merrihew" userId="bcb7a1e886d99f07" providerId="LiveId" clId="{6B7C1C84-EE91-417D-8995-46BB5A1A96AE}" dt="2020-06-24T21:51:29.550" v="481" actId="47"/>
        <pc:sldMkLst>
          <pc:docMk/>
          <pc:sldMk cId="1527107120" sldId="278"/>
        </pc:sldMkLst>
      </pc:sldChg>
      <pc:sldChg chg="addSp modSp add mod modAnim">
        <pc:chgData name="Ken Merrihew" userId="bcb7a1e886d99f07" providerId="LiveId" clId="{6B7C1C84-EE91-417D-8995-46BB5A1A96AE}" dt="2020-06-24T20:27:40.273" v="477"/>
        <pc:sldMkLst>
          <pc:docMk/>
          <pc:sldMk cId="1249957606" sldId="279"/>
        </pc:sldMkLst>
        <pc:spChg chg="add mod">
          <ac:chgData name="Ken Merrihew" userId="bcb7a1e886d99f07" providerId="LiveId" clId="{6B7C1C84-EE91-417D-8995-46BB5A1A96AE}" dt="2020-06-24T20:27:36.764" v="476" actId="1036"/>
          <ac:spMkLst>
            <pc:docMk/>
            <pc:sldMk cId="1249957606" sldId="279"/>
            <ac:spMk id="2" creationId="{E690897E-3F1A-485F-9185-7CBFCC227B1C}"/>
          </ac:spMkLst>
        </pc:spChg>
        <pc:spChg chg="mod">
          <ac:chgData name="Ken Merrihew" userId="bcb7a1e886d99f07" providerId="LiveId" clId="{6B7C1C84-EE91-417D-8995-46BB5A1A96AE}" dt="2020-06-24T20:27:31.869" v="450" actId="255"/>
          <ac:spMkLst>
            <pc:docMk/>
            <pc:sldMk cId="1249957606" sldId="279"/>
            <ac:spMk id="8" creationId="{98C5D0DC-D19D-4F10-AC46-18BC699A4E57}"/>
          </ac:spMkLst>
        </pc:spChg>
      </pc:sldChg>
      <pc:sldChg chg="add">
        <pc:chgData name="Ken Merrihew" userId="bcb7a1e886d99f07" providerId="LiveId" clId="{6B7C1C84-EE91-417D-8995-46BB5A1A96AE}" dt="2020-06-24T18:56:23.547" v="366"/>
        <pc:sldMkLst>
          <pc:docMk/>
          <pc:sldMk cId="3397169219" sldId="280"/>
        </pc:sldMkLst>
      </pc:sldChg>
      <pc:sldChg chg="add modAnim">
        <pc:chgData name="Ken Merrihew" userId="bcb7a1e886d99f07" providerId="LiveId" clId="{6B7C1C84-EE91-417D-8995-46BB5A1A96AE}" dt="2020-06-24T19:48:39.194" v="406"/>
        <pc:sldMkLst>
          <pc:docMk/>
          <pc:sldMk cId="2470159957" sldId="281"/>
        </pc:sldMkLst>
      </pc:sldChg>
      <pc:sldChg chg="add">
        <pc:chgData name="Ken Merrihew" userId="bcb7a1e886d99f07" providerId="LiveId" clId="{6B7C1C84-EE91-417D-8995-46BB5A1A96AE}" dt="2020-06-24T19:06:46.862" v="373"/>
        <pc:sldMkLst>
          <pc:docMk/>
          <pc:sldMk cId="1983518099" sldId="282"/>
        </pc:sldMkLst>
      </pc:sldChg>
      <pc:sldChg chg="modSp add ord modAnim">
        <pc:chgData name="Ken Merrihew" userId="bcb7a1e886d99f07" providerId="LiveId" clId="{6B7C1C84-EE91-417D-8995-46BB5A1A96AE}" dt="2020-06-24T19:07:33.589" v="394" actId="207"/>
        <pc:sldMkLst>
          <pc:docMk/>
          <pc:sldMk cId="2949245633" sldId="283"/>
        </pc:sldMkLst>
        <pc:spChg chg="mod">
          <ac:chgData name="Ken Merrihew" userId="bcb7a1e886d99f07" providerId="LiveId" clId="{6B7C1C84-EE91-417D-8995-46BB5A1A96AE}" dt="2020-06-24T19:07:33.589" v="394" actId="207"/>
          <ac:spMkLst>
            <pc:docMk/>
            <pc:sldMk cId="2949245633" sldId="283"/>
            <ac:spMk id="8" creationId="{98C5D0DC-D19D-4F10-AC46-18BC699A4E57}"/>
          </ac:spMkLst>
        </pc:spChg>
      </pc:sldChg>
      <pc:sldChg chg="add del">
        <pc:chgData name="Ken Merrihew" userId="bcb7a1e886d99f07" providerId="LiveId" clId="{6B7C1C84-EE91-417D-8995-46BB5A1A96AE}" dt="2020-06-24T19:52:45.439" v="410"/>
        <pc:sldMkLst>
          <pc:docMk/>
          <pc:sldMk cId="1617244761" sldId="284"/>
        </pc:sldMkLst>
      </pc:sldChg>
      <pc:sldChg chg="addSp delSp modSp add mod">
        <pc:chgData name="Ken Merrihew" userId="bcb7a1e886d99f07" providerId="LiveId" clId="{6B7C1C84-EE91-417D-8995-46BB5A1A96AE}" dt="2020-06-24T20:01:11.861" v="425" actId="1076"/>
        <pc:sldMkLst>
          <pc:docMk/>
          <pc:sldMk cId="2009636769" sldId="284"/>
        </pc:sldMkLst>
        <pc:spChg chg="add del mod">
          <ac:chgData name="Ken Merrihew" userId="bcb7a1e886d99f07" providerId="LiveId" clId="{6B7C1C84-EE91-417D-8995-46BB5A1A96AE}" dt="2020-06-24T20:00:56.008" v="415"/>
          <ac:spMkLst>
            <pc:docMk/>
            <pc:sldMk cId="2009636769" sldId="284"/>
            <ac:spMk id="2" creationId="{6F77A982-BABE-4D89-822E-6D14B4443697}"/>
          </ac:spMkLst>
        </pc:spChg>
        <pc:picChg chg="add mod">
          <ac:chgData name="Ken Merrihew" userId="bcb7a1e886d99f07" providerId="LiveId" clId="{6B7C1C84-EE91-417D-8995-46BB5A1A96AE}" dt="2020-06-24T20:01:11.861" v="425" actId="1076"/>
          <ac:picMkLst>
            <pc:docMk/>
            <pc:sldMk cId="2009636769" sldId="284"/>
            <ac:picMk id="4" creationId="{EB0A4E6C-7B6F-4387-B49C-AB5251E4F346}"/>
          </ac:picMkLst>
        </pc:picChg>
      </pc:sldChg>
      <pc:sldChg chg="add">
        <pc:chgData name="Ken Merrihew" userId="bcb7a1e886d99f07" providerId="LiveId" clId="{6B7C1C84-EE91-417D-8995-46BB5A1A96AE}" dt="2020-06-24T20:00:50.230" v="413"/>
        <pc:sldMkLst>
          <pc:docMk/>
          <pc:sldMk cId="4063839345" sldId="28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D4D4-7FAD-451A-A806-96308E17E4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AC74DB-09A6-47A3-B1A2-BEF292E0C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4F29A-05E6-41FB-B84A-8D00862BAAE1}"/>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5FB0997A-67F6-499D-94D0-9B1EAEFE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C3023-4DCC-4F56-B7F8-CE43254AA7C2}"/>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75991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0210-7090-49C7-A76D-F115E3835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96F09-31D6-4A0B-9307-042635A56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5B314-4986-4194-AD6F-0A406EED9618}"/>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E66C55DE-FBB6-4E0E-B832-8ED34C2D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896A1-222A-4A21-BCF6-9495876A9B0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0563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7EF67-DBA2-4302-BDE9-7E74B1365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268CD-5BC0-40C2-816E-4A0DFDB9B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298D3-5042-4409-8D2A-E04A385CD240}"/>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FA1D95C6-1581-435B-8C74-15C306D09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03B10-9A82-4CDD-987E-C68221905C8B}"/>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389086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2787-7C40-4502-9925-A87676168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F40DE-F6BA-4AC3-8066-C34A3304D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9CE9-95C8-44B8-AC3D-86A6268EBCE0}"/>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4C7D7042-7B9C-413C-9F77-002D32CD0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CEC4B-70D5-4F88-A590-CB3163EED5C6}"/>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969415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4D5-A0D8-4DEA-8DD6-52714AEBD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03A53-4B26-4A06-92B1-23DD2CD30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8AFB1-02F5-4740-9422-B33D97B88CB9}"/>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56D77FE0-1CB1-4D3E-B8CC-D658188DD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D2C72-0D7F-4C15-BDEC-D6CDC5F4ED3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936899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F38B-1843-4FBF-A5CE-89200483A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23645-F4C6-4793-86A7-AAC2867E9A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45EBEB-023C-4702-8B46-05D4AED99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C82AC3-D09E-45BD-87CC-5F08AE98523B}"/>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6" name="Footer Placeholder 5">
            <a:extLst>
              <a:ext uri="{FF2B5EF4-FFF2-40B4-BE49-F238E27FC236}">
                <a16:creationId xmlns:a16="http://schemas.microsoft.com/office/drawing/2014/main" id="{3B19D1B7-3F29-4F94-877A-27661F419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EBB32-B478-4FE4-B543-0E84D3E0C348}"/>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0097253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9013-21AE-46B5-9B69-E410BF0D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9E55-E5EA-427F-B6AD-62E377648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28C2A-4CC4-435A-A44F-B632E67A7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89E64-7743-4B5C-832F-24CC5DCE8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FCB0E-C507-4080-ABD3-42A8AB37F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D1CBC-897A-4C81-9291-7612F2E9B606}"/>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8" name="Footer Placeholder 7">
            <a:extLst>
              <a:ext uri="{FF2B5EF4-FFF2-40B4-BE49-F238E27FC236}">
                <a16:creationId xmlns:a16="http://schemas.microsoft.com/office/drawing/2014/main" id="{68BE76B1-A214-4551-B635-2680EAFF6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DE4B1-12EC-4985-BC58-CB8F435C27D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03729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E4EE-B9DB-47B3-9E25-B319A0901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1916D-8E33-414D-B133-9035553F01D9}"/>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4" name="Footer Placeholder 3">
            <a:extLst>
              <a:ext uri="{FF2B5EF4-FFF2-40B4-BE49-F238E27FC236}">
                <a16:creationId xmlns:a16="http://schemas.microsoft.com/office/drawing/2014/main" id="{AA1DB614-C85E-4498-AE4E-373348A7A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4A7582-1BC5-4844-A508-CF1602EF8873}"/>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776844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B262E-BF24-4A06-A33B-AA826CEAA3A6}"/>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3" name="Footer Placeholder 2">
            <a:extLst>
              <a:ext uri="{FF2B5EF4-FFF2-40B4-BE49-F238E27FC236}">
                <a16:creationId xmlns:a16="http://schemas.microsoft.com/office/drawing/2014/main" id="{F226338E-D0DC-4C50-BA49-323F59B86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73374-5519-4142-91C8-2151453F0FA1}"/>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3152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7896-0E61-49E4-9942-85512520A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FC65D-F22A-4DD0-AAF2-7A5E7DCE3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A02F7-CE14-4CE3-8A1D-2B4AE8D04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5EFD-4BC1-457D-8C59-06C9C8F4B567}"/>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6" name="Footer Placeholder 5">
            <a:extLst>
              <a:ext uri="{FF2B5EF4-FFF2-40B4-BE49-F238E27FC236}">
                <a16:creationId xmlns:a16="http://schemas.microsoft.com/office/drawing/2014/main" id="{CC507BC6-4F23-452E-9DB4-D26EF09B1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A9275-2BFF-42CC-9862-47771912A93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55610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265B-8816-4EE6-980D-D4EF5184B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A91E55-4CEB-4955-B32A-CE18E8FF23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DC7502-B2C5-41FF-BFFA-B4F993E58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F47CD-046D-485A-9DE8-6C89269FAC92}"/>
              </a:ext>
            </a:extLst>
          </p:cNvPr>
          <p:cNvSpPr>
            <a:spLocks noGrp="1"/>
          </p:cNvSpPr>
          <p:nvPr>
            <p:ph type="dt" sz="half" idx="10"/>
          </p:nvPr>
        </p:nvSpPr>
        <p:spPr/>
        <p:txBody>
          <a:bodyPr/>
          <a:lstStyle/>
          <a:p>
            <a:fld id="{57627199-9244-44BB-9D15-2B55847849EA}" type="datetimeFigureOut">
              <a:rPr lang="en-US" smtClean="0"/>
              <a:t>6/22/2020</a:t>
            </a:fld>
            <a:endParaRPr lang="en-US"/>
          </a:p>
        </p:txBody>
      </p:sp>
      <p:sp>
        <p:nvSpPr>
          <p:cNvPr id="6" name="Footer Placeholder 5">
            <a:extLst>
              <a:ext uri="{FF2B5EF4-FFF2-40B4-BE49-F238E27FC236}">
                <a16:creationId xmlns:a16="http://schemas.microsoft.com/office/drawing/2014/main" id="{AA3DEA25-36E0-418C-BC83-8441FDE05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E20EA-C890-4A2F-8BB4-56E00EFB6CDA}"/>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41778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BC25E-D63D-453D-9FBF-E0A20890A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3A4DA-E108-4C7D-8134-C318620A7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8761F-7FDF-4902-B04E-2310B1709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7199-9244-44BB-9D15-2B55847849EA}" type="datetimeFigureOut">
              <a:rPr lang="en-US" smtClean="0"/>
              <a:t>6/22/2020</a:t>
            </a:fld>
            <a:endParaRPr lang="en-US"/>
          </a:p>
        </p:txBody>
      </p:sp>
      <p:sp>
        <p:nvSpPr>
          <p:cNvPr id="5" name="Footer Placeholder 4">
            <a:extLst>
              <a:ext uri="{FF2B5EF4-FFF2-40B4-BE49-F238E27FC236}">
                <a16:creationId xmlns:a16="http://schemas.microsoft.com/office/drawing/2014/main" id="{540B1E4B-D8D2-4546-B306-AF30F3526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E292BD-8F93-439B-9A9B-9E4795C505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BF425-0F05-463E-9A4B-CEB25FDAD12A}" type="slidenum">
              <a:rPr lang="en-US" smtClean="0"/>
              <a:t>‹#›</a:t>
            </a:fld>
            <a:endParaRPr lang="en-US"/>
          </a:p>
        </p:txBody>
      </p:sp>
    </p:spTree>
    <p:extLst>
      <p:ext uri="{BB962C8B-B14F-4D97-AF65-F5344CB8AC3E}">
        <p14:creationId xmlns:p14="http://schemas.microsoft.com/office/powerpoint/2010/main" val="2597716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C30B0E-A0D5-4C1A-B4C5-69A0D93AB58A}"/>
              </a:ext>
            </a:extLst>
          </p:cNvPr>
          <p:cNvSpPr txBox="1"/>
          <p:nvPr/>
        </p:nvSpPr>
        <p:spPr>
          <a:xfrm>
            <a:off x="8357326" y="4472069"/>
            <a:ext cx="2052165" cy="769441"/>
          </a:xfrm>
          <a:prstGeom prst="rect">
            <a:avLst/>
          </a:prstGeom>
          <a:noFill/>
        </p:spPr>
        <p:txBody>
          <a:bodyPr wrap="none" rtlCol="0">
            <a:spAutoFit/>
          </a:bodyPr>
          <a:lstStyle/>
          <a:p>
            <a:pPr algn="r"/>
            <a:r>
              <a:rPr lang="en-US" sz="4400" dirty="0">
                <a:solidFill>
                  <a:srgbClr val="FDF1E9"/>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134111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4063839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646331"/>
          </a:xfrm>
          <a:prstGeom prst="rect">
            <a:avLst/>
          </a:prstGeom>
          <a:noFill/>
        </p:spPr>
        <p:txBody>
          <a:bodyPr wrap="square" rtlCol="0">
            <a:spAutoFit/>
          </a:bodyPr>
          <a:lstStyle/>
          <a:p>
            <a:r>
              <a:rPr lang="en-US" sz="3600" dirty="0">
                <a:solidFill>
                  <a:srgbClr val="FFFF00"/>
                </a:solidFill>
              </a:rPr>
              <a:t>Eliashib</a:t>
            </a:r>
            <a:r>
              <a:rPr lang="en-US" sz="3600" dirty="0"/>
              <a:t> ~ </a:t>
            </a:r>
            <a:r>
              <a:rPr lang="en-US" sz="3600" i="1" dirty="0"/>
              <a:t>my God restores</a:t>
            </a:r>
            <a:endParaRPr lang="en-US" sz="3600" dirty="0"/>
          </a:p>
        </p:txBody>
      </p:sp>
    </p:spTree>
    <p:extLst>
      <p:ext uri="{BB962C8B-B14F-4D97-AF65-F5344CB8AC3E}">
        <p14:creationId xmlns:p14="http://schemas.microsoft.com/office/powerpoint/2010/main" val="1577175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4064924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grpSp>
        <p:nvGrpSpPr>
          <p:cNvPr id="23" name="Group 22">
            <a:extLst>
              <a:ext uri="{FF2B5EF4-FFF2-40B4-BE49-F238E27FC236}">
                <a16:creationId xmlns:a16="http://schemas.microsoft.com/office/drawing/2014/main" id="{5FA8A252-AA35-448C-8FEE-F140D1124B4F}"/>
              </a:ext>
            </a:extLst>
          </p:cNvPr>
          <p:cNvGrpSpPr/>
          <p:nvPr/>
        </p:nvGrpSpPr>
        <p:grpSpPr>
          <a:xfrm>
            <a:off x="5026250" y="1923190"/>
            <a:ext cx="2129667" cy="4271133"/>
            <a:chOff x="5026250" y="1923190"/>
            <a:chExt cx="2129667" cy="4271133"/>
          </a:xfrm>
        </p:grpSpPr>
        <p:sp>
          <p:nvSpPr>
            <p:cNvPr id="2" name="Freeform: Shape 1">
              <a:extLst>
                <a:ext uri="{FF2B5EF4-FFF2-40B4-BE49-F238E27FC236}">
                  <a16:creationId xmlns:a16="http://schemas.microsoft.com/office/drawing/2014/main" id="{E2949F0E-FC38-44D2-9E16-DF4C79FAC7CC}"/>
                </a:ext>
              </a:extLst>
            </p:cNvPr>
            <p:cNvSpPr/>
            <p:nvPr/>
          </p:nvSpPr>
          <p:spPr>
            <a:xfrm>
              <a:off x="5026250" y="1923190"/>
              <a:ext cx="2129667" cy="4271133"/>
            </a:xfrm>
            <a:custGeom>
              <a:avLst/>
              <a:gdLst>
                <a:gd name="connsiteX0" fmla="*/ 1463040 w 2129667"/>
                <a:gd name="connsiteY0" fmla="*/ 4271133 h 4271133"/>
                <a:gd name="connsiteX1" fmla="*/ 1881895 w 2129667"/>
                <a:gd name="connsiteY1" fmla="*/ 3557311 h 4271133"/>
                <a:gd name="connsiteX2" fmla="*/ 1958586 w 2129667"/>
                <a:gd name="connsiteY2" fmla="*/ 2778596 h 4271133"/>
                <a:gd name="connsiteX3" fmla="*/ 1775706 w 2129667"/>
                <a:gd name="connsiteY3" fmla="*/ 2212258 h 4271133"/>
                <a:gd name="connsiteX4" fmla="*/ 2082473 w 2129667"/>
                <a:gd name="connsiteY4" fmla="*/ 1262462 h 4271133"/>
                <a:gd name="connsiteX5" fmla="*/ 2088372 w 2129667"/>
                <a:gd name="connsiteY5" fmla="*/ 554539 h 4271133"/>
                <a:gd name="connsiteX6" fmla="*/ 2129667 w 2129667"/>
                <a:gd name="connsiteY6" fmla="*/ 395256 h 4271133"/>
                <a:gd name="connsiteX7" fmla="*/ 1899593 w 2129667"/>
                <a:gd name="connsiteY7" fmla="*/ 0 h 4271133"/>
                <a:gd name="connsiteX8" fmla="*/ 937998 w 2129667"/>
                <a:gd name="connsiteY8" fmla="*/ 94389 h 4271133"/>
                <a:gd name="connsiteX9" fmla="*/ 0 w 2129667"/>
                <a:gd name="connsiteY9" fmla="*/ 377558 h 4271133"/>
                <a:gd name="connsiteX10" fmla="*/ 117987 w 2129667"/>
                <a:gd name="connsiteY10" fmla="*/ 1327355 h 4271133"/>
                <a:gd name="connsiteX11" fmla="*/ 808212 w 2129667"/>
                <a:gd name="connsiteY11" fmla="*/ 1817001 h 4271133"/>
                <a:gd name="connsiteX12" fmla="*/ 1138576 w 2129667"/>
                <a:gd name="connsiteY12" fmla="*/ 2259453 h 4271133"/>
                <a:gd name="connsiteX13" fmla="*/ 1350953 w 2129667"/>
                <a:gd name="connsiteY13" fmla="*/ 2353842 h 4271133"/>
                <a:gd name="connsiteX14" fmla="*/ 1333255 w 2129667"/>
                <a:gd name="connsiteY14" fmla="*/ 2513125 h 4271133"/>
                <a:gd name="connsiteX15" fmla="*/ 1286060 w 2129667"/>
                <a:gd name="connsiteY15" fmla="*/ 2619313 h 4271133"/>
                <a:gd name="connsiteX16" fmla="*/ 1297858 w 2129667"/>
                <a:gd name="connsiteY16" fmla="*/ 2684206 h 4271133"/>
                <a:gd name="connsiteX17" fmla="*/ 1256563 w 2129667"/>
                <a:gd name="connsiteY17" fmla="*/ 2737300 h 4271133"/>
                <a:gd name="connsiteX18" fmla="*/ 1280160 w 2129667"/>
                <a:gd name="connsiteY18" fmla="*/ 2784495 h 4271133"/>
                <a:gd name="connsiteX19" fmla="*/ 1221167 w 2129667"/>
                <a:gd name="connsiteY19" fmla="*/ 2861187 h 4271133"/>
                <a:gd name="connsiteX20" fmla="*/ 1256563 w 2129667"/>
                <a:gd name="connsiteY20" fmla="*/ 2937878 h 4271133"/>
                <a:gd name="connsiteX21" fmla="*/ 1209368 w 2129667"/>
                <a:gd name="connsiteY21" fmla="*/ 3020469 h 4271133"/>
                <a:gd name="connsiteX22" fmla="*/ 1191670 w 2129667"/>
                <a:gd name="connsiteY22" fmla="*/ 3167953 h 4271133"/>
                <a:gd name="connsiteX23" fmla="*/ 1227066 w 2129667"/>
                <a:gd name="connsiteY23" fmla="*/ 3297739 h 4271133"/>
                <a:gd name="connsiteX24" fmla="*/ 1221167 w 2129667"/>
                <a:gd name="connsiteY24" fmla="*/ 3480619 h 4271133"/>
                <a:gd name="connsiteX25" fmla="*/ 1032387 w 2129667"/>
                <a:gd name="connsiteY25" fmla="*/ 3510116 h 4271133"/>
                <a:gd name="connsiteX26" fmla="*/ 1150375 w 2129667"/>
                <a:gd name="connsiteY26" fmla="*/ 4058756 h 4271133"/>
                <a:gd name="connsiteX27" fmla="*/ 1463040 w 2129667"/>
                <a:gd name="connsiteY27" fmla="*/ 4271133 h 42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667" h="4271133">
                  <a:moveTo>
                    <a:pt x="1463040" y="4271133"/>
                  </a:moveTo>
                  <a:lnTo>
                    <a:pt x="1881895" y="3557311"/>
                  </a:lnTo>
                  <a:lnTo>
                    <a:pt x="1958586" y="2778596"/>
                  </a:lnTo>
                  <a:lnTo>
                    <a:pt x="1775706" y="2212258"/>
                  </a:lnTo>
                  <a:lnTo>
                    <a:pt x="2082473" y="1262462"/>
                  </a:lnTo>
                  <a:cubicBezTo>
                    <a:pt x="2084439" y="1026488"/>
                    <a:pt x="2086406" y="790513"/>
                    <a:pt x="2088372" y="554539"/>
                  </a:cubicBezTo>
                  <a:lnTo>
                    <a:pt x="2129667" y="395256"/>
                  </a:lnTo>
                  <a:lnTo>
                    <a:pt x="1899593" y="0"/>
                  </a:lnTo>
                  <a:lnTo>
                    <a:pt x="937998" y="94389"/>
                  </a:lnTo>
                  <a:lnTo>
                    <a:pt x="0" y="377558"/>
                  </a:lnTo>
                  <a:lnTo>
                    <a:pt x="117987" y="1327355"/>
                  </a:lnTo>
                  <a:lnTo>
                    <a:pt x="808212" y="1817001"/>
                  </a:lnTo>
                  <a:lnTo>
                    <a:pt x="1138576" y="2259453"/>
                  </a:lnTo>
                  <a:lnTo>
                    <a:pt x="1350953" y="2353842"/>
                  </a:lnTo>
                  <a:lnTo>
                    <a:pt x="1333255" y="2513125"/>
                  </a:lnTo>
                  <a:lnTo>
                    <a:pt x="1286060" y="2619313"/>
                  </a:lnTo>
                  <a:lnTo>
                    <a:pt x="1297858" y="2684206"/>
                  </a:lnTo>
                  <a:lnTo>
                    <a:pt x="1256563" y="2737300"/>
                  </a:lnTo>
                  <a:lnTo>
                    <a:pt x="1280160" y="2784495"/>
                  </a:lnTo>
                  <a:lnTo>
                    <a:pt x="1221167" y="2861187"/>
                  </a:lnTo>
                  <a:lnTo>
                    <a:pt x="1256563" y="2937878"/>
                  </a:lnTo>
                  <a:lnTo>
                    <a:pt x="1209368" y="3020469"/>
                  </a:lnTo>
                  <a:lnTo>
                    <a:pt x="1191670" y="3167953"/>
                  </a:lnTo>
                  <a:lnTo>
                    <a:pt x="1227066" y="3297739"/>
                  </a:lnTo>
                  <a:lnTo>
                    <a:pt x="1221167" y="3480619"/>
                  </a:lnTo>
                  <a:lnTo>
                    <a:pt x="1032387" y="3510116"/>
                  </a:lnTo>
                  <a:lnTo>
                    <a:pt x="1150375" y="4058756"/>
                  </a:lnTo>
                  <a:lnTo>
                    <a:pt x="1463040" y="4271133"/>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6851361A-8C32-47AD-B8E2-592C1B9359C6}"/>
                </a:ext>
              </a:extLst>
            </p:cNvPr>
            <p:cNvSpPr/>
            <p:nvPr/>
          </p:nvSpPr>
          <p:spPr>
            <a:xfrm>
              <a:off x="6577781" y="4147246"/>
              <a:ext cx="259571" cy="1799304"/>
            </a:xfrm>
            <a:custGeom>
              <a:avLst/>
              <a:gdLst>
                <a:gd name="connsiteX0" fmla="*/ 259571 w 259571"/>
                <a:gd name="connsiteY0" fmla="*/ 0 h 1799304"/>
                <a:gd name="connsiteX1" fmla="*/ 141584 w 259571"/>
                <a:gd name="connsiteY1" fmla="*/ 41296 h 1799304"/>
                <a:gd name="connsiteX2" fmla="*/ 70792 w 259571"/>
                <a:gd name="connsiteY2" fmla="*/ 176981 h 1799304"/>
                <a:gd name="connsiteX3" fmla="*/ 76691 w 259571"/>
                <a:gd name="connsiteY3" fmla="*/ 247773 h 1799304"/>
                <a:gd name="connsiteX4" fmla="*/ 11798 w 259571"/>
                <a:gd name="connsiteY4" fmla="*/ 430653 h 1799304"/>
                <a:gd name="connsiteX5" fmla="*/ 5899 w 259571"/>
                <a:gd name="connsiteY5" fmla="*/ 519144 h 1799304"/>
                <a:gd name="connsiteX6" fmla="*/ 88490 w 259571"/>
                <a:gd name="connsiteY6" fmla="*/ 1291959 h 1799304"/>
                <a:gd name="connsiteX7" fmla="*/ 0 w 259571"/>
                <a:gd name="connsiteY7" fmla="*/ 1516135 h 1799304"/>
                <a:gd name="connsiteX8" fmla="*/ 53094 w 259571"/>
                <a:gd name="connsiteY8" fmla="*/ 1799304 h 179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71" h="1799304">
                  <a:moveTo>
                    <a:pt x="259571" y="0"/>
                  </a:moveTo>
                  <a:lnTo>
                    <a:pt x="141584" y="41296"/>
                  </a:lnTo>
                  <a:lnTo>
                    <a:pt x="70792" y="176981"/>
                  </a:lnTo>
                  <a:lnTo>
                    <a:pt x="76691" y="247773"/>
                  </a:lnTo>
                  <a:lnTo>
                    <a:pt x="11798" y="430653"/>
                  </a:lnTo>
                  <a:lnTo>
                    <a:pt x="5899" y="519144"/>
                  </a:lnTo>
                  <a:lnTo>
                    <a:pt x="88490" y="1291959"/>
                  </a:lnTo>
                  <a:lnTo>
                    <a:pt x="0" y="1516135"/>
                  </a:lnTo>
                  <a:lnTo>
                    <a:pt x="53094" y="1799304"/>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AD72D8EE-F013-4F38-B266-27572F5D92B2}"/>
                </a:ext>
              </a:extLst>
            </p:cNvPr>
            <p:cNvSpPr/>
            <p:nvPr/>
          </p:nvSpPr>
          <p:spPr>
            <a:xfrm>
              <a:off x="6271014" y="5439205"/>
              <a:ext cx="371660" cy="501445"/>
            </a:xfrm>
            <a:custGeom>
              <a:avLst/>
              <a:gdLst>
                <a:gd name="connsiteX0" fmla="*/ 0 w 371660"/>
                <a:gd name="connsiteY0" fmla="*/ 0 h 501445"/>
                <a:gd name="connsiteX1" fmla="*/ 159283 w 371660"/>
                <a:gd name="connsiteY1" fmla="*/ 383458 h 501445"/>
                <a:gd name="connsiteX2" fmla="*/ 371660 w 371660"/>
                <a:gd name="connsiteY2" fmla="*/ 501445 h 501445"/>
              </a:gdLst>
              <a:ahLst/>
              <a:cxnLst>
                <a:cxn ang="0">
                  <a:pos x="connsiteX0" y="connsiteY0"/>
                </a:cxn>
                <a:cxn ang="0">
                  <a:pos x="connsiteX1" y="connsiteY1"/>
                </a:cxn>
                <a:cxn ang="0">
                  <a:pos x="connsiteX2" y="connsiteY2"/>
                </a:cxn>
              </a:cxnLst>
              <a:rect l="l" t="t" r="r" b="b"/>
              <a:pathLst>
                <a:path w="371660" h="501445">
                  <a:moveTo>
                    <a:pt x="0" y="0"/>
                  </a:moveTo>
                  <a:lnTo>
                    <a:pt x="159283" y="383458"/>
                  </a:lnTo>
                  <a:lnTo>
                    <a:pt x="371660" y="501445"/>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9067CE3-FD41-49AD-B56D-24EE8AFECDC9}"/>
              </a:ext>
            </a:extLst>
          </p:cNvPr>
          <p:cNvSpPr txBox="1"/>
          <p:nvPr/>
        </p:nvSpPr>
        <p:spPr>
          <a:xfrm>
            <a:off x="7033846" y="828431"/>
            <a:ext cx="1969477" cy="523220"/>
          </a:xfrm>
          <a:prstGeom prst="rect">
            <a:avLst/>
          </a:prstGeom>
          <a:noFill/>
        </p:spPr>
        <p:txBody>
          <a:bodyPr wrap="square" rtlCol="0">
            <a:spAutoFit/>
          </a:bodyPr>
          <a:lstStyle/>
          <a:p>
            <a:pPr algn="ctr"/>
            <a:r>
              <a:rPr lang="en-US" sz="2800" dirty="0"/>
              <a:t>Sheep gate</a:t>
            </a:r>
          </a:p>
        </p:txBody>
      </p:sp>
      <p:cxnSp>
        <p:nvCxnSpPr>
          <p:cNvPr id="2049" name="Straight Arrow Connector 2048">
            <a:extLst>
              <a:ext uri="{FF2B5EF4-FFF2-40B4-BE49-F238E27FC236}">
                <a16:creationId xmlns:a16="http://schemas.microsoft.com/office/drawing/2014/main" id="{137C4141-A947-4BB2-B0C8-E46F8C804813}"/>
              </a:ext>
            </a:extLst>
          </p:cNvPr>
          <p:cNvCxnSpPr>
            <a:cxnSpLocks/>
          </p:cNvCxnSpPr>
          <p:nvPr/>
        </p:nvCxnSpPr>
        <p:spPr>
          <a:xfrm flipH="1">
            <a:off x="6830096" y="1352062"/>
            <a:ext cx="750828" cy="46385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06E6144-BFC2-4E39-87E5-EA243D20552D}"/>
              </a:ext>
            </a:extLst>
          </p:cNvPr>
          <p:cNvSpPr txBox="1"/>
          <p:nvPr/>
        </p:nvSpPr>
        <p:spPr>
          <a:xfrm>
            <a:off x="4962493" y="839164"/>
            <a:ext cx="1969477" cy="523220"/>
          </a:xfrm>
          <a:prstGeom prst="rect">
            <a:avLst/>
          </a:prstGeom>
          <a:noFill/>
        </p:spPr>
        <p:txBody>
          <a:bodyPr wrap="square" rtlCol="0">
            <a:spAutoFit/>
          </a:bodyPr>
          <a:lstStyle/>
          <a:p>
            <a:pPr algn="ctr"/>
            <a:r>
              <a:rPr lang="en-US" sz="2800" dirty="0"/>
              <a:t>Fish gate</a:t>
            </a:r>
          </a:p>
        </p:txBody>
      </p:sp>
      <p:cxnSp>
        <p:nvCxnSpPr>
          <p:cNvPr id="68" name="Straight Arrow Connector 67">
            <a:extLst>
              <a:ext uri="{FF2B5EF4-FFF2-40B4-BE49-F238E27FC236}">
                <a16:creationId xmlns:a16="http://schemas.microsoft.com/office/drawing/2014/main" id="{3A5BADB7-C137-4F94-9980-C414E756E170}"/>
              </a:ext>
            </a:extLst>
          </p:cNvPr>
          <p:cNvCxnSpPr>
            <a:cxnSpLocks/>
          </p:cNvCxnSpPr>
          <p:nvPr/>
        </p:nvCxnSpPr>
        <p:spPr>
          <a:xfrm flipH="1">
            <a:off x="5881352" y="1405725"/>
            <a:ext cx="57516" cy="504641"/>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6466584B-33A7-421D-9498-8325A43B59AE}"/>
              </a:ext>
            </a:extLst>
          </p:cNvPr>
          <p:cNvCxnSpPr>
            <a:cxnSpLocks/>
            <a:stCxn id="5" idx="1"/>
            <a:endCxn id="66" idx="3"/>
          </p:cNvCxnSpPr>
          <p:nvPr/>
        </p:nvCxnSpPr>
        <p:spPr>
          <a:xfrm flipH="1">
            <a:off x="5936467" y="1951358"/>
            <a:ext cx="696616" cy="7604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EAD0724-FFBC-4ACB-9B8A-6AFD3B1E2DA8}"/>
              </a:ext>
            </a:extLst>
          </p:cNvPr>
          <p:cNvSpPr/>
          <p:nvPr/>
        </p:nvSpPr>
        <p:spPr>
          <a:xfrm rot="21295420">
            <a:off x="6632759" y="1867358"/>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0BF8C01-2DA1-4A6B-8011-0C48ADCDED59}"/>
              </a:ext>
            </a:extLst>
          </p:cNvPr>
          <p:cNvSpPr/>
          <p:nvPr/>
        </p:nvSpPr>
        <p:spPr>
          <a:xfrm rot="20387480">
            <a:off x="5776369" y="1979240"/>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30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049"/>
                                        </p:tgtEl>
                                        <p:attrNameLst>
                                          <p:attrName>style.visibility</p:attrName>
                                        </p:attrNameLst>
                                      </p:cBhvr>
                                      <p:to>
                                        <p:strVal val="visible"/>
                                      </p:to>
                                    </p:set>
                                    <p:animEffect transition="in" filter="wipe(up)">
                                      <p:cBhvr>
                                        <p:cTn id="15" dur="500"/>
                                        <p:tgtEl>
                                          <p:spTgt spid="20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066"/>
                                        </p:tgtEl>
                                        <p:attrNameLst>
                                          <p:attrName>style.visibility</p:attrName>
                                        </p:attrNameLst>
                                      </p:cBhvr>
                                      <p:to>
                                        <p:strVal val="visible"/>
                                      </p:to>
                                    </p:set>
                                    <p:animEffect transition="in" filter="wipe(right)">
                                      <p:cBhvr>
                                        <p:cTn id="24" dur="1000"/>
                                        <p:tgtEl>
                                          <p:spTgt spid="206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wipe(up)">
                                      <p:cBhvr>
                                        <p:cTn id="32" dur="500"/>
                                        <p:tgtEl>
                                          <p:spTgt spid="68"/>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7" grpId="0"/>
      <p:bldP spid="5"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136928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646331"/>
          </a:xfrm>
          <a:prstGeom prst="rect">
            <a:avLst/>
          </a:prstGeom>
          <a:noFill/>
        </p:spPr>
        <p:txBody>
          <a:bodyPr wrap="square" rtlCol="0">
            <a:spAutoFit/>
          </a:bodyPr>
          <a:lstStyle/>
          <a:p>
            <a:r>
              <a:rPr lang="en-US" sz="3600" dirty="0">
                <a:solidFill>
                  <a:srgbClr val="FFFF00"/>
                </a:solidFill>
              </a:rPr>
              <a:t>repairs</a:t>
            </a:r>
            <a:r>
              <a:rPr lang="en-US" sz="3600" dirty="0"/>
              <a:t> ~ </a:t>
            </a:r>
            <a:r>
              <a:rPr lang="en-US" sz="3600" i="1" dirty="0" err="1">
                <a:solidFill>
                  <a:srgbClr val="FFFF00"/>
                </a:solidFill>
                <a:latin typeface="Times New Roman" panose="02020603050405020304" pitchFamily="18" charset="0"/>
                <a:cs typeface="Times New Roman" panose="02020603050405020304" pitchFamily="18" charset="0"/>
              </a:rPr>
              <a:t>chazaq</a:t>
            </a:r>
            <a:r>
              <a:rPr lang="en-US" sz="3600" dirty="0"/>
              <a:t> – </a:t>
            </a:r>
            <a:r>
              <a:rPr lang="en-US" sz="3600" i="1" dirty="0"/>
              <a:t>to strengthen</a:t>
            </a:r>
            <a:r>
              <a:rPr lang="en-US" sz="3600" dirty="0"/>
              <a:t> (35x in chapter 3)</a:t>
            </a:r>
            <a:endParaRPr lang="en-US" sz="6000" dirty="0"/>
          </a:p>
        </p:txBody>
      </p:sp>
    </p:spTree>
    <p:extLst>
      <p:ext uri="{BB962C8B-B14F-4D97-AF65-F5344CB8AC3E}">
        <p14:creationId xmlns:p14="http://schemas.microsoft.com/office/powerpoint/2010/main" val="3288000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142829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1200329"/>
          </a:xfrm>
          <a:prstGeom prst="rect">
            <a:avLst/>
          </a:prstGeom>
          <a:noFill/>
        </p:spPr>
        <p:txBody>
          <a:bodyPr wrap="square" rtlCol="0">
            <a:spAutoFit/>
          </a:bodyPr>
          <a:lstStyle/>
          <a:p>
            <a:r>
              <a:rPr lang="en-US" sz="3600" dirty="0">
                <a:solidFill>
                  <a:srgbClr val="FFFF00"/>
                </a:solidFill>
              </a:rPr>
              <a:t>did not put their shoulders </a:t>
            </a:r>
            <a:r>
              <a:rPr lang="en-US" sz="3600" dirty="0"/>
              <a:t>~ literally, they were </a:t>
            </a:r>
            <a:r>
              <a:rPr lang="en-US" sz="3600" i="1" dirty="0"/>
              <a:t>stiff-necked</a:t>
            </a:r>
            <a:endParaRPr lang="en-US" sz="3600" dirty="0"/>
          </a:p>
        </p:txBody>
      </p:sp>
      <p:sp>
        <p:nvSpPr>
          <p:cNvPr id="2" name="TextBox 1">
            <a:extLst>
              <a:ext uri="{FF2B5EF4-FFF2-40B4-BE49-F238E27FC236}">
                <a16:creationId xmlns:a16="http://schemas.microsoft.com/office/drawing/2014/main" id="{E690897E-3F1A-485F-9185-7CBFCC227B1C}"/>
              </a:ext>
            </a:extLst>
          </p:cNvPr>
          <p:cNvSpPr txBox="1"/>
          <p:nvPr/>
        </p:nvSpPr>
        <p:spPr>
          <a:xfrm>
            <a:off x="638355" y="2173858"/>
            <a:ext cx="10248181" cy="1200329"/>
          </a:xfrm>
          <a:prstGeom prst="rect">
            <a:avLst/>
          </a:prstGeom>
          <a:noFill/>
        </p:spPr>
        <p:txBody>
          <a:bodyPr wrap="square" rtlCol="0">
            <a:spAutoFit/>
          </a:bodyPr>
          <a:lstStyle/>
          <a:p>
            <a:pPr marL="285750" indent="-285750">
              <a:buFont typeface="Arial" panose="020B0604020202020204" pitchFamily="34" charset="0"/>
              <a:buChar char="•"/>
            </a:pPr>
            <a:r>
              <a:rPr lang="en-US" sz="3600" dirty="0"/>
              <a:t> ESV ~ </a:t>
            </a:r>
            <a:r>
              <a:rPr lang="en-US" sz="3600" dirty="0">
                <a:solidFill>
                  <a:srgbClr val="FFFF00"/>
                </a:solidFill>
              </a:rPr>
              <a:t>but their nobles would not stoop to serve their Lord.</a:t>
            </a:r>
          </a:p>
        </p:txBody>
      </p:sp>
    </p:spTree>
    <p:extLst>
      <p:ext uri="{BB962C8B-B14F-4D97-AF65-F5344CB8AC3E}">
        <p14:creationId xmlns:p14="http://schemas.microsoft.com/office/powerpoint/2010/main" val="1249957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397169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grpSp>
        <p:nvGrpSpPr>
          <p:cNvPr id="23" name="Group 22">
            <a:extLst>
              <a:ext uri="{FF2B5EF4-FFF2-40B4-BE49-F238E27FC236}">
                <a16:creationId xmlns:a16="http://schemas.microsoft.com/office/drawing/2014/main" id="{5FA8A252-AA35-448C-8FEE-F140D1124B4F}"/>
              </a:ext>
            </a:extLst>
          </p:cNvPr>
          <p:cNvGrpSpPr/>
          <p:nvPr/>
        </p:nvGrpSpPr>
        <p:grpSpPr>
          <a:xfrm>
            <a:off x="5026250" y="1923190"/>
            <a:ext cx="2129667" cy="4271133"/>
            <a:chOff x="5026250" y="1923190"/>
            <a:chExt cx="2129667" cy="4271133"/>
          </a:xfrm>
        </p:grpSpPr>
        <p:sp>
          <p:nvSpPr>
            <p:cNvPr id="2" name="Freeform: Shape 1">
              <a:extLst>
                <a:ext uri="{FF2B5EF4-FFF2-40B4-BE49-F238E27FC236}">
                  <a16:creationId xmlns:a16="http://schemas.microsoft.com/office/drawing/2014/main" id="{E2949F0E-FC38-44D2-9E16-DF4C79FAC7CC}"/>
                </a:ext>
              </a:extLst>
            </p:cNvPr>
            <p:cNvSpPr/>
            <p:nvPr/>
          </p:nvSpPr>
          <p:spPr>
            <a:xfrm>
              <a:off x="5026250" y="1923190"/>
              <a:ext cx="2129667" cy="4271133"/>
            </a:xfrm>
            <a:custGeom>
              <a:avLst/>
              <a:gdLst>
                <a:gd name="connsiteX0" fmla="*/ 1463040 w 2129667"/>
                <a:gd name="connsiteY0" fmla="*/ 4271133 h 4271133"/>
                <a:gd name="connsiteX1" fmla="*/ 1881895 w 2129667"/>
                <a:gd name="connsiteY1" fmla="*/ 3557311 h 4271133"/>
                <a:gd name="connsiteX2" fmla="*/ 1958586 w 2129667"/>
                <a:gd name="connsiteY2" fmla="*/ 2778596 h 4271133"/>
                <a:gd name="connsiteX3" fmla="*/ 1775706 w 2129667"/>
                <a:gd name="connsiteY3" fmla="*/ 2212258 h 4271133"/>
                <a:gd name="connsiteX4" fmla="*/ 2082473 w 2129667"/>
                <a:gd name="connsiteY4" fmla="*/ 1262462 h 4271133"/>
                <a:gd name="connsiteX5" fmla="*/ 2088372 w 2129667"/>
                <a:gd name="connsiteY5" fmla="*/ 554539 h 4271133"/>
                <a:gd name="connsiteX6" fmla="*/ 2129667 w 2129667"/>
                <a:gd name="connsiteY6" fmla="*/ 395256 h 4271133"/>
                <a:gd name="connsiteX7" fmla="*/ 1899593 w 2129667"/>
                <a:gd name="connsiteY7" fmla="*/ 0 h 4271133"/>
                <a:gd name="connsiteX8" fmla="*/ 937998 w 2129667"/>
                <a:gd name="connsiteY8" fmla="*/ 94389 h 4271133"/>
                <a:gd name="connsiteX9" fmla="*/ 0 w 2129667"/>
                <a:gd name="connsiteY9" fmla="*/ 377558 h 4271133"/>
                <a:gd name="connsiteX10" fmla="*/ 117987 w 2129667"/>
                <a:gd name="connsiteY10" fmla="*/ 1327355 h 4271133"/>
                <a:gd name="connsiteX11" fmla="*/ 808212 w 2129667"/>
                <a:gd name="connsiteY11" fmla="*/ 1817001 h 4271133"/>
                <a:gd name="connsiteX12" fmla="*/ 1138576 w 2129667"/>
                <a:gd name="connsiteY12" fmla="*/ 2259453 h 4271133"/>
                <a:gd name="connsiteX13" fmla="*/ 1350953 w 2129667"/>
                <a:gd name="connsiteY13" fmla="*/ 2353842 h 4271133"/>
                <a:gd name="connsiteX14" fmla="*/ 1333255 w 2129667"/>
                <a:gd name="connsiteY14" fmla="*/ 2513125 h 4271133"/>
                <a:gd name="connsiteX15" fmla="*/ 1286060 w 2129667"/>
                <a:gd name="connsiteY15" fmla="*/ 2619313 h 4271133"/>
                <a:gd name="connsiteX16" fmla="*/ 1297858 w 2129667"/>
                <a:gd name="connsiteY16" fmla="*/ 2684206 h 4271133"/>
                <a:gd name="connsiteX17" fmla="*/ 1256563 w 2129667"/>
                <a:gd name="connsiteY17" fmla="*/ 2737300 h 4271133"/>
                <a:gd name="connsiteX18" fmla="*/ 1280160 w 2129667"/>
                <a:gd name="connsiteY18" fmla="*/ 2784495 h 4271133"/>
                <a:gd name="connsiteX19" fmla="*/ 1221167 w 2129667"/>
                <a:gd name="connsiteY19" fmla="*/ 2861187 h 4271133"/>
                <a:gd name="connsiteX20" fmla="*/ 1256563 w 2129667"/>
                <a:gd name="connsiteY20" fmla="*/ 2937878 h 4271133"/>
                <a:gd name="connsiteX21" fmla="*/ 1209368 w 2129667"/>
                <a:gd name="connsiteY21" fmla="*/ 3020469 h 4271133"/>
                <a:gd name="connsiteX22" fmla="*/ 1191670 w 2129667"/>
                <a:gd name="connsiteY22" fmla="*/ 3167953 h 4271133"/>
                <a:gd name="connsiteX23" fmla="*/ 1227066 w 2129667"/>
                <a:gd name="connsiteY23" fmla="*/ 3297739 h 4271133"/>
                <a:gd name="connsiteX24" fmla="*/ 1221167 w 2129667"/>
                <a:gd name="connsiteY24" fmla="*/ 3480619 h 4271133"/>
                <a:gd name="connsiteX25" fmla="*/ 1032387 w 2129667"/>
                <a:gd name="connsiteY25" fmla="*/ 3510116 h 4271133"/>
                <a:gd name="connsiteX26" fmla="*/ 1150375 w 2129667"/>
                <a:gd name="connsiteY26" fmla="*/ 4058756 h 4271133"/>
                <a:gd name="connsiteX27" fmla="*/ 1463040 w 2129667"/>
                <a:gd name="connsiteY27" fmla="*/ 4271133 h 42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667" h="4271133">
                  <a:moveTo>
                    <a:pt x="1463040" y="4271133"/>
                  </a:moveTo>
                  <a:lnTo>
                    <a:pt x="1881895" y="3557311"/>
                  </a:lnTo>
                  <a:lnTo>
                    <a:pt x="1958586" y="2778596"/>
                  </a:lnTo>
                  <a:lnTo>
                    <a:pt x="1775706" y="2212258"/>
                  </a:lnTo>
                  <a:lnTo>
                    <a:pt x="2082473" y="1262462"/>
                  </a:lnTo>
                  <a:cubicBezTo>
                    <a:pt x="2084439" y="1026488"/>
                    <a:pt x="2086406" y="790513"/>
                    <a:pt x="2088372" y="554539"/>
                  </a:cubicBezTo>
                  <a:lnTo>
                    <a:pt x="2129667" y="395256"/>
                  </a:lnTo>
                  <a:lnTo>
                    <a:pt x="1899593" y="0"/>
                  </a:lnTo>
                  <a:lnTo>
                    <a:pt x="937998" y="94389"/>
                  </a:lnTo>
                  <a:lnTo>
                    <a:pt x="0" y="377558"/>
                  </a:lnTo>
                  <a:lnTo>
                    <a:pt x="117987" y="1327355"/>
                  </a:lnTo>
                  <a:lnTo>
                    <a:pt x="808212" y="1817001"/>
                  </a:lnTo>
                  <a:lnTo>
                    <a:pt x="1138576" y="2259453"/>
                  </a:lnTo>
                  <a:lnTo>
                    <a:pt x="1350953" y="2353842"/>
                  </a:lnTo>
                  <a:lnTo>
                    <a:pt x="1333255" y="2513125"/>
                  </a:lnTo>
                  <a:lnTo>
                    <a:pt x="1286060" y="2619313"/>
                  </a:lnTo>
                  <a:lnTo>
                    <a:pt x="1297858" y="2684206"/>
                  </a:lnTo>
                  <a:lnTo>
                    <a:pt x="1256563" y="2737300"/>
                  </a:lnTo>
                  <a:lnTo>
                    <a:pt x="1280160" y="2784495"/>
                  </a:lnTo>
                  <a:lnTo>
                    <a:pt x="1221167" y="2861187"/>
                  </a:lnTo>
                  <a:lnTo>
                    <a:pt x="1256563" y="2937878"/>
                  </a:lnTo>
                  <a:lnTo>
                    <a:pt x="1209368" y="3020469"/>
                  </a:lnTo>
                  <a:lnTo>
                    <a:pt x="1191670" y="3167953"/>
                  </a:lnTo>
                  <a:lnTo>
                    <a:pt x="1227066" y="3297739"/>
                  </a:lnTo>
                  <a:lnTo>
                    <a:pt x="1221167" y="3480619"/>
                  </a:lnTo>
                  <a:lnTo>
                    <a:pt x="1032387" y="3510116"/>
                  </a:lnTo>
                  <a:lnTo>
                    <a:pt x="1150375" y="4058756"/>
                  </a:lnTo>
                  <a:lnTo>
                    <a:pt x="1463040" y="4271133"/>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6851361A-8C32-47AD-B8E2-592C1B9359C6}"/>
                </a:ext>
              </a:extLst>
            </p:cNvPr>
            <p:cNvSpPr/>
            <p:nvPr/>
          </p:nvSpPr>
          <p:spPr>
            <a:xfrm>
              <a:off x="6577781" y="4147246"/>
              <a:ext cx="259571" cy="1799304"/>
            </a:xfrm>
            <a:custGeom>
              <a:avLst/>
              <a:gdLst>
                <a:gd name="connsiteX0" fmla="*/ 259571 w 259571"/>
                <a:gd name="connsiteY0" fmla="*/ 0 h 1799304"/>
                <a:gd name="connsiteX1" fmla="*/ 141584 w 259571"/>
                <a:gd name="connsiteY1" fmla="*/ 41296 h 1799304"/>
                <a:gd name="connsiteX2" fmla="*/ 70792 w 259571"/>
                <a:gd name="connsiteY2" fmla="*/ 176981 h 1799304"/>
                <a:gd name="connsiteX3" fmla="*/ 76691 w 259571"/>
                <a:gd name="connsiteY3" fmla="*/ 247773 h 1799304"/>
                <a:gd name="connsiteX4" fmla="*/ 11798 w 259571"/>
                <a:gd name="connsiteY4" fmla="*/ 430653 h 1799304"/>
                <a:gd name="connsiteX5" fmla="*/ 5899 w 259571"/>
                <a:gd name="connsiteY5" fmla="*/ 519144 h 1799304"/>
                <a:gd name="connsiteX6" fmla="*/ 88490 w 259571"/>
                <a:gd name="connsiteY6" fmla="*/ 1291959 h 1799304"/>
                <a:gd name="connsiteX7" fmla="*/ 0 w 259571"/>
                <a:gd name="connsiteY7" fmla="*/ 1516135 h 1799304"/>
                <a:gd name="connsiteX8" fmla="*/ 53094 w 259571"/>
                <a:gd name="connsiteY8" fmla="*/ 1799304 h 179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71" h="1799304">
                  <a:moveTo>
                    <a:pt x="259571" y="0"/>
                  </a:moveTo>
                  <a:lnTo>
                    <a:pt x="141584" y="41296"/>
                  </a:lnTo>
                  <a:lnTo>
                    <a:pt x="70792" y="176981"/>
                  </a:lnTo>
                  <a:lnTo>
                    <a:pt x="76691" y="247773"/>
                  </a:lnTo>
                  <a:lnTo>
                    <a:pt x="11798" y="430653"/>
                  </a:lnTo>
                  <a:lnTo>
                    <a:pt x="5899" y="519144"/>
                  </a:lnTo>
                  <a:lnTo>
                    <a:pt x="88490" y="1291959"/>
                  </a:lnTo>
                  <a:lnTo>
                    <a:pt x="0" y="1516135"/>
                  </a:lnTo>
                  <a:lnTo>
                    <a:pt x="53094" y="1799304"/>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AD72D8EE-F013-4F38-B266-27572F5D92B2}"/>
                </a:ext>
              </a:extLst>
            </p:cNvPr>
            <p:cNvSpPr/>
            <p:nvPr/>
          </p:nvSpPr>
          <p:spPr>
            <a:xfrm>
              <a:off x="6248846" y="5397641"/>
              <a:ext cx="393827" cy="543009"/>
            </a:xfrm>
            <a:custGeom>
              <a:avLst/>
              <a:gdLst>
                <a:gd name="connsiteX0" fmla="*/ 0 w 371660"/>
                <a:gd name="connsiteY0" fmla="*/ 0 h 501445"/>
                <a:gd name="connsiteX1" fmla="*/ 159283 w 371660"/>
                <a:gd name="connsiteY1" fmla="*/ 383458 h 501445"/>
                <a:gd name="connsiteX2" fmla="*/ 371660 w 371660"/>
                <a:gd name="connsiteY2" fmla="*/ 501445 h 501445"/>
                <a:gd name="connsiteX0" fmla="*/ 0 w 393827"/>
                <a:gd name="connsiteY0" fmla="*/ 0 h 543009"/>
                <a:gd name="connsiteX1" fmla="*/ 181450 w 393827"/>
                <a:gd name="connsiteY1" fmla="*/ 425022 h 543009"/>
                <a:gd name="connsiteX2" fmla="*/ 393827 w 393827"/>
                <a:gd name="connsiteY2" fmla="*/ 543009 h 543009"/>
              </a:gdLst>
              <a:ahLst/>
              <a:cxnLst>
                <a:cxn ang="0">
                  <a:pos x="connsiteX0" y="connsiteY0"/>
                </a:cxn>
                <a:cxn ang="0">
                  <a:pos x="connsiteX1" y="connsiteY1"/>
                </a:cxn>
                <a:cxn ang="0">
                  <a:pos x="connsiteX2" y="connsiteY2"/>
                </a:cxn>
              </a:cxnLst>
              <a:rect l="l" t="t" r="r" b="b"/>
              <a:pathLst>
                <a:path w="393827" h="543009">
                  <a:moveTo>
                    <a:pt x="0" y="0"/>
                  </a:moveTo>
                  <a:lnTo>
                    <a:pt x="181450" y="425022"/>
                  </a:lnTo>
                  <a:lnTo>
                    <a:pt x="393827" y="5430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69067CE3-FD41-49AD-B56D-24EE8AFECDC9}"/>
              </a:ext>
            </a:extLst>
          </p:cNvPr>
          <p:cNvSpPr txBox="1"/>
          <p:nvPr/>
        </p:nvSpPr>
        <p:spPr>
          <a:xfrm>
            <a:off x="7033846" y="828431"/>
            <a:ext cx="1969477" cy="523220"/>
          </a:xfrm>
          <a:prstGeom prst="rect">
            <a:avLst/>
          </a:prstGeom>
          <a:noFill/>
        </p:spPr>
        <p:txBody>
          <a:bodyPr wrap="square" rtlCol="0">
            <a:spAutoFit/>
          </a:bodyPr>
          <a:lstStyle/>
          <a:p>
            <a:pPr algn="ctr"/>
            <a:r>
              <a:rPr lang="en-US" sz="2800" dirty="0"/>
              <a:t>Sheep gate</a:t>
            </a:r>
          </a:p>
        </p:txBody>
      </p:sp>
      <p:cxnSp>
        <p:nvCxnSpPr>
          <p:cNvPr id="2049" name="Straight Arrow Connector 2048">
            <a:extLst>
              <a:ext uri="{FF2B5EF4-FFF2-40B4-BE49-F238E27FC236}">
                <a16:creationId xmlns:a16="http://schemas.microsoft.com/office/drawing/2014/main" id="{137C4141-A947-4BB2-B0C8-E46F8C804813}"/>
              </a:ext>
            </a:extLst>
          </p:cNvPr>
          <p:cNvCxnSpPr>
            <a:cxnSpLocks/>
          </p:cNvCxnSpPr>
          <p:nvPr/>
        </p:nvCxnSpPr>
        <p:spPr>
          <a:xfrm flipH="1">
            <a:off x="6830096" y="1352062"/>
            <a:ext cx="750828" cy="46385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06E6144-BFC2-4E39-87E5-EA243D20552D}"/>
              </a:ext>
            </a:extLst>
          </p:cNvPr>
          <p:cNvSpPr txBox="1"/>
          <p:nvPr/>
        </p:nvSpPr>
        <p:spPr>
          <a:xfrm>
            <a:off x="4962493" y="839164"/>
            <a:ext cx="1969477" cy="523220"/>
          </a:xfrm>
          <a:prstGeom prst="rect">
            <a:avLst/>
          </a:prstGeom>
          <a:noFill/>
        </p:spPr>
        <p:txBody>
          <a:bodyPr wrap="square" rtlCol="0">
            <a:spAutoFit/>
          </a:bodyPr>
          <a:lstStyle/>
          <a:p>
            <a:pPr algn="ctr"/>
            <a:r>
              <a:rPr lang="en-US" sz="2800" dirty="0"/>
              <a:t>Fish gate</a:t>
            </a:r>
          </a:p>
        </p:txBody>
      </p:sp>
      <p:cxnSp>
        <p:nvCxnSpPr>
          <p:cNvPr id="68" name="Straight Arrow Connector 67">
            <a:extLst>
              <a:ext uri="{FF2B5EF4-FFF2-40B4-BE49-F238E27FC236}">
                <a16:creationId xmlns:a16="http://schemas.microsoft.com/office/drawing/2014/main" id="{3A5BADB7-C137-4F94-9980-C414E756E170}"/>
              </a:ext>
            </a:extLst>
          </p:cNvPr>
          <p:cNvCxnSpPr>
            <a:cxnSpLocks/>
          </p:cNvCxnSpPr>
          <p:nvPr/>
        </p:nvCxnSpPr>
        <p:spPr>
          <a:xfrm flipH="1">
            <a:off x="5881352" y="1405725"/>
            <a:ext cx="57516" cy="504641"/>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27B2BD-86EB-4674-B99E-B4ED1CDEA930}"/>
              </a:ext>
            </a:extLst>
          </p:cNvPr>
          <p:cNvSpPr txBox="1"/>
          <p:nvPr/>
        </p:nvSpPr>
        <p:spPr>
          <a:xfrm>
            <a:off x="3267435" y="1168397"/>
            <a:ext cx="1969477" cy="523220"/>
          </a:xfrm>
          <a:prstGeom prst="rect">
            <a:avLst/>
          </a:prstGeom>
          <a:noFill/>
        </p:spPr>
        <p:txBody>
          <a:bodyPr wrap="square" rtlCol="0">
            <a:spAutoFit/>
          </a:bodyPr>
          <a:lstStyle/>
          <a:p>
            <a:pPr algn="ctr"/>
            <a:r>
              <a:rPr lang="en-US" sz="2800" dirty="0"/>
              <a:t>Old gate</a:t>
            </a:r>
          </a:p>
        </p:txBody>
      </p:sp>
      <p:cxnSp>
        <p:nvCxnSpPr>
          <p:cNvPr id="15" name="Straight Arrow Connector 14">
            <a:extLst>
              <a:ext uri="{FF2B5EF4-FFF2-40B4-BE49-F238E27FC236}">
                <a16:creationId xmlns:a16="http://schemas.microsoft.com/office/drawing/2014/main" id="{32BFF124-1B9A-49AD-917B-F1E56B689FFA}"/>
              </a:ext>
            </a:extLst>
          </p:cNvPr>
          <p:cNvCxnSpPr>
            <a:cxnSpLocks/>
          </p:cNvCxnSpPr>
          <p:nvPr/>
        </p:nvCxnSpPr>
        <p:spPr>
          <a:xfrm>
            <a:off x="4291550" y="1738630"/>
            <a:ext cx="796229" cy="410784"/>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0090BF-355A-4E79-A5A4-D8560DD40725}"/>
              </a:ext>
            </a:extLst>
          </p:cNvPr>
          <p:cNvCxnSpPr>
            <a:cxnSpLocks/>
          </p:cNvCxnSpPr>
          <p:nvPr/>
        </p:nvCxnSpPr>
        <p:spPr>
          <a:xfrm flipH="1">
            <a:off x="5936467" y="1951358"/>
            <a:ext cx="696616" cy="7604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1303FCE-F1D6-42A3-8970-C5754347356C}"/>
              </a:ext>
            </a:extLst>
          </p:cNvPr>
          <p:cNvCxnSpPr>
            <a:cxnSpLocks/>
          </p:cNvCxnSpPr>
          <p:nvPr/>
        </p:nvCxnSpPr>
        <p:spPr>
          <a:xfrm flipH="1">
            <a:off x="5240867" y="2064247"/>
            <a:ext cx="562483" cy="1653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0BF8C01-2DA1-4A6B-8011-0C48ADCDED59}"/>
              </a:ext>
            </a:extLst>
          </p:cNvPr>
          <p:cNvSpPr/>
          <p:nvPr/>
        </p:nvSpPr>
        <p:spPr>
          <a:xfrm rot="20387480">
            <a:off x="5776369" y="1979240"/>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130278-299F-4853-95E5-99256823D84F}"/>
              </a:ext>
            </a:extLst>
          </p:cNvPr>
          <p:cNvSpPr/>
          <p:nvPr/>
        </p:nvSpPr>
        <p:spPr>
          <a:xfrm rot="20511930">
            <a:off x="5084045" y="2192753"/>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AD0724-FFBC-4ACB-9B8A-6AFD3B1E2DA8}"/>
              </a:ext>
            </a:extLst>
          </p:cNvPr>
          <p:cNvSpPr/>
          <p:nvPr/>
        </p:nvSpPr>
        <p:spPr>
          <a:xfrm rot="21295420">
            <a:off x="6632759" y="1867358"/>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878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049"/>
                                        </p:tgtEl>
                                        <p:attrNameLst>
                                          <p:attrName>style.visibility</p:attrName>
                                        </p:attrNameLst>
                                      </p:cBhvr>
                                      <p:to>
                                        <p:strVal val="visible"/>
                                      </p:to>
                                    </p:set>
                                    <p:animEffect transition="in" filter="fade">
                                      <p:cBhvr>
                                        <p:cTn id="13" dur="500"/>
                                        <p:tgtEl>
                                          <p:spTgt spid="20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right)">
                                      <p:cBhvr>
                                        <p:cTn id="32" dur="1000"/>
                                        <p:tgtEl>
                                          <p:spTgt spid="4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7" grpId="0"/>
      <p:bldP spid="14" grpId="0"/>
      <p:bldP spid="66" grpId="0" animBg="1"/>
      <p:bldP spid="1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pic>
        <p:nvPicPr>
          <p:cNvPr id="6" name="Picture 5">
            <a:extLst>
              <a:ext uri="{FF2B5EF4-FFF2-40B4-BE49-F238E27FC236}">
                <a16:creationId xmlns:a16="http://schemas.microsoft.com/office/drawing/2014/main" id="{3C05BAA0-B405-402B-BF48-D7F7A0449379}"/>
              </a:ext>
            </a:extLst>
          </p:cNvPr>
          <p:cNvPicPr>
            <a:picLocks noChangeAspect="1"/>
          </p:cNvPicPr>
          <p:nvPr/>
        </p:nvPicPr>
        <p:blipFill rotWithShape="1">
          <a:blip r:embed="rId3">
            <a:extLst>
              <a:ext uri="{28A0092B-C50C-407E-A947-70E740481C1C}">
                <a14:useLocalDpi xmlns:a14="http://schemas.microsoft.com/office/drawing/2010/main" val="0"/>
              </a:ext>
            </a:extLst>
          </a:blip>
          <a:srcRect l="12000" t="22305" r="25928" b="20849"/>
          <a:stretch/>
        </p:blipFill>
        <p:spPr>
          <a:xfrm rot="21390617">
            <a:off x="1892186" y="1554952"/>
            <a:ext cx="7350508" cy="4294384"/>
          </a:xfrm>
          <a:prstGeom prst="rect">
            <a:avLst/>
          </a:prstGeom>
          <a:solidFill>
            <a:srgbClr val="376092">
              <a:alpha val="50196"/>
            </a:srgbClr>
          </a:solidFill>
          <a:effectLst/>
        </p:spPr>
      </p:pic>
      <p:sp>
        <p:nvSpPr>
          <p:cNvPr id="10" name="TextBox 9">
            <a:extLst>
              <a:ext uri="{FF2B5EF4-FFF2-40B4-BE49-F238E27FC236}">
                <a16:creationId xmlns:a16="http://schemas.microsoft.com/office/drawing/2014/main" id="{4BD09B73-35B3-4A0C-80C7-35DBFA076B00}"/>
              </a:ext>
            </a:extLst>
          </p:cNvPr>
          <p:cNvSpPr txBox="1"/>
          <p:nvPr/>
        </p:nvSpPr>
        <p:spPr>
          <a:xfrm rot="21558114">
            <a:off x="6712888" y="4668511"/>
            <a:ext cx="148850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itchFamily="34" charset="0"/>
                <a:cs typeface="Arial" pitchFamily="34" charset="0"/>
              </a:rPr>
              <a:t>Shushan</a:t>
            </a:r>
          </a:p>
        </p:txBody>
      </p:sp>
      <p:sp>
        <p:nvSpPr>
          <p:cNvPr id="14" name="TextBox 13">
            <a:extLst>
              <a:ext uri="{FF2B5EF4-FFF2-40B4-BE49-F238E27FC236}">
                <a16:creationId xmlns:a16="http://schemas.microsoft.com/office/drawing/2014/main" id="{69529E9B-8684-46CA-9227-91CE5A7DD0DE}"/>
              </a:ext>
            </a:extLst>
          </p:cNvPr>
          <p:cNvSpPr txBox="1"/>
          <p:nvPr/>
        </p:nvSpPr>
        <p:spPr>
          <a:xfrm rot="21558114">
            <a:off x="2645240" y="4800363"/>
            <a:ext cx="1637355"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itchFamily="34" charset="0"/>
                <a:cs typeface="Arial" pitchFamily="34" charset="0"/>
              </a:rPr>
              <a:t>Jerusalem</a:t>
            </a:r>
          </a:p>
        </p:txBody>
      </p:sp>
      <p:sp>
        <p:nvSpPr>
          <p:cNvPr id="15" name="Freeform: Shape 14">
            <a:extLst>
              <a:ext uri="{FF2B5EF4-FFF2-40B4-BE49-F238E27FC236}">
                <a16:creationId xmlns:a16="http://schemas.microsoft.com/office/drawing/2014/main" id="{D7351C5B-A1B4-44AC-B193-50E56C04CD35}"/>
              </a:ext>
            </a:extLst>
          </p:cNvPr>
          <p:cNvSpPr/>
          <p:nvPr/>
        </p:nvSpPr>
        <p:spPr>
          <a:xfrm>
            <a:off x="3544584" y="3292867"/>
            <a:ext cx="3714108" cy="1417834"/>
          </a:xfrm>
          <a:custGeom>
            <a:avLst/>
            <a:gdLst>
              <a:gd name="connsiteX0" fmla="*/ 3714108 w 3714108"/>
              <a:gd name="connsiteY0" fmla="*/ 1273996 h 1417834"/>
              <a:gd name="connsiteX1" fmla="*/ 3369924 w 3714108"/>
              <a:gd name="connsiteY1" fmla="*/ 1217488 h 1417834"/>
              <a:gd name="connsiteX2" fmla="*/ 2820256 w 3714108"/>
              <a:gd name="connsiteY2" fmla="*/ 1109609 h 1417834"/>
              <a:gd name="connsiteX3" fmla="*/ 2414427 w 3714108"/>
              <a:gd name="connsiteY3" fmla="*/ 955497 h 1417834"/>
              <a:gd name="connsiteX4" fmla="*/ 2044558 w 3714108"/>
              <a:gd name="connsiteY4" fmla="*/ 734603 h 1417834"/>
              <a:gd name="connsiteX5" fmla="*/ 1833937 w 3714108"/>
              <a:gd name="connsiteY5" fmla="*/ 518845 h 1417834"/>
              <a:gd name="connsiteX6" fmla="*/ 1649003 w 3714108"/>
              <a:gd name="connsiteY6" fmla="*/ 308225 h 1417834"/>
              <a:gd name="connsiteX7" fmla="*/ 1294544 w 3714108"/>
              <a:gd name="connsiteY7" fmla="*/ 107879 h 1417834"/>
              <a:gd name="connsiteX8" fmla="*/ 1001731 w 3714108"/>
              <a:gd name="connsiteY8" fmla="*/ 0 h 1417834"/>
              <a:gd name="connsiteX9" fmla="*/ 636998 w 3714108"/>
              <a:gd name="connsiteY9" fmla="*/ 107879 h 1417834"/>
              <a:gd name="connsiteX10" fmla="*/ 477749 w 3714108"/>
              <a:gd name="connsiteY10" fmla="*/ 344185 h 1417834"/>
              <a:gd name="connsiteX11" fmla="*/ 380144 w 3714108"/>
              <a:gd name="connsiteY11" fmla="*/ 554805 h 1417834"/>
              <a:gd name="connsiteX12" fmla="*/ 323636 w 3714108"/>
              <a:gd name="connsiteY12" fmla="*/ 750014 h 1417834"/>
              <a:gd name="connsiteX13" fmla="*/ 205483 w 3714108"/>
              <a:gd name="connsiteY13" fmla="*/ 996594 h 1417834"/>
              <a:gd name="connsiteX14" fmla="*/ 123290 w 3714108"/>
              <a:gd name="connsiteY14" fmla="*/ 1135295 h 1417834"/>
              <a:gd name="connsiteX15" fmla="*/ 77056 w 3714108"/>
              <a:gd name="connsiteY15" fmla="*/ 1258585 h 1417834"/>
              <a:gd name="connsiteX16" fmla="*/ 0 w 3714108"/>
              <a:gd name="connsiteY16" fmla="*/ 1417834 h 141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4108" h="1417834">
                <a:moveTo>
                  <a:pt x="3714108" y="1273996"/>
                </a:moveTo>
                <a:cubicBezTo>
                  <a:pt x="3616503" y="1259441"/>
                  <a:pt x="3518899" y="1244886"/>
                  <a:pt x="3369924" y="1217488"/>
                </a:cubicBezTo>
                <a:cubicBezTo>
                  <a:pt x="3220949" y="1190090"/>
                  <a:pt x="2979505" y="1153274"/>
                  <a:pt x="2820256" y="1109609"/>
                </a:cubicBezTo>
                <a:cubicBezTo>
                  <a:pt x="2661006" y="1065944"/>
                  <a:pt x="2543710" y="1017998"/>
                  <a:pt x="2414427" y="955497"/>
                </a:cubicBezTo>
                <a:cubicBezTo>
                  <a:pt x="2285144" y="892996"/>
                  <a:pt x="2141306" y="807378"/>
                  <a:pt x="2044558" y="734603"/>
                </a:cubicBezTo>
                <a:cubicBezTo>
                  <a:pt x="1947810" y="661828"/>
                  <a:pt x="1899863" y="589908"/>
                  <a:pt x="1833937" y="518845"/>
                </a:cubicBezTo>
                <a:cubicBezTo>
                  <a:pt x="1768011" y="447782"/>
                  <a:pt x="1738902" y="376719"/>
                  <a:pt x="1649003" y="308225"/>
                </a:cubicBezTo>
                <a:cubicBezTo>
                  <a:pt x="1559104" y="239731"/>
                  <a:pt x="1402423" y="159250"/>
                  <a:pt x="1294544" y="107879"/>
                </a:cubicBezTo>
                <a:cubicBezTo>
                  <a:pt x="1186665" y="56508"/>
                  <a:pt x="1111322" y="0"/>
                  <a:pt x="1001731" y="0"/>
                </a:cubicBezTo>
                <a:cubicBezTo>
                  <a:pt x="892140" y="0"/>
                  <a:pt x="724328" y="50515"/>
                  <a:pt x="636998" y="107879"/>
                </a:cubicBezTo>
                <a:cubicBezTo>
                  <a:pt x="549668" y="165243"/>
                  <a:pt x="520558" y="269697"/>
                  <a:pt x="477749" y="344185"/>
                </a:cubicBezTo>
                <a:cubicBezTo>
                  <a:pt x="434940" y="418673"/>
                  <a:pt x="405829" y="487167"/>
                  <a:pt x="380144" y="554805"/>
                </a:cubicBezTo>
                <a:cubicBezTo>
                  <a:pt x="354458" y="622443"/>
                  <a:pt x="352746" y="676383"/>
                  <a:pt x="323636" y="750014"/>
                </a:cubicBezTo>
                <a:cubicBezTo>
                  <a:pt x="294526" y="823645"/>
                  <a:pt x="238874" y="932380"/>
                  <a:pt x="205483" y="996594"/>
                </a:cubicBezTo>
                <a:cubicBezTo>
                  <a:pt x="172092" y="1060807"/>
                  <a:pt x="144694" y="1091630"/>
                  <a:pt x="123290" y="1135295"/>
                </a:cubicBezTo>
                <a:cubicBezTo>
                  <a:pt x="101886" y="1178960"/>
                  <a:pt x="97604" y="1211495"/>
                  <a:pt x="77056" y="1258585"/>
                </a:cubicBezTo>
                <a:cubicBezTo>
                  <a:pt x="56508" y="1305675"/>
                  <a:pt x="28254" y="1361754"/>
                  <a:pt x="0" y="1417834"/>
                </a:cubicBezTo>
              </a:path>
            </a:pathLst>
          </a:custGeom>
          <a:noFill/>
          <a:ln w="28575">
            <a:solidFill>
              <a:schemeClr val="bg1"/>
            </a:solidFill>
            <a:prstDash val="sysDash"/>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2F76DBC-4452-4FF9-AECC-CA753DDBC7AA}"/>
              </a:ext>
            </a:extLst>
          </p:cNvPr>
          <p:cNvSpPr/>
          <p:nvPr/>
        </p:nvSpPr>
        <p:spPr>
          <a:xfrm rot="21558114">
            <a:off x="3468614" y="4650992"/>
            <a:ext cx="163341" cy="163341"/>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2DA67189-51EB-4BD2-8506-977ED328485C}"/>
              </a:ext>
            </a:extLst>
          </p:cNvPr>
          <p:cNvSpPr/>
          <p:nvPr/>
        </p:nvSpPr>
        <p:spPr>
          <a:xfrm rot="21558114">
            <a:off x="7282038" y="4529414"/>
            <a:ext cx="163341" cy="163341"/>
          </a:xfrm>
          <a:prstGeom prst="ellipse">
            <a:avLst/>
          </a:prstGeom>
          <a:solidFill>
            <a:schemeClr val="tx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8C01B3AA-F1D6-45A8-ABCA-E6C4F97E9B15}"/>
              </a:ext>
            </a:extLst>
          </p:cNvPr>
          <p:cNvSpPr txBox="1"/>
          <p:nvPr/>
        </p:nvSpPr>
        <p:spPr>
          <a:xfrm rot="2036525">
            <a:off x="4733088" y="4039066"/>
            <a:ext cx="1466851" cy="286536"/>
          </a:xfrm>
          <a:prstGeom prst="rect">
            <a:avLst/>
          </a:prstGeom>
          <a:noFill/>
        </p:spPr>
        <p:txBody>
          <a:bodyPr wrap="square" rtlCol="0">
            <a:prstTxWarp prst="textChevronInverted">
              <a:avLst>
                <a:gd name="adj" fmla="val 62213"/>
              </a:avLst>
            </a:prstTxWarp>
            <a:spAutoFit/>
          </a:bodyPr>
          <a:lstStyle/>
          <a:p>
            <a:pPr algn="ctr"/>
            <a:r>
              <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&lt; 800 miles</a:t>
            </a:r>
          </a:p>
        </p:txBody>
      </p:sp>
    </p:spTree>
    <p:extLst>
      <p:ext uri="{BB962C8B-B14F-4D97-AF65-F5344CB8AC3E}">
        <p14:creationId xmlns:p14="http://schemas.microsoft.com/office/powerpoint/2010/main" val="2870301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100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animBg="1"/>
      <p:bldP spid="13" grpId="0" animBg="1"/>
      <p:bldP spid="9"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2862322"/>
          </a:xfrm>
          <a:prstGeom prst="rect">
            <a:avLst/>
          </a:prstGeom>
          <a:noFill/>
        </p:spPr>
        <p:txBody>
          <a:bodyPr wrap="square" rtlCol="0">
            <a:spAutoFit/>
          </a:bodyPr>
          <a:lstStyle/>
          <a:p>
            <a:r>
              <a:rPr lang="en-US" sz="3600" dirty="0"/>
              <a:t>Jer. 6:16a ~ </a:t>
            </a:r>
            <a:r>
              <a:rPr lang="en-US" sz="3600" dirty="0">
                <a:solidFill>
                  <a:srgbClr val="FFFF00"/>
                </a:solidFill>
              </a:rPr>
              <a:t>Thus says the </a:t>
            </a:r>
            <a:r>
              <a:rPr lang="en-US" sz="3600" cap="small" dirty="0">
                <a:solidFill>
                  <a:srgbClr val="FFFF00"/>
                </a:solidFill>
              </a:rPr>
              <a:t>Lord</a:t>
            </a:r>
            <a:r>
              <a:rPr lang="en-US" sz="3600" dirty="0">
                <a:solidFill>
                  <a:srgbClr val="FFFF00"/>
                </a:solidFill>
              </a:rPr>
              <a:t>:</a:t>
            </a:r>
          </a:p>
          <a:p>
            <a:r>
              <a:rPr lang="en-US" sz="3600" dirty="0">
                <a:solidFill>
                  <a:srgbClr val="FFFF00"/>
                </a:solidFill>
              </a:rPr>
              <a:t>“Stand in the ways and see,</a:t>
            </a:r>
          </a:p>
          <a:p>
            <a:r>
              <a:rPr lang="en-US" sz="3600" dirty="0">
                <a:solidFill>
                  <a:srgbClr val="FFFF00"/>
                </a:solidFill>
              </a:rPr>
              <a:t>And ask for the old paths, where the good way </a:t>
            </a:r>
            <a:r>
              <a:rPr lang="en-US" sz="3600" i="1" dirty="0">
                <a:solidFill>
                  <a:srgbClr val="FFFF00"/>
                </a:solidFill>
              </a:rPr>
              <a:t>is,</a:t>
            </a:r>
            <a:endParaRPr lang="en-US" sz="3600" dirty="0">
              <a:solidFill>
                <a:srgbClr val="FFFF00"/>
              </a:solidFill>
            </a:endParaRPr>
          </a:p>
          <a:p>
            <a:r>
              <a:rPr lang="en-US" sz="3600" dirty="0">
                <a:solidFill>
                  <a:srgbClr val="FFFF00"/>
                </a:solidFill>
              </a:rPr>
              <a:t>And walk in it;</a:t>
            </a:r>
          </a:p>
          <a:p>
            <a:r>
              <a:rPr lang="en-US" sz="3600" dirty="0">
                <a:solidFill>
                  <a:srgbClr val="FFFF00"/>
                </a:solidFill>
              </a:rPr>
              <a:t>Then you will find rest for your souls.”</a:t>
            </a:r>
          </a:p>
        </p:txBody>
      </p:sp>
    </p:spTree>
    <p:extLst>
      <p:ext uri="{BB962C8B-B14F-4D97-AF65-F5344CB8AC3E}">
        <p14:creationId xmlns:p14="http://schemas.microsoft.com/office/powerpoint/2010/main" val="2949245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609004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grpSp>
        <p:nvGrpSpPr>
          <p:cNvPr id="23" name="Group 22">
            <a:extLst>
              <a:ext uri="{FF2B5EF4-FFF2-40B4-BE49-F238E27FC236}">
                <a16:creationId xmlns:a16="http://schemas.microsoft.com/office/drawing/2014/main" id="{5FA8A252-AA35-448C-8FEE-F140D1124B4F}"/>
              </a:ext>
            </a:extLst>
          </p:cNvPr>
          <p:cNvGrpSpPr/>
          <p:nvPr/>
        </p:nvGrpSpPr>
        <p:grpSpPr>
          <a:xfrm>
            <a:off x="5026250" y="1923190"/>
            <a:ext cx="2129667" cy="4271133"/>
            <a:chOff x="5026250" y="1923190"/>
            <a:chExt cx="2129667" cy="4271133"/>
          </a:xfrm>
        </p:grpSpPr>
        <p:sp>
          <p:nvSpPr>
            <p:cNvPr id="2" name="Freeform: Shape 1">
              <a:extLst>
                <a:ext uri="{FF2B5EF4-FFF2-40B4-BE49-F238E27FC236}">
                  <a16:creationId xmlns:a16="http://schemas.microsoft.com/office/drawing/2014/main" id="{E2949F0E-FC38-44D2-9E16-DF4C79FAC7CC}"/>
                </a:ext>
              </a:extLst>
            </p:cNvPr>
            <p:cNvSpPr/>
            <p:nvPr/>
          </p:nvSpPr>
          <p:spPr>
            <a:xfrm>
              <a:off x="5026250" y="1923190"/>
              <a:ext cx="2129667" cy="4271133"/>
            </a:xfrm>
            <a:custGeom>
              <a:avLst/>
              <a:gdLst>
                <a:gd name="connsiteX0" fmla="*/ 1463040 w 2129667"/>
                <a:gd name="connsiteY0" fmla="*/ 4271133 h 4271133"/>
                <a:gd name="connsiteX1" fmla="*/ 1881895 w 2129667"/>
                <a:gd name="connsiteY1" fmla="*/ 3557311 h 4271133"/>
                <a:gd name="connsiteX2" fmla="*/ 1958586 w 2129667"/>
                <a:gd name="connsiteY2" fmla="*/ 2778596 h 4271133"/>
                <a:gd name="connsiteX3" fmla="*/ 1775706 w 2129667"/>
                <a:gd name="connsiteY3" fmla="*/ 2212258 h 4271133"/>
                <a:gd name="connsiteX4" fmla="*/ 2082473 w 2129667"/>
                <a:gd name="connsiteY4" fmla="*/ 1262462 h 4271133"/>
                <a:gd name="connsiteX5" fmla="*/ 2088372 w 2129667"/>
                <a:gd name="connsiteY5" fmla="*/ 554539 h 4271133"/>
                <a:gd name="connsiteX6" fmla="*/ 2129667 w 2129667"/>
                <a:gd name="connsiteY6" fmla="*/ 395256 h 4271133"/>
                <a:gd name="connsiteX7" fmla="*/ 1899593 w 2129667"/>
                <a:gd name="connsiteY7" fmla="*/ 0 h 4271133"/>
                <a:gd name="connsiteX8" fmla="*/ 937998 w 2129667"/>
                <a:gd name="connsiteY8" fmla="*/ 94389 h 4271133"/>
                <a:gd name="connsiteX9" fmla="*/ 0 w 2129667"/>
                <a:gd name="connsiteY9" fmla="*/ 377558 h 4271133"/>
                <a:gd name="connsiteX10" fmla="*/ 117987 w 2129667"/>
                <a:gd name="connsiteY10" fmla="*/ 1327355 h 4271133"/>
                <a:gd name="connsiteX11" fmla="*/ 808212 w 2129667"/>
                <a:gd name="connsiteY11" fmla="*/ 1817001 h 4271133"/>
                <a:gd name="connsiteX12" fmla="*/ 1138576 w 2129667"/>
                <a:gd name="connsiteY12" fmla="*/ 2259453 h 4271133"/>
                <a:gd name="connsiteX13" fmla="*/ 1350953 w 2129667"/>
                <a:gd name="connsiteY13" fmla="*/ 2353842 h 4271133"/>
                <a:gd name="connsiteX14" fmla="*/ 1333255 w 2129667"/>
                <a:gd name="connsiteY14" fmla="*/ 2513125 h 4271133"/>
                <a:gd name="connsiteX15" fmla="*/ 1286060 w 2129667"/>
                <a:gd name="connsiteY15" fmla="*/ 2619313 h 4271133"/>
                <a:gd name="connsiteX16" fmla="*/ 1297858 w 2129667"/>
                <a:gd name="connsiteY16" fmla="*/ 2684206 h 4271133"/>
                <a:gd name="connsiteX17" fmla="*/ 1256563 w 2129667"/>
                <a:gd name="connsiteY17" fmla="*/ 2737300 h 4271133"/>
                <a:gd name="connsiteX18" fmla="*/ 1280160 w 2129667"/>
                <a:gd name="connsiteY18" fmla="*/ 2784495 h 4271133"/>
                <a:gd name="connsiteX19" fmla="*/ 1221167 w 2129667"/>
                <a:gd name="connsiteY19" fmla="*/ 2861187 h 4271133"/>
                <a:gd name="connsiteX20" fmla="*/ 1256563 w 2129667"/>
                <a:gd name="connsiteY20" fmla="*/ 2937878 h 4271133"/>
                <a:gd name="connsiteX21" fmla="*/ 1209368 w 2129667"/>
                <a:gd name="connsiteY21" fmla="*/ 3020469 h 4271133"/>
                <a:gd name="connsiteX22" fmla="*/ 1191670 w 2129667"/>
                <a:gd name="connsiteY22" fmla="*/ 3167953 h 4271133"/>
                <a:gd name="connsiteX23" fmla="*/ 1227066 w 2129667"/>
                <a:gd name="connsiteY23" fmla="*/ 3297739 h 4271133"/>
                <a:gd name="connsiteX24" fmla="*/ 1221167 w 2129667"/>
                <a:gd name="connsiteY24" fmla="*/ 3480619 h 4271133"/>
                <a:gd name="connsiteX25" fmla="*/ 1032387 w 2129667"/>
                <a:gd name="connsiteY25" fmla="*/ 3510116 h 4271133"/>
                <a:gd name="connsiteX26" fmla="*/ 1150375 w 2129667"/>
                <a:gd name="connsiteY26" fmla="*/ 4058756 h 4271133"/>
                <a:gd name="connsiteX27" fmla="*/ 1463040 w 2129667"/>
                <a:gd name="connsiteY27" fmla="*/ 4271133 h 42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667" h="4271133">
                  <a:moveTo>
                    <a:pt x="1463040" y="4271133"/>
                  </a:moveTo>
                  <a:lnTo>
                    <a:pt x="1881895" y="3557311"/>
                  </a:lnTo>
                  <a:lnTo>
                    <a:pt x="1958586" y="2778596"/>
                  </a:lnTo>
                  <a:lnTo>
                    <a:pt x="1775706" y="2212258"/>
                  </a:lnTo>
                  <a:lnTo>
                    <a:pt x="2082473" y="1262462"/>
                  </a:lnTo>
                  <a:cubicBezTo>
                    <a:pt x="2084439" y="1026488"/>
                    <a:pt x="2086406" y="790513"/>
                    <a:pt x="2088372" y="554539"/>
                  </a:cubicBezTo>
                  <a:lnTo>
                    <a:pt x="2129667" y="395256"/>
                  </a:lnTo>
                  <a:lnTo>
                    <a:pt x="1899593" y="0"/>
                  </a:lnTo>
                  <a:lnTo>
                    <a:pt x="937998" y="94389"/>
                  </a:lnTo>
                  <a:lnTo>
                    <a:pt x="0" y="377558"/>
                  </a:lnTo>
                  <a:lnTo>
                    <a:pt x="117987" y="1327355"/>
                  </a:lnTo>
                  <a:lnTo>
                    <a:pt x="808212" y="1817001"/>
                  </a:lnTo>
                  <a:lnTo>
                    <a:pt x="1138576" y="2259453"/>
                  </a:lnTo>
                  <a:lnTo>
                    <a:pt x="1350953" y="2353842"/>
                  </a:lnTo>
                  <a:lnTo>
                    <a:pt x="1333255" y="2513125"/>
                  </a:lnTo>
                  <a:lnTo>
                    <a:pt x="1286060" y="2619313"/>
                  </a:lnTo>
                  <a:lnTo>
                    <a:pt x="1297858" y="2684206"/>
                  </a:lnTo>
                  <a:lnTo>
                    <a:pt x="1256563" y="2737300"/>
                  </a:lnTo>
                  <a:lnTo>
                    <a:pt x="1280160" y="2784495"/>
                  </a:lnTo>
                  <a:lnTo>
                    <a:pt x="1221167" y="2861187"/>
                  </a:lnTo>
                  <a:lnTo>
                    <a:pt x="1256563" y="2937878"/>
                  </a:lnTo>
                  <a:lnTo>
                    <a:pt x="1209368" y="3020469"/>
                  </a:lnTo>
                  <a:lnTo>
                    <a:pt x="1191670" y="3167953"/>
                  </a:lnTo>
                  <a:lnTo>
                    <a:pt x="1227066" y="3297739"/>
                  </a:lnTo>
                  <a:lnTo>
                    <a:pt x="1221167" y="3480619"/>
                  </a:lnTo>
                  <a:lnTo>
                    <a:pt x="1032387" y="3510116"/>
                  </a:lnTo>
                  <a:lnTo>
                    <a:pt x="1150375" y="4058756"/>
                  </a:lnTo>
                  <a:lnTo>
                    <a:pt x="1463040" y="4271133"/>
                  </a:ln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6851361A-8C32-47AD-B8E2-592C1B9359C6}"/>
                </a:ext>
              </a:extLst>
            </p:cNvPr>
            <p:cNvSpPr/>
            <p:nvPr/>
          </p:nvSpPr>
          <p:spPr>
            <a:xfrm>
              <a:off x="6577781" y="4147246"/>
              <a:ext cx="259571" cy="1799304"/>
            </a:xfrm>
            <a:custGeom>
              <a:avLst/>
              <a:gdLst>
                <a:gd name="connsiteX0" fmla="*/ 259571 w 259571"/>
                <a:gd name="connsiteY0" fmla="*/ 0 h 1799304"/>
                <a:gd name="connsiteX1" fmla="*/ 141584 w 259571"/>
                <a:gd name="connsiteY1" fmla="*/ 41296 h 1799304"/>
                <a:gd name="connsiteX2" fmla="*/ 70792 w 259571"/>
                <a:gd name="connsiteY2" fmla="*/ 176981 h 1799304"/>
                <a:gd name="connsiteX3" fmla="*/ 76691 w 259571"/>
                <a:gd name="connsiteY3" fmla="*/ 247773 h 1799304"/>
                <a:gd name="connsiteX4" fmla="*/ 11798 w 259571"/>
                <a:gd name="connsiteY4" fmla="*/ 430653 h 1799304"/>
                <a:gd name="connsiteX5" fmla="*/ 5899 w 259571"/>
                <a:gd name="connsiteY5" fmla="*/ 519144 h 1799304"/>
                <a:gd name="connsiteX6" fmla="*/ 88490 w 259571"/>
                <a:gd name="connsiteY6" fmla="*/ 1291959 h 1799304"/>
                <a:gd name="connsiteX7" fmla="*/ 0 w 259571"/>
                <a:gd name="connsiteY7" fmla="*/ 1516135 h 1799304"/>
                <a:gd name="connsiteX8" fmla="*/ 53094 w 259571"/>
                <a:gd name="connsiteY8" fmla="*/ 1799304 h 179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571" h="1799304">
                  <a:moveTo>
                    <a:pt x="259571" y="0"/>
                  </a:moveTo>
                  <a:lnTo>
                    <a:pt x="141584" y="41296"/>
                  </a:lnTo>
                  <a:lnTo>
                    <a:pt x="70792" y="176981"/>
                  </a:lnTo>
                  <a:lnTo>
                    <a:pt x="76691" y="247773"/>
                  </a:lnTo>
                  <a:lnTo>
                    <a:pt x="11798" y="430653"/>
                  </a:lnTo>
                  <a:lnTo>
                    <a:pt x="5899" y="519144"/>
                  </a:lnTo>
                  <a:lnTo>
                    <a:pt x="88490" y="1291959"/>
                  </a:lnTo>
                  <a:lnTo>
                    <a:pt x="0" y="1516135"/>
                  </a:lnTo>
                  <a:lnTo>
                    <a:pt x="53094" y="1799304"/>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AD72D8EE-F013-4F38-B266-27572F5D92B2}"/>
                </a:ext>
              </a:extLst>
            </p:cNvPr>
            <p:cNvSpPr/>
            <p:nvPr/>
          </p:nvSpPr>
          <p:spPr>
            <a:xfrm>
              <a:off x="6248846" y="5397641"/>
              <a:ext cx="393827" cy="543009"/>
            </a:xfrm>
            <a:custGeom>
              <a:avLst/>
              <a:gdLst>
                <a:gd name="connsiteX0" fmla="*/ 0 w 371660"/>
                <a:gd name="connsiteY0" fmla="*/ 0 h 501445"/>
                <a:gd name="connsiteX1" fmla="*/ 159283 w 371660"/>
                <a:gd name="connsiteY1" fmla="*/ 383458 h 501445"/>
                <a:gd name="connsiteX2" fmla="*/ 371660 w 371660"/>
                <a:gd name="connsiteY2" fmla="*/ 501445 h 501445"/>
                <a:gd name="connsiteX0" fmla="*/ 0 w 393827"/>
                <a:gd name="connsiteY0" fmla="*/ 0 h 543009"/>
                <a:gd name="connsiteX1" fmla="*/ 181450 w 393827"/>
                <a:gd name="connsiteY1" fmla="*/ 425022 h 543009"/>
                <a:gd name="connsiteX2" fmla="*/ 393827 w 393827"/>
                <a:gd name="connsiteY2" fmla="*/ 543009 h 543009"/>
              </a:gdLst>
              <a:ahLst/>
              <a:cxnLst>
                <a:cxn ang="0">
                  <a:pos x="connsiteX0" y="connsiteY0"/>
                </a:cxn>
                <a:cxn ang="0">
                  <a:pos x="connsiteX1" y="connsiteY1"/>
                </a:cxn>
                <a:cxn ang="0">
                  <a:pos x="connsiteX2" y="connsiteY2"/>
                </a:cxn>
              </a:cxnLst>
              <a:rect l="l" t="t" r="r" b="b"/>
              <a:pathLst>
                <a:path w="393827" h="543009">
                  <a:moveTo>
                    <a:pt x="0" y="0"/>
                  </a:moveTo>
                  <a:lnTo>
                    <a:pt x="181450" y="425022"/>
                  </a:lnTo>
                  <a:lnTo>
                    <a:pt x="393827" y="5430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69067CE3-FD41-49AD-B56D-24EE8AFECDC9}"/>
              </a:ext>
            </a:extLst>
          </p:cNvPr>
          <p:cNvSpPr txBox="1"/>
          <p:nvPr/>
        </p:nvSpPr>
        <p:spPr>
          <a:xfrm>
            <a:off x="7033846" y="828431"/>
            <a:ext cx="1969477" cy="523220"/>
          </a:xfrm>
          <a:prstGeom prst="rect">
            <a:avLst/>
          </a:prstGeom>
          <a:noFill/>
        </p:spPr>
        <p:txBody>
          <a:bodyPr wrap="square" rtlCol="0">
            <a:spAutoFit/>
          </a:bodyPr>
          <a:lstStyle/>
          <a:p>
            <a:pPr algn="ctr"/>
            <a:r>
              <a:rPr lang="en-US" sz="2800" dirty="0"/>
              <a:t>Sheep gate</a:t>
            </a:r>
          </a:p>
        </p:txBody>
      </p:sp>
      <p:cxnSp>
        <p:nvCxnSpPr>
          <p:cNvPr id="2049" name="Straight Arrow Connector 2048">
            <a:extLst>
              <a:ext uri="{FF2B5EF4-FFF2-40B4-BE49-F238E27FC236}">
                <a16:creationId xmlns:a16="http://schemas.microsoft.com/office/drawing/2014/main" id="{137C4141-A947-4BB2-B0C8-E46F8C804813}"/>
              </a:ext>
            </a:extLst>
          </p:cNvPr>
          <p:cNvCxnSpPr>
            <a:cxnSpLocks/>
          </p:cNvCxnSpPr>
          <p:nvPr/>
        </p:nvCxnSpPr>
        <p:spPr>
          <a:xfrm flipH="1">
            <a:off x="6830096" y="1352062"/>
            <a:ext cx="750828" cy="46385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06E6144-BFC2-4E39-87E5-EA243D20552D}"/>
              </a:ext>
            </a:extLst>
          </p:cNvPr>
          <p:cNvSpPr txBox="1"/>
          <p:nvPr/>
        </p:nvSpPr>
        <p:spPr>
          <a:xfrm>
            <a:off x="4962493" y="839164"/>
            <a:ext cx="1969477" cy="523220"/>
          </a:xfrm>
          <a:prstGeom prst="rect">
            <a:avLst/>
          </a:prstGeom>
          <a:noFill/>
        </p:spPr>
        <p:txBody>
          <a:bodyPr wrap="square" rtlCol="0">
            <a:spAutoFit/>
          </a:bodyPr>
          <a:lstStyle/>
          <a:p>
            <a:pPr algn="ctr"/>
            <a:r>
              <a:rPr lang="en-US" sz="2800" dirty="0"/>
              <a:t>Fish gate</a:t>
            </a:r>
          </a:p>
        </p:txBody>
      </p:sp>
      <p:cxnSp>
        <p:nvCxnSpPr>
          <p:cNvPr id="68" name="Straight Arrow Connector 67">
            <a:extLst>
              <a:ext uri="{FF2B5EF4-FFF2-40B4-BE49-F238E27FC236}">
                <a16:creationId xmlns:a16="http://schemas.microsoft.com/office/drawing/2014/main" id="{3A5BADB7-C137-4F94-9980-C414E756E170}"/>
              </a:ext>
            </a:extLst>
          </p:cNvPr>
          <p:cNvCxnSpPr>
            <a:cxnSpLocks/>
          </p:cNvCxnSpPr>
          <p:nvPr/>
        </p:nvCxnSpPr>
        <p:spPr>
          <a:xfrm flipH="1">
            <a:off x="5881352" y="1405725"/>
            <a:ext cx="57516" cy="504641"/>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27B2BD-86EB-4674-B99E-B4ED1CDEA930}"/>
              </a:ext>
            </a:extLst>
          </p:cNvPr>
          <p:cNvSpPr txBox="1"/>
          <p:nvPr/>
        </p:nvSpPr>
        <p:spPr>
          <a:xfrm>
            <a:off x="3267435" y="1168397"/>
            <a:ext cx="1969477" cy="523220"/>
          </a:xfrm>
          <a:prstGeom prst="rect">
            <a:avLst/>
          </a:prstGeom>
          <a:noFill/>
        </p:spPr>
        <p:txBody>
          <a:bodyPr wrap="square" rtlCol="0">
            <a:spAutoFit/>
          </a:bodyPr>
          <a:lstStyle/>
          <a:p>
            <a:pPr algn="ctr"/>
            <a:r>
              <a:rPr lang="en-US" sz="2800" dirty="0"/>
              <a:t>Old gate</a:t>
            </a:r>
          </a:p>
        </p:txBody>
      </p:sp>
      <p:cxnSp>
        <p:nvCxnSpPr>
          <p:cNvPr id="15" name="Straight Arrow Connector 14">
            <a:extLst>
              <a:ext uri="{FF2B5EF4-FFF2-40B4-BE49-F238E27FC236}">
                <a16:creationId xmlns:a16="http://schemas.microsoft.com/office/drawing/2014/main" id="{32BFF124-1B9A-49AD-917B-F1E56B689FFA}"/>
              </a:ext>
            </a:extLst>
          </p:cNvPr>
          <p:cNvCxnSpPr>
            <a:cxnSpLocks/>
          </p:cNvCxnSpPr>
          <p:nvPr/>
        </p:nvCxnSpPr>
        <p:spPr>
          <a:xfrm>
            <a:off x="4291550" y="1738630"/>
            <a:ext cx="796229" cy="410784"/>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A22FB4-300E-4E17-822F-7F246644266F}"/>
              </a:ext>
            </a:extLst>
          </p:cNvPr>
          <p:cNvSpPr/>
          <p:nvPr/>
        </p:nvSpPr>
        <p:spPr>
          <a:xfrm rot="546103">
            <a:off x="6262057" y="4326354"/>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D1A0558-78DC-4033-9728-6B56BB5FEBFE}"/>
              </a:ext>
            </a:extLst>
          </p:cNvPr>
          <p:cNvSpPr txBox="1"/>
          <p:nvPr/>
        </p:nvSpPr>
        <p:spPr>
          <a:xfrm>
            <a:off x="3953212" y="4909228"/>
            <a:ext cx="1969477" cy="523220"/>
          </a:xfrm>
          <a:prstGeom prst="rect">
            <a:avLst/>
          </a:prstGeom>
          <a:noFill/>
        </p:spPr>
        <p:txBody>
          <a:bodyPr wrap="square" rtlCol="0">
            <a:spAutoFit/>
          </a:bodyPr>
          <a:lstStyle/>
          <a:p>
            <a:pPr algn="ctr"/>
            <a:r>
              <a:rPr lang="en-US" sz="2800" dirty="0"/>
              <a:t>Valley gate</a:t>
            </a:r>
          </a:p>
        </p:txBody>
      </p:sp>
      <p:cxnSp>
        <p:nvCxnSpPr>
          <p:cNvPr id="18" name="Straight Arrow Connector 17">
            <a:extLst>
              <a:ext uri="{FF2B5EF4-FFF2-40B4-BE49-F238E27FC236}">
                <a16:creationId xmlns:a16="http://schemas.microsoft.com/office/drawing/2014/main" id="{D921B7A6-093E-42ED-93C4-91C2F422118F}"/>
              </a:ext>
            </a:extLst>
          </p:cNvPr>
          <p:cNvCxnSpPr>
            <a:cxnSpLocks/>
          </p:cNvCxnSpPr>
          <p:nvPr/>
        </p:nvCxnSpPr>
        <p:spPr>
          <a:xfrm flipV="1">
            <a:off x="5109032" y="4476138"/>
            <a:ext cx="1104955" cy="428666"/>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1174241-B8AF-4D55-A7A0-23A342D0C4B0}"/>
              </a:ext>
            </a:extLst>
          </p:cNvPr>
          <p:cNvSpPr txBox="1"/>
          <p:nvPr/>
        </p:nvSpPr>
        <p:spPr>
          <a:xfrm>
            <a:off x="3443409" y="5330048"/>
            <a:ext cx="1969477" cy="523220"/>
          </a:xfrm>
          <a:prstGeom prst="rect">
            <a:avLst/>
          </a:prstGeom>
          <a:noFill/>
        </p:spPr>
        <p:txBody>
          <a:bodyPr wrap="square" rtlCol="0">
            <a:spAutoFit/>
          </a:bodyPr>
          <a:lstStyle/>
          <a:p>
            <a:pPr algn="ctr"/>
            <a:r>
              <a:rPr lang="en-US" sz="2800" dirty="0"/>
              <a:t>Refuse gate</a:t>
            </a:r>
          </a:p>
        </p:txBody>
      </p:sp>
      <p:cxnSp>
        <p:nvCxnSpPr>
          <p:cNvPr id="21" name="Straight Arrow Connector 20">
            <a:extLst>
              <a:ext uri="{FF2B5EF4-FFF2-40B4-BE49-F238E27FC236}">
                <a16:creationId xmlns:a16="http://schemas.microsoft.com/office/drawing/2014/main" id="{4683789A-A129-46C5-8650-8A4077342782}"/>
              </a:ext>
            </a:extLst>
          </p:cNvPr>
          <p:cNvCxnSpPr>
            <a:cxnSpLocks/>
          </p:cNvCxnSpPr>
          <p:nvPr/>
        </p:nvCxnSpPr>
        <p:spPr>
          <a:xfrm>
            <a:off x="4940710" y="5855110"/>
            <a:ext cx="1229032" cy="24334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D0340CA-C765-4778-9618-D9B573201138}"/>
              </a:ext>
            </a:extLst>
          </p:cNvPr>
          <p:cNvSpPr txBox="1"/>
          <p:nvPr/>
        </p:nvSpPr>
        <p:spPr>
          <a:xfrm>
            <a:off x="7305516" y="4780418"/>
            <a:ext cx="2434832" cy="523220"/>
          </a:xfrm>
          <a:prstGeom prst="rect">
            <a:avLst/>
          </a:prstGeom>
          <a:noFill/>
        </p:spPr>
        <p:txBody>
          <a:bodyPr wrap="square" rtlCol="0">
            <a:spAutoFit/>
          </a:bodyPr>
          <a:lstStyle/>
          <a:p>
            <a:pPr algn="ctr"/>
            <a:r>
              <a:rPr lang="en-US" sz="2800" dirty="0"/>
              <a:t>Fountain gate</a:t>
            </a:r>
          </a:p>
        </p:txBody>
      </p:sp>
      <p:cxnSp>
        <p:nvCxnSpPr>
          <p:cNvPr id="26" name="Straight Arrow Connector 25">
            <a:extLst>
              <a:ext uri="{FF2B5EF4-FFF2-40B4-BE49-F238E27FC236}">
                <a16:creationId xmlns:a16="http://schemas.microsoft.com/office/drawing/2014/main" id="{EC59827D-AC26-4A47-8DA5-C4BE2BAA2704}"/>
              </a:ext>
            </a:extLst>
          </p:cNvPr>
          <p:cNvCxnSpPr>
            <a:cxnSpLocks/>
          </p:cNvCxnSpPr>
          <p:nvPr/>
        </p:nvCxnSpPr>
        <p:spPr>
          <a:xfrm flipH="1">
            <a:off x="6976817" y="5293297"/>
            <a:ext cx="1264142" cy="400777"/>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181B963-747C-4117-8EC4-7D0D9D07B3F6}"/>
              </a:ext>
            </a:extLst>
          </p:cNvPr>
          <p:cNvSpPr txBox="1"/>
          <p:nvPr/>
        </p:nvSpPr>
        <p:spPr>
          <a:xfrm>
            <a:off x="7196934" y="3782283"/>
            <a:ext cx="2012258" cy="523220"/>
          </a:xfrm>
          <a:prstGeom prst="rect">
            <a:avLst/>
          </a:prstGeom>
          <a:noFill/>
        </p:spPr>
        <p:txBody>
          <a:bodyPr wrap="square" rtlCol="0">
            <a:spAutoFit/>
          </a:bodyPr>
          <a:lstStyle/>
          <a:p>
            <a:pPr algn="ctr"/>
            <a:r>
              <a:rPr lang="en-US" sz="2800" dirty="0"/>
              <a:t>Water gate</a:t>
            </a:r>
          </a:p>
        </p:txBody>
      </p:sp>
      <p:cxnSp>
        <p:nvCxnSpPr>
          <p:cNvPr id="29" name="Straight Arrow Connector 28">
            <a:extLst>
              <a:ext uri="{FF2B5EF4-FFF2-40B4-BE49-F238E27FC236}">
                <a16:creationId xmlns:a16="http://schemas.microsoft.com/office/drawing/2014/main" id="{2805433A-0922-4C44-85C8-1D2D5E7DBC49}"/>
              </a:ext>
            </a:extLst>
          </p:cNvPr>
          <p:cNvCxnSpPr>
            <a:cxnSpLocks/>
          </p:cNvCxnSpPr>
          <p:nvPr/>
        </p:nvCxnSpPr>
        <p:spPr>
          <a:xfrm flipH="1">
            <a:off x="6697140" y="4295162"/>
            <a:ext cx="1264142" cy="400777"/>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DFC4B24-CAEA-4A90-B01E-CEAD00F076B4}"/>
              </a:ext>
            </a:extLst>
          </p:cNvPr>
          <p:cNvCxnSpPr>
            <a:cxnSpLocks/>
          </p:cNvCxnSpPr>
          <p:nvPr/>
        </p:nvCxnSpPr>
        <p:spPr>
          <a:xfrm flipH="1" flipV="1">
            <a:off x="7235381" y="2941846"/>
            <a:ext cx="828421" cy="308796"/>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7F53084-7F39-4222-B2BA-2683737E4E64}"/>
              </a:ext>
            </a:extLst>
          </p:cNvPr>
          <p:cNvSpPr txBox="1"/>
          <p:nvPr/>
        </p:nvSpPr>
        <p:spPr>
          <a:xfrm>
            <a:off x="7719101" y="3087003"/>
            <a:ext cx="2434832" cy="523220"/>
          </a:xfrm>
          <a:prstGeom prst="rect">
            <a:avLst/>
          </a:prstGeom>
          <a:noFill/>
        </p:spPr>
        <p:txBody>
          <a:bodyPr wrap="square" rtlCol="0">
            <a:spAutoFit/>
          </a:bodyPr>
          <a:lstStyle/>
          <a:p>
            <a:pPr algn="ctr"/>
            <a:r>
              <a:rPr lang="en-US" sz="2800" dirty="0"/>
              <a:t>Horse gate</a:t>
            </a:r>
          </a:p>
        </p:txBody>
      </p:sp>
      <p:sp>
        <p:nvSpPr>
          <p:cNvPr id="34" name="TextBox 33">
            <a:extLst>
              <a:ext uri="{FF2B5EF4-FFF2-40B4-BE49-F238E27FC236}">
                <a16:creationId xmlns:a16="http://schemas.microsoft.com/office/drawing/2014/main" id="{3EF372A4-2866-44C7-B684-D8452D58CFC8}"/>
              </a:ext>
            </a:extLst>
          </p:cNvPr>
          <p:cNvSpPr txBox="1"/>
          <p:nvPr/>
        </p:nvSpPr>
        <p:spPr>
          <a:xfrm>
            <a:off x="8174080" y="2151220"/>
            <a:ext cx="1829325" cy="523220"/>
          </a:xfrm>
          <a:prstGeom prst="rect">
            <a:avLst/>
          </a:prstGeom>
          <a:noFill/>
        </p:spPr>
        <p:txBody>
          <a:bodyPr wrap="square" rtlCol="0">
            <a:spAutoFit/>
          </a:bodyPr>
          <a:lstStyle/>
          <a:p>
            <a:pPr algn="ctr"/>
            <a:r>
              <a:rPr lang="en-US" sz="2800" dirty="0"/>
              <a:t>East gate</a:t>
            </a:r>
          </a:p>
        </p:txBody>
      </p:sp>
      <p:cxnSp>
        <p:nvCxnSpPr>
          <p:cNvPr id="35" name="Straight Arrow Connector 34">
            <a:extLst>
              <a:ext uri="{FF2B5EF4-FFF2-40B4-BE49-F238E27FC236}">
                <a16:creationId xmlns:a16="http://schemas.microsoft.com/office/drawing/2014/main" id="{0B2B765F-2641-457D-BE98-DA4104911AEE}"/>
              </a:ext>
            </a:extLst>
          </p:cNvPr>
          <p:cNvCxnSpPr>
            <a:cxnSpLocks/>
          </p:cNvCxnSpPr>
          <p:nvPr/>
        </p:nvCxnSpPr>
        <p:spPr>
          <a:xfrm flipH="1">
            <a:off x="7234002" y="2431918"/>
            <a:ext cx="1008555" cy="13115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168AB45-9EBD-4DEA-92C2-E59FC2C195D2}"/>
              </a:ext>
            </a:extLst>
          </p:cNvPr>
          <p:cNvSpPr txBox="1"/>
          <p:nvPr/>
        </p:nvSpPr>
        <p:spPr>
          <a:xfrm>
            <a:off x="8182098" y="1572974"/>
            <a:ext cx="2213183" cy="523220"/>
          </a:xfrm>
          <a:prstGeom prst="rect">
            <a:avLst/>
          </a:prstGeom>
          <a:noFill/>
        </p:spPr>
        <p:txBody>
          <a:bodyPr wrap="square" rtlCol="0">
            <a:spAutoFit/>
          </a:bodyPr>
          <a:lstStyle/>
          <a:p>
            <a:pPr algn="ctr"/>
            <a:r>
              <a:rPr lang="en-US" sz="2800" dirty="0"/>
              <a:t>Miphkad gate</a:t>
            </a:r>
          </a:p>
        </p:txBody>
      </p:sp>
      <p:cxnSp>
        <p:nvCxnSpPr>
          <p:cNvPr id="38" name="Straight Arrow Connector 37">
            <a:extLst>
              <a:ext uri="{FF2B5EF4-FFF2-40B4-BE49-F238E27FC236}">
                <a16:creationId xmlns:a16="http://schemas.microsoft.com/office/drawing/2014/main" id="{B01399C0-E459-4046-AB68-4F7EB65C2A27}"/>
              </a:ext>
            </a:extLst>
          </p:cNvPr>
          <p:cNvCxnSpPr>
            <a:cxnSpLocks/>
          </p:cNvCxnSpPr>
          <p:nvPr/>
        </p:nvCxnSpPr>
        <p:spPr>
          <a:xfrm flipH="1">
            <a:off x="7176564" y="1881301"/>
            <a:ext cx="1039911" cy="248559"/>
          </a:xfrm>
          <a:prstGeom prst="straightConnector1">
            <a:avLst/>
          </a:prstGeom>
          <a:ln w="38100">
            <a:solidFill>
              <a:srgbClr val="FFFF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0090BF-355A-4E79-A5A4-D8560DD40725}"/>
              </a:ext>
            </a:extLst>
          </p:cNvPr>
          <p:cNvCxnSpPr>
            <a:cxnSpLocks/>
          </p:cNvCxnSpPr>
          <p:nvPr/>
        </p:nvCxnSpPr>
        <p:spPr>
          <a:xfrm flipH="1">
            <a:off x="5936467" y="1951358"/>
            <a:ext cx="696616" cy="7604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1303FCE-F1D6-42A3-8970-C5754347356C}"/>
              </a:ext>
            </a:extLst>
          </p:cNvPr>
          <p:cNvCxnSpPr>
            <a:cxnSpLocks/>
          </p:cNvCxnSpPr>
          <p:nvPr/>
        </p:nvCxnSpPr>
        <p:spPr>
          <a:xfrm flipH="1">
            <a:off x="5240867" y="2064247"/>
            <a:ext cx="562483" cy="1653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0BF8C01-2DA1-4A6B-8011-0C48ADCDED59}"/>
              </a:ext>
            </a:extLst>
          </p:cNvPr>
          <p:cNvSpPr/>
          <p:nvPr/>
        </p:nvSpPr>
        <p:spPr>
          <a:xfrm rot="20387480">
            <a:off x="5776369" y="1979240"/>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130278-299F-4853-95E5-99256823D84F}"/>
              </a:ext>
            </a:extLst>
          </p:cNvPr>
          <p:cNvSpPr/>
          <p:nvPr/>
        </p:nvSpPr>
        <p:spPr>
          <a:xfrm rot="20511930">
            <a:off x="5084045" y="2192753"/>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4A72947-928D-4B4D-8B09-6BE2A5F8D733}"/>
              </a:ext>
            </a:extLst>
          </p:cNvPr>
          <p:cNvSpPr/>
          <p:nvPr/>
        </p:nvSpPr>
        <p:spPr>
          <a:xfrm>
            <a:off x="5026378" y="2271889"/>
            <a:ext cx="1351844" cy="2060222"/>
          </a:xfrm>
          <a:custGeom>
            <a:avLst/>
            <a:gdLst>
              <a:gd name="connsiteX0" fmla="*/ 95955 w 1351844"/>
              <a:gd name="connsiteY0" fmla="*/ 0 h 2060222"/>
              <a:gd name="connsiteX1" fmla="*/ 0 w 1351844"/>
              <a:gd name="connsiteY1" fmla="*/ 28222 h 2060222"/>
              <a:gd name="connsiteX2" fmla="*/ 110066 w 1351844"/>
              <a:gd name="connsiteY2" fmla="*/ 968022 h 2060222"/>
              <a:gd name="connsiteX3" fmla="*/ 807155 w 1351844"/>
              <a:gd name="connsiteY3" fmla="*/ 1461911 h 2060222"/>
              <a:gd name="connsiteX4" fmla="*/ 1131711 w 1351844"/>
              <a:gd name="connsiteY4" fmla="*/ 1905000 h 2060222"/>
              <a:gd name="connsiteX5" fmla="*/ 1351844 w 1351844"/>
              <a:gd name="connsiteY5" fmla="*/ 2000955 h 2060222"/>
              <a:gd name="connsiteX6" fmla="*/ 1334911 w 1351844"/>
              <a:gd name="connsiteY6" fmla="*/ 2060222 h 206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844" h="2060222">
                <a:moveTo>
                  <a:pt x="95955" y="0"/>
                </a:moveTo>
                <a:lnTo>
                  <a:pt x="0" y="28222"/>
                </a:lnTo>
                <a:lnTo>
                  <a:pt x="110066" y="968022"/>
                </a:lnTo>
                <a:lnTo>
                  <a:pt x="807155" y="1461911"/>
                </a:lnTo>
                <a:lnTo>
                  <a:pt x="1131711" y="1905000"/>
                </a:lnTo>
                <a:lnTo>
                  <a:pt x="1351844" y="2000955"/>
                </a:lnTo>
                <a:lnTo>
                  <a:pt x="1334911" y="2060222"/>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B2585A8-7ED3-4E4E-B544-2C4D3D572A12}"/>
              </a:ext>
            </a:extLst>
          </p:cNvPr>
          <p:cNvSpPr/>
          <p:nvPr/>
        </p:nvSpPr>
        <p:spPr>
          <a:xfrm>
            <a:off x="6053238" y="4478867"/>
            <a:ext cx="287867" cy="1591733"/>
          </a:xfrm>
          <a:custGeom>
            <a:avLst/>
            <a:gdLst>
              <a:gd name="connsiteX0" fmla="*/ 287867 w 287867"/>
              <a:gd name="connsiteY0" fmla="*/ 0 h 1591733"/>
              <a:gd name="connsiteX1" fmla="*/ 254000 w 287867"/>
              <a:gd name="connsiteY1" fmla="*/ 73377 h 1591733"/>
              <a:gd name="connsiteX2" fmla="*/ 265289 w 287867"/>
              <a:gd name="connsiteY2" fmla="*/ 115711 h 1591733"/>
              <a:gd name="connsiteX3" fmla="*/ 234245 w 287867"/>
              <a:gd name="connsiteY3" fmla="*/ 183444 h 1591733"/>
              <a:gd name="connsiteX4" fmla="*/ 248356 w 287867"/>
              <a:gd name="connsiteY4" fmla="*/ 228600 h 1591733"/>
              <a:gd name="connsiteX5" fmla="*/ 194734 w 287867"/>
              <a:gd name="connsiteY5" fmla="*/ 301977 h 1591733"/>
              <a:gd name="connsiteX6" fmla="*/ 228600 w 287867"/>
              <a:gd name="connsiteY6" fmla="*/ 378177 h 1591733"/>
              <a:gd name="connsiteX7" fmla="*/ 183445 w 287867"/>
              <a:gd name="connsiteY7" fmla="*/ 448733 h 1591733"/>
              <a:gd name="connsiteX8" fmla="*/ 163689 w 287867"/>
              <a:gd name="connsiteY8" fmla="*/ 606777 h 1591733"/>
              <a:gd name="connsiteX9" fmla="*/ 191912 w 287867"/>
              <a:gd name="connsiteY9" fmla="*/ 728133 h 1591733"/>
              <a:gd name="connsiteX10" fmla="*/ 200378 w 287867"/>
              <a:gd name="connsiteY10" fmla="*/ 905933 h 1591733"/>
              <a:gd name="connsiteX11" fmla="*/ 203200 w 287867"/>
              <a:gd name="connsiteY11" fmla="*/ 911577 h 1591733"/>
              <a:gd name="connsiteX12" fmla="*/ 0 w 287867"/>
              <a:gd name="connsiteY12" fmla="*/ 948266 h 1591733"/>
              <a:gd name="connsiteX13" fmla="*/ 121356 w 287867"/>
              <a:gd name="connsiteY13" fmla="*/ 1509889 h 1591733"/>
              <a:gd name="connsiteX14" fmla="*/ 245534 w 287867"/>
              <a:gd name="connsiteY14" fmla="*/ 1591733 h 159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867" h="1591733">
                <a:moveTo>
                  <a:pt x="287867" y="0"/>
                </a:moveTo>
                <a:lnTo>
                  <a:pt x="254000" y="73377"/>
                </a:lnTo>
                <a:lnTo>
                  <a:pt x="265289" y="115711"/>
                </a:lnTo>
                <a:lnTo>
                  <a:pt x="234245" y="183444"/>
                </a:lnTo>
                <a:lnTo>
                  <a:pt x="248356" y="228600"/>
                </a:lnTo>
                <a:lnTo>
                  <a:pt x="194734" y="301977"/>
                </a:lnTo>
                <a:lnTo>
                  <a:pt x="228600" y="378177"/>
                </a:lnTo>
                <a:lnTo>
                  <a:pt x="183445" y="448733"/>
                </a:lnTo>
                <a:lnTo>
                  <a:pt x="163689" y="606777"/>
                </a:lnTo>
                <a:lnTo>
                  <a:pt x="191912" y="728133"/>
                </a:lnTo>
                <a:lnTo>
                  <a:pt x="200378" y="905933"/>
                </a:lnTo>
                <a:lnTo>
                  <a:pt x="203200" y="911577"/>
                </a:lnTo>
                <a:lnTo>
                  <a:pt x="0" y="948266"/>
                </a:lnTo>
                <a:lnTo>
                  <a:pt x="121356" y="1509889"/>
                </a:lnTo>
                <a:lnTo>
                  <a:pt x="245534" y="1591733"/>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61456D6-BD57-4271-8A87-24A6199B55A7}"/>
              </a:ext>
            </a:extLst>
          </p:cNvPr>
          <p:cNvSpPr/>
          <p:nvPr/>
        </p:nvSpPr>
        <p:spPr>
          <a:xfrm>
            <a:off x="6386362" y="5779971"/>
            <a:ext cx="341697" cy="404261"/>
          </a:xfrm>
          <a:custGeom>
            <a:avLst/>
            <a:gdLst>
              <a:gd name="connsiteX0" fmla="*/ 0 w 341697"/>
              <a:gd name="connsiteY0" fmla="*/ 356134 h 404261"/>
              <a:gd name="connsiteX1" fmla="*/ 96253 w 341697"/>
              <a:gd name="connsiteY1" fmla="*/ 404261 h 404261"/>
              <a:gd name="connsiteX2" fmla="*/ 341697 w 341697"/>
              <a:gd name="connsiteY2" fmla="*/ 0 h 404261"/>
            </a:gdLst>
            <a:ahLst/>
            <a:cxnLst>
              <a:cxn ang="0">
                <a:pos x="connsiteX0" y="connsiteY0"/>
              </a:cxn>
              <a:cxn ang="0">
                <a:pos x="connsiteX1" y="connsiteY1"/>
              </a:cxn>
              <a:cxn ang="0">
                <a:pos x="connsiteX2" y="connsiteY2"/>
              </a:cxn>
            </a:cxnLst>
            <a:rect l="l" t="t" r="r" b="b"/>
            <a:pathLst>
              <a:path w="341697" h="404261">
                <a:moveTo>
                  <a:pt x="0" y="356134"/>
                </a:moveTo>
                <a:lnTo>
                  <a:pt x="96253" y="404261"/>
                </a:lnTo>
                <a:lnTo>
                  <a:pt x="341697"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Freeform: Shape 2047">
            <a:extLst>
              <a:ext uri="{FF2B5EF4-FFF2-40B4-BE49-F238E27FC236}">
                <a16:creationId xmlns:a16="http://schemas.microsoft.com/office/drawing/2014/main" id="{F1B65D0B-AE0C-4D08-A2E5-44F3A60F06F2}"/>
              </a:ext>
            </a:extLst>
          </p:cNvPr>
          <p:cNvSpPr/>
          <p:nvPr/>
        </p:nvSpPr>
        <p:spPr>
          <a:xfrm>
            <a:off x="6581548" y="4716379"/>
            <a:ext cx="81084" cy="1216012"/>
          </a:xfrm>
          <a:custGeom>
            <a:avLst/>
            <a:gdLst>
              <a:gd name="connsiteX0" fmla="*/ 19250 w 62564"/>
              <a:gd name="connsiteY0" fmla="*/ 1236846 h 1236846"/>
              <a:gd name="connsiteX1" fmla="*/ 0 w 62564"/>
              <a:gd name="connsiteY1" fmla="*/ 924025 h 1236846"/>
              <a:gd name="connsiteX2" fmla="*/ 62564 w 62564"/>
              <a:gd name="connsiteY2" fmla="*/ 712269 h 1236846"/>
              <a:gd name="connsiteX3" fmla="*/ 0 w 62564"/>
              <a:gd name="connsiteY3" fmla="*/ 0 h 1236846"/>
              <a:gd name="connsiteX0" fmla="*/ 19250 w 74139"/>
              <a:gd name="connsiteY0" fmla="*/ 1236846 h 1236846"/>
              <a:gd name="connsiteX1" fmla="*/ 0 w 74139"/>
              <a:gd name="connsiteY1" fmla="*/ 924025 h 1236846"/>
              <a:gd name="connsiteX2" fmla="*/ 74139 w 74139"/>
              <a:gd name="connsiteY2" fmla="*/ 726158 h 1236846"/>
              <a:gd name="connsiteX3" fmla="*/ 0 w 74139"/>
              <a:gd name="connsiteY3" fmla="*/ 0 h 1236846"/>
              <a:gd name="connsiteX0" fmla="*/ 26195 w 81084"/>
              <a:gd name="connsiteY0" fmla="*/ 1236846 h 1236846"/>
              <a:gd name="connsiteX1" fmla="*/ 0 w 81084"/>
              <a:gd name="connsiteY1" fmla="*/ 951804 h 1236846"/>
              <a:gd name="connsiteX2" fmla="*/ 81084 w 81084"/>
              <a:gd name="connsiteY2" fmla="*/ 726158 h 1236846"/>
              <a:gd name="connsiteX3" fmla="*/ 6945 w 81084"/>
              <a:gd name="connsiteY3" fmla="*/ 0 h 1236846"/>
              <a:gd name="connsiteX0" fmla="*/ 51659 w 81084"/>
              <a:gd name="connsiteY0" fmla="*/ 1216012 h 1216012"/>
              <a:gd name="connsiteX1" fmla="*/ 0 w 81084"/>
              <a:gd name="connsiteY1" fmla="*/ 951804 h 1216012"/>
              <a:gd name="connsiteX2" fmla="*/ 81084 w 81084"/>
              <a:gd name="connsiteY2" fmla="*/ 726158 h 1216012"/>
              <a:gd name="connsiteX3" fmla="*/ 6945 w 81084"/>
              <a:gd name="connsiteY3" fmla="*/ 0 h 1216012"/>
            </a:gdLst>
            <a:ahLst/>
            <a:cxnLst>
              <a:cxn ang="0">
                <a:pos x="connsiteX0" y="connsiteY0"/>
              </a:cxn>
              <a:cxn ang="0">
                <a:pos x="connsiteX1" y="connsiteY1"/>
              </a:cxn>
              <a:cxn ang="0">
                <a:pos x="connsiteX2" y="connsiteY2"/>
              </a:cxn>
              <a:cxn ang="0">
                <a:pos x="connsiteX3" y="connsiteY3"/>
              </a:cxn>
            </a:cxnLst>
            <a:rect l="l" t="t" r="r" b="b"/>
            <a:pathLst>
              <a:path w="81084" h="1216012">
                <a:moveTo>
                  <a:pt x="51659" y="1216012"/>
                </a:moveTo>
                <a:lnTo>
                  <a:pt x="0" y="951804"/>
                </a:lnTo>
                <a:lnTo>
                  <a:pt x="81084" y="726158"/>
                </a:lnTo>
                <a:cubicBezTo>
                  <a:pt x="60229" y="488735"/>
                  <a:pt x="27800" y="237423"/>
                  <a:pt x="6945"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A8C5A4-EF25-48D2-9E1B-1056B4CA2507}"/>
              </a:ext>
            </a:extLst>
          </p:cNvPr>
          <p:cNvSpPr/>
          <p:nvPr/>
        </p:nvSpPr>
        <p:spPr>
          <a:xfrm rot="2033819">
            <a:off x="6270295" y="6039825"/>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461DE98-B1C0-41B4-9DAD-18561A654F2B}"/>
              </a:ext>
            </a:extLst>
          </p:cNvPr>
          <p:cNvSpPr/>
          <p:nvPr/>
        </p:nvSpPr>
        <p:spPr>
          <a:xfrm rot="2033819">
            <a:off x="6673949" y="5669123"/>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Freeform: Shape 2049">
            <a:extLst>
              <a:ext uri="{FF2B5EF4-FFF2-40B4-BE49-F238E27FC236}">
                <a16:creationId xmlns:a16="http://schemas.microsoft.com/office/drawing/2014/main" id="{B1D16708-F7A0-43CE-BF1F-B8F4868BC0FA}"/>
              </a:ext>
            </a:extLst>
          </p:cNvPr>
          <p:cNvSpPr/>
          <p:nvPr/>
        </p:nvSpPr>
        <p:spPr>
          <a:xfrm>
            <a:off x="6587510" y="2980178"/>
            <a:ext cx="519437" cy="1630121"/>
          </a:xfrm>
          <a:custGeom>
            <a:avLst/>
            <a:gdLst>
              <a:gd name="connsiteX0" fmla="*/ 0 w 519437"/>
              <a:gd name="connsiteY0" fmla="*/ 1630121 h 1630121"/>
              <a:gd name="connsiteX1" fmla="*/ 64630 w 519437"/>
              <a:gd name="connsiteY1" fmla="*/ 1405112 h 1630121"/>
              <a:gd name="connsiteX2" fmla="*/ 64630 w 519437"/>
              <a:gd name="connsiteY2" fmla="*/ 1340482 h 1630121"/>
              <a:gd name="connsiteX3" fmla="*/ 129261 w 519437"/>
              <a:gd name="connsiteY3" fmla="*/ 1213615 h 1630121"/>
              <a:gd name="connsiteX4" fmla="*/ 213041 w 519437"/>
              <a:gd name="connsiteY4" fmla="*/ 1175315 h 1630121"/>
              <a:gd name="connsiteX5" fmla="*/ 519437 w 519437"/>
              <a:gd name="connsiteY5" fmla="*/ 193891 h 1630121"/>
              <a:gd name="connsiteX6" fmla="*/ 519437 w 519437"/>
              <a:gd name="connsiteY6" fmla="*/ 0 h 16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437" h="1630121">
                <a:moveTo>
                  <a:pt x="0" y="1630121"/>
                </a:moveTo>
                <a:lnTo>
                  <a:pt x="64630" y="1405112"/>
                </a:lnTo>
                <a:lnTo>
                  <a:pt x="64630" y="1340482"/>
                </a:lnTo>
                <a:lnTo>
                  <a:pt x="129261" y="1213615"/>
                </a:lnTo>
                <a:lnTo>
                  <a:pt x="213041" y="1175315"/>
                </a:lnTo>
                <a:lnTo>
                  <a:pt x="519437" y="193891"/>
                </a:lnTo>
                <a:lnTo>
                  <a:pt x="519437"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6E5A9D-753B-492E-A298-0C0742CBEAAA}"/>
              </a:ext>
            </a:extLst>
          </p:cNvPr>
          <p:cNvSpPr/>
          <p:nvPr/>
        </p:nvSpPr>
        <p:spPr>
          <a:xfrm rot="21120512">
            <a:off x="6520915" y="4613233"/>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2" name="Straight Connector 2051">
            <a:extLst>
              <a:ext uri="{FF2B5EF4-FFF2-40B4-BE49-F238E27FC236}">
                <a16:creationId xmlns:a16="http://schemas.microsoft.com/office/drawing/2014/main" id="{6CF97188-1EAE-4E71-AE50-4B6859F55DA8}"/>
              </a:ext>
            </a:extLst>
          </p:cNvPr>
          <p:cNvCxnSpPr>
            <a:cxnSpLocks/>
            <a:stCxn id="30" idx="0"/>
            <a:endCxn id="33" idx="2"/>
          </p:cNvCxnSpPr>
          <p:nvPr/>
        </p:nvCxnSpPr>
        <p:spPr>
          <a:xfrm flipV="1">
            <a:off x="7110765" y="2622109"/>
            <a:ext cx="0" cy="23379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1D6FB6B9-8542-4623-B9EB-3EA5062E1CD4}"/>
              </a:ext>
            </a:extLst>
          </p:cNvPr>
          <p:cNvSpPr/>
          <p:nvPr/>
        </p:nvSpPr>
        <p:spPr>
          <a:xfrm>
            <a:off x="7028174" y="2855905"/>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Freeform: Shape 2053">
            <a:extLst>
              <a:ext uri="{FF2B5EF4-FFF2-40B4-BE49-F238E27FC236}">
                <a16:creationId xmlns:a16="http://schemas.microsoft.com/office/drawing/2014/main" id="{07B574A2-B65A-4740-BA9F-E8F6D5796B6C}"/>
              </a:ext>
            </a:extLst>
          </p:cNvPr>
          <p:cNvSpPr/>
          <p:nvPr/>
        </p:nvSpPr>
        <p:spPr>
          <a:xfrm>
            <a:off x="7087797" y="2197432"/>
            <a:ext cx="62237" cy="299215"/>
          </a:xfrm>
          <a:custGeom>
            <a:avLst/>
            <a:gdLst>
              <a:gd name="connsiteX0" fmla="*/ 7181 w 62237"/>
              <a:gd name="connsiteY0" fmla="*/ 299215 h 299215"/>
              <a:gd name="connsiteX1" fmla="*/ 62237 w 62237"/>
              <a:gd name="connsiteY1" fmla="*/ 112505 h 299215"/>
              <a:gd name="connsiteX2" fmla="*/ 0 w 62237"/>
              <a:gd name="connsiteY2" fmla="*/ 0 h 299215"/>
            </a:gdLst>
            <a:ahLst/>
            <a:cxnLst>
              <a:cxn ang="0">
                <a:pos x="connsiteX0" y="connsiteY0"/>
              </a:cxn>
              <a:cxn ang="0">
                <a:pos x="connsiteX1" y="connsiteY1"/>
              </a:cxn>
              <a:cxn ang="0">
                <a:pos x="connsiteX2" y="connsiteY2"/>
              </a:cxn>
            </a:cxnLst>
            <a:rect l="l" t="t" r="r" b="b"/>
            <a:pathLst>
              <a:path w="62237" h="299215">
                <a:moveTo>
                  <a:pt x="7181" y="299215"/>
                </a:moveTo>
                <a:lnTo>
                  <a:pt x="62237" y="112505"/>
                </a:lnTo>
                <a:lnTo>
                  <a:pt x="0" y="0"/>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D6C557C-27D4-44DF-862B-A48793699AE7}"/>
              </a:ext>
            </a:extLst>
          </p:cNvPr>
          <p:cNvSpPr/>
          <p:nvPr/>
        </p:nvSpPr>
        <p:spPr>
          <a:xfrm>
            <a:off x="7028174" y="2468726"/>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Freeform: Shape 2054">
            <a:extLst>
              <a:ext uri="{FF2B5EF4-FFF2-40B4-BE49-F238E27FC236}">
                <a16:creationId xmlns:a16="http://schemas.microsoft.com/office/drawing/2014/main" id="{07AD1259-0E71-49B4-A021-F3ABEC34EB88}"/>
              </a:ext>
            </a:extLst>
          </p:cNvPr>
          <p:cNvSpPr/>
          <p:nvPr/>
        </p:nvSpPr>
        <p:spPr>
          <a:xfrm>
            <a:off x="6747889" y="1912580"/>
            <a:ext cx="282459" cy="196285"/>
          </a:xfrm>
          <a:custGeom>
            <a:avLst/>
            <a:gdLst>
              <a:gd name="connsiteX0" fmla="*/ 282459 w 282459"/>
              <a:gd name="connsiteY0" fmla="*/ 196285 h 196285"/>
              <a:gd name="connsiteX1" fmla="*/ 165166 w 282459"/>
              <a:gd name="connsiteY1" fmla="*/ 0 h 196285"/>
              <a:gd name="connsiteX2" fmla="*/ 0 w 282459"/>
              <a:gd name="connsiteY2" fmla="*/ 16756 h 196285"/>
            </a:gdLst>
            <a:ahLst/>
            <a:cxnLst>
              <a:cxn ang="0">
                <a:pos x="connsiteX0" y="connsiteY0"/>
              </a:cxn>
              <a:cxn ang="0">
                <a:pos x="connsiteX1" y="connsiteY1"/>
              </a:cxn>
              <a:cxn ang="0">
                <a:pos x="connsiteX2" y="connsiteY2"/>
              </a:cxn>
            </a:cxnLst>
            <a:rect l="l" t="t" r="r" b="b"/>
            <a:pathLst>
              <a:path w="282459" h="196285">
                <a:moveTo>
                  <a:pt x="282459" y="196285"/>
                </a:moveTo>
                <a:lnTo>
                  <a:pt x="165166" y="0"/>
                </a:lnTo>
                <a:lnTo>
                  <a:pt x="0" y="16756"/>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AD0724-FFBC-4ACB-9B8A-6AFD3B1E2DA8}"/>
              </a:ext>
            </a:extLst>
          </p:cNvPr>
          <p:cNvSpPr/>
          <p:nvPr/>
        </p:nvSpPr>
        <p:spPr>
          <a:xfrm rot="21295420">
            <a:off x="6632759" y="1867358"/>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F9A0057-6251-4CFF-B80C-CEE0240FB53F}"/>
              </a:ext>
            </a:extLst>
          </p:cNvPr>
          <p:cNvSpPr/>
          <p:nvPr/>
        </p:nvSpPr>
        <p:spPr>
          <a:xfrm rot="19731964">
            <a:off x="6982867" y="2089785"/>
            <a:ext cx="165182" cy="153383"/>
          </a:xfrm>
          <a:prstGeom prst="rect">
            <a:avLst/>
          </a:prstGeom>
          <a:solidFill>
            <a:schemeClr val="accent5">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159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049"/>
                                        </p:tgtEl>
                                        <p:attrNameLst>
                                          <p:attrName>style.visibility</p:attrName>
                                        </p:attrNameLst>
                                      </p:cBhvr>
                                      <p:to>
                                        <p:strVal val="visible"/>
                                      </p:to>
                                    </p:set>
                                    <p:animEffect transition="in" filter="fade">
                                      <p:cBhvr>
                                        <p:cTn id="13" dur="500"/>
                                        <p:tgtEl>
                                          <p:spTgt spid="20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1000"/>
                                        <p:tgtEl>
                                          <p:spTgt spid="11"/>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1500"/>
                            </p:stCondLst>
                            <p:childTnLst>
                              <p:par>
                                <p:cTn id="67" presetID="22" presetClass="entr" presetSubtype="8"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1000"/>
                                        <p:tgtEl>
                                          <p:spTgt spid="12"/>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1500"/>
                            </p:stCondLst>
                            <p:childTnLst>
                              <p:par>
                                <p:cTn id="84" presetID="22" presetClass="entr" presetSubtype="2"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right)">
                                      <p:cBhvr>
                                        <p:cTn id="86" dur="500"/>
                                        <p:tgtEl>
                                          <p:spTgt spid="26"/>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fade">
                                      <p:cBhvr>
                                        <p:cTn id="90" dur="5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048"/>
                                        </p:tgtEl>
                                        <p:attrNameLst>
                                          <p:attrName>style.visibility</p:attrName>
                                        </p:attrNameLst>
                                      </p:cBhvr>
                                      <p:to>
                                        <p:strVal val="visible"/>
                                      </p:to>
                                    </p:set>
                                    <p:animEffect transition="in" filter="wipe(down)">
                                      <p:cBhvr>
                                        <p:cTn id="95" dur="1000"/>
                                        <p:tgtEl>
                                          <p:spTgt spid="2048"/>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par>
                          <p:cTn id="100" fill="hold">
                            <p:stCondLst>
                              <p:cond delay="1500"/>
                            </p:stCondLst>
                            <p:childTnLst>
                              <p:par>
                                <p:cTn id="101" presetID="22" presetClass="entr" presetSubtype="2"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right)">
                                      <p:cBhvr>
                                        <p:cTn id="103" dur="500"/>
                                        <p:tgtEl>
                                          <p:spTgt spid="29"/>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050"/>
                                        </p:tgtEl>
                                        <p:attrNameLst>
                                          <p:attrName>style.visibility</p:attrName>
                                        </p:attrNameLst>
                                      </p:cBhvr>
                                      <p:to>
                                        <p:strVal val="visible"/>
                                      </p:to>
                                    </p:set>
                                    <p:animEffect transition="in" filter="wipe(down)">
                                      <p:cBhvr>
                                        <p:cTn id="112" dur="1000"/>
                                        <p:tgtEl>
                                          <p:spTgt spid="2050"/>
                                        </p:tgtEl>
                                      </p:cBhvr>
                                    </p:animEffect>
                                  </p:childTnLst>
                                </p:cTn>
                              </p:par>
                            </p:childTnLst>
                          </p:cTn>
                        </p:par>
                        <p:par>
                          <p:cTn id="113" fill="hold">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childTnLst>
                          </p:cTn>
                        </p:par>
                        <p:par>
                          <p:cTn id="117" fill="hold">
                            <p:stCondLst>
                              <p:cond delay="1500"/>
                            </p:stCondLst>
                            <p:childTnLst>
                              <p:par>
                                <p:cTn id="118" presetID="22" presetClass="entr" presetSubtype="2" fill="hold"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right)">
                                      <p:cBhvr>
                                        <p:cTn id="120" dur="500"/>
                                        <p:tgtEl>
                                          <p:spTgt spid="31"/>
                                        </p:tgtEl>
                                      </p:cBhvr>
                                    </p:animEffect>
                                  </p:childTnLst>
                                </p:cTn>
                              </p:par>
                            </p:childTnLst>
                          </p:cTn>
                        </p:par>
                        <p:par>
                          <p:cTn id="121" fill="hold">
                            <p:stCondLst>
                              <p:cond delay="2000"/>
                            </p:stCondLst>
                            <p:childTnLst>
                              <p:par>
                                <p:cTn id="122" presetID="10" presetClass="entr" presetSubtype="0" fill="hold" grpId="0" nodeType="after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2052"/>
                                        </p:tgtEl>
                                        <p:attrNameLst>
                                          <p:attrName>style.visibility</p:attrName>
                                        </p:attrNameLst>
                                      </p:cBhvr>
                                      <p:to>
                                        <p:strVal val="visible"/>
                                      </p:to>
                                    </p:set>
                                    <p:animEffect transition="in" filter="wipe(down)">
                                      <p:cBhvr>
                                        <p:cTn id="129" dur="1000"/>
                                        <p:tgtEl>
                                          <p:spTgt spid="2052"/>
                                        </p:tgtEl>
                                      </p:cBhvr>
                                    </p:animEffect>
                                  </p:childTnLst>
                                </p:cTn>
                              </p:par>
                            </p:childTnLst>
                          </p:cTn>
                        </p:par>
                        <p:par>
                          <p:cTn id="130" fill="hold">
                            <p:stCondLst>
                              <p:cond delay="1000"/>
                            </p:stCondLst>
                            <p:childTnLst>
                              <p:par>
                                <p:cTn id="131" presetID="10" presetClass="entr" presetSubtype="0" fill="hold" grpId="0" nodeType="after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500"/>
                                        <p:tgtEl>
                                          <p:spTgt spid="34"/>
                                        </p:tgtEl>
                                      </p:cBhvr>
                                    </p:animEffect>
                                  </p:childTnLst>
                                </p:cTn>
                              </p:par>
                            </p:childTnLst>
                          </p:cTn>
                        </p:par>
                        <p:par>
                          <p:cTn id="134" fill="hold">
                            <p:stCondLst>
                              <p:cond delay="1500"/>
                            </p:stCondLst>
                            <p:childTnLst>
                              <p:par>
                                <p:cTn id="135" presetID="22" presetClass="entr" presetSubtype="2" fill="hold" nodeType="after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right)">
                                      <p:cBhvr>
                                        <p:cTn id="137" dur="500"/>
                                        <p:tgtEl>
                                          <p:spTgt spid="35"/>
                                        </p:tgtEl>
                                      </p:cBhvr>
                                    </p:animEffec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2054"/>
                                        </p:tgtEl>
                                        <p:attrNameLst>
                                          <p:attrName>style.visibility</p:attrName>
                                        </p:attrNameLst>
                                      </p:cBhvr>
                                      <p:to>
                                        <p:strVal val="visible"/>
                                      </p:to>
                                    </p:set>
                                    <p:animEffect transition="in" filter="wipe(down)">
                                      <p:cBhvr>
                                        <p:cTn id="146" dur="1000"/>
                                        <p:tgtEl>
                                          <p:spTgt spid="2054"/>
                                        </p:tgtEl>
                                      </p:cBhvr>
                                    </p:animEffect>
                                  </p:childTnLst>
                                </p:cTn>
                              </p:par>
                            </p:childTnLst>
                          </p:cTn>
                        </p:par>
                        <p:par>
                          <p:cTn id="147" fill="hold">
                            <p:stCondLst>
                              <p:cond delay="1000"/>
                            </p:stCondLst>
                            <p:childTnLst>
                              <p:par>
                                <p:cTn id="148" presetID="10" presetClass="entr" presetSubtype="0" fill="hold" grpId="0" nodeType="after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500"/>
                                        <p:tgtEl>
                                          <p:spTgt spid="37"/>
                                        </p:tgtEl>
                                      </p:cBhvr>
                                    </p:animEffect>
                                  </p:childTnLst>
                                </p:cTn>
                              </p:par>
                            </p:childTnLst>
                          </p:cTn>
                        </p:par>
                        <p:par>
                          <p:cTn id="151" fill="hold">
                            <p:stCondLst>
                              <p:cond delay="1500"/>
                            </p:stCondLst>
                            <p:childTnLst>
                              <p:par>
                                <p:cTn id="152" presetID="22" presetClass="entr" presetSubtype="2" fill="hold" nodeType="afterEffect">
                                  <p:stCondLst>
                                    <p:cond delay="0"/>
                                  </p:stCondLst>
                                  <p:childTnLst>
                                    <p:set>
                                      <p:cBhvr>
                                        <p:cTn id="153" dur="1" fill="hold">
                                          <p:stCondLst>
                                            <p:cond delay="0"/>
                                          </p:stCondLst>
                                        </p:cTn>
                                        <p:tgtEl>
                                          <p:spTgt spid="38"/>
                                        </p:tgtEl>
                                        <p:attrNameLst>
                                          <p:attrName>style.visibility</p:attrName>
                                        </p:attrNameLst>
                                      </p:cBhvr>
                                      <p:to>
                                        <p:strVal val="visible"/>
                                      </p:to>
                                    </p:set>
                                    <p:animEffect transition="in" filter="wipe(right)">
                                      <p:cBhvr>
                                        <p:cTn id="154" dur="500"/>
                                        <p:tgtEl>
                                          <p:spTgt spid="38"/>
                                        </p:tgtEl>
                                      </p:cBhvr>
                                    </p:animEffect>
                                  </p:childTnLst>
                                </p:cTn>
                              </p:par>
                            </p:childTnLst>
                          </p:cTn>
                        </p:par>
                        <p:par>
                          <p:cTn id="155" fill="hold">
                            <p:stCondLst>
                              <p:cond delay="2000"/>
                            </p:stCondLst>
                            <p:childTnLst>
                              <p:par>
                                <p:cTn id="156" presetID="10"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500"/>
                                        <p:tgtEl>
                                          <p:spTgt spid="36"/>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055"/>
                                        </p:tgtEl>
                                        <p:attrNameLst>
                                          <p:attrName>style.visibility</p:attrName>
                                        </p:attrNameLst>
                                      </p:cBhvr>
                                      <p:to>
                                        <p:strVal val="visible"/>
                                      </p:to>
                                    </p:set>
                                    <p:animEffect transition="in" filter="wipe(down)">
                                      <p:cBhvr>
                                        <p:cTn id="163" dur="1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7" grpId="0"/>
      <p:bldP spid="14" grpId="0"/>
      <p:bldP spid="16" grpId="0" animBg="1"/>
      <p:bldP spid="17" grpId="0"/>
      <p:bldP spid="20" grpId="0"/>
      <p:bldP spid="25" grpId="0"/>
      <p:bldP spid="28" grpId="0"/>
      <p:bldP spid="32" grpId="0"/>
      <p:bldP spid="34" grpId="0"/>
      <p:bldP spid="37" grpId="0"/>
      <p:bldP spid="66" grpId="0" animBg="1"/>
      <p:bldP spid="13" grpId="0" animBg="1"/>
      <p:bldP spid="10" grpId="0" animBg="1"/>
      <p:bldP spid="11" grpId="0" animBg="1"/>
      <p:bldP spid="12" grpId="0" animBg="1"/>
      <p:bldP spid="2048" grpId="0" animBg="1"/>
      <p:bldP spid="19" grpId="0" animBg="1"/>
      <p:bldP spid="22" grpId="0" animBg="1"/>
      <p:bldP spid="2050" grpId="0" animBg="1"/>
      <p:bldP spid="27" grpId="0" animBg="1"/>
      <p:bldP spid="30" grpId="0" animBg="1"/>
      <p:bldP spid="2054" grpId="0" animBg="1"/>
      <p:bldP spid="33" grpId="0" animBg="1"/>
      <p:bldP spid="2055" grpId="0" animBg="1"/>
      <p:bldP spid="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1983518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5D7F925-8F01-4E1C-AD6C-D5A7778D7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4417">
            <a:off x="8423514" y="673554"/>
            <a:ext cx="3638550" cy="4914446"/>
          </a:xfrm>
          <a:prstGeom prst="ellipse">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8367281" cy="4524315"/>
          </a:xfrm>
          <a:prstGeom prst="rect">
            <a:avLst/>
          </a:prstGeom>
          <a:noFill/>
        </p:spPr>
        <p:txBody>
          <a:bodyPr wrap="square" rtlCol="0">
            <a:spAutoFit/>
          </a:bodyPr>
          <a:lstStyle/>
          <a:p>
            <a:r>
              <a:rPr lang="en-US" sz="3200" dirty="0">
                <a:solidFill>
                  <a:srgbClr val="FFFF00"/>
                </a:solidFill>
              </a:rPr>
              <a:t>D. L. Moody (1837-1899) ~ </a:t>
            </a:r>
            <a:r>
              <a:rPr lang="en-US" sz="3200" dirty="0"/>
              <a:t>“A great many people have got a false idea about the church. They have got an idea that the church is a place to rest in … to get into a nicely cushioned pew, and contribute to the charities, listen to the minister, and do their share to keep the church out of bankruptcy, is all they want. The idea of work for them – actual work in the church – never enters their minds.”</a:t>
            </a:r>
          </a:p>
        </p:txBody>
      </p:sp>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062179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2724845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862648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AA7C3C-8839-4179-A0DF-E8D19601C84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130" b="94275" l="9763" r="48817">
                        <a14:foregroundMark x1="41124" y1="62977" x2="39941" y2="59160"/>
                        <a14:foregroundMark x1="48225" y1="64504" x2="48521" y2="62214"/>
                        <a14:foregroundMark x1="24260" y1="95038" x2="24260" y2="95038"/>
                        <a14:foregroundMark x1="10651" y1="73664" x2="10651" y2="73664"/>
                        <a14:foregroundMark x1="10059" y1="90458" x2="10059" y2="90458"/>
                        <a14:foregroundMark x1="9763" y1="73282" x2="9763" y2="73282"/>
                        <a14:foregroundMark x1="47337" y1="59542" x2="48817" y2="59160"/>
                        <a14:foregroundMark x1="32249" y1="47328" x2="35799" y2="45038"/>
                        <a14:backgroundMark x1="26331" y1="63359" x2="23373" y2="53435"/>
                        <a14:backgroundMark x1="46746" y1="75191" x2="49704" y2="75191"/>
                        <a14:backgroundMark x1="23077" y1="64885" x2="21893" y2="62595"/>
                        <a14:backgroundMark x1="24556" y1="92366" x2="24556" y2="90458"/>
                        <a14:backgroundMark x1="25148" y1="50763" x2="25740" y2="44656"/>
                        <a14:backgroundMark x1="19527" y1="62214" x2="21598" y2="58015"/>
                      </a14:backgroundRemoval>
                    </a14:imgEffect>
                  </a14:imgLayer>
                </a14:imgProps>
              </a:ext>
            </a:extLst>
          </a:blip>
          <a:srcRect l="6320" t="37333" r="46601" b="2211"/>
          <a:stretch/>
        </p:blipFill>
        <p:spPr bwMode="auto">
          <a:xfrm flipH="1">
            <a:off x="4957159" y="2572535"/>
            <a:ext cx="2634199" cy="2622087"/>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grpSp>
        <p:nvGrpSpPr>
          <p:cNvPr id="3" name="Group 2">
            <a:extLst>
              <a:ext uri="{FF2B5EF4-FFF2-40B4-BE49-F238E27FC236}">
                <a16:creationId xmlns:a16="http://schemas.microsoft.com/office/drawing/2014/main" id="{AAE71EFA-2E3A-4478-9729-9588A3D6F3B4}"/>
              </a:ext>
            </a:extLst>
          </p:cNvPr>
          <p:cNvGrpSpPr/>
          <p:nvPr/>
        </p:nvGrpSpPr>
        <p:grpSpPr>
          <a:xfrm flipH="1">
            <a:off x="7188615" y="242313"/>
            <a:ext cx="3941457" cy="5046897"/>
            <a:chOff x="1067194" y="972334"/>
            <a:chExt cx="3941457" cy="5046897"/>
          </a:xfrm>
        </p:grpSpPr>
        <p:pic>
          <p:nvPicPr>
            <p:cNvPr id="1026" name="Picture 2" descr="Spike and Chester by topcatmeeces97 on DeviantArt">
              <a:extLst>
                <a:ext uri="{FF2B5EF4-FFF2-40B4-BE49-F238E27FC236}">
                  <a16:creationId xmlns:a16="http://schemas.microsoft.com/office/drawing/2014/main" id="{EBCBF878-2DAA-4473-BCDD-B05E225A5D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59" b="94529" l="4000" r="80000">
                          <a14:foregroundMark x1="65667" y1="7295" x2="71000" y2="5775"/>
                          <a14:foregroundMark x1="78333" y1="20365" x2="77000" y2="24924"/>
                          <a14:foregroundMark x1="70000" y1="14590" x2="70000" y2="14590"/>
                          <a14:foregroundMark x1="80333" y1="20365" x2="80333" y2="20365"/>
                          <a14:foregroundMark x1="78000" y1="17629" x2="78000" y2="17629"/>
                          <a14:foregroundMark x1="72000" y1="17933" x2="72000" y2="17933"/>
                          <a14:foregroundMark x1="73000" y1="9726" x2="73000" y2="9726"/>
                          <a14:foregroundMark x1="68333" y1="5775" x2="68333" y2="5775"/>
                          <a14:foregroundMark x1="68667" y1="16413" x2="68667" y2="16413"/>
                          <a14:foregroundMark x1="72667" y1="18237" x2="72667" y2="18237"/>
                          <a14:foregroundMark x1="61333" y1="10638" x2="61333" y2="10638"/>
                          <a14:foregroundMark x1="4333" y1="64438" x2="4333" y2="64438"/>
                          <a14:foregroundMark x1="22667" y1="94529" x2="22667" y2="94529"/>
                        </a14:backgroundRemoval>
                      </a14:imgEffect>
                    </a14:imgLayer>
                  </a14:imgProps>
                </a:ext>
                <a:ext uri="{28A0092B-C50C-407E-A947-70E740481C1C}">
                  <a14:useLocalDpi xmlns:a14="http://schemas.microsoft.com/office/drawing/2010/main" val="0"/>
                </a:ext>
              </a:extLst>
            </a:blip>
            <a:srcRect r="14354"/>
            <a:stretch/>
          </p:blipFill>
          <p:spPr bwMode="auto">
            <a:xfrm>
              <a:off x="1067194" y="972334"/>
              <a:ext cx="3941457" cy="50468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9313607-3A76-4185-8396-01B3777222DF}"/>
                </a:ext>
              </a:extLst>
            </p:cNvPr>
            <p:cNvSpPr/>
            <p:nvPr/>
          </p:nvSpPr>
          <p:spPr>
            <a:xfrm rot="3464266">
              <a:off x="4083188" y="4433295"/>
              <a:ext cx="135618" cy="87330"/>
            </a:xfrm>
            <a:prstGeom prst="roundRect">
              <a:avLst/>
            </a:prstGeom>
            <a:solidFill>
              <a:srgbClr val="BFC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0D9EA8CA-658F-41E5-8A62-54387D0C17EE}"/>
              </a:ext>
            </a:extLst>
          </p:cNvPr>
          <p:cNvSpPr txBox="1"/>
          <p:nvPr/>
        </p:nvSpPr>
        <p:spPr>
          <a:xfrm>
            <a:off x="8100090" y="4153540"/>
            <a:ext cx="1513907" cy="584775"/>
          </a:xfrm>
          <a:prstGeom prst="rect">
            <a:avLst/>
          </a:prstGeom>
          <a:noFill/>
        </p:spPr>
        <p:txBody>
          <a:bodyPr wrap="square" rtlCol="0">
            <a:spAutoFit/>
          </a:bodyPr>
          <a:lstStyle/>
          <a:p>
            <a:pPr algn="ctr"/>
            <a:r>
              <a:rPr lang="en-US" sz="3200" dirty="0"/>
              <a:t>Spike </a:t>
            </a:r>
          </a:p>
        </p:txBody>
      </p:sp>
      <p:sp>
        <p:nvSpPr>
          <p:cNvPr id="17" name="TextBox 16">
            <a:extLst>
              <a:ext uri="{FF2B5EF4-FFF2-40B4-BE49-F238E27FC236}">
                <a16:creationId xmlns:a16="http://schemas.microsoft.com/office/drawing/2014/main" id="{9706E623-9DDF-4A45-9ED7-4787CAFBB156}"/>
              </a:ext>
            </a:extLst>
          </p:cNvPr>
          <p:cNvSpPr txBox="1"/>
          <p:nvPr/>
        </p:nvSpPr>
        <p:spPr>
          <a:xfrm>
            <a:off x="4795165" y="4226125"/>
            <a:ext cx="1513907" cy="584775"/>
          </a:xfrm>
          <a:prstGeom prst="rect">
            <a:avLst/>
          </a:prstGeom>
          <a:noFill/>
        </p:spPr>
        <p:txBody>
          <a:bodyPr wrap="square" rtlCol="0">
            <a:spAutoFit/>
          </a:bodyPr>
          <a:lstStyle/>
          <a:p>
            <a:pPr algn="ctr"/>
            <a:r>
              <a:rPr lang="en-US" sz="3200" dirty="0"/>
              <a:t>Chester</a:t>
            </a:r>
          </a:p>
        </p:txBody>
      </p:sp>
      <p:sp>
        <p:nvSpPr>
          <p:cNvPr id="18" name="TextBox 17">
            <a:extLst>
              <a:ext uri="{FF2B5EF4-FFF2-40B4-BE49-F238E27FC236}">
                <a16:creationId xmlns:a16="http://schemas.microsoft.com/office/drawing/2014/main" id="{E2619068-99D7-4C6A-B00B-DAE5C574A025}"/>
              </a:ext>
            </a:extLst>
          </p:cNvPr>
          <p:cNvSpPr txBox="1"/>
          <p:nvPr/>
        </p:nvSpPr>
        <p:spPr>
          <a:xfrm>
            <a:off x="7876441" y="4141795"/>
            <a:ext cx="1969089" cy="584775"/>
          </a:xfrm>
          <a:prstGeom prst="rect">
            <a:avLst/>
          </a:prstGeom>
          <a:noFill/>
        </p:spPr>
        <p:txBody>
          <a:bodyPr wrap="square" rtlCol="0">
            <a:spAutoFit/>
          </a:bodyPr>
          <a:lstStyle/>
          <a:p>
            <a:pPr algn="ctr"/>
            <a:r>
              <a:rPr lang="en-US" sz="3200" dirty="0"/>
              <a:t>Sanballat</a:t>
            </a:r>
          </a:p>
        </p:txBody>
      </p:sp>
      <p:sp>
        <p:nvSpPr>
          <p:cNvPr id="19" name="TextBox 18">
            <a:extLst>
              <a:ext uri="{FF2B5EF4-FFF2-40B4-BE49-F238E27FC236}">
                <a16:creationId xmlns:a16="http://schemas.microsoft.com/office/drawing/2014/main" id="{796F6A96-8E9F-47B2-8D88-7424D4A74D06}"/>
              </a:ext>
            </a:extLst>
          </p:cNvPr>
          <p:cNvSpPr txBox="1"/>
          <p:nvPr/>
        </p:nvSpPr>
        <p:spPr>
          <a:xfrm>
            <a:off x="4890499" y="4221171"/>
            <a:ext cx="1360458" cy="584775"/>
          </a:xfrm>
          <a:prstGeom prst="rect">
            <a:avLst/>
          </a:prstGeom>
          <a:noFill/>
        </p:spPr>
        <p:txBody>
          <a:bodyPr wrap="square" rtlCol="0">
            <a:spAutoFit/>
          </a:bodyPr>
          <a:lstStyle/>
          <a:p>
            <a:pPr algn="ctr"/>
            <a:r>
              <a:rPr lang="en-US" sz="3200" dirty="0"/>
              <a:t>Tobiah</a:t>
            </a:r>
          </a:p>
        </p:txBody>
      </p:sp>
      <p:sp>
        <p:nvSpPr>
          <p:cNvPr id="21" name="TextBox 20">
            <a:extLst>
              <a:ext uri="{FF2B5EF4-FFF2-40B4-BE49-F238E27FC236}">
                <a16:creationId xmlns:a16="http://schemas.microsoft.com/office/drawing/2014/main" id="{7DAD40A5-A343-4C7B-AE34-CB8F03C0D369}"/>
              </a:ext>
            </a:extLst>
          </p:cNvPr>
          <p:cNvSpPr txBox="1"/>
          <p:nvPr/>
        </p:nvSpPr>
        <p:spPr>
          <a:xfrm>
            <a:off x="341289" y="1043189"/>
            <a:ext cx="5866678" cy="646331"/>
          </a:xfrm>
          <a:prstGeom prst="rect">
            <a:avLst/>
          </a:prstGeom>
          <a:noFill/>
        </p:spPr>
        <p:txBody>
          <a:bodyPr wrap="square" rtlCol="0">
            <a:spAutoFit/>
          </a:bodyPr>
          <a:lstStyle/>
          <a:p>
            <a:r>
              <a:rPr lang="en-US" sz="3600" dirty="0">
                <a:solidFill>
                  <a:srgbClr val="FFFF00"/>
                </a:solidFill>
              </a:rPr>
              <a:t>Sanballat</a:t>
            </a:r>
            <a:r>
              <a:rPr lang="en-US" sz="3600" dirty="0"/>
              <a:t> ~ “strength”</a:t>
            </a:r>
          </a:p>
        </p:txBody>
      </p:sp>
      <p:sp>
        <p:nvSpPr>
          <p:cNvPr id="5" name="TextBox 4">
            <a:extLst>
              <a:ext uri="{FF2B5EF4-FFF2-40B4-BE49-F238E27FC236}">
                <a16:creationId xmlns:a16="http://schemas.microsoft.com/office/drawing/2014/main" id="{88615589-F763-44E6-9558-736091C8AFE5}"/>
              </a:ext>
            </a:extLst>
          </p:cNvPr>
          <p:cNvSpPr txBox="1"/>
          <p:nvPr/>
        </p:nvSpPr>
        <p:spPr>
          <a:xfrm>
            <a:off x="597159" y="1637782"/>
            <a:ext cx="7022841"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t> A satrap of Artaxerxes from Moab</a:t>
            </a:r>
            <a:endParaRPr lang="en-US" sz="3600" dirty="0">
              <a:solidFill>
                <a:srgbClr val="FFFF00"/>
              </a:solidFill>
            </a:endParaRPr>
          </a:p>
        </p:txBody>
      </p:sp>
      <p:sp>
        <p:nvSpPr>
          <p:cNvPr id="22" name="TextBox 21">
            <a:extLst>
              <a:ext uri="{FF2B5EF4-FFF2-40B4-BE49-F238E27FC236}">
                <a16:creationId xmlns:a16="http://schemas.microsoft.com/office/drawing/2014/main" id="{2B8E8253-97B2-4390-8216-03C69C4D54F9}"/>
              </a:ext>
            </a:extLst>
          </p:cNvPr>
          <p:cNvSpPr txBox="1"/>
          <p:nvPr/>
        </p:nvSpPr>
        <p:spPr>
          <a:xfrm>
            <a:off x="341289" y="2230639"/>
            <a:ext cx="5866678" cy="646331"/>
          </a:xfrm>
          <a:prstGeom prst="rect">
            <a:avLst/>
          </a:prstGeom>
          <a:noFill/>
        </p:spPr>
        <p:txBody>
          <a:bodyPr wrap="square" rtlCol="0">
            <a:spAutoFit/>
          </a:bodyPr>
          <a:lstStyle/>
          <a:p>
            <a:r>
              <a:rPr lang="en-US" sz="3600" dirty="0">
                <a:solidFill>
                  <a:srgbClr val="FFFF00"/>
                </a:solidFill>
              </a:rPr>
              <a:t>Tobiah</a:t>
            </a:r>
            <a:r>
              <a:rPr lang="en-US" sz="3600" dirty="0"/>
              <a:t> ~ “Yahweh is good”</a:t>
            </a:r>
          </a:p>
        </p:txBody>
      </p:sp>
      <p:sp>
        <p:nvSpPr>
          <p:cNvPr id="23" name="TextBox 22">
            <a:extLst>
              <a:ext uri="{FF2B5EF4-FFF2-40B4-BE49-F238E27FC236}">
                <a16:creationId xmlns:a16="http://schemas.microsoft.com/office/drawing/2014/main" id="{F4F4EDA6-F4CF-4386-9818-4172FD9300B7}"/>
              </a:ext>
            </a:extLst>
          </p:cNvPr>
          <p:cNvSpPr txBox="1"/>
          <p:nvPr/>
        </p:nvSpPr>
        <p:spPr>
          <a:xfrm>
            <a:off x="597159" y="2825232"/>
            <a:ext cx="7022841"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t> An Ammonite</a:t>
            </a:r>
            <a:endParaRPr lang="en-US" sz="3600" dirty="0">
              <a:solidFill>
                <a:srgbClr val="FFFF00"/>
              </a:solidFill>
            </a:endParaRPr>
          </a:p>
        </p:txBody>
      </p:sp>
    </p:spTree>
    <p:extLst>
      <p:ext uri="{BB962C8B-B14F-4D97-AF65-F5344CB8AC3E}">
        <p14:creationId xmlns:p14="http://schemas.microsoft.com/office/powerpoint/2010/main" val="652625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xit" presetSubtype="0" fill="hold" grpId="1" nodeType="clickEffect">
                                  <p:stCondLst>
                                    <p:cond delay="0"/>
                                  </p:stCondLst>
                                  <p:iterate type="lt">
                                    <p:tmPct val="6000"/>
                                  </p:iterate>
                                  <p:childTnLst>
                                    <p:animEffect transition="out" filter="fade">
                                      <p:cBhvr>
                                        <p:cTn id="23" dur="500"/>
                                        <p:tgtEl>
                                          <p:spTgt spid="4"/>
                                        </p:tgtEl>
                                      </p:cBhvr>
                                    </p:animEffect>
                                    <p:anim calcmode="lin" valueType="num">
                                      <p:cBhvr>
                                        <p:cTn id="24" dur="5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strVal val="ppt_h"/>
                                          </p:val>
                                        </p:tav>
                                      </p:tavLst>
                                    </p:anim>
                                    <p:set>
                                      <p:cBhvr>
                                        <p:cTn id="26" dur="1" fill="hold">
                                          <p:stCondLst>
                                            <p:cond delay="499"/>
                                          </p:stCondLst>
                                        </p:cTn>
                                        <p:tgtEl>
                                          <p:spTgt spid="4"/>
                                        </p:tgtEl>
                                        <p:attrNameLst>
                                          <p:attrName>style.visibility</p:attrName>
                                        </p:attrNameLst>
                                      </p:cBhvr>
                                      <p:to>
                                        <p:strVal val="hidden"/>
                                      </p:to>
                                    </p:set>
                                  </p:childTnLst>
                                </p:cTn>
                              </p:par>
                              <p:par>
                                <p:cTn id="27" presetID="45" presetClass="entr" presetSubtype="0" fill="hold" grpId="0" nodeType="withEffect">
                                  <p:stCondLst>
                                    <p:cond delay="0"/>
                                  </p:stCondLst>
                                  <p:iterate type="lt">
                                    <p:tmPct val="6000"/>
                                  </p:iterate>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ppt_w</p:attrName>
                                        </p:attrNameLst>
                                      </p:cBhvr>
                                      <p:tavLst>
                                        <p:tav tm="0" fmla="#ppt_w*sin(2.5*pi*$)">
                                          <p:val>
                                            <p:fltVal val="0"/>
                                          </p:val>
                                        </p:tav>
                                        <p:tav tm="100000">
                                          <p:val>
                                            <p:fltVal val="1"/>
                                          </p:val>
                                        </p:tav>
                                      </p:tavLst>
                                    </p:anim>
                                    <p:anim calcmode="lin" valueType="num">
                                      <p:cBhvr>
                                        <p:cTn id="31" dur="500" fill="hold"/>
                                        <p:tgtEl>
                                          <p:spTgt spid="18"/>
                                        </p:tgtEl>
                                        <p:attrNameLst>
                                          <p:attrName>ppt_h</p:attrName>
                                        </p:attrNameLst>
                                      </p:cBhvr>
                                      <p:tavLst>
                                        <p:tav tm="0">
                                          <p:val>
                                            <p:strVal val="#ppt_h"/>
                                          </p:val>
                                        </p:tav>
                                        <p:tav tm="100000">
                                          <p:val>
                                            <p:strVal val="#ppt_h"/>
                                          </p:val>
                                        </p:tav>
                                      </p:tavLst>
                                    </p:anim>
                                  </p:childTnLst>
                                </p:cTn>
                              </p:par>
                            </p:childTnLst>
                          </p:cTn>
                        </p:par>
                        <p:par>
                          <p:cTn id="32" fill="hold">
                            <p:stCondLst>
                              <p:cond delay="740"/>
                            </p:stCondLst>
                            <p:childTnLst>
                              <p:par>
                                <p:cTn id="33" presetID="45" presetClass="exit" presetSubtype="0" fill="hold" grpId="1" nodeType="afterEffect">
                                  <p:stCondLst>
                                    <p:cond delay="500"/>
                                  </p:stCondLst>
                                  <p:iterate type="lt">
                                    <p:tmPct val="6000"/>
                                  </p:iterate>
                                  <p:childTnLst>
                                    <p:animEffect transition="out" filter="fade">
                                      <p:cBhvr>
                                        <p:cTn id="34" dur="500"/>
                                        <p:tgtEl>
                                          <p:spTgt spid="17"/>
                                        </p:tgtEl>
                                      </p:cBhvr>
                                    </p:animEffect>
                                    <p:anim calcmode="lin" valueType="num">
                                      <p:cBhvr>
                                        <p:cTn id="35" dur="5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500"/>
                                        <p:tgtEl>
                                          <p:spTgt spid="17"/>
                                        </p:tgtEl>
                                        <p:attrNameLst>
                                          <p:attrName>ppt_h</p:attrName>
                                        </p:attrNameLst>
                                      </p:cBhvr>
                                      <p:tavLst>
                                        <p:tav tm="0">
                                          <p:val>
                                            <p:strVal val="ppt_h"/>
                                          </p:val>
                                        </p:tav>
                                        <p:tav tm="100000">
                                          <p:val>
                                            <p:strVal val="ppt_h"/>
                                          </p:val>
                                        </p:tav>
                                      </p:tavLst>
                                    </p:anim>
                                    <p:set>
                                      <p:cBhvr>
                                        <p:cTn id="37" dur="1" fill="hold">
                                          <p:stCondLst>
                                            <p:cond delay="499"/>
                                          </p:stCondLst>
                                        </p:cTn>
                                        <p:tgtEl>
                                          <p:spTgt spid="17"/>
                                        </p:tgtEl>
                                        <p:attrNameLst>
                                          <p:attrName>style.visibility</p:attrName>
                                        </p:attrNameLst>
                                      </p:cBhvr>
                                      <p:to>
                                        <p:strVal val="hidden"/>
                                      </p:to>
                                    </p:set>
                                  </p:childTnLst>
                                </p:cTn>
                              </p:par>
                              <p:par>
                                <p:cTn id="38" presetID="45" presetClass="entr" presetSubtype="0" fill="hold" grpId="0" nodeType="withEffect">
                                  <p:stCondLst>
                                    <p:cond delay="500"/>
                                  </p:stCondLst>
                                  <p:iterate type="lt">
                                    <p:tmPct val="6000"/>
                                  </p:iterate>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anim calcmode="lin" valueType="num">
                                      <p:cBhvr>
                                        <p:cTn id="41" dur="500" fill="hold"/>
                                        <p:tgtEl>
                                          <p:spTgt spid="19"/>
                                        </p:tgtEl>
                                        <p:attrNameLst>
                                          <p:attrName>ppt_w</p:attrName>
                                        </p:attrNameLst>
                                      </p:cBhvr>
                                      <p:tavLst>
                                        <p:tav tm="0" fmla="#ppt_w*sin(2.5*pi*$)">
                                          <p:val>
                                            <p:fltVal val="0"/>
                                          </p:val>
                                        </p:tav>
                                        <p:tav tm="100000">
                                          <p:val>
                                            <p:fltVal val="1"/>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7" grpId="0"/>
      <p:bldP spid="17" grpId="1"/>
      <p:bldP spid="18" grpId="0"/>
      <p:bldP spid="19" grpId="0"/>
      <p:bldP spid="21" grpId="0"/>
      <p:bldP spid="5"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1249575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pic>
        <p:nvPicPr>
          <p:cNvPr id="6" name="Picture 2" descr="Charles Spurgeon">
            <a:extLst>
              <a:ext uri="{FF2B5EF4-FFF2-40B4-BE49-F238E27FC236}">
                <a16:creationId xmlns:a16="http://schemas.microsoft.com/office/drawing/2014/main" id="{AFBD3573-C4C5-4811-8A21-BC6F8E999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462">
            <a:off x="8293709" y="1084404"/>
            <a:ext cx="3214319" cy="3871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C5D0DC-D19D-4F10-AC46-18BC699A4E57}"/>
              </a:ext>
            </a:extLst>
          </p:cNvPr>
          <p:cNvSpPr txBox="1"/>
          <p:nvPr/>
        </p:nvSpPr>
        <p:spPr>
          <a:xfrm>
            <a:off x="341290" y="1043189"/>
            <a:ext cx="8485620" cy="4801314"/>
          </a:xfrm>
          <a:prstGeom prst="rect">
            <a:avLst/>
          </a:prstGeom>
          <a:noFill/>
        </p:spPr>
        <p:txBody>
          <a:bodyPr wrap="square" rtlCol="0">
            <a:spAutoFit/>
          </a:bodyPr>
          <a:lstStyle/>
          <a:p>
            <a:r>
              <a:rPr lang="en-US" sz="3400" dirty="0">
                <a:solidFill>
                  <a:srgbClr val="FFFF00"/>
                </a:solidFill>
              </a:rPr>
              <a:t>C. H. Spurgeon (1834-1892)  ~ </a:t>
            </a:r>
            <a:r>
              <a:rPr lang="en-US" sz="3400" dirty="0"/>
              <a:t>“You will often find it best not to commit your plans to others. If you want to serve God, go and do it, and then let other people find it out afterwards. You have no need to tell what you are going</a:t>
            </a:r>
          </a:p>
          <a:p>
            <a:r>
              <a:rPr lang="en-US" sz="3400" dirty="0"/>
              <a:t>to do, and, I may add, there is no need for you retelling what you have done, for very, very frequently God withdraws himself when we boast of what is being done.”</a:t>
            </a:r>
          </a:p>
        </p:txBody>
      </p:sp>
    </p:spTree>
    <p:extLst>
      <p:ext uri="{BB962C8B-B14F-4D97-AF65-F5344CB8AC3E}">
        <p14:creationId xmlns:p14="http://schemas.microsoft.com/office/powerpoint/2010/main" val="2091049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1200329"/>
          </a:xfrm>
          <a:prstGeom prst="rect">
            <a:avLst/>
          </a:prstGeom>
          <a:noFill/>
        </p:spPr>
        <p:txBody>
          <a:bodyPr wrap="square" rtlCol="0">
            <a:spAutoFit/>
          </a:bodyPr>
          <a:lstStyle/>
          <a:p>
            <a:r>
              <a:rPr lang="en-US" sz="3600" dirty="0"/>
              <a:t>Prov. 25:28 ~ </a:t>
            </a:r>
            <a:r>
              <a:rPr lang="en-US" sz="3600" dirty="0">
                <a:solidFill>
                  <a:srgbClr val="FFFF00"/>
                </a:solidFill>
              </a:rPr>
              <a:t>Whoever </a:t>
            </a:r>
            <a:r>
              <a:rPr lang="en-US" sz="3600" i="1" dirty="0">
                <a:solidFill>
                  <a:srgbClr val="FFFF00"/>
                </a:solidFill>
              </a:rPr>
              <a:t>has</a:t>
            </a:r>
            <a:r>
              <a:rPr lang="en-US" sz="3600" dirty="0">
                <a:solidFill>
                  <a:srgbClr val="FFFF00"/>
                </a:solidFill>
              </a:rPr>
              <a:t> no rule over his own spirit </a:t>
            </a:r>
            <a:r>
              <a:rPr lang="en-US" sz="3600" i="1" dirty="0">
                <a:solidFill>
                  <a:srgbClr val="FFFF00"/>
                </a:solidFill>
              </a:rPr>
              <a:t>Is like</a:t>
            </a:r>
            <a:r>
              <a:rPr lang="en-US" sz="3600" dirty="0">
                <a:solidFill>
                  <a:srgbClr val="FFFF00"/>
                </a:solidFill>
              </a:rPr>
              <a:t> a city broken down, without walls.</a:t>
            </a:r>
          </a:p>
        </p:txBody>
      </p:sp>
    </p:spTree>
    <p:extLst>
      <p:ext uri="{BB962C8B-B14F-4D97-AF65-F5344CB8AC3E}">
        <p14:creationId xmlns:p14="http://schemas.microsoft.com/office/powerpoint/2010/main" val="648084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623D8-2262-4C1F-AAC1-CC37637D95CC}"/>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Tree>
    <p:extLst>
      <p:ext uri="{BB962C8B-B14F-4D97-AF65-F5344CB8AC3E}">
        <p14:creationId xmlns:p14="http://schemas.microsoft.com/office/powerpoint/2010/main" val="3967201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35A16C-9AA7-4E3B-AE32-BE6158EA22C9}"/>
              </a:ext>
            </a:extLst>
          </p:cNvPr>
          <p:cNvSpPr txBox="1"/>
          <p:nvPr/>
        </p:nvSpPr>
        <p:spPr>
          <a:xfrm>
            <a:off x="4054910" y="1176"/>
            <a:ext cx="2849324"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2:9-3:32</a:t>
            </a:r>
          </a:p>
        </p:txBody>
      </p:sp>
      <p:sp>
        <p:nvSpPr>
          <p:cNvPr id="8" name="TextBox 7">
            <a:extLst>
              <a:ext uri="{FF2B5EF4-FFF2-40B4-BE49-F238E27FC236}">
                <a16:creationId xmlns:a16="http://schemas.microsoft.com/office/drawing/2014/main" id="{98C5D0DC-D19D-4F10-AC46-18BC699A4E57}"/>
              </a:ext>
            </a:extLst>
          </p:cNvPr>
          <p:cNvSpPr txBox="1"/>
          <p:nvPr/>
        </p:nvSpPr>
        <p:spPr>
          <a:xfrm>
            <a:off x="341289" y="1043189"/>
            <a:ext cx="11003169" cy="1200329"/>
          </a:xfrm>
          <a:prstGeom prst="rect">
            <a:avLst/>
          </a:prstGeom>
          <a:noFill/>
        </p:spPr>
        <p:txBody>
          <a:bodyPr wrap="square" rtlCol="0">
            <a:spAutoFit/>
          </a:bodyPr>
          <a:lstStyle/>
          <a:p>
            <a:r>
              <a:rPr lang="en-US" sz="3600" dirty="0"/>
              <a:t>Prov. 25:28 ~ </a:t>
            </a:r>
            <a:r>
              <a:rPr lang="en-US" sz="3600" dirty="0">
                <a:solidFill>
                  <a:srgbClr val="FFFF00"/>
                </a:solidFill>
              </a:rPr>
              <a:t>Whoever </a:t>
            </a:r>
            <a:r>
              <a:rPr lang="en-US" sz="3600" i="1" dirty="0">
                <a:solidFill>
                  <a:srgbClr val="FFFF00"/>
                </a:solidFill>
              </a:rPr>
              <a:t>has</a:t>
            </a:r>
            <a:r>
              <a:rPr lang="en-US" sz="3600" dirty="0">
                <a:solidFill>
                  <a:srgbClr val="FFFF00"/>
                </a:solidFill>
              </a:rPr>
              <a:t> no rule over his own spirit </a:t>
            </a:r>
            <a:r>
              <a:rPr lang="en-US" sz="3600" i="1" dirty="0">
                <a:solidFill>
                  <a:srgbClr val="FFFF00"/>
                </a:solidFill>
              </a:rPr>
              <a:t>Is like</a:t>
            </a:r>
            <a:r>
              <a:rPr lang="en-US" sz="3600" dirty="0">
                <a:solidFill>
                  <a:srgbClr val="FFFF00"/>
                </a:solidFill>
              </a:rPr>
              <a:t> a city broken down, without walls.</a:t>
            </a:r>
          </a:p>
        </p:txBody>
      </p:sp>
      <p:pic>
        <p:nvPicPr>
          <p:cNvPr id="4" name="Picture 3" descr="A picture containing outdoor, person, watching, people&#10;&#10;Description automatically generated">
            <a:extLst>
              <a:ext uri="{FF2B5EF4-FFF2-40B4-BE49-F238E27FC236}">
                <a16:creationId xmlns:a16="http://schemas.microsoft.com/office/drawing/2014/main" id="{EB0A4E6C-7B6F-4387-B49C-AB5251E4F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286" y="2910707"/>
            <a:ext cx="3599995" cy="3532496"/>
          </a:xfrm>
          <a:prstGeom prst="rect">
            <a:avLst/>
          </a:prstGeom>
        </p:spPr>
      </p:pic>
    </p:spTree>
    <p:extLst>
      <p:ext uri="{BB962C8B-B14F-4D97-AF65-F5344CB8AC3E}">
        <p14:creationId xmlns:p14="http://schemas.microsoft.com/office/powerpoint/2010/main" val="2009636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Nehemiah">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2AB086E-B88D-4F67-BA53-830E2E3E6DBE}" vid="{21926235-37AD-45A4-A72C-149B54117F6B}"/>
    </a:ext>
  </a:extLst>
</a:theme>
</file>

<file path=docProps/app.xml><?xml version="1.0" encoding="utf-8"?>
<Properties xmlns="http://schemas.openxmlformats.org/officeDocument/2006/extended-properties" xmlns:vt="http://schemas.openxmlformats.org/officeDocument/2006/docPropsVTypes">
  <Template>Nehemiah</Template>
  <TotalTime>3039</TotalTime>
  <Words>402</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Times New Roman</vt:lpstr>
      <vt:lpstr>Impact</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12</cp:revision>
  <dcterms:created xsi:type="dcterms:W3CDTF">2020-06-22T19:12:05Z</dcterms:created>
  <dcterms:modified xsi:type="dcterms:W3CDTF">2020-06-24T21:51:56Z</dcterms:modified>
</cp:coreProperties>
</file>