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uF6EuJV3E3D1NYxm7bDVKSyltxBLzazvvz3ygRwy3I" ContentType="image/jpe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75" r:id="rId4"/>
    <p:sldId id="259" r:id="rId5"/>
    <p:sldId id="260" r:id="rId6"/>
    <p:sldId id="268" r:id="rId7"/>
    <p:sldId id="263" r:id="rId8"/>
    <p:sldId id="269" r:id="rId9"/>
    <p:sldId id="261" r:id="rId10"/>
    <p:sldId id="276" r:id="rId11"/>
    <p:sldId id="280" r:id="rId12"/>
    <p:sldId id="281" r:id="rId13"/>
    <p:sldId id="266" r:id="rId14"/>
    <p:sldId id="262" r:id="rId15"/>
    <p:sldId id="277" r:id="rId16"/>
    <p:sldId id="279" r:id="rId17"/>
    <p:sldId id="278" r:id="rId18"/>
    <p:sldId id="270" r:id="rId19"/>
    <p:sldId id="271" r:id="rId20"/>
    <p:sldId id="274" r:id="rId21"/>
    <p:sldId id="283" r:id="rId22"/>
    <p:sldId id="282" r:id="rId23"/>
    <p:sldId id="272" r:id="rId24"/>
    <p:sldId id="285" r:id="rId25"/>
    <p:sldId id="284" r:id="rId26"/>
    <p:sldId id="273" r:id="rId27"/>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Impact" panose="020B0806030902050204" pitchFamily="3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548235"/>
    <a:srgbClr val="A9D18E"/>
    <a:srgbClr val="F4B183"/>
    <a:srgbClr val="FDF1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176A73-DAA6-4FD5-A9B9-BE93B063B0B1}" v="580" dt="2020-06-17T21:59:54.8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showGuides="1">
      <p:cViewPr>
        <p:scale>
          <a:sx n="60" d="100"/>
          <a:sy n="60" d="100"/>
        </p:scale>
        <p:origin x="57" y="855"/>
      </p:cViewPr>
      <p:guideLst>
        <p:guide orient="horz" pos="2160"/>
        <p:guide pos="3840"/>
      </p:guideLst>
    </p:cSldViewPr>
  </p:slideViewPr>
  <p:notesTextViewPr>
    <p:cViewPr>
      <p:scale>
        <a:sx n="1" d="1"/>
        <a:sy n="1" d="1"/>
      </p:scale>
      <p:origin x="0" y="0"/>
    </p:cViewPr>
  </p:notesText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Merrihew" userId="bcb7a1e886d99f07" providerId="LiveId" clId="{BC176A73-DAA6-4FD5-A9B9-BE93B063B0B1}"/>
    <pc:docChg chg="undo redo custSel addSld delSld modSld sldOrd modMainMaster">
      <pc:chgData name="Ken Merrihew" userId="bcb7a1e886d99f07" providerId="LiveId" clId="{BC176A73-DAA6-4FD5-A9B9-BE93B063B0B1}" dt="2020-06-17T21:59:54.890" v="3484" actId="207"/>
      <pc:docMkLst>
        <pc:docMk/>
      </pc:docMkLst>
      <pc:sldChg chg="modTransition">
        <pc:chgData name="Ken Merrihew" userId="bcb7a1e886d99f07" providerId="LiveId" clId="{BC176A73-DAA6-4FD5-A9B9-BE93B063B0B1}" dt="2020-06-15T16:02:21.129" v="185"/>
        <pc:sldMkLst>
          <pc:docMk/>
          <pc:sldMk cId="3134111748" sldId="256"/>
        </pc:sldMkLst>
      </pc:sldChg>
      <pc:sldChg chg="modSp mod modTransition modAnim">
        <pc:chgData name="Ken Merrihew" userId="bcb7a1e886d99f07" providerId="LiveId" clId="{BC176A73-DAA6-4FD5-A9B9-BE93B063B0B1}" dt="2020-06-17T19:25:14.330" v="3412"/>
        <pc:sldMkLst>
          <pc:docMk/>
          <pc:sldMk cId="2870301034" sldId="257"/>
        </pc:sldMkLst>
        <pc:spChg chg="mod">
          <ac:chgData name="Ken Merrihew" userId="bcb7a1e886d99f07" providerId="LiveId" clId="{BC176A73-DAA6-4FD5-A9B9-BE93B063B0B1}" dt="2020-06-15T17:03:47.155" v="206" actId="14100"/>
          <ac:spMkLst>
            <pc:docMk/>
            <pc:sldMk cId="2870301034" sldId="257"/>
            <ac:spMk id="6" creationId="{E44C7E26-19CC-4316-9785-C15C7EFBF1CA}"/>
          </ac:spMkLst>
        </pc:spChg>
      </pc:sldChg>
      <pc:sldChg chg="addSp delSp modSp del mod modTransition">
        <pc:chgData name="Ken Merrihew" userId="bcb7a1e886d99f07" providerId="LiveId" clId="{BC176A73-DAA6-4FD5-A9B9-BE93B063B0B1}" dt="2020-06-17T19:13:36.032" v="3293" actId="47"/>
        <pc:sldMkLst>
          <pc:docMk/>
          <pc:sldMk cId="862648850" sldId="258"/>
        </pc:sldMkLst>
        <pc:spChg chg="del">
          <ac:chgData name="Ken Merrihew" userId="bcb7a1e886d99f07" providerId="LiveId" clId="{BC176A73-DAA6-4FD5-A9B9-BE93B063B0B1}" dt="2020-06-15T17:04:06.709" v="207" actId="478"/>
          <ac:spMkLst>
            <pc:docMk/>
            <pc:sldMk cId="862648850" sldId="258"/>
            <ac:spMk id="3" creationId="{4AC9A4B9-15CB-4A68-BAE9-6FD5E3DD8483}"/>
          </ac:spMkLst>
        </pc:spChg>
        <pc:spChg chg="add mod">
          <ac:chgData name="Ken Merrihew" userId="bcb7a1e886d99f07" providerId="LiveId" clId="{BC176A73-DAA6-4FD5-A9B9-BE93B063B0B1}" dt="2020-06-15T17:04:07.162" v="208"/>
          <ac:spMkLst>
            <pc:docMk/>
            <pc:sldMk cId="862648850" sldId="258"/>
            <ac:spMk id="4" creationId="{2EEDF5E0-43A1-408D-8213-37F85357F395}"/>
          </ac:spMkLst>
        </pc:spChg>
      </pc:sldChg>
      <pc:sldChg chg="addSp delSp modSp mod modTransition delAnim modAnim">
        <pc:chgData name="Ken Merrihew" userId="bcb7a1e886d99f07" providerId="LiveId" clId="{BC176A73-DAA6-4FD5-A9B9-BE93B063B0B1}" dt="2020-06-17T19:18:13.785" v="3361" actId="20577"/>
        <pc:sldMkLst>
          <pc:docMk/>
          <pc:sldMk cId="3047709943" sldId="259"/>
        </pc:sldMkLst>
        <pc:spChg chg="add del mod">
          <ac:chgData name="Ken Merrihew" userId="bcb7a1e886d99f07" providerId="LiveId" clId="{BC176A73-DAA6-4FD5-A9B9-BE93B063B0B1}" dt="2020-06-16T17:19:30.744" v="1091" actId="478"/>
          <ac:spMkLst>
            <pc:docMk/>
            <pc:sldMk cId="3047709943" sldId="259"/>
            <ac:spMk id="2" creationId="{CEFDEC18-343D-4145-983F-4FD7DE17DD56}"/>
          </ac:spMkLst>
        </pc:spChg>
        <pc:spChg chg="add del mod">
          <ac:chgData name="Ken Merrihew" userId="bcb7a1e886d99f07" providerId="LiveId" clId="{BC176A73-DAA6-4FD5-A9B9-BE93B063B0B1}" dt="2020-06-16T18:20:46.447" v="1115" actId="478"/>
          <ac:spMkLst>
            <pc:docMk/>
            <pc:sldMk cId="3047709943" sldId="259"/>
            <ac:spMk id="3" creationId="{783CD8F2-8BC8-432D-80A0-7DA133C533CD}"/>
          </ac:spMkLst>
        </pc:spChg>
        <pc:spChg chg="add mod">
          <ac:chgData name="Ken Merrihew" userId="bcb7a1e886d99f07" providerId="LiveId" clId="{BC176A73-DAA6-4FD5-A9B9-BE93B063B0B1}" dt="2020-06-16T18:22:36.104" v="1242" actId="20577"/>
          <ac:spMkLst>
            <pc:docMk/>
            <pc:sldMk cId="3047709943" sldId="259"/>
            <ac:spMk id="4" creationId="{4D570BCA-83CD-4BC7-80A8-22ADB0C4CE52}"/>
          </ac:spMkLst>
        </pc:spChg>
        <pc:spChg chg="add mod">
          <ac:chgData name="Ken Merrihew" userId="bcb7a1e886d99f07" providerId="LiveId" clId="{BC176A73-DAA6-4FD5-A9B9-BE93B063B0B1}" dt="2020-06-16T18:22:16.242" v="1193" actId="255"/>
          <ac:spMkLst>
            <pc:docMk/>
            <pc:sldMk cId="3047709943" sldId="259"/>
            <ac:spMk id="5" creationId="{21EC173C-DA24-4783-BA70-418DCD32FAE4}"/>
          </ac:spMkLst>
        </pc:spChg>
        <pc:spChg chg="add mod">
          <ac:chgData name="Ken Merrihew" userId="bcb7a1e886d99f07" providerId="LiveId" clId="{BC176A73-DAA6-4FD5-A9B9-BE93B063B0B1}" dt="2020-06-17T19:18:13.785" v="3361" actId="20577"/>
          <ac:spMkLst>
            <pc:docMk/>
            <pc:sldMk cId="3047709943" sldId="259"/>
            <ac:spMk id="6" creationId="{B776AB8B-C613-437D-99E8-BE626F15D8E9}"/>
          </ac:spMkLst>
        </pc:spChg>
        <pc:spChg chg="del">
          <ac:chgData name="Ken Merrihew" userId="bcb7a1e886d99f07" providerId="LiveId" clId="{BC176A73-DAA6-4FD5-A9B9-BE93B063B0B1}" dt="2020-06-15T17:04:10.533" v="209" actId="478"/>
          <ac:spMkLst>
            <pc:docMk/>
            <pc:sldMk cId="3047709943" sldId="259"/>
            <ac:spMk id="6" creationId="{E44C7E26-19CC-4316-9785-C15C7EFBF1CA}"/>
          </ac:spMkLst>
        </pc:spChg>
        <pc:spChg chg="del mod">
          <ac:chgData name="Ken Merrihew" userId="bcb7a1e886d99f07" providerId="LiveId" clId="{BC176A73-DAA6-4FD5-A9B9-BE93B063B0B1}" dt="2020-06-16T17:19:30.744" v="1091" actId="478"/>
          <ac:spMkLst>
            <pc:docMk/>
            <pc:sldMk cId="3047709943" sldId="259"/>
            <ac:spMk id="17" creationId="{97821D0F-1045-4C97-A20A-CEE3B7E69645}"/>
          </ac:spMkLst>
        </pc:spChg>
        <pc:spChg chg="del mod">
          <ac:chgData name="Ken Merrihew" userId="bcb7a1e886d99f07" providerId="LiveId" clId="{BC176A73-DAA6-4FD5-A9B9-BE93B063B0B1}" dt="2020-06-16T17:19:30.744" v="1091" actId="478"/>
          <ac:spMkLst>
            <pc:docMk/>
            <pc:sldMk cId="3047709943" sldId="259"/>
            <ac:spMk id="18" creationId="{4F5B2AC8-4E1B-4AC5-90A8-52B2297BDAC0}"/>
          </ac:spMkLst>
        </pc:spChg>
        <pc:spChg chg="del mod ord">
          <ac:chgData name="Ken Merrihew" userId="bcb7a1e886d99f07" providerId="LiveId" clId="{BC176A73-DAA6-4FD5-A9B9-BE93B063B0B1}" dt="2020-06-16T17:19:30.744" v="1091" actId="478"/>
          <ac:spMkLst>
            <pc:docMk/>
            <pc:sldMk cId="3047709943" sldId="259"/>
            <ac:spMk id="19" creationId="{2F46960C-5D0C-4C21-B1DA-0240843A6579}"/>
          </ac:spMkLst>
        </pc:spChg>
        <pc:spChg chg="del mod ord">
          <ac:chgData name="Ken Merrihew" userId="bcb7a1e886d99f07" providerId="LiveId" clId="{BC176A73-DAA6-4FD5-A9B9-BE93B063B0B1}" dt="2020-06-16T17:19:30.744" v="1091" actId="478"/>
          <ac:spMkLst>
            <pc:docMk/>
            <pc:sldMk cId="3047709943" sldId="259"/>
            <ac:spMk id="20" creationId="{A58BBDF5-E843-4D6F-B123-F73B89EA3CBD}"/>
          </ac:spMkLst>
        </pc:spChg>
        <pc:spChg chg="del mod ord">
          <ac:chgData name="Ken Merrihew" userId="bcb7a1e886d99f07" providerId="LiveId" clId="{BC176A73-DAA6-4FD5-A9B9-BE93B063B0B1}" dt="2020-06-16T17:19:30.744" v="1091" actId="478"/>
          <ac:spMkLst>
            <pc:docMk/>
            <pc:sldMk cId="3047709943" sldId="259"/>
            <ac:spMk id="21" creationId="{BA2FB55D-AC10-42C4-85FC-DD65E981D022}"/>
          </ac:spMkLst>
        </pc:spChg>
        <pc:spChg chg="del mod ord">
          <ac:chgData name="Ken Merrihew" userId="bcb7a1e886d99f07" providerId="LiveId" clId="{BC176A73-DAA6-4FD5-A9B9-BE93B063B0B1}" dt="2020-06-16T17:19:30.744" v="1091" actId="478"/>
          <ac:spMkLst>
            <pc:docMk/>
            <pc:sldMk cId="3047709943" sldId="259"/>
            <ac:spMk id="22" creationId="{4D7CD818-7CBE-4D2E-A1A1-0445F6352CDA}"/>
          </ac:spMkLst>
        </pc:spChg>
        <pc:spChg chg="del mod ord">
          <ac:chgData name="Ken Merrihew" userId="bcb7a1e886d99f07" providerId="LiveId" clId="{BC176A73-DAA6-4FD5-A9B9-BE93B063B0B1}" dt="2020-06-16T17:19:30.744" v="1091" actId="478"/>
          <ac:spMkLst>
            <pc:docMk/>
            <pc:sldMk cId="3047709943" sldId="259"/>
            <ac:spMk id="23" creationId="{81A45473-49B4-467C-879C-81B7E98AA035}"/>
          </ac:spMkLst>
        </pc:spChg>
        <pc:spChg chg="del mod ord">
          <ac:chgData name="Ken Merrihew" userId="bcb7a1e886d99f07" providerId="LiveId" clId="{BC176A73-DAA6-4FD5-A9B9-BE93B063B0B1}" dt="2020-06-16T17:19:30.744" v="1091" actId="478"/>
          <ac:spMkLst>
            <pc:docMk/>
            <pc:sldMk cId="3047709943" sldId="259"/>
            <ac:spMk id="24" creationId="{890C99B9-DB6F-419C-BAD6-421AA1B67904}"/>
          </ac:spMkLst>
        </pc:spChg>
        <pc:spChg chg="del mod">
          <ac:chgData name="Ken Merrihew" userId="bcb7a1e886d99f07" providerId="LiveId" clId="{BC176A73-DAA6-4FD5-A9B9-BE93B063B0B1}" dt="2020-06-16T17:19:30.744" v="1091" actId="478"/>
          <ac:spMkLst>
            <pc:docMk/>
            <pc:sldMk cId="3047709943" sldId="259"/>
            <ac:spMk id="25" creationId="{668E3C44-BEB3-4284-8B72-2132DDD4C09F}"/>
          </ac:spMkLst>
        </pc:spChg>
        <pc:spChg chg="del mod">
          <ac:chgData name="Ken Merrihew" userId="bcb7a1e886d99f07" providerId="LiveId" clId="{BC176A73-DAA6-4FD5-A9B9-BE93B063B0B1}" dt="2020-06-16T17:19:30.744" v="1091" actId="478"/>
          <ac:spMkLst>
            <pc:docMk/>
            <pc:sldMk cId="3047709943" sldId="259"/>
            <ac:spMk id="26" creationId="{9F90F299-E8DA-4CD1-B161-9908CE218D3C}"/>
          </ac:spMkLst>
        </pc:spChg>
        <pc:spChg chg="del mod">
          <ac:chgData name="Ken Merrihew" userId="bcb7a1e886d99f07" providerId="LiveId" clId="{BC176A73-DAA6-4FD5-A9B9-BE93B063B0B1}" dt="2020-06-16T17:19:30.744" v="1091" actId="478"/>
          <ac:spMkLst>
            <pc:docMk/>
            <pc:sldMk cId="3047709943" sldId="259"/>
            <ac:spMk id="27" creationId="{E588B267-41A6-4B63-9DB6-F68A4A9FDF51}"/>
          </ac:spMkLst>
        </pc:spChg>
        <pc:spChg chg="del mod">
          <ac:chgData name="Ken Merrihew" userId="bcb7a1e886d99f07" providerId="LiveId" clId="{BC176A73-DAA6-4FD5-A9B9-BE93B063B0B1}" dt="2020-06-16T17:19:30.744" v="1091" actId="478"/>
          <ac:spMkLst>
            <pc:docMk/>
            <pc:sldMk cId="3047709943" sldId="259"/>
            <ac:spMk id="28" creationId="{AC98AFBF-3629-4BFD-95E5-37ECE677AC52}"/>
          </ac:spMkLst>
        </pc:spChg>
        <pc:spChg chg="del mod">
          <ac:chgData name="Ken Merrihew" userId="bcb7a1e886d99f07" providerId="LiveId" clId="{BC176A73-DAA6-4FD5-A9B9-BE93B063B0B1}" dt="2020-06-16T17:19:30.744" v="1091" actId="478"/>
          <ac:spMkLst>
            <pc:docMk/>
            <pc:sldMk cId="3047709943" sldId="259"/>
            <ac:spMk id="29" creationId="{E7095AA6-0549-40AA-BDD6-94196E9E048E}"/>
          </ac:spMkLst>
        </pc:spChg>
        <pc:spChg chg="del mod">
          <ac:chgData name="Ken Merrihew" userId="bcb7a1e886d99f07" providerId="LiveId" clId="{BC176A73-DAA6-4FD5-A9B9-BE93B063B0B1}" dt="2020-06-16T17:19:30.744" v="1091" actId="478"/>
          <ac:spMkLst>
            <pc:docMk/>
            <pc:sldMk cId="3047709943" sldId="259"/>
            <ac:spMk id="30" creationId="{C0DA3B44-FD47-4AF1-A796-F07BDFC3F165}"/>
          </ac:spMkLst>
        </pc:spChg>
        <pc:spChg chg="del mod">
          <ac:chgData name="Ken Merrihew" userId="bcb7a1e886d99f07" providerId="LiveId" clId="{BC176A73-DAA6-4FD5-A9B9-BE93B063B0B1}" dt="2020-06-16T17:19:30.744" v="1091" actId="478"/>
          <ac:spMkLst>
            <pc:docMk/>
            <pc:sldMk cId="3047709943" sldId="259"/>
            <ac:spMk id="31" creationId="{66D4DEBC-C390-421F-9923-AA68D8F1902F}"/>
          </ac:spMkLst>
        </pc:spChg>
        <pc:spChg chg="add mod">
          <ac:chgData name="Ken Merrihew" userId="bcb7a1e886d99f07" providerId="LiveId" clId="{BC176A73-DAA6-4FD5-A9B9-BE93B063B0B1}" dt="2020-06-15T17:04:11.113" v="210"/>
          <ac:spMkLst>
            <pc:docMk/>
            <pc:sldMk cId="3047709943" sldId="259"/>
            <ac:spMk id="39" creationId="{A00B4AA1-CD2E-447C-856F-F9C6B60216A7}"/>
          </ac:spMkLst>
        </pc:spChg>
        <pc:spChg chg="add del mod">
          <ac:chgData name="Ken Merrihew" userId="bcb7a1e886d99f07" providerId="LiveId" clId="{BC176A73-DAA6-4FD5-A9B9-BE93B063B0B1}" dt="2020-06-16T17:19:30.744" v="1091" actId="478"/>
          <ac:spMkLst>
            <pc:docMk/>
            <pc:sldMk cId="3047709943" sldId="259"/>
            <ac:spMk id="40" creationId="{8BA53CEA-FFB8-456A-AC70-22D6D523282F}"/>
          </ac:spMkLst>
        </pc:spChg>
        <pc:spChg chg="add del mod">
          <ac:chgData name="Ken Merrihew" userId="bcb7a1e886d99f07" providerId="LiveId" clId="{BC176A73-DAA6-4FD5-A9B9-BE93B063B0B1}" dt="2020-06-16T17:19:30.744" v="1091" actId="478"/>
          <ac:spMkLst>
            <pc:docMk/>
            <pc:sldMk cId="3047709943" sldId="259"/>
            <ac:spMk id="41" creationId="{959507A7-C5CF-421A-8A69-9FDCC2850753}"/>
          </ac:spMkLst>
        </pc:spChg>
        <pc:spChg chg="add del mod">
          <ac:chgData name="Ken Merrihew" userId="bcb7a1e886d99f07" providerId="LiveId" clId="{BC176A73-DAA6-4FD5-A9B9-BE93B063B0B1}" dt="2020-06-16T17:19:30.744" v="1091" actId="478"/>
          <ac:spMkLst>
            <pc:docMk/>
            <pc:sldMk cId="3047709943" sldId="259"/>
            <ac:spMk id="42" creationId="{70A8C1A4-7E80-4F93-8611-9245A0F76090}"/>
          </ac:spMkLst>
        </pc:spChg>
        <pc:spChg chg="add del mod">
          <ac:chgData name="Ken Merrihew" userId="bcb7a1e886d99f07" providerId="LiveId" clId="{BC176A73-DAA6-4FD5-A9B9-BE93B063B0B1}" dt="2020-06-16T17:19:30.744" v="1091" actId="478"/>
          <ac:spMkLst>
            <pc:docMk/>
            <pc:sldMk cId="3047709943" sldId="259"/>
            <ac:spMk id="43" creationId="{410698FA-D200-4C5E-9587-B3BB8E76CEFF}"/>
          </ac:spMkLst>
        </pc:spChg>
        <pc:spChg chg="add del mod">
          <ac:chgData name="Ken Merrihew" userId="bcb7a1e886d99f07" providerId="LiveId" clId="{BC176A73-DAA6-4FD5-A9B9-BE93B063B0B1}" dt="2020-06-16T17:19:30.744" v="1091" actId="478"/>
          <ac:spMkLst>
            <pc:docMk/>
            <pc:sldMk cId="3047709943" sldId="259"/>
            <ac:spMk id="44" creationId="{9B33D867-0113-4ABF-BBE2-52B7AC164F4F}"/>
          </ac:spMkLst>
        </pc:spChg>
        <pc:spChg chg="add del mod">
          <ac:chgData name="Ken Merrihew" userId="bcb7a1e886d99f07" providerId="LiveId" clId="{BC176A73-DAA6-4FD5-A9B9-BE93B063B0B1}" dt="2020-06-16T17:19:30.744" v="1091" actId="478"/>
          <ac:spMkLst>
            <pc:docMk/>
            <pc:sldMk cId="3047709943" sldId="259"/>
            <ac:spMk id="57" creationId="{E962DD60-5C50-442F-AD69-DDD543FAC554}"/>
          </ac:spMkLst>
        </pc:spChg>
        <pc:spChg chg="add del mod">
          <ac:chgData name="Ken Merrihew" userId="bcb7a1e886d99f07" providerId="LiveId" clId="{BC176A73-DAA6-4FD5-A9B9-BE93B063B0B1}" dt="2020-06-16T17:19:30.744" v="1091" actId="478"/>
          <ac:spMkLst>
            <pc:docMk/>
            <pc:sldMk cId="3047709943" sldId="259"/>
            <ac:spMk id="58" creationId="{93B7DFCA-7527-4962-B5EC-307C0D1A2116}"/>
          </ac:spMkLst>
        </pc:spChg>
        <pc:spChg chg="add del mod">
          <ac:chgData name="Ken Merrihew" userId="bcb7a1e886d99f07" providerId="LiveId" clId="{BC176A73-DAA6-4FD5-A9B9-BE93B063B0B1}" dt="2020-06-16T17:19:30.744" v="1091" actId="478"/>
          <ac:spMkLst>
            <pc:docMk/>
            <pc:sldMk cId="3047709943" sldId="259"/>
            <ac:spMk id="59" creationId="{BCD471F3-5308-4404-884E-1E5CDB68C4F2}"/>
          </ac:spMkLst>
        </pc:spChg>
        <pc:spChg chg="add del mod">
          <ac:chgData name="Ken Merrihew" userId="bcb7a1e886d99f07" providerId="LiveId" clId="{BC176A73-DAA6-4FD5-A9B9-BE93B063B0B1}" dt="2020-06-16T17:19:30.744" v="1091" actId="478"/>
          <ac:spMkLst>
            <pc:docMk/>
            <pc:sldMk cId="3047709943" sldId="259"/>
            <ac:spMk id="60" creationId="{F7E14CAF-F640-4648-B092-5F2A26D4A374}"/>
          </ac:spMkLst>
        </pc:spChg>
        <pc:spChg chg="add del mod">
          <ac:chgData name="Ken Merrihew" userId="bcb7a1e886d99f07" providerId="LiveId" clId="{BC176A73-DAA6-4FD5-A9B9-BE93B063B0B1}" dt="2020-06-16T17:19:30.744" v="1091" actId="478"/>
          <ac:spMkLst>
            <pc:docMk/>
            <pc:sldMk cId="3047709943" sldId="259"/>
            <ac:spMk id="61" creationId="{B320E45A-AC8F-40EA-BF62-BAF085F20C90}"/>
          </ac:spMkLst>
        </pc:spChg>
        <pc:spChg chg="add del mod">
          <ac:chgData name="Ken Merrihew" userId="bcb7a1e886d99f07" providerId="LiveId" clId="{BC176A73-DAA6-4FD5-A9B9-BE93B063B0B1}" dt="2020-06-16T17:19:30.744" v="1091" actId="478"/>
          <ac:spMkLst>
            <pc:docMk/>
            <pc:sldMk cId="3047709943" sldId="259"/>
            <ac:spMk id="62" creationId="{B32C407B-E8BE-4C63-BCB1-F3FC533AD79B}"/>
          </ac:spMkLst>
        </pc:spChg>
        <pc:spChg chg="add del mod">
          <ac:chgData name="Ken Merrihew" userId="bcb7a1e886d99f07" providerId="LiveId" clId="{BC176A73-DAA6-4FD5-A9B9-BE93B063B0B1}" dt="2020-06-16T17:19:30.744" v="1091" actId="478"/>
          <ac:spMkLst>
            <pc:docMk/>
            <pc:sldMk cId="3047709943" sldId="259"/>
            <ac:spMk id="63" creationId="{0F1239F7-F651-4BA6-8740-449FF7F5EFAF}"/>
          </ac:spMkLst>
        </pc:spChg>
        <pc:spChg chg="add del mod">
          <ac:chgData name="Ken Merrihew" userId="bcb7a1e886d99f07" providerId="LiveId" clId="{BC176A73-DAA6-4FD5-A9B9-BE93B063B0B1}" dt="2020-06-16T17:19:30.744" v="1091" actId="478"/>
          <ac:spMkLst>
            <pc:docMk/>
            <pc:sldMk cId="3047709943" sldId="259"/>
            <ac:spMk id="64" creationId="{5269BB07-8F20-4BC3-9C93-38AF925FB972}"/>
          </ac:spMkLst>
        </pc:spChg>
        <pc:spChg chg="add del mod">
          <ac:chgData name="Ken Merrihew" userId="bcb7a1e886d99f07" providerId="LiveId" clId="{BC176A73-DAA6-4FD5-A9B9-BE93B063B0B1}" dt="2020-06-16T17:19:30.744" v="1091" actId="478"/>
          <ac:spMkLst>
            <pc:docMk/>
            <pc:sldMk cId="3047709943" sldId="259"/>
            <ac:spMk id="65" creationId="{2A55B848-35CA-4394-B04D-2D7925EA5DD9}"/>
          </ac:spMkLst>
        </pc:spChg>
        <pc:grpChg chg="del mod">
          <ac:chgData name="Ken Merrihew" userId="bcb7a1e886d99f07" providerId="LiveId" clId="{BC176A73-DAA6-4FD5-A9B9-BE93B063B0B1}" dt="2020-06-16T17:19:30.744" v="1091" actId="478"/>
          <ac:grpSpMkLst>
            <pc:docMk/>
            <pc:sldMk cId="3047709943" sldId="259"/>
            <ac:grpSpMk id="7" creationId="{2CE751E1-B868-405C-B214-E6E1CFAA1B40}"/>
          </ac:grpSpMkLst>
        </pc:grpChg>
        <pc:cxnChg chg="del mod">
          <ac:chgData name="Ken Merrihew" userId="bcb7a1e886d99f07" providerId="LiveId" clId="{BC176A73-DAA6-4FD5-A9B9-BE93B063B0B1}" dt="2020-06-16T17:19:30.744" v="1091" actId="478"/>
          <ac:cxnSpMkLst>
            <pc:docMk/>
            <pc:sldMk cId="3047709943" sldId="259"/>
            <ac:cxnSpMk id="32" creationId="{85EAAFD7-B750-4FD4-B06B-FB27DD0C77F7}"/>
          </ac:cxnSpMkLst>
        </pc:cxnChg>
        <pc:cxnChg chg="del mod">
          <ac:chgData name="Ken Merrihew" userId="bcb7a1e886d99f07" providerId="LiveId" clId="{BC176A73-DAA6-4FD5-A9B9-BE93B063B0B1}" dt="2020-06-16T17:19:30.744" v="1091" actId="478"/>
          <ac:cxnSpMkLst>
            <pc:docMk/>
            <pc:sldMk cId="3047709943" sldId="259"/>
            <ac:cxnSpMk id="33" creationId="{D7E4C3DE-C2CC-423E-AB1B-CDDAC65F5D5F}"/>
          </ac:cxnSpMkLst>
        </pc:cxnChg>
        <pc:cxnChg chg="del mod">
          <ac:chgData name="Ken Merrihew" userId="bcb7a1e886d99f07" providerId="LiveId" clId="{BC176A73-DAA6-4FD5-A9B9-BE93B063B0B1}" dt="2020-06-16T17:19:30.744" v="1091" actId="478"/>
          <ac:cxnSpMkLst>
            <pc:docMk/>
            <pc:sldMk cId="3047709943" sldId="259"/>
            <ac:cxnSpMk id="34" creationId="{8B98711C-4F8A-48F3-ADAC-DB3BEAA7C2FB}"/>
          </ac:cxnSpMkLst>
        </pc:cxnChg>
        <pc:cxnChg chg="del mod">
          <ac:chgData name="Ken Merrihew" userId="bcb7a1e886d99f07" providerId="LiveId" clId="{BC176A73-DAA6-4FD5-A9B9-BE93B063B0B1}" dt="2020-06-16T17:19:30.744" v="1091" actId="478"/>
          <ac:cxnSpMkLst>
            <pc:docMk/>
            <pc:sldMk cId="3047709943" sldId="259"/>
            <ac:cxnSpMk id="35" creationId="{D1182EF0-02B0-42AE-A3E3-798A838869D4}"/>
          </ac:cxnSpMkLst>
        </pc:cxnChg>
        <pc:cxnChg chg="del mod">
          <ac:chgData name="Ken Merrihew" userId="bcb7a1e886d99f07" providerId="LiveId" clId="{BC176A73-DAA6-4FD5-A9B9-BE93B063B0B1}" dt="2020-06-16T17:19:30.744" v="1091" actId="478"/>
          <ac:cxnSpMkLst>
            <pc:docMk/>
            <pc:sldMk cId="3047709943" sldId="259"/>
            <ac:cxnSpMk id="36" creationId="{E9DA06DB-E7C3-462A-A0BA-EC21578F30F7}"/>
          </ac:cxnSpMkLst>
        </pc:cxnChg>
        <pc:cxnChg chg="del mod">
          <ac:chgData name="Ken Merrihew" userId="bcb7a1e886d99f07" providerId="LiveId" clId="{BC176A73-DAA6-4FD5-A9B9-BE93B063B0B1}" dt="2020-06-16T17:19:30.744" v="1091" actId="478"/>
          <ac:cxnSpMkLst>
            <pc:docMk/>
            <pc:sldMk cId="3047709943" sldId="259"/>
            <ac:cxnSpMk id="37" creationId="{6F472963-E9F4-4BAF-BCDC-93C2DA575BE5}"/>
          </ac:cxnSpMkLst>
        </pc:cxnChg>
        <pc:cxnChg chg="del mod">
          <ac:chgData name="Ken Merrihew" userId="bcb7a1e886d99f07" providerId="LiveId" clId="{BC176A73-DAA6-4FD5-A9B9-BE93B063B0B1}" dt="2020-06-16T17:19:30.744" v="1091" actId="478"/>
          <ac:cxnSpMkLst>
            <pc:docMk/>
            <pc:sldMk cId="3047709943" sldId="259"/>
            <ac:cxnSpMk id="38" creationId="{843CA716-B182-4228-B6FD-EBA198C1C690}"/>
          </ac:cxnSpMkLst>
        </pc:cxnChg>
      </pc:sldChg>
      <pc:sldChg chg="addSp delSp modSp mod ord modTransition">
        <pc:chgData name="Ken Merrihew" userId="bcb7a1e886d99f07" providerId="LiveId" clId="{BC176A73-DAA6-4FD5-A9B9-BE93B063B0B1}" dt="2020-06-16T17:19:26.359" v="1090"/>
        <pc:sldMkLst>
          <pc:docMk/>
          <pc:sldMk cId="1457737031" sldId="260"/>
        </pc:sldMkLst>
        <pc:spChg chg="del">
          <ac:chgData name="Ken Merrihew" userId="bcb7a1e886d99f07" providerId="LiveId" clId="{BC176A73-DAA6-4FD5-A9B9-BE93B063B0B1}" dt="2020-06-15T17:04:17.049" v="213" actId="478"/>
          <ac:spMkLst>
            <pc:docMk/>
            <pc:sldMk cId="1457737031" sldId="260"/>
            <ac:spMk id="3" creationId="{4AC9A4B9-15CB-4A68-BAE9-6FD5E3DD8483}"/>
          </ac:spMkLst>
        </pc:spChg>
        <pc:spChg chg="add mod">
          <ac:chgData name="Ken Merrihew" userId="bcb7a1e886d99f07" providerId="LiveId" clId="{BC176A73-DAA6-4FD5-A9B9-BE93B063B0B1}" dt="2020-06-15T17:04:17.706" v="214"/>
          <ac:spMkLst>
            <pc:docMk/>
            <pc:sldMk cId="1457737031" sldId="260"/>
            <ac:spMk id="4" creationId="{C211FE83-59C8-46F2-87DC-3EAC6845E048}"/>
          </ac:spMkLst>
        </pc:spChg>
      </pc:sldChg>
      <pc:sldChg chg="addSp delSp modSp mod ord modTransition modAnim">
        <pc:chgData name="Ken Merrihew" userId="bcb7a1e886d99f07" providerId="LiveId" clId="{BC176A73-DAA6-4FD5-A9B9-BE93B063B0B1}" dt="2020-06-17T20:23:53.255" v="3451" actId="1038"/>
        <pc:sldMkLst>
          <pc:docMk/>
          <pc:sldMk cId="1600701290" sldId="261"/>
        </pc:sldMkLst>
        <pc:spChg chg="add mod">
          <ac:chgData name="Ken Merrihew" userId="bcb7a1e886d99f07" providerId="LiveId" clId="{BC176A73-DAA6-4FD5-A9B9-BE93B063B0B1}" dt="2020-06-17T17:12:02.717" v="3229" actId="1036"/>
          <ac:spMkLst>
            <pc:docMk/>
            <pc:sldMk cId="1600701290" sldId="261"/>
            <ac:spMk id="2" creationId="{1C5034E4-386F-4F92-9409-9C55532009EC}"/>
          </ac:spMkLst>
        </pc:spChg>
        <pc:spChg chg="mod">
          <ac:chgData name="Ken Merrihew" userId="bcb7a1e886d99f07" providerId="LiveId" clId="{BC176A73-DAA6-4FD5-A9B9-BE93B063B0B1}" dt="2020-06-17T17:10:51.634" v="3099" actId="5793"/>
          <ac:spMkLst>
            <pc:docMk/>
            <pc:sldMk cId="1600701290" sldId="261"/>
            <ac:spMk id="3" creationId="{F153C461-FA5A-4A18-BA35-7C2999E27122}"/>
          </ac:spMkLst>
        </pc:spChg>
        <pc:spChg chg="add mod">
          <ac:chgData name="Ken Merrihew" userId="bcb7a1e886d99f07" providerId="LiveId" clId="{BC176A73-DAA6-4FD5-A9B9-BE93B063B0B1}" dt="2020-06-17T20:23:53.255" v="3451" actId="1038"/>
          <ac:spMkLst>
            <pc:docMk/>
            <pc:sldMk cId="1600701290" sldId="261"/>
            <ac:spMk id="6" creationId="{27B39468-8616-44F3-B393-3E1A04225F64}"/>
          </ac:spMkLst>
        </pc:spChg>
        <pc:spChg chg="del">
          <ac:chgData name="Ken Merrihew" userId="bcb7a1e886d99f07" providerId="LiveId" clId="{BC176A73-DAA6-4FD5-A9B9-BE93B063B0B1}" dt="2020-06-15T17:04:20.480" v="215" actId="478"/>
          <ac:spMkLst>
            <pc:docMk/>
            <pc:sldMk cId="1600701290" sldId="261"/>
            <ac:spMk id="6" creationId="{E44C7E26-19CC-4316-9785-C15C7EFBF1CA}"/>
          </ac:spMkLst>
        </pc:spChg>
        <pc:spChg chg="add mod">
          <ac:chgData name="Ken Merrihew" userId="bcb7a1e886d99f07" providerId="LiveId" clId="{BC176A73-DAA6-4FD5-A9B9-BE93B063B0B1}" dt="2020-06-15T17:04:21.030" v="216"/>
          <ac:spMkLst>
            <pc:docMk/>
            <pc:sldMk cId="1600701290" sldId="261"/>
            <ac:spMk id="7" creationId="{422E4CDE-3A58-40E6-99C7-CD7E78AFB5CC}"/>
          </ac:spMkLst>
        </pc:spChg>
        <pc:picChg chg="add del mod">
          <ac:chgData name="Ken Merrihew" userId="bcb7a1e886d99f07" providerId="LiveId" clId="{BC176A73-DAA6-4FD5-A9B9-BE93B063B0B1}" dt="2020-06-17T17:09:53.111" v="3052" actId="478"/>
          <ac:picMkLst>
            <pc:docMk/>
            <pc:sldMk cId="1600701290" sldId="261"/>
            <ac:picMk id="8" creationId="{11E89DAF-AA76-4D55-B7BC-81CD88BD53F2}"/>
          </ac:picMkLst>
        </pc:picChg>
      </pc:sldChg>
      <pc:sldChg chg="addSp delSp modSp mod modTransition">
        <pc:chgData name="Ken Merrihew" userId="bcb7a1e886d99f07" providerId="LiveId" clId="{BC176A73-DAA6-4FD5-A9B9-BE93B063B0B1}" dt="2020-06-15T17:04:31.869" v="222"/>
        <pc:sldMkLst>
          <pc:docMk/>
          <pc:sldMk cId="758976451" sldId="262"/>
        </pc:sldMkLst>
        <pc:spChg chg="del">
          <ac:chgData name="Ken Merrihew" userId="bcb7a1e886d99f07" providerId="LiveId" clId="{BC176A73-DAA6-4FD5-A9B9-BE93B063B0B1}" dt="2020-06-15T17:04:31.312" v="221" actId="478"/>
          <ac:spMkLst>
            <pc:docMk/>
            <pc:sldMk cId="758976451" sldId="262"/>
            <ac:spMk id="3" creationId="{4AC9A4B9-15CB-4A68-BAE9-6FD5E3DD8483}"/>
          </ac:spMkLst>
        </pc:spChg>
        <pc:spChg chg="add mod">
          <ac:chgData name="Ken Merrihew" userId="bcb7a1e886d99f07" providerId="LiveId" clId="{BC176A73-DAA6-4FD5-A9B9-BE93B063B0B1}" dt="2020-06-15T17:04:31.869" v="222"/>
          <ac:spMkLst>
            <pc:docMk/>
            <pc:sldMk cId="758976451" sldId="262"/>
            <ac:spMk id="4" creationId="{6B45949B-F5C4-4D6D-8628-D879BBB1A5A2}"/>
          </ac:spMkLst>
        </pc:spChg>
      </pc:sldChg>
      <pc:sldChg chg="addSp delSp modSp mod modTransition">
        <pc:chgData name="Ken Merrihew" userId="bcb7a1e886d99f07" providerId="LiveId" clId="{BC176A73-DAA6-4FD5-A9B9-BE93B063B0B1}" dt="2020-06-15T17:04:14.536" v="212"/>
        <pc:sldMkLst>
          <pc:docMk/>
          <pc:sldMk cId="3502611116" sldId="263"/>
        </pc:sldMkLst>
        <pc:spChg chg="del">
          <ac:chgData name="Ken Merrihew" userId="bcb7a1e886d99f07" providerId="LiveId" clId="{BC176A73-DAA6-4FD5-A9B9-BE93B063B0B1}" dt="2020-06-15T17:04:14.051" v="211" actId="478"/>
          <ac:spMkLst>
            <pc:docMk/>
            <pc:sldMk cId="3502611116" sldId="263"/>
            <ac:spMk id="6" creationId="{E44C7E26-19CC-4316-9785-C15C7EFBF1CA}"/>
          </ac:spMkLst>
        </pc:spChg>
        <pc:spChg chg="mod">
          <ac:chgData name="Ken Merrihew" userId="bcb7a1e886d99f07" providerId="LiveId" clId="{BC176A73-DAA6-4FD5-A9B9-BE93B063B0B1}" dt="2020-06-15T16:03:17.245" v="189" actId="14100"/>
          <ac:spMkLst>
            <pc:docMk/>
            <pc:sldMk cId="3502611116" sldId="263"/>
            <ac:spMk id="41" creationId="{98F52F74-4282-4E3A-851A-B16A93BF20A8}"/>
          </ac:spMkLst>
        </pc:spChg>
        <pc:spChg chg="add mod">
          <ac:chgData name="Ken Merrihew" userId="bcb7a1e886d99f07" providerId="LiveId" clId="{BC176A73-DAA6-4FD5-A9B9-BE93B063B0B1}" dt="2020-06-15T17:04:14.536" v="212"/>
          <ac:spMkLst>
            <pc:docMk/>
            <pc:sldMk cId="3502611116" sldId="263"/>
            <ac:spMk id="44" creationId="{1C942059-A5D4-4BCF-9C73-346F09D31A01}"/>
          </ac:spMkLst>
        </pc:spChg>
      </pc:sldChg>
      <pc:sldChg chg="addSp delSp modSp del mod modTransition">
        <pc:chgData name="Ken Merrihew" userId="bcb7a1e886d99f07" providerId="LiveId" clId="{BC176A73-DAA6-4FD5-A9B9-BE93B063B0B1}" dt="2020-06-17T20:28:55.116" v="3468" actId="47"/>
        <pc:sldMkLst>
          <pc:docMk/>
          <pc:sldMk cId="2035369484" sldId="264"/>
        </pc:sldMkLst>
        <pc:spChg chg="del">
          <ac:chgData name="Ken Merrihew" userId="bcb7a1e886d99f07" providerId="LiveId" clId="{BC176A73-DAA6-4FD5-A9B9-BE93B063B0B1}" dt="2020-06-15T17:04:34.890" v="223" actId="478"/>
          <ac:spMkLst>
            <pc:docMk/>
            <pc:sldMk cId="2035369484" sldId="264"/>
            <ac:spMk id="6" creationId="{E44C7E26-19CC-4316-9785-C15C7EFBF1CA}"/>
          </ac:spMkLst>
        </pc:spChg>
        <pc:spChg chg="add mod">
          <ac:chgData name="Ken Merrihew" userId="bcb7a1e886d99f07" providerId="LiveId" clId="{BC176A73-DAA6-4FD5-A9B9-BE93B063B0B1}" dt="2020-06-15T17:04:35.736" v="224"/>
          <ac:spMkLst>
            <pc:docMk/>
            <pc:sldMk cId="2035369484" sldId="264"/>
            <ac:spMk id="7" creationId="{3F67A640-4508-4822-8A87-E69A347C178D}"/>
          </ac:spMkLst>
        </pc:spChg>
      </pc:sldChg>
      <pc:sldChg chg="addSp delSp modSp del mod modTransition">
        <pc:chgData name="Ken Merrihew" userId="bcb7a1e886d99f07" providerId="LiveId" clId="{BC176A73-DAA6-4FD5-A9B9-BE93B063B0B1}" dt="2020-06-17T20:28:53.320" v="3467" actId="47"/>
        <pc:sldMkLst>
          <pc:docMk/>
          <pc:sldMk cId="1599634654" sldId="265"/>
        </pc:sldMkLst>
        <pc:spChg chg="del">
          <ac:chgData name="Ken Merrihew" userId="bcb7a1e886d99f07" providerId="LiveId" clId="{BC176A73-DAA6-4FD5-A9B9-BE93B063B0B1}" dt="2020-06-15T17:04:38.525" v="225" actId="478"/>
          <ac:spMkLst>
            <pc:docMk/>
            <pc:sldMk cId="1599634654" sldId="265"/>
            <ac:spMk id="3" creationId="{4AC9A4B9-15CB-4A68-BAE9-6FD5E3DD8483}"/>
          </ac:spMkLst>
        </pc:spChg>
        <pc:spChg chg="add mod">
          <ac:chgData name="Ken Merrihew" userId="bcb7a1e886d99f07" providerId="LiveId" clId="{BC176A73-DAA6-4FD5-A9B9-BE93B063B0B1}" dt="2020-06-15T17:04:39.126" v="226"/>
          <ac:spMkLst>
            <pc:docMk/>
            <pc:sldMk cId="1599634654" sldId="265"/>
            <ac:spMk id="4" creationId="{9B2559DF-FE46-40E3-A7D2-A11279B16376}"/>
          </ac:spMkLst>
        </pc:spChg>
      </pc:sldChg>
      <pc:sldChg chg="addSp delSp modSp mod modTransition modAnim">
        <pc:chgData name="Ken Merrihew" userId="bcb7a1e886d99f07" providerId="LiveId" clId="{BC176A73-DAA6-4FD5-A9B9-BE93B063B0B1}" dt="2020-06-16T16:55:02.731" v="1086"/>
        <pc:sldMkLst>
          <pc:docMk/>
          <pc:sldMk cId="4180605588" sldId="266"/>
        </pc:sldMkLst>
        <pc:spChg chg="add mod">
          <ac:chgData name="Ken Merrihew" userId="bcb7a1e886d99f07" providerId="LiveId" clId="{BC176A73-DAA6-4FD5-A9B9-BE93B063B0B1}" dt="2020-06-15T15:30:11.729" v="183" actId="1036"/>
          <ac:spMkLst>
            <pc:docMk/>
            <pc:sldMk cId="4180605588" sldId="266"/>
            <ac:spMk id="2" creationId="{CB7FC947-71AA-452A-8F23-434D8457BBE7}"/>
          </ac:spMkLst>
        </pc:spChg>
        <pc:spChg chg="del">
          <ac:chgData name="Ken Merrihew" userId="bcb7a1e886d99f07" providerId="LiveId" clId="{BC176A73-DAA6-4FD5-A9B9-BE93B063B0B1}" dt="2020-06-15T17:04:27.586" v="219" actId="478"/>
          <ac:spMkLst>
            <pc:docMk/>
            <pc:sldMk cId="4180605588" sldId="266"/>
            <ac:spMk id="6" creationId="{E44C7E26-19CC-4316-9785-C15C7EFBF1CA}"/>
          </ac:spMkLst>
        </pc:spChg>
        <pc:spChg chg="add mod">
          <ac:chgData name="Ken Merrihew" userId="bcb7a1e886d99f07" providerId="LiveId" clId="{BC176A73-DAA6-4FD5-A9B9-BE93B063B0B1}" dt="2020-06-15T17:04:28.335" v="220"/>
          <ac:spMkLst>
            <pc:docMk/>
            <pc:sldMk cId="4180605588" sldId="266"/>
            <ac:spMk id="9" creationId="{C64B3E0C-5598-49B8-B554-A813228DBF0B}"/>
          </ac:spMkLst>
        </pc:spChg>
      </pc:sldChg>
      <pc:sldChg chg="addSp delSp modSp add del mod ord">
        <pc:chgData name="Ken Merrihew" userId="bcb7a1e886d99f07" providerId="LiveId" clId="{BC176A73-DAA6-4FD5-A9B9-BE93B063B0B1}" dt="2020-06-17T19:13:26.235" v="3292" actId="47"/>
        <pc:sldMkLst>
          <pc:docMk/>
          <pc:sldMk cId="1966025004" sldId="267"/>
        </pc:sldMkLst>
        <pc:spChg chg="del">
          <ac:chgData name="Ken Merrihew" userId="bcb7a1e886d99f07" providerId="LiveId" clId="{BC176A73-DAA6-4FD5-A9B9-BE93B063B0B1}" dt="2020-06-15T17:04:24.247" v="217" actId="478"/>
          <ac:spMkLst>
            <pc:docMk/>
            <pc:sldMk cId="1966025004" sldId="267"/>
            <ac:spMk id="3" creationId="{4AC9A4B9-15CB-4A68-BAE9-6FD5E3DD8483}"/>
          </ac:spMkLst>
        </pc:spChg>
        <pc:spChg chg="add mod">
          <ac:chgData name="Ken Merrihew" userId="bcb7a1e886d99f07" providerId="LiveId" clId="{BC176A73-DAA6-4FD5-A9B9-BE93B063B0B1}" dt="2020-06-15T17:04:24.884" v="218"/>
          <ac:spMkLst>
            <pc:docMk/>
            <pc:sldMk cId="1966025004" sldId="267"/>
            <ac:spMk id="4" creationId="{5A48B68C-363D-4094-B17F-99485F836C05}"/>
          </ac:spMkLst>
        </pc:spChg>
      </pc:sldChg>
      <pc:sldChg chg="modSp add">
        <pc:chgData name="Ken Merrihew" userId="bcb7a1e886d99f07" providerId="LiveId" clId="{BC176A73-DAA6-4FD5-A9B9-BE93B063B0B1}" dt="2020-06-17T18:57:12.807" v="3289" actId="20577"/>
        <pc:sldMkLst>
          <pc:docMk/>
          <pc:sldMk cId="3513570009" sldId="268"/>
        </pc:sldMkLst>
        <pc:spChg chg="mod">
          <ac:chgData name="Ken Merrihew" userId="bcb7a1e886d99f07" providerId="LiveId" clId="{BC176A73-DAA6-4FD5-A9B9-BE93B063B0B1}" dt="2020-06-17T18:57:12.807" v="3289" actId="20577"/>
          <ac:spMkLst>
            <pc:docMk/>
            <pc:sldMk cId="3513570009" sldId="268"/>
            <ac:spMk id="28" creationId="{AC98AFBF-3629-4BFD-95E5-37ECE677AC52}"/>
          </ac:spMkLst>
        </pc:spChg>
      </pc:sldChg>
      <pc:sldChg chg="add">
        <pc:chgData name="Ken Merrihew" userId="bcb7a1e886d99f07" providerId="LiveId" clId="{BC176A73-DAA6-4FD5-A9B9-BE93B063B0B1}" dt="2020-06-16T17:19:23.570" v="1088"/>
        <pc:sldMkLst>
          <pc:docMk/>
          <pc:sldMk cId="1567851726" sldId="269"/>
        </pc:sldMkLst>
      </pc:sldChg>
      <pc:sldChg chg="addSp delSp modSp add mod ord delAnim modAnim">
        <pc:chgData name="Ken Merrihew" userId="bcb7a1e886d99f07" providerId="LiveId" clId="{BC176A73-DAA6-4FD5-A9B9-BE93B063B0B1}" dt="2020-06-16T18:31:36.167" v="1453"/>
        <pc:sldMkLst>
          <pc:docMk/>
          <pc:sldMk cId="1591604712" sldId="270"/>
        </pc:sldMkLst>
        <pc:spChg chg="add mod">
          <ac:chgData name="Ken Merrihew" userId="bcb7a1e886d99f07" providerId="LiveId" clId="{BC176A73-DAA6-4FD5-A9B9-BE93B063B0B1}" dt="2020-06-16T18:28:30.355" v="1443" actId="1035"/>
          <ac:spMkLst>
            <pc:docMk/>
            <pc:sldMk cId="1591604712" sldId="270"/>
            <ac:spMk id="2" creationId="{C31DD2ED-D9E8-41F7-98CB-A183A0F537CB}"/>
          </ac:spMkLst>
        </pc:spChg>
        <pc:spChg chg="mod">
          <ac:chgData name="Ken Merrihew" userId="bcb7a1e886d99f07" providerId="LiveId" clId="{BC176A73-DAA6-4FD5-A9B9-BE93B063B0B1}" dt="2020-06-16T18:27:43.239" v="1364" actId="21"/>
          <ac:spMkLst>
            <pc:docMk/>
            <pc:sldMk cId="1591604712" sldId="270"/>
            <ac:spMk id="4" creationId="{4D570BCA-83CD-4BC7-80A8-22ADB0C4CE52}"/>
          </ac:spMkLst>
        </pc:spChg>
        <pc:spChg chg="del">
          <ac:chgData name="Ken Merrihew" userId="bcb7a1e886d99f07" providerId="LiveId" clId="{BC176A73-DAA6-4FD5-A9B9-BE93B063B0B1}" dt="2020-06-16T18:25:29.688" v="1319" actId="478"/>
          <ac:spMkLst>
            <pc:docMk/>
            <pc:sldMk cId="1591604712" sldId="270"/>
            <ac:spMk id="5" creationId="{21EC173C-DA24-4783-BA70-418DCD32FAE4}"/>
          </ac:spMkLst>
        </pc:spChg>
        <pc:spChg chg="del">
          <ac:chgData name="Ken Merrihew" userId="bcb7a1e886d99f07" providerId="LiveId" clId="{BC176A73-DAA6-4FD5-A9B9-BE93B063B0B1}" dt="2020-06-16T18:25:29.688" v="1319" actId="478"/>
          <ac:spMkLst>
            <pc:docMk/>
            <pc:sldMk cId="1591604712" sldId="270"/>
            <ac:spMk id="6" creationId="{B776AB8B-C613-437D-99E8-BE626F15D8E9}"/>
          </ac:spMkLst>
        </pc:spChg>
      </pc:sldChg>
      <pc:sldChg chg="add ord">
        <pc:chgData name="Ken Merrihew" userId="bcb7a1e886d99f07" providerId="LiveId" clId="{BC176A73-DAA6-4FD5-A9B9-BE93B063B0B1}" dt="2020-06-16T18:25:08.130" v="1317"/>
        <pc:sldMkLst>
          <pc:docMk/>
          <pc:sldMk cId="1585547113" sldId="271"/>
        </pc:sldMkLst>
      </pc:sldChg>
      <pc:sldChg chg="addSp delSp modSp add mod ord delAnim modAnim">
        <pc:chgData name="Ken Merrihew" userId="bcb7a1e886d99f07" providerId="LiveId" clId="{BC176A73-DAA6-4FD5-A9B9-BE93B063B0B1}" dt="2020-06-16T20:01:02.873" v="2986" actId="14100"/>
        <pc:sldMkLst>
          <pc:docMk/>
          <pc:sldMk cId="2279595902" sldId="272"/>
        </pc:sldMkLst>
        <pc:spChg chg="mod">
          <ac:chgData name="Ken Merrihew" userId="bcb7a1e886d99f07" providerId="LiveId" clId="{BC176A73-DAA6-4FD5-A9B9-BE93B063B0B1}" dt="2020-06-16T19:28:06.152" v="2027" actId="1036"/>
          <ac:spMkLst>
            <pc:docMk/>
            <pc:sldMk cId="2279595902" sldId="272"/>
            <ac:spMk id="2" creationId="{CEFDEC18-343D-4145-983F-4FD7DE17DD56}"/>
          </ac:spMkLst>
        </pc:spChg>
        <pc:spChg chg="mod ord">
          <ac:chgData name="Ken Merrihew" userId="bcb7a1e886d99f07" providerId="LiveId" clId="{BC176A73-DAA6-4FD5-A9B9-BE93B063B0B1}" dt="2020-06-16T19:28:06.152" v="2027" actId="1036"/>
          <ac:spMkLst>
            <pc:docMk/>
            <pc:sldMk cId="2279595902" sldId="272"/>
            <ac:spMk id="17" creationId="{97821D0F-1045-4C97-A20A-CEE3B7E69645}"/>
          </ac:spMkLst>
        </pc:spChg>
        <pc:spChg chg="mod ord">
          <ac:chgData name="Ken Merrihew" userId="bcb7a1e886d99f07" providerId="LiveId" clId="{BC176A73-DAA6-4FD5-A9B9-BE93B063B0B1}" dt="2020-06-16T19:28:06.152" v="2027" actId="1036"/>
          <ac:spMkLst>
            <pc:docMk/>
            <pc:sldMk cId="2279595902" sldId="272"/>
            <ac:spMk id="18" creationId="{4F5B2AC8-4E1B-4AC5-90A8-52B2297BDAC0}"/>
          </ac:spMkLst>
        </pc:spChg>
        <pc:spChg chg="mod ord">
          <ac:chgData name="Ken Merrihew" userId="bcb7a1e886d99f07" providerId="LiveId" clId="{BC176A73-DAA6-4FD5-A9B9-BE93B063B0B1}" dt="2020-06-16T19:28:06.152" v="2027" actId="1036"/>
          <ac:spMkLst>
            <pc:docMk/>
            <pc:sldMk cId="2279595902" sldId="272"/>
            <ac:spMk id="19" creationId="{2F46960C-5D0C-4C21-B1DA-0240843A6579}"/>
          </ac:spMkLst>
        </pc:spChg>
        <pc:spChg chg="mod ord">
          <ac:chgData name="Ken Merrihew" userId="bcb7a1e886d99f07" providerId="LiveId" clId="{BC176A73-DAA6-4FD5-A9B9-BE93B063B0B1}" dt="2020-06-16T19:28:06.152" v="2027" actId="1036"/>
          <ac:spMkLst>
            <pc:docMk/>
            <pc:sldMk cId="2279595902" sldId="272"/>
            <ac:spMk id="20" creationId="{A58BBDF5-E843-4D6F-B123-F73B89EA3CBD}"/>
          </ac:spMkLst>
        </pc:spChg>
        <pc:spChg chg="mod ord">
          <ac:chgData name="Ken Merrihew" userId="bcb7a1e886d99f07" providerId="LiveId" clId="{BC176A73-DAA6-4FD5-A9B9-BE93B063B0B1}" dt="2020-06-16T19:28:06.152" v="2027" actId="1036"/>
          <ac:spMkLst>
            <pc:docMk/>
            <pc:sldMk cId="2279595902" sldId="272"/>
            <ac:spMk id="21" creationId="{BA2FB55D-AC10-42C4-85FC-DD65E981D022}"/>
          </ac:spMkLst>
        </pc:spChg>
        <pc:spChg chg="del mod">
          <ac:chgData name="Ken Merrihew" userId="bcb7a1e886d99f07" providerId="LiveId" clId="{BC176A73-DAA6-4FD5-A9B9-BE93B063B0B1}" dt="2020-06-16T19:22:59.427" v="1661" actId="478"/>
          <ac:spMkLst>
            <pc:docMk/>
            <pc:sldMk cId="2279595902" sldId="272"/>
            <ac:spMk id="22" creationId="{4D7CD818-7CBE-4D2E-A1A1-0445F6352CDA}"/>
          </ac:spMkLst>
        </pc:spChg>
        <pc:spChg chg="del mod">
          <ac:chgData name="Ken Merrihew" userId="bcb7a1e886d99f07" providerId="LiveId" clId="{BC176A73-DAA6-4FD5-A9B9-BE93B063B0B1}" dt="2020-06-16T19:22:54.747" v="1660" actId="478"/>
          <ac:spMkLst>
            <pc:docMk/>
            <pc:sldMk cId="2279595902" sldId="272"/>
            <ac:spMk id="23" creationId="{81A45473-49B4-467C-879C-81B7E98AA035}"/>
          </ac:spMkLst>
        </pc:spChg>
        <pc:spChg chg="del mod">
          <ac:chgData name="Ken Merrihew" userId="bcb7a1e886d99f07" providerId="LiveId" clId="{BC176A73-DAA6-4FD5-A9B9-BE93B063B0B1}" dt="2020-06-16T19:22:53.375" v="1659" actId="478"/>
          <ac:spMkLst>
            <pc:docMk/>
            <pc:sldMk cId="2279595902" sldId="272"/>
            <ac:spMk id="24" creationId="{890C99B9-DB6F-419C-BAD6-421AA1B67904}"/>
          </ac:spMkLst>
        </pc:spChg>
        <pc:spChg chg="mod">
          <ac:chgData name="Ken Merrihew" userId="bcb7a1e886d99f07" providerId="LiveId" clId="{BC176A73-DAA6-4FD5-A9B9-BE93B063B0B1}" dt="2020-06-16T19:44:11.659" v="2802" actId="1037"/>
          <ac:spMkLst>
            <pc:docMk/>
            <pc:sldMk cId="2279595902" sldId="272"/>
            <ac:spMk id="25" creationId="{668E3C44-BEB3-4284-8B72-2132DDD4C09F}"/>
          </ac:spMkLst>
        </pc:spChg>
        <pc:spChg chg="del">
          <ac:chgData name="Ken Merrihew" userId="bcb7a1e886d99f07" providerId="LiveId" clId="{BC176A73-DAA6-4FD5-A9B9-BE93B063B0B1}" dt="2020-06-16T19:20:06.777" v="1492" actId="478"/>
          <ac:spMkLst>
            <pc:docMk/>
            <pc:sldMk cId="2279595902" sldId="272"/>
            <ac:spMk id="26" creationId="{9F90F299-E8DA-4CD1-B161-9908CE218D3C}"/>
          </ac:spMkLst>
        </pc:spChg>
        <pc:spChg chg="mod">
          <ac:chgData name="Ken Merrihew" userId="bcb7a1e886d99f07" providerId="LiveId" clId="{BC176A73-DAA6-4FD5-A9B9-BE93B063B0B1}" dt="2020-06-16T19:56:21.958" v="2891" actId="1037"/>
          <ac:spMkLst>
            <pc:docMk/>
            <pc:sldMk cId="2279595902" sldId="272"/>
            <ac:spMk id="27" creationId="{E588B267-41A6-4B63-9DB6-F68A4A9FDF51}"/>
          </ac:spMkLst>
        </pc:spChg>
        <pc:spChg chg="del">
          <ac:chgData name="Ken Merrihew" userId="bcb7a1e886d99f07" providerId="LiveId" clId="{BC176A73-DAA6-4FD5-A9B9-BE93B063B0B1}" dt="2020-06-16T19:20:06.777" v="1492" actId="478"/>
          <ac:spMkLst>
            <pc:docMk/>
            <pc:sldMk cId="2279595902" sldId="272"/>
            <ac:spMk id="28" creationId="{AC98AFBF-3629-4BFD-95E5-37ECE677AC52}"/>
          </ac:spMkLst>
        </pc:spChg>
        <pc:spChg chg="del">
          <ac:chgData name="Ken Merrihew" userId="bcb7a1e886d99f07" providerId="LiveId" clId="{BC176A73-DAA6-4FD5-A9B9-BE93B063B0B1}" dt="2020-06-16T19:20:06.777" v="1492" actId="478"/>
          <ac:spMkLst>
            <pc:docMk/>
            <pc:sldMk cId="2279595902" sldId="272"/>
            <ac:spMk id="29" creationId="{E7095AA6-0549-40AA-BDD6-94196E9E048E}"/>
          </ac:spMkLst>
        </pc:spChg>
        <pc:spChg chg="del">
          <ac:chgData name="Ken Merrihew" userId="bcb7a1e886d99f07" providerId="LiveId" clId="{BC176A73-DAA6-4FD5-A9B9-BE93B063B0B1}" dt="2020-06-16T19:20:06.777" v="1492" actId="478"/>
          <ac:spMkLst>
            <pc:docMk/>
            <pc:sldMk cId="2279595902" sldId="272"/>
            <ac:spMk id="30" creationId="{C0DA3B44-FD47-4AF1-A796-F07BDFC3F165}"/>
          </ac:spMkLst>
        </pc:spChg>
        <pc:spChg chg="mod">
          <ac:chgData name="Ken Merrihew" userId="bcb7a1e886d99f07" providerId="LiveId" clId="{BC176A73-DAA6-4FD5-A9B9-BE93B063B0B1}" dt="2020-06-16T19:36:10.325" v="2486" actId="1038"/>
          <ac:spMkLst>
            <pc:docMk/>
            <pc:sldMk cId="2279595902" sldId="272"/>
            <ac:spMk id="31" creationId="{66D4DEBC-C390-421F-9923-AA68D8F1902F}"/>
          </ac:spMkLst>
        </pc:spChg>
        <pc:spChg chg="del">
          <ac:chgData name="Ken Merrihew" userId="bcb7a1e886d99f07" providerId="LiveId" clId="{BC176A73-DAA6-4FD5-A9B9-BE93B063B0B1}" dt="2020-06-16T19:20:21.977" v="1494" actId="478"/>
          <ac:spMkLst>
            <pc:docMk/>
            <pc:sldMk cId="2279595902" sldId="272"/>
            <ac:spMk id="40" creationId="{8BA53CEA-FFB8-456A-AC70-22D6D523282F}"/>
          </ac:spMkLst>
        </pc:spChg>
        <pc:spChg chg="mod">
          <ac:chgData name="Ken Merrihew" userId="bcb7a1e886d99f07" providerId="LiveId" clId="{BC176A73-DAA6-4FD5-A9B9-BE93B063B0B1}" dt="2020-06-16T19:28:06.152" v="2027" actId="1036"/>
          <ac:spMkLst>
            <pc:docMk/>
            <pc:sldMk cId="2279595902" sldId="272"/>
            <ac:spMk id="41" creationId="{959507A7-C5CF-421A-8A69-9FDCC2850753}"/>
          </ac:spMkLst>
        </pc:spChg>
        <pc:spChg chg="del">
          <ac:chgData name="Ken Merrihew" userId="bcb7a1e886d99f07" providerId="LiveId" clId="{BC176A73-DAA6-4FD5-A9B9-BE93B063B0B1}" dt="2020-06-16T19:20:19.239" v="1493" actId="478"/>
          <ac:spMkLst>
            <pc:docMk/>
            <pc:sldMk cId="2279595902" sldId="272"/>
            <ac:spMk id="42" creationId="{70A8C1A4-7E80-4F93-8611-9245A0F76090}"/>
          </ac:spMkLst>
        </pc:spChg>
        <pc:spChg chg="del">
          <ac:chgData name="Ken Merrihew" userId="bcb7a1e886d99f07" providerId="LiveId" clId="{BC176A73-DAA6-4FD5-A9B9-BE93B063B0B1}" dt="2020-06-16T19:20:19.239" v="1493" actId="478"/>
          <ac:spMkLst>
            <pc:docMk/>
            <pc:sldMk cId="2279595902" sldId="272"/>
            <ac:spMk id="43" creationId="{410698FA-D200-4C5E-9587-B3BB8E76CEFF}"/>
          </ac:spMkLst>
        </pc:spChg>
        <pc:spChg chg="del mod">
          <ac:chgData name="Ken Merrihew" userId="bcb7a1e886d99f07" providerId="LiveId" clId="{BC176A73-DAA6-4FD5-A9B9-BE93B063B0B1}" dt="2020-06-16T19:25:54.145" v="1848" actId="478"/>
          <ac:spMkLst>
            <pc:docMk/>
            <pc:sldMk cId="2279595902" sldId="272"/>
            <ac:spMk id="44" creationId="{9B33D867-0113-4ABF-BBE2-52B7AC164F4F}"/>
          </ac:spMkLst>
        </pc:spChg>
        <pc:spChg chg="add mod ord">
          <ac:chgData name="Ken Merrihew" userId="bcb7a1e886d99f07" providerId="LiveId" clId="{BC176A73-DAA6-4FD5-A9B9-BE93B063B0B1}" dt="2020-06-16T19:48:21.423" v="2850" actId="166"/>
          <ac:spMkLst>
            <pc:docMk/>
            <pc:sldMk cId="2279595902" sldId="272"/>
            <ac:spMk id="47" creationId="{9C55574F-FCBE-41BE-8FE7-A5EA442D3B9B}"/>
          </ac:spMkLst>
        </pc:spChg>
        <pc:spChg chg="add del mod">
          <ac:chgData name="Ken Merrihew" userId="bcb7a1e886d99f07" providerId="LiveId" clId="{BC176A73-DAA6-4FD5-A9B9-BE93B063B0B1}" dt="2020-06-16T19:25:27.606" v="1805" actId="478"/>
          <ac:spMkLst>
            <pc:docMk/>
            <pc:sldMk cId="2279595902" sldId="272"/>
            <ac:spMk id="53" creationId="{0C57B638-37D2-4676-B8E0-531E893C15CE}"/>
          </ac:spMkLst>
        </pc:spChg>
        <pc:spChg chg="del mod">
          <ac:chgData name="Ken Merrihew" userId="bcb7a1e886d99f07" providerId="LiveId" clId="{BC176A73-DAA6-4FD5-A9B9-BE93B063B0B1}" dt="2020-06-16T19:25:54.145" v="1848" actId="478"/>
          <ac:spMkLst>
            <pc:docMk/>
            <pc:sldMk cId="2279595902" sldId="272"/>
            <ac:spMk id="57" creationId="{E962DD60-5C50-442F-AD69-DDD543FAC554}"/>
          </ac:spMkLst>
        </pc:spChg>
        <pc:spChg chg="del mod">
          <ac:chgData name="Ken Merrihew" userId="bcb7a1e886d99f07" providerId="LiveId" clId="{BC176A73-DAA6-4FD5-A9B9-BE93B063B0B1}" dt="2020-06-16T19:25:54.145" v="1848" actId="478"/>
          <ac:spMkLst>
            <pc:docMk/>
            <pc:sldMk cId="2279595902" sldId="272"/>
            <ac:spMk id="58" creationId="{93B7DFCA-7527-4962-B5EC-307C0D1A2116}"/>
          </ac:spMkLst>
        </pc:spChg>
        <pc:spChg chg="del mod">
          <ac:chgData name="Ken Merrihew" userId="bcb7a1e886d99f07" providerId="LiveId" clId="{BC176A73-DAA6-4FD5-A9B9-BE93B063B0B1}" dt="2020-06-16T19:25:54.145" v="1848" actId="478"/>
          <ac:spMkLst>
            <pc:docMk/>
            <pc:sldMk cId="2279595902" sldId="272"/>
            <ac:spMk id="59" creationId="{BCD471F3-5308-4404-884E-1E5CDB68C4F2}"/>
          </ac:spMkLst>
        </pc:spChg>
        <pc:spChg chg="del mod">
          <ac:chgData name="Ken Merrihew" userId="bcb7a1e886d99f07" providerId="LiveId" clId="{BC176A73-DAA6-4FD5-A9B9-BE93B063B0B1}" dt="2020-06-16T19:25:54.145" v="1848" actId="478"/>
          <ac:spMkLst>
            <pc:docMk/>
            <pc:sldMk cId="2279595902" sldId="272"/>
            <ac:spMk id="60" creationId="{F7E14CAF-F640-4648-B092-5F2A26D4A374}"/>
          </ac:spMkLst>
        </pc:spChg>
        <pc:spChg chg="del mod">
          <ac:chgData name="Ken Merrihew" userId="bcb7a1e886d99f07" providerId="LiveId" clId="{BC176A73-DAA6-4FD5-A9B9-BE93B063B0B1}" dt="2020-06-16T19:25:54.145" v="1848" actId="478"/>
          <ac:spMkLst>
            <pc:docMk/>
            <pc:sldMk cId="2279595902" sldId="272"/>
            <ac:spMk id="61" creationId="{B320E45A-AC8F-40EA-BF62-BAF085F20C90}"/>
          </ac:spMkLst>
        </pc:spChg>
        <pc:spChg chg="del mod">
          <ac:chgData name="Ken Merrihew" userId="bcb7a1e886d99f07" providerId="LiveId" clId="{BC176A73-DAA6-4FD5-A9B9-BE93B063B0B1}" dt="2020-06-16T19:25:54.145" v="1848" actId="478"/>
          <ac:spMkLst>
            <pc:docMk/>
            <pc:sldMk cId="2279595902" sldId="272"/>
            <ac:spMk id="62" creationId="{B32C407B-E8BE-4C63-BCB1-F3FC533AD79B}"/>
          </ac:spMkLst>
        </pc:spChg>
        <pc:spChg chg="del mod">
          <ac:chgData name="Ken Merrihew" userId="bcb7a1e886d99f07" providerId="LiveId" clId="{BC176A73-DAA6-4FD5-A9B9-BE93B063B0B1}" dt="2020-06-16T19:25:54.145" v="1848" actId="478"/>
          <ac:spMkLst>
            <pc:docMk/>
            <pc:sldMk cId="2279595902" sldId="272"/>
            <ac:spMk id="63" creationId="{0F1239F7-F651-4BA6-8740-449FF7F5EFAF}"/>
          </ac:spMkLst>
        </pc:spChg>
        <pc:spChg chg="del mod">
          <ac:chgData name="Ken Merrihew" userId="bcb7a1e886d99f07" providerId="LiveId" clId="{BC176A73-DAA6-4FD5-A9B9-BE93B063B0B1}" dt="2020-06-16T19:25:54.145" v="1848" actId="478"/>
          <ac:spMkLst>
            <pc:docMk/>
            <pc:sldMk cId="2279595902" sldId="272"/>
            <ac:spMk id="64" creationId="{5269BB07-8F20-4BC3-9C93-38AF925FB972}"/>
          </ac:spMkLst>
        </pc:spChg>
        <pc:spChg chg="del mod">
          <ac:chgData name="Ken Merrihew" userId="bcb7a1e886d99f07" providerId="LiveId" clId="{BC176A73-DAA6-4FD5-A9B9-BE93B063B0B1}" dt="2020-06-16T19:25:54.145" v="1848" actId="478"/>
          <ac:spMkLst>
            <pc:docMk/>
            <pc:sldMk cId="2279595902" sldId="272"/>
            <ac:spMk id="65" creationId="{2A55B848-35CA-4394-B04D-2D7925EA5DD9}"/>
          </ac:spMkLst>
        </pc:spChg>
        <pc:spChg chg="add mod">
          <ac:chgData name="Ken Merrihew" userId="bcb7a1e886d99f07" providerId="LiveId" clId="{BC176A73-DAA6-4FD5-A9B9-BE93B063B0B1}" dt="2020-06-16T19:39:01.328" v="2727" actId="1035"/>
          <ac:spMkLst>
            <pc:docMk/>
            <pc:sldMk cId="2279595902" sldId="272"/>
            <ac:spMk id="68" creationId="{6FD1B67D-B25D-4C57-9D0D-E439FD09BE45}"/>
          </ac:spMkLst>
        </pc:spChg>
        <pc:spChg chg="add mod">
          <ac:chgData name="Ken Merrihew" userId="bcb7a1e886d99f07" providerId="LiveId" clId="{BC176A73-DAA6-4FD5-A9B9-BE93B063B0B1}" dt="2020-06-16T19:39:16.630" v="2792" actId="20577"/>
          <ac:spMkLst>
            <pc:docMk/>
            <pc:sldMk cId="2279595902" sldId="272"/>
            <ac:spMk id="70" creationId="{5A702A07-D2B7-4C58-92C0-9E295F17D075}"/>
          </ac:spMkLst>
        </pc:spChg>
        <pc:spChg chg="add mod">
          <ac:chgData name="Ken Merrihew" userId="bcb7a1e886d99f07" providerId="LiveId" clId="{BC176A73-DAA6-4FD5-A9B9-BE93B063B0B1}" dt="2020-06-16T19:47:40.072" v="2820" actId="2085"/>
          <ac:spMkLst>
            <pc:docMk/>
            <pc:sldMk cId="2279595902" sldId="272"/>
            <ac:spMk id="71" creationId="{DCF99679-2855-4955-9801-5B024681F3F4}"/>
          </ac:spMkLst>
        </pc:spChg>
        <pc:spChg chg="add mod">
          <ac:chgData name="Ken Merrihew" userId="bcb7a1e886d99f07" providerId="LiveId" clId="{BC176A73-DAA6-4FD5-A9B9-BE93B063B0B1}" dt="2020-06-16T19:57:55.021" v="2963" actId="1037"/>
          <ac:spMkLst>
            <pc:docMk/>
            <pc:sldMk cId="2279595902" sldId="272"/>
            <ac:spMk id="72" creationId="{F35B988E-4319-45E1-BEFB-4B0D5EFEE07B}"/>
          </ac:spMkLst>
        </pc:spChg>
        <pc:grpChg chg="add mod ord">
          <ac:chgData name="Ken Merrihew" userId="bcb7a1e886d99f07" providerId="LiveId" clId="{BC176A73-DAA6-4FD5-A9B9-BE93B063B0B1}" dt="2020-06-16T19:28:06.152" v="2027" actId="1036"/>
          <ac:grpSpMkLst>
            <pc:docMk/>
            <pc:sldMk cId="2279595902" sldId="272"/>
            <ac:grpSpMk id="3" creationId="{953B2985-69DC-48F9-B6B6-4978F337D5DD}"/>
          </ac:grpSpMkLst>
        </pc:grpChg>
        <pc:grpChg chg="del">
          <ac:chgData name="Ken Merrihew" userId="bcb7a1e886d99f07" providerId="LiveId" clId="{BC176A73-DAA6-4FD5-A9B9-BE93B063B0B1}" dt="2020-06-16T19:20:44.078" v="1498" actId="165"/>
          <ac:grpSpMkLst>
            <pc:docMk/>
            <pc:sldMk cId="2279595902" sldId="272"/>
            <ac:grpSpMk id="7" creationId="{2CE751E1-B868-405C-B214-E6E1CFAA1B40}"/>
          </ac:grpSpMkLst>
        </pc:grpChg>
        <pc:picChg chg="mod topLvl">
          <ac:chgData name="Ken Merrihew" userId="bcb7a1e886d99f07" providerId="LiveId" clId="{BC176A73-DAA6-4FD5-A9B9-BE93B063B0B1}" dt="2020-06-16T19:21:51.051" v="1564" actId="164"/>
          <ac:picMkLst>
            <pc:docMk/>
            <pc:sldMk cId="2279595902" sldId="272"/>
            <ac:picMk id="8" creationId="{AF8DDD31-BC21-482E-BE0A-657002EFEB68}"/>
          </ac:picMkLst>
        </pc:picChg>
        <pc:picChg chg="mod topLvl">
          <ac:chgData name="Ken Merrihew" userId="bcb7a1e886d99f07" providerId="LiveId" clId="{BC176A73-DAA6-4FD5-A9B9-BE93B063B0B1}" dt="2020-06-16T19:21:51.051" v="1564" actId="164"/>
          <ac:picMkLst>
            <pc:docMk/>
            <pc:sldMk cId="2279595902" sldId="272"/>
            <ac:picMk id="9" creationId="{4E116B3B-0716-427E-9F9E-13F93924EDDC}"/>
          </ac:picMkLst>
        </pc:picChg>
        <pc:picChg chg="mod topLvl">
          <ac:chgData name="Ken Merrihew" userId="bcb7a1e886d99f07" providerId="LiveId" clId="{BC176A73-DAA6-4FD5-A9B9-BE93B063B0B1}" dt="2020-06-16T19:21:51.051" v="1564" actId="164"/>
          <ac:picMkLst>
            <pc:docMk/>
            <pc:sldMk cId="2279595902" sldId="272"/>
            <ac:picMk id="10" creationId="{05AD290C-A54C-4300-9E9E-BE86614DDA3B}"/>
          </ac:picMkLst>
        </pc:picChg>
        <pc:picChg chg="mod topLvl">
          <ac:chgData name="Ken Merrihew" userId="bcb7a1e886d99f07" providerId="LiveId" clId="{BC176A73-DAA6-4FD5-A9B9-BE93B063B0B1}" dt="2020-06-16T19:21:51.051" v="1564" actId="164"/>
          <ac:picMkLst>
            <pc:docMk/>
            <pc:sldMk cId="2279595902" sldId="272"/>
            <ac:picMk id="11" creationId="{A84B8802-2FC4-4FD7-B898-29FC528811E4}"/>
          </ac:picMkLst>
        </pc:picChg>
        <pc:picChg chg="mod topLvl">
          <ac:chgData name="Ken Merrihew" userId="bcb7a1e886d99f07" providerId="LiveId" clId="{BC176A73-DAA6-4FD5-A9B9-BE93B063B0B1}" dt="2020-06-16T19:21:51.051" v="1564" actId="164"/>
          <ac:picMkLst>
            <pc:docMk/>
            <pc:sldMk cId="2279595902" sldId="272"/>
            <ac:picMk id="12" creationId="{3F38D040-D17F-4937-B856-C0D0DBCA5F34}"/>
          </ac:picMkLst>
        </pc:picChg>
        <pc:picChg chg="mod topLvl">
          <ac:chgData name="Ken Merrihew" userId="bcb7a1e886d99f07" providerId="LiveId" clId="{BC176A73-DAA6-4FD5-A9B9-BE93B063B0B1}" dt="2020-06-16T19:21:51.051" v="1564" actId="164"/>
          <ac:picMkLst>
            <pc:docMk/>
            <pc:sldMk cId="2279595902" sldId="272"/>
            <ac:picMk id="13" creationId="{3E3E23A4-E7FC-472A-B312-79480AFD09C8}"/>
          </ac:picMkLst>
        </pc:picChg>
        <pc:picChg chg="mod topLvl">
          <ac:chgData name="Ken Merrihew" userId="bcb7a1e886d99f07" providerId="LiveId" clId="{BC176A73-DAA6-4FD5-A9B9-BE93B063B0B1}" dt="2020-06-16T19:21:51.051" v="1564" actId="164"/>
          <ac:picMkLst>
            <pc:docMk/>
            <pc:sldMk cId="2279595902" sldId="272"/>
            <ac:picMk id="14" creationId="{703F4F04-24E7-46CF-A813-1C0E87D8E128}"/>
          </ac:picMkLst>
        </pc:picChg>
        <pc:picChg chg="mod topLvl">
          <ac:chgData name="Ken Merrihew" userId="bcb7a1e886d99f07" providerId="LiveId" clId="{BC176A73-DAA6-4FD5-A9B9-BE93B063B0B1}" dt="2020-06-16T19:21:51.051" v="1564" actId="164"/>
          <ac:picMkLst>
            <pc:docMk/>
            <pc:sldMk cId="2279595902" sldId="272"/>
            <ac:picMk id="15" creationId="{00412BAA-6E5F-4F81-B092-52E43147B8DA}"/>
          </ac:picMkLst>
        </pc:picChg>
        <pc:picChg chg="mod topLvl">
          <ac:chgData name="Ken Merrihew" userId="bcb7a1e886d99f07" providerId="LiveId" clId="{BC176A73-DAA6-4FD5-A9B9-BE93B063B0B1}" dt="2020-06-16T19:21:51.051" v="1564" actId="164"/>
          <ac:picMkLst>
            <pc:docMk/>
            <pc:sldMk cId="2279595902" sldId="272"/>
            <ac:picMk id="16" creationId="{4CE1A9DB-8ADB-47AA-A668-EB189D13431D}"/>
          </ac:picMkLst>
        </pc:picChg>
        <pc:picChg chg="add mod">
          <ac:chgData name="Ken Merrihew" userId="bcb7a1e886d99f07" providerId="LiveId" clId="{BC176A73-DAA6-4FD5-A9B9-BE93B063B0B1}" dt="2020-06-16T19:21:51.051" v="1564" actId="164"/>
          <ac:picMkLst>
            <pc:docMk/>
            <pc:sldMk cId="2279595902" sldId="272"/>
            <ac:picMk id="50" creationId="{834D8332-5C77-402D-A214-A7797E94383F}"/>
          </ac:picMkLst>
        </pc:picChg>
        <pc:picChg chg="add mod">
          <ac:chgData name="Ken Merrihew" userId="bcb7a1e886d99f07" providerId="LiveId" clId="{BC176A73-DAA6-4FD5-A9B9-BE93B063B0B1}" dt="2020-06-16T19:21:51.051" v="1564" actId="164"/>
          <ac:picMkLst>
            <pc:docMk/>
            <pc:sldMk cId="2279595902" sldId="272"/>
            <ac:picMk id="51" creationId="{A317F060-6966-477F-ABF6-D718FEAC8B07}"/>
          </ac:picMkLst>
        </pc:picChg>
        <pc:cxnChg chg="add mod">
          <ac:chgData name="Ken Merrihew" userId="bcb7a1e886d99f07" providerId="LiveId" clId="{BC176A73-DAA6-4FD5-A9B9-BE93B063B0B1}" dt="2020-06-16T19:37:18.015" v="2545" actId="1036"/>
          <ac:cxnSpMkLst>
            <pc:docMk/>
            <pc:sldMk cId="2279595902" sldId="272"/>
            <ac:cxnSpMk id="5" creationId="{0DF4C465-F6A5-4396-82D0-F3FBB3D4C885}"/>
          </ac:cxnSpMkLst>
        </pc:cxnChg>
        <pc:cxnChg chg="mod">
          <ac:chgData name="Ken Merrihew" userId="bcb7a1e886d99f07" providerId="LiveId" clId="{BC176A73-DAA6-4FD5-A9B9-BE93B063B0B1}" dt="2020-06-16T19:44:11.659" v="2802" actId="1037"/>
          <ac:cxnSpMkLst>
            <pc:docMk/>
            <pc:sldMk cId="2279595902" sldId="272"/>
            <ac:cxnSpMk id="32" creationId="{85EAAFD7-B750-4FD4-B06B-FB27DD0C77F7}"/>
          </ac:cxnSpMkLst>
        </pc:cxnChg>
        <pc:cxnChg chg="mod">
          <ac:chgData name="Ken Merrihew" userId="bcb7a1e886d99f07" providerId="LiveId" clId="{BC176A73-DAA6-4FD5-A9B9-BE93B063B0B1}" dt="2020-06-16T19:56:21.958" v="2891" actId="1037"/>
          <ac:cxnSpMkLst>
            <pc:docMk/>
            <pc:sldMk cId="2279595902" sldId="272"/>
            <ac:cxnSpMk id="33" creationId="{D7E4C3DE-C2CC-423E-AB1B-CDDAC65F5D5F}"/>
          </ac:cxnSpMkLst>
        </pc:cxnChg>
        <pc:cxnChg chg="del">
          <ac:chgData name="Ken Merrihew" userId="bcb7a1e886d99f07" providerId="LiveId" clId="{BC176A73-DAA6-4FD5-A9B9-BE93B063B0B1}" dt="2020-06-16T19:20:06.777" v="1492" actId="478"/>
          <ac:cxnSpMkLst>
            <pc:docMk/>
            <pc:sldMk cId="2279595902" sldId="272"/>
            <ac:cxnSpMk id="34" creationId="{8B98711C-4F8A-48F3-ADAC-DB3BEAA7C2FB}"/>
          </ac:cxnSpMkLst>
        </pc:cxnChg>
        <pc:cxnChg chg="del">
          <ac:chgData name="Ken Merrihew" userId="bcb7a1e886d99f07" providerId="LiveId" clId="{BC176A73-DAA6-4FD5-A9B9-BE93B063B0B1}" dt="2020-06-16T19:20:06.777" v="1492" actId="478"/>
          <ac:cxnSpMkLst>
            <pc:docMk/>
            <pc:sldMk cId="2279595902" sldId="272"/>
            <ac:cxnSpMk id="35" creationId="{D1182EF0-02B0-42AE-A3E3-798A838869D4}"/>
          </ac:cxnSpMkLst>
        </pc:cxnChg>
        <pc:cxnChg chg="del">
          <ac:chgData name="Ken Merrihew" userId="bcb7a1e886d99f07" providerId="LiveId" clId="{BC176A73-DAA6-4FD5-A9B9-BE93B063B0B1}" dt="2020-06-16T19:20:06.777" v="1492" actId="478"/>
          <ac:cxnSpMkLst>
            <pc:docMk/>
            <pc:sldMk cId="2279595902" sldId="272"/>
            <ac:cxnSpMk id="36" creationId="{E9DA06DB-E7C3-462A-A0BA-EC21578F30F7}"/>
          </ac:cxnSpMkLst>
        </pc:cxnChg>
        <pc:cxnChg chg="del">
          <ac:chgData name="Ken Merrihew" userId="bcb7a1e886d99f07" providerId="LiveId" clId="{BC176A73-DAA6-4FD5-A9B9-BE93B063B0B1}" dt="2020-06-16T19:20:06.777" v="1492" actId="478"/>
          <ac:cxnSpMkLst>
            <pc:docMk/>
            <pc:sldMk cId="2279595902" sldId="272"/>
            <ac:cxnSpMk id="37" creationId="{6F472963-E9F4-4BAF-BCDC-93C2DA575BE5}"/>
          </ac:cxnSpMkLst>
        </pc:cxnChg>
        <pc:cxnChg chg="mod">
          <ac:chgData name="Ken Merrihew" userId="bcb7a1e886d99f07" providerId="LiveId" clId="{BC176A73-DAA6-4FD5-A9B9-BE93B063B0B1}" dt="2020-06-16T19:36:10.325" v="2486" actId="1038"/>
          <ac:cxnSpMkLst>
            <pc:docMk/>
            <pc:sldMk cId="2279595902" sldId="272"/>
            <ac:cxnSpMk id="38" creationId="{843CA716-B182-4228-B6FD-EBA198C1C690}"/>
          </ac:cxnSpMkLst>
        </pc:cxnChg>
        <pc:cxnChg chg="add mod">
          <ac:chgData name="Ken Merrihew" userId="bcb7a1e886d99f07" providerId="LiveId" clId="{BC176A73-DAA6-4FD5-A9B9-BE93B063B0B1}" dt="2020-06-16T19:31:56.233" v="2236" actId="1037"/>
          <ac:cxnSpMkLst>
            <pc:docMk/>
            <pc:sldMk cId="2279595902" sldId="272"/>
            <ac:cxnSpMk id="45" creationId="{EA3A6563-A03F-4800-AC84-34126E964CCA}"/>
          </ac:cxnSpMkLst>
        </pc:cxnChg>
        <pc:cxnChg chg="add mod">
          <ac:chgData name="Ken Merrihew" userId="bcb7a1e886d99f07" providerId="LiveId" clId="{BC176A73-DAA6-4FD5-A9B9-BE93B063B0B1}" dt="2020-06-16T19:31:56.233" v="2236" actId="1037"/>
          <ac:cxnSpMkLst>
            <pc:docMk/>
            <pc:sldMk cId="2279595902" sldId="272"/>
            <ac:cxnSpMk id="56" creationId="{57E372DA-0768-4EBB-B499-A6B503F6CC37}"/>
          </ac:cxnSpMkLst>
        </pc:cxnChg>
        <pc:cxnChg chg="add mod">
          <ac:chgData name="Ken Merrihew" userId="bcb7a1e886d99f07" providerId="LiveId" clId="{BC176A73-DAA6-4FD5-A9B9-BE93B063B0B1}" dt="2020-06-16T20:00:56.331" v="2985" actId="1035"/>
          <ac:cxnSpMkLst>
            <pc:docMk/>
            <pc:sldMk cId="2279595902" sldId="272"/>
            <ac:cxnSpMk id="66" creationId="{F2B47F54-D325-4076-9D87-864FE42860BC}"/>
          </ac:cxnSpMkLst>
        </pc:cxnChg>
        <pc:cxnChg chg="add mod">
          <ac:chgData name="Ken Merrihew" userId="bcb7a1e886d99f07" providerId="LiveId" clId="{BC176A73-DAA6-4FD5-A9B9-BE93B063B0B1}" dt="2020-06-16T19:32:06.971" v="2239" actId="14100"/>
          <ac:cxnSpMkLst>
            <pc:docMk/>
            <pc:sldMk cId="2279595902" sldId="272"/>
            <ac:cxnSpMk id="67" creationId="{61ED6477-2D84-4210-9C74-6C35D1FBC73C}"/>
          </ac:cxnSpMkLst>
        </pc:cxnChg>
        <pc:cxnChg chg="add mod">
          <ac:chgData name="Ken Merrihew" userId="bcb7a1e886d99f07" providerId="LiveId" clId="{BC176A73-DAA6-4FD5-A9B9-BE93B063B0B1}" dt="2020-06-16T20:01:02.873" v="2986" actId="14100"/>
          <ac:cxnSpMkLst>
            <pc:docMk/>
            <pc:sldMk cId="2279595902" sldId="272"/>
            <ac:cxnSpMk id="69" creationId="{2B26B7D6-290C-491B-9D90-2F0B3090065F}"/>
          </ac:cxnSpMkLst>
        </pc:cxnChg>
      </pc:sldChg>
      <pc:sldChg chg="add">
        <pc:chgData name="Ken Merrihew" userId="bcb7a1e886d99f07" providerId="LiveId" clId="{BC176A73-DAA6-4FD5-A9B9-BE93B063B0B1}" dt="2020-06-16T19:19:34.553" v="1457"/>
        <pc:sldMkLst>
          <pc:docMk/>
          <pc:sldMk cId="4092569955" sldId="273"/>
        </pc:sldMkLst>
      </pc:sldChg>
      <pc:sldChg chg="addSp delSp modSp add mod ord delAnim modAnim">
        <pc:chgData name="Ken Merrihew" userId="bcb7a1e886d99f07" providerId="LiveId" clId="{BC176A73-DAA6-4FD5-A9B9-BE93B063B0B1}" dt="2020-06-17T20:27:35.581" v="3466" actId="207"/>
        <pc:sldMkLst>
          <pc:docMk/>
          <pc:sldMk cId="1621816645" sldId="274"/>
        </pc:sldMkLst>
        <pc:spChg chg="del">
          <ac:chgData name="Ken Merrihew" userId="bcb7a1e886d99f07" providerId="LiveId" clId="{BC176A73-DAA6-4FD5-A9B9-BE93B063B0B1}" dt="2020-06-16T20:01:21.667" v="2990" actId="478"/>
          <ac:spMkLst>
            <pc:docMk/>
            <pc:sldMk cId="1621816645" sldId="274"/>
            <ac:spMk id="2" creationId="{C31DD2ED-D9E8-41F7-98CB-A183A0F537CB}"/>
          </ac:spMkLst>
        </pc:spChg>
        <pc:spChg chg="mod">
          <ac:chgData name="Ken Merrihew" userId="bcb7a1e886d99f07" providerId="LiveId" clId="{BC176A73-DAA6-4FD5-A9B9-BE93B063B0B1}" dt="2020-06-17T20:27:35.581" v="3466" actId="207"/>
          <ac:spMkLst>
            <pc:docMk/>
            <pc:sldMk cId="1621816645" sldId="274"/>
            <ac:spMk id="4" creationId="{4D570BCA-83CD-4BC7-80A8-22ADB0C4CE52}"/>
          </ac:spMkLst>
        </pc:spChg>
        <pc:spChg chg="add del mod ord">
          <ac:chgData name="Ken Merrihew" userId="bcb7a1e886d99f07" providerId="LiveId" clId="{BC176A73-DAA6-4FD5-A9B9-BE93B063B0B1}" dt="2020-06-17T20:27:17.362" v="3459" actId="478"/>
          <ac:spMkLst>
            <pc:docMk/>
            <pc:sldMk cId="1621816645" sldId="274"/>
            <ac:spMk id="5" creationId="{2B13C492-F8CB-404A-AB44-F2765D9A5A65}"/>
          </ac:spMkLst>
        </pc:spChg>
        <pc:spChg chg="add del mod ord">
          <ac:chgData name="Ken Merrihew" userId="bcb7a1e886d99f07" providerId="LiveId" clId="{BC176A73-DAA6-4FD5-A9B9-BE93B063B0B1}" dt="2020-06-17T20:27:17.362" v="3459" actId="478"/>
          <ac:spMkLst>
            <pc:docMk/>
            <pc:sldMk cId="1621816645" sldId="274"/>
            <ac:spMk id="6" creationId="{43931B43-01C3-419F-98AF-2F1CEB9AE3AA}"/>
          </ac:spMkLst>
        </pc:spChg>
      </pc:sldChg>
      <pc:sldChg chg="add ord">
        <pc:chgData name="Ken Merrihew" userId="bcb7a1e886d99f07" providerId="LiveId" clId="{BC176A73-DAA6-4FD5-A9B9-BE93B063B0B1}" dt="2020-06-17T19:13:16.573" v="3291"/>
        <pc:sldMkLst>
          <pc:docMk/>
          <pc:sldMk cId="2942084355" sldId="275"/>
        </pc:sldMkLst>
      </pc:sldChg>
      <pc:sldChg chg="add">
        <pc:chgData name="Ken Merrihew" userId="bcb7a1e886d99f07" providerId="LiveId" clId="{BC176A73-DAA6-4FD5-A9B9-BE93B063B0B1}" dt="2020-06-17T17:09:49.977" v="3051"/>
        <pc:sldMkLst>
          <pc:docMk/>
          <pc:sldMk cId="2340270503" sldId="276"/>
        </pc:sldMkLst>
      </pc:sldChg>
      <pc:sldChg chg="delSp modSp add mod delAnim modAnim">
        <pc:chgData name="Ken Merrihew" userId="bcb7a1e886d99f07" providerId="LiveId" clId="{BC176A73-DAA6-4FD5-A9B9-BE93B063B0B1}" dt="2020-06-17T18:24:39.853" v="3286" actId="404"/>
        <pc:sldMkLst>
          <pc:docMk/>
          <pc:sldMk cId="1671313574" sldId="277"/>
        </pc:sldMkLst>
        <pc:spChg chg="del">
          <ac:chgData name="Ken Merrihew" userId="bcb7a1e886d99f07" providerId="LiveId" clId="{BC176A73-DAA6-4FD5-A9B9-BE93B063B0B1}" dt="2020-06-17T18:23:20" v="3265" actId="478"/>
          <ac:spMkLst>
            <pc:docMk/>
            <pc:sldMk cId="1671313574" sldId="277"/>
            <ac:spMk id="2" creationId="{CB7FC947-71AA-452A-8F23-434D8457BBE7}"/>
          </ac:spMkLst>
        </pc:spChg>
        <pc:spChg chg="mod">
          <ac:chgData name="Ken Merrihew" userId="bcb7a1e886d99f07" providerId="LiveId" clId="{BC176A73-DAA6-4FD5-A9B9-BE93B063B0B1}" dt="2020-06-17T18:24:39.853" v="3286" actId="404"/>
          <ac:spMkLst>
            <pc:docMk/>
            <pc:sldMk cId="1671313574" sldId="277"/>
            <ac:spMk id="4" creationId="{B34CBAD8-D0E0-45DD-8076-7D89C8D0A87E}"/>
          </ac:spMkLst>
        </pc:spChg>
        <pc:spChg chg="del">
          <ac:chgData name="Ken Merrihew" userId="bcb7a1e886d99f07" providerId="LiveId" clId="{BC176A73-DAA6-4FD5-A9B9-BE93B063B0B1}" dt="2020-06-17T18:23:20.902" v="3266" actId="478"/>
          <ac:spMkLst>
            <pc:docMk/>
            <pc:sldMk cId="1671313574" sldId="277"/>
            <ac:spMk id="5" creationId="{EC2DFFAA-B9B6-43BA-950F-4E48375C38D2}"/>
          </ac:spMkLst>
        </pc:spChg>
        <pc:picChg chg="del">
          <ac:chgData name="Ken Merrihew" userId="bcb7a1e886d99f07" providerId="LiveId" clId="{BC176A73-DAA6-4FD5-A9B9-BE93B063B0B1}" dt="2020-06-17T18:23:18.956" v="3264" actId="478"/>
          <ac:picMkLst>
            <pc:docMk/>
            <pc:sldMk cId="1671313574" sldId="277"/>
            <ac:picMk id="1028" creationId="{5A6CED15-A3E9-41DC-8AD0-EB54D2D8B958}"/>
          </ac:picMkLst>
        </pc:picChg>
      </pc:sldChg>
      <pc:sldChg chg="add">
        <pc:chgData name="Ken Merrihew" userId="bcb7a1e886d99f07" providerId="LiveId" clId="{BC176A73-DAA6-4FD5-A9B9-BE93B063B0B1}" dt="2020-06-17T18:23:16.058" v="3263"/>
        <pc:sldMkLst>
          <pc:docMk/>
          <pc:sldMk cId="4121077919" sldId="278"/>
        </pc:sldMkLst>
      </pc:sldChg>
      <pc:sldChg chg="modSp add modAnim">
        <pc:chgData name="Ken Merrihew" userId="bcb7a1e886d99f07" providerId="LiveId" clId="{BC176A73-DAA6-4FD5-A9B9-BE93B063B0B1}" dt="2020-06-17T18:24:45.161" v="3287"/>
        <pc:sldMkLst>
          <pc:docMk/>
          <pc:sldMk cId="2705238307" sldId="279"/>
        </pc:sldMkLst>
        <pc:spChg chg="mod">
          <ac:chgData name="Ken Merrihew" userId="bcb7a1e886d99f07" providerId="LiveId" clId="{BC176A73-DAA6-4FD5-A9B9-BE93B063B0B1}" dt="2020-06-17T18:24:34.618" v="3285" actId="207"/>
          <ac:spMkLst>
            <pc:docMk/>
            <pc:sldMk cId="2705238307" sldId="279"/>
            <ac:spMk id="4" creationId="{B34CBAD8-D0E0-45DD-8076-7D89C8D0A87E}"/>
          </ac:spMkLst>
        </pc:spChg>
      </pc:sldChg>
      <pc:sldChg chg="addSp delSp modSp add mod delAnim modAnim">
        <pc:chgData name="Ken Merrihew" userId="bcb7a1e886d99f07" providerId="LiveId" clId="{BC176A73-DAA6-4FD5-A9B9-BE93B063B0B1}" dt="2020-06-17T19:22:17.932" v="3411"/>
        <pc:sldMkLst>
          <pc:docMk/>
          <pc:sldMk cId="358384055" sldId="280"/>
        </pc:sldMkLst>
        <pc:spChg chg="del">
          <ac:chgData name="Ken Merrihew" userId="bcb7a1e886d99f07" providerId="LiveId" clId="{BC176A73-DAA6-4FD5-A9B9-BE93B063B0B1}" dt="2020-06-17T19:20:37.764" v="3363" actId="478"/>
          <ac:spMkLst>
            <pc:docMk/>
            <pc:sldMk cId="358384055" sldId="280"/>
            <ac:spMk id="2" creationId="{1C5034E4-386F-4F92-9409-9C55532009EC}"/>
          </ac:spMkLst>
        </pc:spChg>
        <pc:spChg chg="del">
          <ac:chgData name="Ken Merrihew" userId="bcb7a1e886d99f07" providerId="LiveId" clId="{BC176A73-DAA6-4FD5-A9B9-BE93B063B0B1}" dt="2020-06-17T19:20:37.764" v="3363" actId="478"/>
          <ac:spMkLst>
            <pc:docMk/>
            <pc:sldMk cId="358384055" sldId="280"/>
            <ac:spMk id="3" creationId="{F153C461-FA5A-4A18-BA35-7C2999E27122}"/>
          </ac:spMkLst>
        </pc:spChg>
        <pc:spChg chg="add mod">
          <ac:chgData name="Ken Merrihew" userId="bcb7a1e886d99f07" providerId="LiveId" clId="{BC176A73-DAA6-4FD5-A9B9-BE93B063B0B1}" dt="2020-06-17T19:21:58.926" v="3408" actId="14100"/>
          <ac:spMkLst>
            <pc:docMk/>
            <pc:sldMk cId="358384055" sldId="280"/>
            <ac:spMk id="4" creationId="{4958522F-1805-4A30-A328-571F152762A6}"/>
          </ac:spMkLst>
        </pc:spChg>
        <pc:spChg chg="add mod">
          <ac:chgData name="Ken Merrihew" userId="bcb7a1e886d99f07" providerId="LiveId" clId="{BC176A73-DAA6-4FD5-A9B9-BE93B063B0B1}" dt="2020-06-17T19:22:04.382" v="3409" actId="1076"/>
          <ac:spMkLst>
            <pc:docMk/>
            <pc:sldMk cId="358384055" sldId="280"/>
            <ac:spMk id="5" creationId="{B1861FA4-FDBC-43DC-B94F-433E6724E443}"/>
          </ac:spMkLst>
        </pc:spChg>
        <pc:spChg chg="del">
          <ac:chgData name="Ken Merrihew" userId="bcb7a1e886d99f07" providerId="LiveId" clId="{BC176A73-DAA6-4FD5-A9B9-BE93B063B0B1}" dt="2020-06-17T19:20:37.764" v="3363" actId="478"/>
          <ac:spMkLst>
            <pc:docMk/>
            <pc:sldMk cId="358384055" sldId="280"/>
            <ac:spMk id="6" creationId="{27B39468-8616-44F3-B393-3E1A04225F64}"/>
          </ac:spMkLst>
        </pc:spChg>
        <pc:picChg chg="add mod">
          <ac:chgData name="Ken Merrihew" userId="bcb7a1e886d99f07" providerId="LiveId" clId="{BC176A73-DAA6-4FD5-A9B9-BE93B063B0B1}" dt="2020-06-17T19:20:58.827" v="3375" actId="1076"/>
          <ac:picMkLst>
            <pc:docMk/>
            <pc:sldMk cId="358384055" sldId="280"/>
            <ac:picMk id="8" creationId="{AF1F4F21-AE43-42A5-B631-2FBB8EDE1B97}"/>
          </ac:picMkLst>
        </pc:picChg>
      </pc:sldChg>
      <pc:sldChg chg="add">
        <pc:chgData name="Ken Merrihew" userId="bcb7a1e886d99f07" providerId="LiveId" clId="{BC176A73-DAA6-4FD5-A9B9-BE93B063B0B1}" dt="2020-06-17T19:20:34.605" v="3362"/>
        <pc:sldMkLst>
          <pc:docMk/>
          <pc:sldMk cId="2996447233" sldId="281"/>
        </pc:sldMkLst>
      </pc:sldChg>
      <pc:sldChg chg="add">
        <pc:chgData name="Ken Merrihew" userId="bcb7a1e886d99f07" providerId="LiveId" clId="{BC176A73-DAA6-4FD5-A9B9-BE93B063B0B1}" dt="2020-06-17T20:27:07.657" v="3453"/>
        <pc:sldMkLst>
          <pc:docMk/>
          <pc:sldMk cId="1946979482" sldId="282"/>
        </pc:sldMkLst>
      </pc:sldChg>
      <pc:sldChg chg="add">
        <pc:chgData name="Ken Merrihew" userId="bcb7a1e886d99f07" providerId="LiveId" clId="{BC176A73-DAA6-4FD5-A9B9-BE93B063B0B1}" dt="2020-06-17T20:27:12.174" v="3456"/>
        <pc:sldMkLst>
          <pc:docMk/>
          <pc:sldMk cId="3873219396" sldId="283"/>
        </pc:sldMkLst>
      </pc:sldChg>
      <pc:sldChg chg="delSp modSp add mod ord delAnim">
        <pc:chgData name="Ken Merrihew" userId="bcb7a1e886d99f07" providerId="LiveId" clId="{BC176A73-DAA6-4FD5-A9B9-BE93B063B0B1}" dt="2020-06-17T21:59:54.890" v="3484" actId="207"/>
        <pc:sldMkLst>
          <pc:docMk/>
          <pc:sldMk cId="889300347" sldId="284"/>
        </pc:sldMkLst>
        <pc:spChg chg="del">
          <ac:chgData name="Ken Merrihew" userId="bcb7a1e886d99f07" providerId="LiveId" clId="{BC176A73-DAA6-4FD5-A9B9-BE93B063B0B1}" dt="2020-06-17T21:59:28.812" v="3474" actId="478"/>
          <ac:spMkLst>
            <pc:docMk/>
            <pc:sldMk cId="889300347" sldId="284"/>
            <ac:spMk id="2" creationId="{C31DD2ED-D9E8-41F7-98CB-A183A0F537CB}"/>
          </ac:spMkLst>
        </pc:spChg>
        <pc:spChg chg="mod">
          <ac:chgData name="Ken Merrihew" userId="bcb7a1e886d99f07" providerId="LiveId" clId="{BC176A73-DAA6-4FD5-A9B9-BE93B063B0B1}" dt="2020-06-17T21:59:54.890" v="3484" actId="207"/>
          <ac:spMkLst>
            <pc:docMk/>
            <pc:sldMk cId="889300347" sldId="284"/>
            <ac:spMk id="4" creationId="{4D570BCA-83CD-4BC7-80A8-22ADB0C4CE52}"/>
          </ac:spMkLst>
        </pc:spChg>
      </pc:sldChg>
      <pc:sldChg chg="add ord">
        <pc:chgData name="Ken Merrihew" userId="bcb7a1e886d99f07" providerId="LiveId" clId="{BC176A73-DAA6-4FD5-A9B9-BE93B063B0B1}" dt="2020-06-17T21:59:26.727" v="3473"/>
        <pc:sldMkLst>
          <pc:docMk/>
          <pc:sldMk cId="3959099024" sldId="285"/>
        </pc:sldMkLst>
      </pc:sldChg>
      <pc:sldMasterChg chg="modTransition modSldLayout">
        <pc:chgData name="Ken Merrihew" userId="bcb7a1e886d99f07" providerId="LiveId" clId="{BC176A73-DAA6-4FD5-A9B9-BE93B063B0B1}" dt="2020-06-15T16:02:21.129" v="185"/>
        <pc:sldMasterMkLst>
          <pc:docMk/>
          <pc:sldMasterMk cId="2597716343" sldId="2147483648"/>
        </pc:sldMasterMkLst>
        <pc:sldLayoutChg chg="modTransition">
          <pc:chgData name="Ken Merrihew" userId="bcb7a1e886d99f07" providerId="LiveId" clId="{BC176A73-DAA6-4FD5-A9B9-BE93B063B0B1}" dt="2020-06-15T16:02:21.129" v="185"/>
          <pc:sldLayoutMkLst>
            <pc:docMk/>
            <pc:sldMasterMk cId="2597716343" sldId="2147483648"/>
            <pc:sldLayoutMk cId="1275991105" sldId="2147483649"/>
          </pc:sldLayoutMkLst>
        </pc:sldLayoutChg>
        <pc:sldLayoutChg chg="modTransition">
          <pc:chgData name="Ken Merrihew" userId="bcb7a1e886d99f07" providerId="LiveId" clId="{BC176A73-DAA6-4FD5-A9B9-BE93B063B0B1}" dt="2020-06-15T16:02:21.129" v="185"/>
          <pc:sldLayoutMkLst>
            <pc:docMk/>
            <pc:sldMasterMk cId="2597716343" sldId="2147483648"/>
            <pc:sldLayoutMk cId="969415940" sldId="2147483650"/>
          </pc:sldLayoutMkLst>
        </pc:sldLayoutChg>
        <pc:sldLayoutChg chg="modTransition">
          <pc:chgData name="Ken Merrihew" userId="bcb7a1e886d99f07" providerId="LiveId" clId="{BC176A73-DAA6-4FD5-A9B9-BE93B063B0B1}" dt="2020-06-15T16:02:21.129" v="185"/>
          <pc:sldLayoutMkLst>
            <pc:docMk/>
            <pc:sldMasterMk cId="2597716343" sldId="2147483648"/>
            <pc:sldLayoutMk cId="2936899436" sldId="2147483651"/>
          </pc:sldLayoutMkLst>
        </pc:sldLayoutChg>
        <pc:sldLayoutChg chg="modTransition">
          <pc:chgData name="Ken Merrihew" userId="bcb7a1e886d99f07" providerId="LiveId" clId="{BC176A73-DAA6-4FD5-A9B9-BE93B063B0B1}" dt="2020-06-15T16:02:21.129" v="185"/>
          <pc:sldLayoutMkLst>
            <pc:docMk/>
            <pc:sldMasterMk cId="2597716343" sldId="2147483648"/>
            <pc:sldLayoutMk cId="4009725300" sldId="2147483652"/>
          </pc:sldLayoutMkLst>
        </pc:sldLayoutChg>
        <pc:sldLayoutChg chg="modTransition">
          <pc:chgData name="Ken Merrihew" userId="bcb7a1e886d99f07" providerId="LiveId" clId="{BC176A73-DAA6-4FD5-A9B9-BE93B063B0B1}" dt="2020-06-15T16:02:21.129" v="185"/>
          <pc:sldLayoutMkLst>
            <pc:docMk/>
            <pc:sldMasterMk cId="2597716343" sldId="2147483648"/>
            <pc:sldLayoutMk cId="1103729941" sldId="2147483653"/>
          </pc:sldLayoutMkLst>
        </pc:sldLayoutChg>
        <pc:sldLayoutChg chg="modTransition">
          <pc:chgData name="Ken Merrihew" userId="bcb7a1e886d99f07" providerId="LiveId" clId="{BC176A73-DAA6-4FD5-A9B9-BE93B063B0B1}" dt="2020-06-15T16:02:21.129" v="185"/>
          <pc:sldLayoutMkLst>
            <pc:docMk/>
            <pc:sldMasterMk cId="2597716343" sldId="2147483648"/>
            <pc:sldLayoutMk cId="2776844288" sldId="2147483654"/>
          </pc:sldLayoutMkLst>
        </pc:sldLayoutChg>
        <pc:sldLayoutChg chg="modTransition">
          <pc:chgData name="Ken Merrihew" userId="bcb7a1e886d99f07" providerId="LiveId" clId="{BC176A73-DAA6-4FD5-A9B9-BE93B063B0B1}" dt="2020-06-15T16:02:21.129" v="185"/>
          <pc:sldLayoutMkLst>
            <pc:docMk/>
            <pc:sldMasterMk cId="2597716343" sldId="2147483648"/>
            <pc:sldLayoutMk cId="4273152908" sldId="2147483655"/>
          </pc:sldLayoutMkLst>
        </pc:sldLayoutChg>
        <pc:sldLayoutChg chg="modTransition">
          <pc:chgData name="Ken Merrihew" userId="bcb7a1e886d99f07" providerId="LiveId" clId="{BC176A73-DAA6-4FD5-A9B9-BE93B063B0B1}" dt="2020-06-15T16:02:21.129" v="185"/>
          <pc:sldLayoutMkLst>
            <pc:docMk/>
            <pc:sldMasterMk cId="2597716343" sldId="2147483648"/>
            <pc:sldLayoutMk cId="1255610569" sldId="2147483656"/>
          </pc:sldLayoutMkLst>
        </pc:sldLayoutChg>
        <pc:sldLayoutChg chg="modTransition">
          <pc:chgData name="Ken Merrihew" userId="bcb7a1e886d99f07" providerId="LiveId" clId="{BC176A73-DAA6-4FD5-A9B9-BE93B063B0B1}" dt="2020-06-15T16:02:21.129" v="185"/>
          <pc:sldLayoutMkLst>
            <pc:docMk/>
            <pc:sldMasterMk cId="2597716343" sldId="2147483648"/>
            <pc:sldLayoutMk cId="1141778825" sldId="2147483657"/>
          </pc:sldLayoutMkLst>
        </pc:sldLayoutChg>
        <pc:sldLayoutChg chg="modTransition">
          <pc:chgData name="Ken Merrihew" userId="bcb7a1e886d99f07" providerId="LiveId" clId="{BC176A73-DAA6-4FD5-A9B9-BE93B063B0B1}" dt="2020-06-15T16:02:21.129" v="185"/>
          <pc:sldLayoutMkLst>
            <pc:docMk/>
            <pc:sldMasterMk cId="2597716343" sldId="2147483648"/>
            <pc:sldLayoutMk cId="4270563550" sldId="2147483658"/>
          </pc:sldLayoutMkLst>
        </pc:sldLayoutChg>
        <pc:sldLayoutChg chg="modTransition">
          <pc:chgData name="Ken Merrihew" userId="bcb7a1e886d99f07" providerId="LiveId" clId="{BC176A73-DAA6-4FD5-A9B9-BE93B063B0B1}" dt="2020-06-15T16:02:21.129" v="185"/>
          <pc:sldLayoutMkLst>
            <pc:docMk/>
            <pc:sldMasterMk cId="2597716343" sldId="2147483648"/>
            <pc:sldLayoutMk cId="1389086361"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9D4D4-7FAD-451A-A806-96308E17E4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AC74DB-09A6-47A3-B1A2-BEF292E0C3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F4F29A-05E6-41FB-B84A-8D00862BAAE1}"/>
              </a:ext>
            </a:extLst>
          </p:cNvPr>
          <p:cNvSpPr>
            <a:spLocks noGrp="1"/>
          </p:cNvSpPr>
          <p:nvPr>
            <p:ph type="dt" sz="half" idx="10"/>
          </p:nvPr>
        </p:nvSpPr>
        <p:spPr/>
        <p:txBody>
          <a:bodyPr/>
          <a:lstStyle/>
          <a:p>
            <a:fld id="{57627199-9244-44BB-9D15-2B55847849EA}" type="datetimeFigureOut">
              <a:rPr lang="en-US" smtClean="0"/>
              <a:t>6/16/2020</a:t>
            </a:fld>
            <a:endParaRPr lang="en-US"/>
          </a:p>
        </p:txBody>
      </p:sp>
      <p:sp>
        <p:nvSpPr>
          <p:cNvPr id="5" name="Footer Placeholder 4">
            <a:extLst>
              <a:ext uri="{FF2B5EF4-FFF2-40B4-BE49-F238E27FC236}">
                <a16:creationId xmlns:a16="http://schemas.microsoft.com/office/drawing/2014/main" id="{5FB0997A-67F6-499D-94D0-9B1EAEFE2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C3023-4DCC-4F56-B7F8-CE43254AA7C2}"/>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1275991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E0210-7090-49C7-A76D-F115E3835F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596F09-31D6-4A0B-9307-042635A562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05B314-4986-4194-AD6F-0A406EED9618}"/>
              </a:ext>
            </a:extLst>
          </p:cNvPr>
          <p:cNvSpPr>
            <a:spLocks noGrp="1"/>
          </p:cNvSpPr>
          <p:nvPr>
            <p:ph type="dt" sz="half" idx="10"/>
          </p:nvPr>
        </p:nvSpPr>
        <p:spPr/>
        <p:txBody>
          <a:bodyPr/>
          <a:lstStyle/>
          <a:p>
            <a:fld id="{57627199-9244-44BB-9D15-2B55847849EA}" type="datetimeFigureOut">
              <a:rPr lang="en-US" smtClean="0"/>
              <a:t>6/16/2020</a:t>
            </a:fld>
            <a:endParaRPr lang="en-US"/>
          </a:p>
        </p:txBody>
      </p:sp>
      <p:sp>
        <p:nvSpPr>
          <p:cNvPr id="5" name="Footer Placeholder 4">
            <a:extLst>
              <a:ext uri="{FF2B5EF4-FFF2-40B4-BE49-F238E27FC236}">
                <a16:creationId xmlns:a16="http://schemas.microsoft.com/office/drawing/2014/main" id="{E66C55DE-FBB6-4E0E-B832-8ED34C2D1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0896A1-222A-4A21-BCF6-9495876A9B0E}"/>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427056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27EF67-DBA2-4302-BDE9-7E74B13657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3268CD-5BC0-40C2-816E-4A0DFDB9BF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9298D3-5042-4409-8D2A-E04A385CD240}"/>
              </a:ext>
            </a:extLst>
          </p:cNvPr>
          <p:cNvSpPr>
            <a:spLocks noGrp="1"/>
          </p:cNvSpPr>
          <p:nvPr>
            <p:ph type="dt" sz="half" idx="10"/>
          </p:nvPr>
        </p:nvSpPr>
        <p:spPr/>
        <p:txBody>
          <a:bodyPr/>
          <a:lstStyle/>
          <a:p>
            <a:fld id="{57627199-9244-44BB-9D15-2B55847849EA}" type="datetimeFigureOut">
              <a:rPr lang="en-US" smtClean="0"/>
              <a:t>6/16/2020</a:t>
            </a:fld>
            <a:endParaRPr lang="en-US"/>
          </a:p>
        </p:txBody>
      </p:sp>
      <p:sp>
        <p:nvSpPr>
          <p:cNvPr id="5" name="Footer Placeholder 4">
            <a:extLst>
              <a:ext uri="{FF2B5EF4-FFF2-40B4-BE49-F238E27FC236}">
                <a16:creationId xmlns:a16="http://schemas.microsoft.com/office/drawing/2014/main" id="{FA1D95C6-1581-435B-8C74-15C306D09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B03B10-9A82-4CDD-987E-C68221905C8B}"/>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138908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2787-7C40-4502-9925-A87676168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2F40DE-F6BA-4AC3-8066-C34A3304D1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C09CE9-95C8-44B8-AC3D-86A6268EBCE0}"/>
              </a:ext>
            </a:extLst>
          </p:cNvPr>
          <p:cNvSpPr>
            <a:spLocks noGrp="1"/>
          </p:cNvSpPr>
          <p:nvPr>
            <p:ph type="dt" sz="half" idx="10"/>
          </p:nvPr>
        </p:nvSpPr>
        <p:spPr/>
        <p:txBody>
          <a:bodyPr/>
          <a:lstStyle/>
          <a:p>
            <a:fld id="{57627199-9244-44BB-9D15-2B55847849EA}" type="datetimeFigureOut">
              <a:rPr lang="en-US" smtClean="0"/>
              <a:t>6/16/2020</a:t>
            </a:fld>
            <a:endParaRPr lang="en-US"/>
          </a:p>
        </p:txBody>
      </p:sp>
      <p:sp>
        <p:nvSpPr>
          <p:cNvPr id="5" name="Footer Placeholder 4">
            <a:extLst>
              <a:ext uri="{FF2B5EF4-FFF2-40B4-BE49-F238E27FC236}">
                <a16:creationId xmlns:a16="http://schemas.microsoft.com/office/drawing/2014/main" id="{4C7D7042-7B9C-413C-9F77-002D32CD08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CCEC4B-70D5-4F88-A590-CB3163EED5C6}"/>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96941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04D5-A0D8-4DEA-8DD6-52714AEBD0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303A53-4B26-4A06-92B1-23DD2CD30C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78AFB1-02F5-4740-9422-B33D97B88CB9}"/>
              </a:ext>
            </a:extLst>
          </p:cNvPr>
          <p:cNvSpPr>
            <a:spLocks noGrp="1"/>
          </p:cNvSpPr>
          <p:nvPr>
            <p:ph type="dt" sz="half" idx="10"/>
          </p:nvPr>
        </p:nvSpPr>
        <p:spPr/>
        <p:txBody>
          <a:bodyPr/>
          <a:lstStyle/>
          <a:p>
            <a:fld id="{57627199-9244-44BB-9D15-2B55847849EA}" type="datetimeFigureOut">
              <a:rPr lang="en-US" smtClean="0"/>
              <a:t>6/16/2020</a:t>
            </a:fld>
            <a:endParaRPr lang="en-US"/>
          </a:p>
        </p:txBody>
      </p:sp>
      <p:sp>
        <p:nvSpPr>
          <p:cNvPr id="5" name="Footer Placeholder 4">
            <a:extLst>
              <a:ext uri="{FF2B5EF4-FFF2-40B4-BE49-F238E27FC236}">
                <a16:creationId xmlns:a16="http://schemas.microsoft.com/office/drawing/2014/main" id="{56D77FE0-1CB1-4D3E-B8CC-D658188DD6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FD2C72-0D7F-4C15-BDEC-D6CDC5F4ED3E}"/>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293689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4F38B-1843-4FBF-A5CE-89200483A2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223645-F4C6-4793-86A7-AAC2867E9A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45EBEB-023C-4702-8B46-05D4AED996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C82AC3-D09E-45BD-87CC-5F08AE98523B}"/>
              </a:ext>
            </a:extLst>
          </p:cNvPr>
          <p:cNvSpPr>
            <a:spLocks noGrp="1"/>
          </p:cNvSpPr>
          <p:nvPr>
            <p:ph type="dt" sz="half" idx="10"/>
          </p:nvPr>
        </p:nvSpPr>
        <p:spPr/>
        <p:txBody>
          <a:bodyPr/>
          <a:lstStyle/>
          <a:p>
            <a:fld id="{57627199-9244-44BB-9D15-2B55847849EA}" type="datetimeFigureOut">
              <a:rPr lang="en-US" smtClean="0"/>
              <a:t>6/16/2020</a:t>
            </a:fld>
            <a:endParaRPr lang="en-US"/>
          </a:p>
        </p:txBody>
      </p:sp>
      <p:sp>
        <p:nvSpPr>
          <p:cNvPr id="6" name="Footer Placeholder 5">
            <a:extLst>
              <a:ext uri="{FF2B5EF4-FFF2-40B4-BE49-F238E27FC236}">
                <a16:creationId xmlns:a16="http://schemas.microsoft.com/office/drawing/2014/main" id="{3B19D1B7-3F29-4F94-877A-27661F4199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AEBB32-B478-4FE4-B543-0E84D3E0C348}"/>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400972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09013-21AE-46B5-9B69-E410BF0D4C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D09E55-E5EA-427F-B6AD-62E3776489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F28C2A-4CC4-435A-A44F-B632E67A73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A89E64-7743-4B5C-832F-24CC5DCE84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CFCB0E-C507-4080-ABD3-42A8AB37F4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DD1CBC-897A-4C81-9291-7612F2E9B606}"/>
              </a:ext>
            </a:extLst>
          </p:cNvPr>
          <p:cNvSpPr>
            <a:spLocks noGrp="1"/>
          </p:cNvSpPr>
          <p:nvPr>
            <p:ph type="dt" sz="half" idx="10"/>
          </p:nvPr>
        </p:nvSpPr>
        <p:spPr/>
        <p:txBody>
          <a:bodyPr/>
          <a:lstStyle/>
          <a:p>
            <a:fld id="{57627199-9244-44BB-9D15-2B55847849EA}" type="datetimeFigureOut">
              <a:rPr lang="en-US" smtClean="0"/>
              <a:t>6/16/2020</a:t>
            </a:fld>
            <a:endParaRPr lang="en-US"/>
          </a:p>
        </p:txBody>
      </p:sp>
      <p:sp>
        <p:nvSpPr>
          <p:cNvPr id="8" name="Footer Placeholder 7">
            <a:extLst>
              <a:ext uri="{FF2B5EF4-FFF2-40B4-BE49-F238E27FC236}">
                <a16:creationId xmlns:a16="http://schemas.microsoft.com/office/drawing/2014/main" id="{68BE76B1-A214-4551-B635-2680EAFF67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6DE4B1-12EC-4985-BC58-CB8F435C27D5}"/>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110372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E4EE-B9DB-47B3-9E25-B319A0901B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21916D-8E33-414D-B133-9035553F01D9}"/>
              </a:ext>
            </a:extLst>
          </p:cNvPr>
          <p:cNvSpPr>
            <a:spLocks noGrp="1"/>
          </p:cNvSpPr>
          <p:nvPr>
            <p:ph type="dt" sz="half" idx="10"/>
          </p:nvPr>
        </p:nvSpPr>
        <p:spPr/>
        <p:txBody>
          <a:bodyPr/>
          <a:lstStyle/>
          <a:p>
            <a:fld id="{57627199-9244-44BB-9D15-2B55847849EA}" type="datetimeFigureOut">
              <a:rPr lang="en-US" smtClean="0"/>
              <a:t>6/16/2020</a:t>
            </a:fld>
            <a:endParaRPr lang="en-US"/>
          </a:p>
        </p:txBody>
      </p:sp>
      <p:sp>
        <p:nvSpPr>
          <p:cNvPr id="4" name="Footer Placeholder 3">
            <a:extLst>
              <a:ext uri="{FF2B5EF4-FFF2-40B4-BE49-F238E27FC236}">
                <a16:creationId xmlns:a16="http://schemas.microsoft.com/office/drawing/2014/main" id="{AA1DB614-C85E-4498-AE4E-373348A7A5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4A7582-1BC5-4844-A508-CF1602EF8873}"/>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277684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EB262E-BF24-4A06-A33B-AA826CEAA3A6}"/>
              </a:ext>
            </a:extLst>
          </p:cNvPr>
          <p:cNvSpPr>
            <a:spLocks noGrp="1"/>
          </p:cNvSpPr>
          <p:nvPr>
            <p:ph type="dt" sz="half" idx="10"/>
          </p:nvPr>
        </p:nvSpPr>
        <p:spPr/>
        <p:txBody>
          <a:bodyPr/>
          <a:lstStyle/>
          <a:p>
            <a:fld id="{57627199-9244-44BB-9D15-2B55847849EA}" type="datetimeFigureOut">
              <a:rPr lang="en-US" smtClean="0"/>
              <a:t>6/16/2020</a:t>
            </a:fld>
            <a:endParaRPr lang="en-US"/>
          </a:p>
        </p:txBody>
      </p:sp>
      <p:sp>
        <p:nvSpPr>
          <p:cNvPr id="3" name="Footer Placeholder 2">
            <a:extLst>
              <a:ext uri="{FF2B5EF4-FFF2-40B4-BE49-F238E27FC236}">
                <a16:creationId xmlns:a16="http://schemas.microsoft.com/office/drawing/2014/main" id="{F226338E-D0DC-4C50-BA49-323F59B861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073374-5519-4142-91C8-2151453F0FA1}"/>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427315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27896-0E61-49E4-9942-85512520AB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1FC65D-F22A-4DD0-AAF2-7A5E7DCE37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3A02F7-CE14-4CE3-8A1D-2B4AE8D04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95EFD-4BC1-457D-8C59-06C9C8F4B567}"/>
              </a:ext>
            </a:extLst>
          </p:cNvPr>
          <p:cNvSpPr>
            <a:spLocks noGrp="1"/>
          </p:cNvSpPr>
          <p:nvPr>
            <p:ph type="dt" sz="half" idx="10"/>
          </p:nvPr>
        </p:nvSpPr>
        <p:spPr/>
        <p:txBody>
          <a:bodyPr/>
          <a:lstStyle/>
          <a:p>
            <a:fld id="{57627199-9244-44BB-9D15-2B55847849EA}" type="datetimeFigureOut">
              <a:rPr lang="en-US" smtClean="0"/>
              <a:t>6/16/2020</a:t>
            </a:fld>
            <a:endParaRPr lang="en-US"/>
          </a:p>
        </p:txBody>
      </p:sp>
      <p:sp>
        <p:nvSpPr>
          <p:cNvPr id="6" name="Footer Placeholder 5">
            <a:extLst>
              <a:ext uri="{FF2B5EF4-FFF2-40B4-BE49-F238E27FC236}">
                <a16:creationId xmlns:a16="http://schemas.microsoft.com/office/drawing/2014/main" id="{CC507BC6-4F23-452E-9DB4-D26EF09B1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9A9275-2BFF-42CC-9862-47771912A935}"/>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125561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2265B-8816-4EE6-980D-D4EF5184B6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A91E55-4CEB-4955-B32A-CE18E8FF23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6DC7502-B2C5-41FF-BFFA-B4F993E58F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0F47CD-046D-485A-9DE8-6C89269FAC92}"/>
              </a:ext>
            </a:extLst>
          </p:cNvPr>
          <p:cNvSpPr>
            <a:spLocks noGrp="1"/>
          </p:cNvSpPr>
          <p:nvPr>
            <p:ph type="dt" sz="half" idx="10"/>
          </p:nvPr>
        </p:nvSpPr>
        <p:spPr/>
        <p:txBody>
          <a:bodyPr/>
          <a:lstStyle/>
          <a:p>
            <a:fld id="{57627199-9244-44BB-9D15-2B55847849EA}" type="datetimeFigureOut">
              <a:rPr lang="en-US" smtClean="0"/>
              <a:t>6/16/2020</a:t>
            </a:fld>
            <a:endParaRPr lang="en-US"/>
          </a:p>
        </p:txBody>
      </p:sp>
      <p:sp>
        <p:nvSpPr>
          <p:cNvPr id="6" name="Footer Placeholder 5">
            <a:extLst>
              <a:ext uri="{FF2B5EF4-FFF2-40B4-BE49-F238E27FC236}">
                <a16:creationId xmlns:a16="http://schemas.microsoft.com/office/drawing/2014/main" id="{AA3DEA25-36E0-418C-BC83-8441FDE051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7E20EA-C890-4A2F-8BB4-56E00EFB6CDA}"/>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114177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7BC25E-D63D-453D-9FBF-E0A20890A7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03A4DA-E108-4C7D-8134-C318620A71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A8761F-7FDF-4902-B04E-2310B1709C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627199-9244-44BB-9D15-2B55847849EA}" type="datetimeFigureOut">
              <a:rPr lang="en-US" smtClean="0"/>
              <a:t>6/16/2020</a:t>
            </a:fld>
            <a:endParaRPr lang="en-US"/>
          </a:p>
        </p:txBody>
      </p:sp>
      <p:sp>
        <p:nvSpPr>
          <p:cNvPr id="5" name="Footer Placeholder 4">
            <a:extLst>
              <a:ext uri="{FF2B5EF4-FFF2-40B4-BE49-F238E27FC236}">
                <a16:creationId xmlns:a16="http://schemas.microsoft.com/office/drawing/2014/main" id="{540B1E4B-D8D2-4546-B306-AF30F3526F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E292BD-8F93-439B-9A9B-9E4795C505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8BF425-0F05-463E-9A4B-CEB25FDAD12A}" type="slidenum">
              <a:rPr lang="en-US" smtClean="0"/>
              <a:t>‹#›</a:t>
            </a:fld>
            <a:endParaRPr lang="en-US"/>
          </a:p>
        </p:txBody>
      </p:sp>
    </p:spTree>
    <p:extLst>
      <p:ext uri="{BB962C8B-B14F-4D97-AF65-F5344CB8AC3E}">
        <p14:creationId xmlns:p14="http://schemas.microsoft.com/office/powerpoint/2010/main" val="2597716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SuF6EuJV3E3D1NYxm7bDVKSyltxBLzazvvz3ygRwy3I"/><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s://www.deviantart.com/agf81/art/Stone-Texture-10-Seamless-258478887"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SuF6EuJV3E3D1NYxm7bDVKSyltxBLzazvvz3ygRwy3I"/><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s://www.deviantart.com/agf81/art/Stone-Texture-10-Seamless-25847888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C30B0E-A0D5-4C1A-B4C5-69A0D93AB58A}"/>
              </a:ext>
            </a:extLst>
          </p:cNvPr>
          <p:cNvSpPr txBox="1"/>
          <p:nvPr/>
        </p:nvSpPr>
        <p:spPr>
          <a:xfrm>
            <a:off x="8815785" y="4472069"/>
            <a:ext cx="1593706" cy="769441"/>
          </a:xfrm>
          <a:prstGeom prst="rect">
            <a:avLst/>
          </a:prstGeom>
          <a:noFill/>
        </p:spPr>
        <p:txBody>
          <a:bodyPr wrap="none" rtlCol="0">
            <a:spAutoFit/>
          </a:bodyPr>
          <a:lstStyle/>
          <a:p>
            <a:pPr algn="r"/>
            <a:r>
              <a:rPr lang="en-US" sz="4400" dirty="0">
                <a:solidFill>
                  <a:srgbClr val="FDF1E9"/>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1:1-2:8</a:t>
            </a:r>
          </a:p>
        </p:txBody>
      </p:sp>
    </p:spTree>
    <p:extLst>
      <p:ext uri="{BB962C8B-B14F-4D97-AF65-F5344CB8AC3E}">
        <p14:creationId xmlns:p14="http://schemas.microsoft.com/office/powerpoint/2010/main" val="313411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48B68C-363D-4094-B17F-99485F836C05}"/>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1:1-2:8</a:t>
            </a:r>
          </a:p>
        </p:txBody>
      </p:sp>
    </p:spTree>
    <p:extLst>
      <p:ext uri="{BB962C8B-B14F-4D97-AF65-F5344CB8AC3E}">
        <p14:creationId xmlns:p14="http://schemas.microsoft.com/office/powerpoint/2010/main" val="234027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2E4CDE-3A58-40E6-99C7-CD7E78AFB5CC}"/>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1:1-2:8</a:t>
            </a:r>
          </a:p>
        </p:txBody>
      </p:sp>
      <p:pic>
        <p:nvPicPr>
          <p:cNvPr id="8" name="Picture 4" descr="Library of bible character graphic stock for kids png files ...">
            <a:extLst>
              <a:ext uri="{FF2B5EF4-FFF2-40B4-BE49-F238E27FC236}">
                <a16:creationId xmlns:a16="http://schemas.microsoft.com/office/drawing/2014/main" id="{AF1F4F21-AE43-42A5-B631-2FBB8EDE1B9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10" b="93210" l="8527" r="91990">
                        <a14:foregroundMark x1="41085" y1="5710" x2="50904" y2="6173"/>
                        <a14:foregroundMark x1="20413" y1="37500" x2="31525" y2="40432"/>
                        <a14:foregroundMark x1="92248" y1="31790" x2="90698" y2="35494"/>
                        <a14:foregroundMark x1="30491" y1="91667" x2="72093" y2="92593"/>
                        <a14:foregroundMark x1="72093" y1="92593" x2="80879" y2="92438"/>
                        <a14:foregroundMark x1="26873" y1="93364" x2="35401" y2="93364"/>
                        <a14:foregroundMark x1="8527" y1="36420" x2="9302" y2="38272"/>
                      </a14:backgroundRemoval>
                    </a14:imgEffect>
                  </a14:imgLayer>
                </a14:imgProps>
              </a:ext>
              <a:ext uri="{28A0092B-C50C-407E-A947-70E740481C1C}">
                <a14:useLocalDpi xmlns:a14="http://schemas.microsoft.com/office/drawing/2010/main" val="0"/>
              </a:ext>
            </a:extLst>
          </a:blip>
          <a:srcRect/>
          <a:stretch>
            <a:fillRect/>
          </a:stretch>
        </p:blipFill>
        <p:spPr bwMode="auto">
          <a:xfrm>
            <a:off x="5068885" y="1834694"/>
            <a:ext cx="2517708" cy="4215697"/>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4958522F-1805-4A30-A328-571F152762A6}"/>
              </a:ext>
            </a:extLst>
          </p:cNvPr>
          <p:cNvSpPr/>
          <p:nvPr/>
        </p:nvSpPr>
        <p:spPr>
          <a:xfrm>
            <a:off x="7164126" y="636104"/>
            <a:ext cx="2361537" cy="1566407"/>
          </a:xfrm>
          <a:prstGeom prst="wedgeEllipseCallout">
            <a:avLst>
              <a:gd name="adj1" fmla="val -60894"/>
              <a:gd name="adj2" fmla="val 41872"/>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1861FA4-FDBC-43DC-B94F-433E6724E443}"/>
              </a:ext>
            </a:extLst>
          </p:cNvPr>
          <p:cNvSpPr txBox="1"/>
          <p:nvPr/>
        </p:nvSpPr>
        <p:spPr>
          <a:xfrm>
            <a:off x="7307248" y="946205"/>
            <a:ext cx="2138901" cy="954107"/>
          </a:xfrm>
          <a:prstGeom prst="rect">
            <a:avLst/>
          </a:prstGeom>
          <a:noFill/>
        </p:spPr>
        <p:txBody>
          <a:bodyPr wrap="square" rtlCol="0">
            <a:spAutoFit/>
          </a:bodyPr>
          <a:lstStyle/>
          <a:p>
            <a:pPr algn="ctr"/>
            <a:r>
              <a:rPr lang="en-US" sz="2800" b="1" dirty="0">
                <a:solidFill>
                  <a:schemeClr val="bg2">
                    <a:lumMod val="10000"/>
                  </a:schemeClr>
                </a:solidFill>
              </a:rPr>
              <a:t>Here I am! Send me.</a:t>
            </a:r>
          </a:p>
        </p:txBody>
      </p:sp>
    </p:spTree>
    <p:extLst>
      <p:ext uri="{BB962C8B-B14F-4D97-AF65-F5344CB8AC3E}">
        <p14:creationId xmlns:p14="http://schemas.microsoft.com/office/powerpoint/2010/main" val="35838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48B68C-363D-4094-B17F-99485F836C05}"/>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1:1-2:8</a:t>
            </a:r>
          </a:p>
        </p:txBody>
      </p:sp>
    </p:spTree>
    <p:extLst>
      <p:ext uri="{BB962C8B-B14F-4D97-AF65-F5344CB8AC3E}">
        <p14:creationId xmlns:p14="http://schemas.microsoft.com/office/powerpoint/2010/main" val="299644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8" name="Picture 4" descr="Behind The Song: John Newton, &quot;Amazing Grace&quot; « American Songwriter">
            <a:extLst>
              <a:ext uri="{FF2B5EF4-FFF2-40B4-BE49-F238E27FC236}">
                <a16:creationId xmlns:a16="http://schemas.microsoft.com/office/drawing/2014/main" id="{5A6CED15-A3E9-41DC-8AD0-EB54D2D8B9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11" r="13430" b="3185"/>
          <a:stretch/>
        </p:blipFill>
        <p:spPr bwMode="auto">
          <a:xfrm rot="21341416">
            <a:off x="8055428" y="1452789"/>
            <a:ext cx="3272972" cy="41497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34CBAD8-D0E0-45DD-8076-7D89C8D0A87E}"/>
              </a:ext>
            </a:extLst>
          </p:cNvPr>
          <p:cNvSpPr txBox="1"/>
          <p:nvPr/>
        </p:nvSpPr>
        <p:spPr>
          <a:xfrm>
            <a:off x="341290" y="1043189"/>
            <a:ext cx="11520152" cy="646331"/>
          </a:xfrm>
          <a:prstGeom prst="rect">
            <a:avLst/>
          </a:prstGeom>
          <a:noFill/>
        </p:spPr>
        <p:txBody>
          <a:bodyPr wrap="square" rtlCol="0">
            <a:spAutoFit/>
          </a:bodyPr>
          <a:lstStyle/>
          <a:p>
            <a:r>
              <a:rPr lang="en-US" sz="3600" dirty="0">
                <a:solidFill>
                  <a:srgbClr val="FFFF00"/>
                </a:solidFill>
              </a:rPr>
              <a:t>confess</a:t>
            </a:r>
            <a:r>
              <a:rPr lang="en-US" sz="3600" dirty="0"/>
              <a:t> ~ </a:t>
            </a:r>
            <a:r>
              <a:rPr lang="en-US" sz="3600" i="1" dirty="0" err="1">
                <a:solidFill>
                  <a:srgbClr val="FFFF00"/>
                </a:solidFill>
                <a:latin typeface="Times New Roman" panose="02020603050405020304" pitchFamily="18" charset="0"/>
                <a:cs typeface="Times New Roman" panose="02020603050405020304" pitchFamily="18" charset="0"/>
              </a:rPr>
              <a:t>yadah</a:t>
            </a:r>
            <a:r>
              <a:rPr lang="en-US" sz="3600" dirty="0"/>
              <a:t> </a:t>
            </a:r>
            <a:r>
              <a:rPr lang="en-US" sz="3600" dirty="0">
                <a:latin typeface="+mj-lt"/>
              </a:rPr>
              <a:t>~ basic meaning is </a:t>
            </a:r>
            <a:r>
              <a:rPr lang="en-US" sz="3600" i="1" dirty="0">
                <a:latin typeface="+mj-lt"/>
              </a:rPr>
              <a:t>to cast off</a:t>
            </a:r>
            <a:endParaRPr lang="en-US" sz="6000" dirty="0">
              <a:solidFill>
                <a:schemeClr val="bg1"/>
              </a:solidFill>
              <a:latin typeface="+mj-lt"/>
            </a:endParaRPr>
          </a:p>
        </p:txBody>
      </p:sp>
      <p:sp>
        <p:nvSpPr>
          <p:cNvPr id="5" name="TextBox 4">
            <a:extLst>
              <a:ext uri="{FF2B5EF4-FFF2-40B4-BE49-F238E27FC236}">
                <a16:creationId xmlns:a16="http://schemas.microsoft.com/office/drawing/2014/main" id="{EC2DFFAA-B9B6-43BA-950F-4E48375C38D2}"/>
              </a:ext>
            </a:extLst>
          </p:cNvPr>
          <p:cNvSpPr txBox="1"/>
          <p:nvPr/>
        </p:nvSpPr>
        <p:spPr>
          <a:xfrm>
            <a:off x="392806" y="1667814"/>
            <a:ext cx="7887594" cy="2308324"/>
          </a:xfrm>
          <a:prstGeom prst="rect">
            <a:avLst/>
          </a:prstGeom>
          <a:noFill/>
        </p:spPr>
        <p:txBody>
          <a:bodyPr wrap="square" rtlCol="0">
            <a:spAutoFit/>
          </a:bodyPr>
          <a:lstStyle/>
          <a:p>
            <a:pPr marL="285750" indent="-285750">
              <a:buFont typeface="Arial" panose="020B0604020202020204" pitchFamily="34" charset="0"/>
              <a:buChar char="•"/>
            </a:pPr>
            <a:r>
              <a:rPr lang="en-US" sz="3600" dirty="0"/>
              <a:t> </a:t>
            </a:r>
            <a:r>
              <a:rPr lang="en-US" sz="3600" dirty="0">
                <a:solidFill>
                  <a:srgbClr val="FFFF00"/>
                </a:solidFill>
              </a:rPr>
              <a:t>John Newton (1725-1807) ~ </a:t>
            </a:r>
            <a:r>
              <a:rPr lang="en-US" sz="3600" dirty="0"/>
              <a:t>“My memory is nearly gone, but I remember two things: That I am a great sinner and that Christ is a great Savior.”</a:t>
            </a:r>
          </a:p>
        </p:txBody>
      </p:sp>
      <p:sp>
        <p:nvSpPr>
          <p:cNvPr id="2" name="TextBox 1">
            <a:extLst>
              <a:ext uri="{FF2B5EF4-FFF2-40B4-BE49-F238E27FC236}">
                <a16:creationId xmlns:a16="http://schemas.microsoft.com/office/drawing/2014/main" id="{CB7FC947-71AA-452A-8F23-434D8457BBE7}"/>
              </a:ext>
            </a:extLst>
          </p:cNvPr>
          <p:cNvSpPr txBox="1"/>
          <p:nvPr/>
        </p:nvSpPr>
        <p:spPr>
          <a:xfrm>
            <a:off x="646723" y="3885674"/>
            <a:ext cx="7395028" cy="2308324"/>
          </a:xfrm>
          <a:prstGeom prst="rect">
            <a:avLst/>
          </a:prstGeom>
          <a:noFill/>
        </p:spPr>
        <p:txBody>
          <a:bodyPr wrap="square" rtlCol="0">
            <a:spAutoFit/>
          </a:bodyPr>
          <a:lstStyle/>
          <a:p>
            <a:r>
              <a:rPr lang="en-US" sz="3600" dirty="0"/>
              <a:t>“I am not the man I ought to be. I am not the man I wish to be, and I am not the man I hope to be, but by the grace of God, I am not the man I used to be.”</a:t>
            </a:r>
          </a:p>
        </p:txBody>
      </p:sp>
      <p:sp>
        <p:nvSpPr>
          <p:cNvPr id="9" name="TextBox 8">
            <a:extLst>
              <a:ext uri="{FF2B5EF4-FFF2-40B4-BE49-F238E27FC236}">
                <a16:creationId xmlns:a16="http://schemas.microsoft.com/office/drawing/2014/main" id="{C64B3E0C-5598-49B8-B554-A813228DBF0B}"/>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1:1-2:8</a:t>
            </a:r>
          </a:p>
        </p:txBody>
      </p:sp>
    </p:spTree>
    <p:extLst>
      <p:ext uri="{BB962C8B-B14F-4D97-AF65-F5344CB8AC3E}">
        <p14:creationId xmlns:p14="http://schemas.microsoft.com/office/powerpoint/2010/main" val="418060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5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45949B-F5C4-4D6D-8628-D879BBB1A5A2}"/>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1:1-2:8</a:t>
            </a:r>
          </a:p>
        </p:txBody>
      </p:sp>
    </p:spTree>
    <p:extLst>
      <p:ext uri="{BB962C8B-B14F-4D97-AF65-F5344CB8AC3E}">
        <p14:creationId xmlns:p14="http://schemas.microsoft.com/office/powerpoint/2010/main" val="75897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4CBAD8-D0E0-45DD-8076-7D89C8D0A87E}"/>
              </a:ext>
            </a:extLst>
          </p:cNvPr>
          <p:cNvSpPr txBox="1"/>
          <p:nvPr/>
        </p:nvSpPr>
        <p:spPr>
          <a:xfrm>
            <a:off x="341290" y="1043189"/>
            <a:ext cx="11520152" cy="3539430"/>
          </a:xfrm>
          <a:prstGeom prst="rect">
            <a:avLst/>
          </a:prstGeom>
          <a:noFill/>
        </p:spPr>
        <p:txBody>
          <a:bodyPr wrap="square" rtlCol="0">
            <a:spAutoFit/>
          </a:bodyPr>
          <a:lstStyle/>
          <a:p>
            <a:r>
              <a:rPr lang="en-US" sz="3200" dirty="0"/>
              <a:t>Lev. 26:31-33 ~ </a:t>
            </a:r>
            <a:r>
              <a:rPr lang="en-US" sz="3200" baseline="30000" dirty="0"/>
              <a:t>31</a:t>
            </a:r>
            <a:r>
              <a:rPr lang="en-US" sz="3200" dirty="0"/>
              <a:t> </a:t>
            </a:r>
            <a:r>
              <a:rPr lang="en-US" sz="3200" dirty="0">
                <a:solidFill>
                  <a:srgbClr val="FFFF00"/>
                </a:solidFill>
              </a:rPr>
              <a:t>I will lay your cities waste and bring your sanctuaries to desolation, and I will not smell the fragrance of your sweet aromas.</a:t>
            </a:r>
          </a:p>
          <a:p>
            <a:r>
              <a:rPr lang="en-US" sz="3200" baseline="30000" dirty="0"/>
              <a:t>32</a:t>
            </a:r>
            <a:r>
              <a:rPr lang="en-US" sz="3200" dirty="0"/>
              <a:t> </a:t>
            </a:r>
            <a:r>
              <a:rPr lang="en-US" sz="3200" dirty="0">
                <a:solidFill>
                  <a:srgbClr val="FFFF00"/>
                </a:solidFill>
              </a:rPr>
              <a:t>I will bring the land to desolation, and your enemies who dwell in it shall be astonished at it. </a:t>
            </a:r>
          </a:p>
          <a:p>
            <a:r>
              <a:rPr lang="en-US" sz="3200" baseline="30000" dirty="0"/>
              <a:t>33</a:t>
            </a:r>
            <a:r>
              <a:rPr lang="en-US" sz="3200" dirty="0"/>
              <a:t> </a:t>
            </a:r>
            <a:r>
              <a:rPr lang="en-US" sz="3200" dirty="0">
                <a:solidFill>
                  <a:srgbClr val="FFFF00"/>
                </a:solidFill>
              </a:rPr>
              <a:t>I will scatter you among the nations and draw out a sword after you; your land shall be desolate and your cities waste.</a:t>
            </a:r>
          </a:p>
        </p:txBody>
      </p:sp>
      <p:sp>
        <p:nvSpPr>
          <p:cNvPr id="9" name="TextBox 8">
            <a:extLst>
              <a:ext uri="{FF2B5EF4-FFF2-40B4-BE49-F238E27FC236}">
                <a16:creationId xmlns:a16="http://schemas.microsoft.com/office/drawing/2014/main" id="{C64B3E0C-5598-49B8-B554-A813228DBF0B}"/>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1:1-2:8</a:t>
            </a:r>
          </a:p>
        </p:txBody>
      </p:sp>
    </p:spTree>
    <p:extLst>
      <p:ext uri="{BB962C8B-B14F-4D97-AF65-F5344CB8AC3E}">
        <p14:creationId xmlns:p14="http://schemas.microsoft.com/office/powerpoint/2010/main" val="167131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4CBAD8-D0E0-45DD-8076-7D89C8D0A87E}"/>
              </a:ext>
            </a:extLst>
          </p:cNvPr>
          <p:cNvSpPr txBox="1"/>
          <p:nvPr/>
        </p:nvSpPr>
        <p:spPr>
          <a:xfrm>
            <a:off x="341290" y="1043189"/>
            <a:ext cx="11520152" cy="5016758"/>
          </a:xfrm>
          <a:prstGeom prst="rect">
            <a:avLst/>
          </a:prstGeom>
          <a:noFill/>
        </p:spPr>
        <p:txBody>
          <a:bodyPr wrap="square" rtlCol="0">
            <a:spAutoFit/>
          </a:bodyPr>
          <a:lstStyle/>
          <a:p>
            <a:r>
              <a:rPr lang="en-US" sz="3200" dirty="0"/>
              <a:t>Deut. 30:2-5 ~ </a:t>
            </a:r>
            <a:r>
              <a:rPr lang="en-US" sz="3200" baseline="30000" dirty="0"/>
              <a:t>2</a:t>
            </a:r>
            <a:r>
              <a:rPr lang="en-US" sz="3200" dirty="0"/>
              <a:t> </a:t>
            </a:r>
            <a:r>
              <a:rPr lang="en-US" sz="3200" dirty="0">
                <a:solidFill>
                  <a:srgbClr val="FFFF00"/>
                </a:solidFill>
              </a:rPr>
              <a:t>and you return to the LORD your God and obey His voice, according to all that I command you today, you and your children, with all your heart and with all your soul, </a:t>
            </a:r>
            <a:r>
              <a:rPr lang="en-US" sz="3200" baseline="30000" dirty="0"/>
              <a:t>3</a:t>
            </a:r>
            <a:r>
              <a:rPr lang="en-US" sz="3200" dirty="0"/>
              <a:t> </a:t>
            </a:r>
            <a:r>
              <a:rPr lang="en-US" sz="3200" dirty="0">
                <a:solidFill>
                  <a:srgbClr val="FFFF00"/>
                </a:solidFill>
              </a:rPr>
              <a:t>that the LORD your God will bring you back from captivity, and have compassion on you, and gather you again from all the nations where the LORD your God has scattered you.</a:t>
            </a:r>
            <a:r>
              <a:rPr lang="en-US" sz="3200" dirty="0"/>
              <a:t> </a:t>
            </a:r>
            <a:r>
              <a:rPr lang="en-US" sz="3200" baseline="30000" dirty="0"/>
              <a:t>4</a:t>
            </a:r>
            <a:r>
              <a:rPr lang="en-US" sz="3200" dirty="0"/>
              <a:t> </a:t>
            </a:r>
            <a:r>
              <a:rPr lang="en-US" sz="3200" dirty="0">
                <a:solidFill>
                  <a:srgbClr val="FFFF00"/>
                </a:solidFill>
              </a:rPr>
              <a:t>If any of you are driven out to the farthest </a:t>
            </a:r>
            <a:r>
              <a:rPr lang="en-US" sz="3200" i="1" dirty="0">
                <a:solidFill>
                  <a:srgbClr val="FFFF00"/>
                </a:solidFill>
              </a:rPr>
              <a:t>parts</a:t>
            </a:r>
            <a:r>
              <a:rPr lang="en-US" sz="3200" dirty="0">
                <a:solidFill>
                  <a:srgbClr val="FFFF00"/>
                </a:solidFill>
              </a:rPr>
              <a:t> under heaven, from there the LORD your God will gather you, and from there He will bring you. </a:t>
            </a:r>
            <a:r>
              <a:rPr lang="en-US" sz="3200" baseline="30000" dirty="0"/>
              <a:t>5</a:t>
            </a:r>
            <a:r>
              <a:rPr lang="en-US" sz="3200" dirty="0"/>
              <a:t> </a:t>
            </a:r>
            <a:r>
              <a:rPr lang="en-US" sz="3200" dirty="0">
                <a:solidFill>
                  <a:srgbClr val="FFFF00"/>
                </a:solidFill>
              </a:rPr>
              <a:t>Then the LORD your God will bring you to the land which your fathers possessed, and you shall possess it.</a:t>
            </a:r>
          </a:p>
        </p:txBody>
      </p:sp>
      <p:sp>
        <p:nvSpPr>
          <p:cNvPr id="9" name="TextBox 8">
            <a:extLst>
              <a:ext uri="{FF2B5EF4-FFF2-40B4-BE49-F238E27FC236}">
                <a16:creationId xmlns:a16="http://schemas.microsoft.com/office/drawing/2014/main" id="{C64B3E0C-5598-49B8-B554-A813228DBF0B}"/>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1:1-2:8</a:t>
            </a:r>
          </a:p>
        </p:txBody>
      </p:sp>
    </p:spTree>
    <p:extLst>
      <p:ext uri="{BB962C8B-B14F-4D97-AF65-F5344CB8AC3E}">
        <p14:creationId xmlns:p14="http://schemas.microsoft.com/office/powerpoint/2010/main" val="270523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45949B-F5C4-4D6D-8628-D879BBB1A5A2}"/>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1:1-2:8</a:t>
            </a:r>
          </a:p>
        </p:txBody>
      </p:sp>
    </p:spTree>
    <p:extLst>
      <p:ext uri="{BB962C8B-B14F-4D97-AF65-F5344CB8AC3E}">
        <p14:creationId xmlns:p14="http://schemas.microsoft.com/office/powerpoint/2010/main" val="412107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A00B4AA1-CD2E-447C-856F-F9C6B60216A7}"/>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1:1-2:8</a:t>
            </a:r>
          </a:p>
        </p:txBody>
      </p:sp>
      <p:sp>
        <p:nvSpPr>
          <p:cNvPr id="4" name="TextBox 3">
            <a:extLst>
              <a:ext uri="{FF2B5EF4-FFF2-40B4-BE49-F238E27FC236}">
                <a16:creationId xmlns:a16="http://schemas.microsoft.com/office/drawing/2014/main" id="{4D570BCA-83CD-4BC7-80A8-22ADB0C4CE52}"/>
              </a:ext>
            </a:extLst>
          </p:cNvPr>
          <p:cNvSpPr txBox="1"/>
          <p:nvPr/>
        </p:nvSpPr>
        <p:spPr>
          <a:xfrm>
            <a:off x="341290" y="1043189"/>
            <a:ext cx="11520152" cy="646331"/>
          </a:xfrm>
          <a:prstGeom prst="rect">
            <a:avLst/>
          </a:prstGeom>
          <a:noFill/>
        </p:spPr>
        <p:txBody>
          <a:bodyPr wrap="square" rtlCol="0">
            <a:spAutoFit/>
          </a:bodyPr>
          <a:lstStyle/>
          <a:p>
            <a:r>
              <a:rPr lang="en-US" sz="3600" dirty="0"/>
              <a:t>At least one LXX text (LXXB): </a:t>
            </a:r>
            <a:r>
              <a:rPr lang="en-US" sz="3600" i="1" dirty="0" err="1">
                <a:solidFill>
                  <a:srgbClr val="FFFF00"/>
                </a:solidFill>
                <a:latin typeface="Times New Roman" panose="02020603050405020304" pitchFamily="18" charset="0"/>
                <a:cs typeface="Times New Roman" panose="02020603050405020304" pitchFamily="18" charset="0"/>
              </a:rPr>
              <a:t>eunochos</a:t>
            </a:r>
            <a:r>
              <a:rPr lang="en-US" sz="3600" dirty="0"/>
              <a:t> (eunuch) instead of</a:t>
            </a:r>
          </a:p>
        </p:txBody>
      </p:sp>
      <p:sp>
        <p:nvSpPr>
          <p:cNvPr id="2" name="TextBox 1">
            <a:extLst>
              <a:ext uri="{FF2B5EF4-FFF2-40B4-BE49-F238E27FC236}">
                <a16:creationId xmlns:a16="http://schemas.microsoft.com/office/drawing/2014/main" id="{C31DD2ED-D9E8-41F7-98CB-A183A0F537CB}"/>
              </a:ext>
            </a:extLst>
          </p:cNvPr>
          <p:cNvSpPr txBox="1"/>
          <p:nvPr/>
        </p:nvSpPr>
        <p:spPr>
          <a:xfrm>
            <a:off x="5723588" y="1045530"/>
            <a:ext cx="4535667" cy="646331"/>
          </a:xfrm>
          <a:prstGeom prst="rect">
            <a:avLst/>
          </a:prstGeom>
          <a:noFill/>
        </p:spPr>
        <p:txBody>
          <a:bodyPr wrap="square" rtlCol="0">
            <a:spAutoFit/>
          </a:bodyPr>
          <a:lstStyle/>
          <a:p>
            <a:r>
              <a:rPr lang="en-US" sz="3600" i="1" dirty="0" err="1">
                <a:solidFill>
                  <a:srgbClr val="FFFF00"/>
                </a:solidFill>
                <a:latin typeface="Times New Roman" panose="02020603050405020304" pitchFamily="18" charset="0"/>
                <a:cs typeface="Times New Roman" panose="02020603050405020304" pitchFamily="18" charset="0"/>
              </a:rPr>
              <a:t>oinochoos</a:t>
            </a:r>
            <a:r>
              <a:rPr lang="en-US" sz="3600" i="1" dirty="0">
                <a:solidFill>
                  <a:srgbClr val="FFFF00"/>
                </a:solidFill>
                <a:latin typeface="Times New Roman" panose="02020603050405020304" pitchFamily="18" charset="0"/>
                <a:cs typeface="Times New Roman" panose="02020603050405020304" pitchFamily="18" charset="0"/>
              </a:rPr>
              <a:t> </a:t>
            </a:r>
            <a:r>
              <a:rPr lang="en-US" sz="3600" dirty="0"/>
              <a:t>(cupbearer)</a:t>
            </a:r>
          </a:p>
        </p:txBody>
      </p:sp>
    </p:spTree>
    <p:extLst>
      <p:ext uri="{BB962C8B-B14F-4D97-AF65-F5344CB8AC3E}">
        <p14:creationId xmlns:p14="http://schemas.microsoft.com/office/powerpoint/2010/main" val="159160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2000"/>
                            </p:stCondLst>
                            <p:childTnLst>
                              <p:par>
                                <p:cTn id="13" presetID="42" presetClass="path" presetSubtype="0" accel="10000" fill="hold" grpId="1" nodeType="afterEffect">
                                  <p:stCondLst>
                                    <p:cond delay="500"/>
                                  </p:stCondLst>
                                  <p:childTnLst>
                                    <p:animMotion origin="layout" path="M 1.25E-6 2.96296E-6 L -0.0056 0.0875 " pathEditMode="relative" rAng="0" ptsTypes="AA">
                                      <p:cBhvr>
                                        <p:cTn id="14" dur="1000" fill="hold"/>
                                        <p:tgtEl>
                                          <p:spTgt spid="2"/>
                                        </p:tgtEl>
                                        <p:attrNameLst>
                                          <p:attrName>ppt_x</p:attrName>
                                          <p:attrName>ppt_y</p:attrName>
                                        </p:attrNameLst>
                                      </p:cBhvr>
                                      <p:rCtr x="-286" y="4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11FE83-59C8-46F2-87DC-3EAC6845E048}"/>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1:1-2:8</a:t>
            </a:r>
          </a:p>
        </p:txBody>
      </p:sp>
    </p:spTree>
    <p:extLst>
      <p:ext uri="{BB962C8B-B14F-4D97-AF65-F5344CB8AC3E}">
        <p14:creationId xmlns:p14="http://schemas.microsoft.com/office/powerpoint/2010/main" val="158554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4C7E26-19CC-4316-9785-C15C7EFBF1CA}"/>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1:1-2:8</a:t>
            </a:r>
          </a:p>
        </p:txBody>
      </p:sp>
      <p:pic>
        <p:nvPicPr>
          <p:cNvPr id="7" name="Picture 2" descr="Library of bible character picture black and white download png ...">
            <a:extLst>
              <a:ext uri="{FF2B5EF4-FFF2-40B4-BE49-F238E27FC236}">
                <a16:creationId xmlns:a16="http://schemas.microsoft.com/office/drawing/2014/main" id="{2E78B853-5646-47E5-B288-6635EED4E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8213" y="342900"/>
            <a:ext cx="2695575" cy="6172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ibrary of bible character graphic stock for kids png files ...">
            <a:extLst>
              <a:ext uri="{FF2B5EF4-FFF2-40B4-BE49-F238E27FC236}">
                <a16:creationId xmlns:a16="http://schemas.microsoft.com/office/drawing/2014/main" id="{ED097195-4698-4C9A-9BC1-1391B836A39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10" b="93210" l="8527" r="91990">
                        <a14:foregroundMark x1="41085" y1="5710" x2="50904" y2="6173"/>
                        <a14:foregroundMark x1="20413" y1="37500" x2="31525" y2="40432"/>
                        <a14:foregroundMark x1="92248" y1="31790" x2="90698" y2="35494"/>
                        <a14:foregroundMark x1="30491" y1="91667" x2="72093" y2="92593"/>
                        <a14:foregroundMark x1="72093" y1="92593" x2="80879" y2="92438"/>
                        <a14:foregroundMark x1="26873" y1="93364" x2="35401" y2="93364"/>
                        <a14:foregroundMark x1="8527" y1="36420" x2="9302" y2="38272"/>
                      </a14:backgroundRemoval>
                    </a14:imgEffect>
                  </a14:imgLayer>
                </a14:imgProps>
              </a:ext>
              <a:ext uri="{28A0092B-C50C-407E-A947-70E740481C1C}">
                <a14:useLocalDpi xmlns:a14="http://schemas.microsoft.com/office/drawing/2010/main" val="0"/>
              </a:ext>
            </a:extLst>
          </a:blip>
          <a:srcRect/>
          <a:stretch>
            <a:fillRect/>
          </a:stretch>
        </p:blipFill>
        <p:spPr bwMode="auto">
          <a:xfrm>
            <a:off x="3242320" y="4632672"/>
            <a:ext cx="970685" cy="162533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65848A29-84E4-4758-8C5D-0E403DADC1D4}"/>
              </a:ext>
            </a:extLst>
          </p:cNvPr>
          <p:cNvCxnSpPr/>
          <p:nvPr/>
        </p:nvCxnSpPr>
        <p:spPr>
          <a:xfrm flipH="1">
            <a:off x="4130303" y="4642414"/>
            <a:ext cx="703779" cy="0"/>
          </a:xfrm>
          <a:prstGeom prst="line">
            <a:avLst/>
          </a:prstGeom>
          <a:ln w="38100" cap="rnd">
            <a:solidFill>
              <a:schemeClr val="tx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570F954-F048-471A-9201-5BBD6572A729}"/>
              </a:ext>
            </a:extLst>
          </p:cNvPr>
          <p:cNvCxnSpPr/>
          <p:nvPr/>
        </p:nvCxnSpPr>
        <p:spPr>
          <a:xfrm flipH="1">
            <a:off x="4253623" y="6172847"/>
            <a:ext cx="581635" cy="0"/>
          </a:xfrm>
          <a:prstGeom prst="line">
            <a:avLst/>
          </a:prstGeom>
          <a:ln w="38100" cap="rnd">
            <a:solidFill>
              <a:schemeClr val="tx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11" name="Picture 4" descr="Library of bible character graphic stock for kids png files ...">
            <a:extLst>
              <a:ext uri="{FF2B5EF4-FFF2-40B4-BE49-F238E27FC236}">
                <a16:creationId xmlns:a16="http://schemas.microsoft.com/office/drawing/2014/main" id="{0ADE6915-75C5-486D-943D-6FE16792975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10" b="93210" l="8527" r="91990">
                        <a14:foregroundMark x1="41085" y1="5710" x2="50904" y2="6173"/>
                        <a14:foregroundMark x1="20413" y1="37500" x2="31525" y2="40432"/>
                        <a14:foregroundMark x1="92248" y1="31790" x2="90698" y2="35494"/>
                        <a14:foregroundMark x1="30491" y1="91667" x2="72093" y2="92593"/>
                        <a14:foregroundMark x1="72093" y1="92593" x2="80879" y2="92438"/>
                        <a14:foregroundMark x1="26873" y1="93364" x2="35401" y2="93364"/>
                        <a14:foregroundMark x1="8527" y1="36420" x2="9302" y2="38272"/>
                      </a14:backgroundRemoval>
                    </a14:imgEffect>
                  </a14:imgLayer>
                </a14:imgProps>
              </a:ext>
              <a:ext uri="{28A0092B-C50C-407E-A947-70E740481C1C}">
                <a14:useLocalDpi xmlns:a14="http://schemas.microsoft.com/office/drawing/2010/main" val="0"/>
              </a:ext>
            </a:extLst>
          </a:blip>
          <a:srcRect/>
          <a:stretch>
            <a:fillRect/>
          </a:stretch>
        </p:blipFill>
        <p:spPr bwMode="auto">
          <a:xfrm>
            <a:off x="8236862" y="5737908"/>
            <a:ext cx="340219" cy="569669"/>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D7B5EBFA-6FDA-4C9E-8D9A-B80FD6649FC0}"/>
              </a:ext>
            </a:extLst>
          </p:cNvPr>
          <p:cNvCxnSpPr/>
          <p:nvPr/>
        </p:nvCxnSpPr>
        <p:spPr>
          <a:xfrm flipH="1">
            <a:off x="7386497" y="5837997"/>
            <a:ext cx="703779" cy="0"/>
          </a:xfrm>
          <a:prstGeom prst="line">
            <a:avLst/>
          </a:prstGeom>
          <a:ln w="38100" cap="rnd">
            <a:solidFill>
              <a:schemeClr val="tx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0EB4B1-6DCC-4924-A2A9-664F905D2D0E}"/>
              </a:ext>
            </a:extLst>
          </p:cNvPr>
          <p:cNvCxnSpPr/>
          <p:nvPr/>
        </p:nvCxnSpPr>
        <p:spPr>
          <a:xfrm flipH="1">
            <a:off x="7509817" y="6305930"/>
            <a:ext cx="581635" cy="0"/>
          </a:xfrm>
          <a:prstGeom prst="line">
            <a:avLst/>
          </a:prstGeom>
          <a:ln w="38100" cap="rnd">
            <a:solidFill>
              <a:schemeClr val="tx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FFC8EDF-F98A-4CAA-AE12-C2D022BA6E19}"/>
              </a:ext>
            </a:extLst>
          </p:cNvPr>
          <p:cNvSpPr txBox="1"/>
          <p:nvPr/>
        </p:nvSpPr>
        <p:spPr>
          <a:xfrm>
            <a:off x="1854558" y="3429000"/>
            <a:ext cx="2601532" cy="1077218"/>
          </a:xfrm>
          <a:prstGeom prst="rect">
            <a:avLst/>
          </a:prstGeom>
          <a:noFill/>
        </p:spPr>
        <p:txBody>
          <a:bodyPr wrap="square" rtlCol="0">
            <a:spAutoFit/>
          </a:bodyPr>
          <a:lstStyle/>
          <a:p>
            <a:pPr algn="ctr"/>
            <a:r>
              <a:rPr lang="en-US" sz="3200" dirty="0"/>
              <a:t>Knee-high Miah</a:t>
            </a:r>
          </a:p>
        </p:txBody>
      </p:sp>
      <p:sp>
        <p:nvSpPr>
          <p:cNvPr id="15" name="TextBox 14">
            <a:extLst>
              <a:ext uri="{FF2B5EF4-FFF2-40B4-BE49-F238E27FC236}">
                <a16:creationId xmlns:a16="http://schemas.microsoft.com/office/drawing/2014/main" id="{651602EB-5311-4030-9A3E-765045B3248C}"/>
              </a:ext>
            </a:extLst>
          </p:cNvPr>
          <p:cNvSpPr txBox="1"/>
          <p:nvPr/>
        </p:nvSpPr>
        <p:spPr>
          <a:xfrm>
            <a:off x="7950558" y="4508679"/>
            <a:ext cx="2601532" cy="1077218"/>
          </a:xfrm>
          <a:prstGeom prst="rect">
            <a:avLst/>
          </a:prstGeom>
          <a:noFill/>
        </p:spPr>
        <p:txBody>
          <a:bodyPr wrap="square" rtlCol="0">
            <a:spAutoFit/>
          </a:bodyPr>
          <a:lstStyle/>
          <a:p>
            <a:pPr algn="ctr"/>
            <a:r>
              <a:rPr lang="en-US" sz="3200" dirty="0"/>
              <a:t>Bildad the Shoe-height</a:t>
            </a:r>
          </a:p>
        </p:txBody>
      </p:sp>
    </p:spTree>
    <p:extLst>
      <p:ext uri="{BB962C8B-B14F-4D97-AF65-F5344CB8AC3E}">
        <p14:creationId xmlns:p14="http://schemas.microsoft.com/office/powerpoint/2010/main" val="2870301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A00B4AA1-CD2E-447C-856F-F9C6B60216A7}"/>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1:1-2:8</a:t>
            </a:r>
          </a:p>
        </p:txBody>
      </p:sp>
      <p:sp>
        <p:nvSpPr>
          <p:cNvPr id="4" name="TextBox 3">
            <a:extLst>
              <a:ext uri="{FF2B5EF4-FFF2-40B4-BE49-F238E27FC236}">
                <a16:creationId xmlns:a16="http://schemas.microsoft.com/office/drawing/2014/main" id="{4D570BCA-83CD-4BC7-80A8-22ADB0C4CE52}"/>
              </a:ext>
            </a:extLst>
          </p:cNvPr>
          <p:cNvSpPr txBox="1"/>
          <p:nvPr/>
        </p:nvSpPr>
        <p:spPr>
          <a:xfrm>
            <a:off x="341290" y="1043189"/>
            <a:ext cx="11520152" cy="646331"/>
          </a:xfrm>
          <a:prstGeom prst="rect">
            <a:avLst/>
          </a:prstGeom>
          <a:noFill/>
        </p:spPr>
        <p:txBody>
          <a:bodyPr wrap="square" rtlCol="0">
            <a:spAutoFit/>
          </a:bodyPr>
          <a:lstStyle/>
          <a:p>
            <a:r>
              <a:rPr lang="en-US" sz="3600" dirty="0"/>
              <a:t>1 Thess. 5:17 ~ </a:t>
            </a:r>
            <a:r>
              <a:rPr lang="en-US" sz="3600" dirty="0">
                <a:solidFill>
                  <a:srgbClr val="FFFF00"/>
                </a:solidFill>
              </a:rPr>
              <a:t>pray without ceasing,</a:t>
            </a:r>
            <a:endParaRPr lang="en-US" sz="60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2181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11FE83-59C8-46F2-87DC-3EAC6845E048}"/>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1:1-2:8</a:t>
            </a:r>
          </a:p>
        </p:txBody>
      </p:sp>
    </p:spTree>
    <p:extLst>
      <p:ext uri="{BB962C8B-B14F-4D97-AF65-F5344CB8AC3E}">
        <p14:creationId xmlns:p14="http://schemas.microsoft.com/office/powerpoint/2010/main" val="387321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3931B43-01C3-419F-98AF-2F1CEB9AE3AA}"/>
              </a:ext>
            </a:extLst>
          </p:cNvPr>
          <p:cNvSpPr/>
          <p:nvPr/>
        </p:nvSpPr>
        <p:spPr>
          <a:xfrm>
            <a:off x="6143134" y="3230785"/>
            <a:ext cx="3359085" cy="727656"/>
          </a:xfrm>
          <a:prstGeom prst="roundRect">
            <a:avLst/>
          </a:prstGeom>
          <a:solidFill>
            <a:srgbClr val="F4B183">
              <a:alpha val="69804"/>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 name="Rectangle: Rounded Corners 4">
            <a:extLst>
              <a:ext uri="{FF2B5EF4-FFF2-40B4-BE49-F238E27FC236}">
                <a16:creationId xmlns:a16="http://schemas.microsoft.com/office/drawing/2014/main" id="{2B13C492-F8CB-404A-AB44-F2765D9A5A65}"/>
              </a:ext>
            </a:extLst>
          </p:cNvPr>
          <p:cNvSpPr/>
          <p:nvPr/>
        </p:nvSpPr>
        <p:spPr>
          <a:xfrm>
            <a:off x="2950390" y="3219787"/>
            <a:ext cx="2677412" cy="727656"/>
          </a:xfrm>
          <a:prstGeom prst="roundRect">
            <a:avLst/>
          </a:prstGeom>
          <a:solidFill>
            <a:srgbClr val="F4B183">
              <a:alpha val="69804"/>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9" name="TextBox 38">
            <a:extLst>
              <a:ext uri="{FF2B5EF4-FFF2-40B4-BE49-F238E27FC236}">
                <a16:creationId xmlns:a16="http://schemas.microsoft.com/office/drawing/2014/main" id="{A00B4AA1-CD2E-447C-856F-F9C6B60216A7}"/>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1:1-2:8</a:t>
            </a:r>
          </a:p>
        </p:txBody>
      </p:sp>
      <p:sp>
        <p:nvSpPr>
          <p:cNvPr id="4" name="TextBox 3">
            <a:extLst>
              <a:ext uri="{FF2B5EF4-FFF2-40B4-BE49-F238E27FC236}">
                <a16:creationId xmlns:a16="http://schemas.microsoft.com/office/drawing/2014/main" id="{4D570BCA-83CD-4BC7-80A8-22ADB0C4CE52}"/>
              </a:ext>
            </a:extLst>
          </p:cNvPr>
          <p:cNvSpPr txBox="1"/>
          <p:nvPr/>
        </p:nvSpPr>
        <p:spPr>
          <a:xfrm>
            <a:off x="341290" y="1043189"/>
            <a:ext cx="11520152" cy="3970318"/>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Dan. 9:25 ~ </a:t>
            </a:r>
            <a:r>
              <a:rPr lang="en-US" sz="3600" dirty="0">
                <a:solidFill>
                  <a:srgbClr val="FFFF00"/>
                </a:solidFill>
                <a:effectLst>
                  <a:outerShdw blurRad="38100" dist="38100" dir="2700000" algn="tl">
                    <a:srgbClr val="000000">
                      <a:alpha val="43137"/>
                    </a:srgbClr>
                  </a:outerShdw>
                </a:effectLst>
              </a:rPr>
              <a:t>Know therefore and understand, </a:t>
            </a:r>
          </a:p>
          <a:p>
            <a:r>
              <a:rPr lang="en-US" sz="3600" i="1" dirty="0">
                <a:solidFill>
                  <a:srgbClr val="FFFF00"/>
                </a:solidFill>
                <a:effectLst>
                  <a:outerShdw blurRad="38100" dist="38100" dir="2700000" algn="tl">
                    <a:srgbClr val="000000">
                      <a:alpha val="43137"/>
                    </a:srgbClr>
                  </a:outerShdw>
                </a:effectLst>
              </a:rPr>
              <a:t>That</a:t>
            </a:r>
            <a:r>
              <a:rPr lang="en-US" sz="3600" dirty="0">
                <a:solidFill>
                  <a:srgbClr val="FFFF00"/>
                </a:solidFill>
                <a:effectLst>
                  <a:outerShdw blurRad="38100" dist="38100" dir="2700000" algn="tl">
                    <a:srgbClr val="000000">
                      <a:alpha val="43137"/>
                    </a:srgbClr>
                  </a:outerShdw>
                </a:effectLst>
              </a:rPr>
              <a:t> from the going forth of the command </a:t>
            </a:r>
          </a:p>
          <a:p>
            <a:r>
              <a:rPr lang="en-US" sz="3600" dirty="0">
                <a:solidFill>
                  <a:srgbClr val="FFFF00"/>
                </a:solidFill>
                <a:effectLst>
                  <a:outerShdw blurRad="38100" dist="38100" dir="2700000" algn="tl">
                    <a:srgbClr val="000000">
                      <a:alpha val="43137"/>
                    </a:srgbClr>
                  </a:outerShdw>
                </a:effectLst>
              </a:rPr>
              <a:t>To restore and build Jerusalem </a:t>
            </a:r>
          </a:p>
          <a:p>
            <a:r>
              <a:rPr lang="en-US" sz="3600" dirty="0">
                <a:solidFill>
                  <a:srgbClr val="FFFF00"/>
                </a:solidFill>
                <a:effectLst>
                  <a:outerShdw blurRad="38100" dist="38100" dir="2700000" algn="tl">
                    <a:srgbClr val="000000">
                      <a:alpha val="43137"/>
                    </a:srgbClr>
                  </a:outerShdw>
                </a:effectLst>
              </a:rPr>
              <a:t>Until Messiah the Prince, </a:t>
            </a:r>
          </a:p>
          <a:p>
            <a:r>
              <a:rPr lang="en-US" sz="3600" i="1" dirty="0">
                <a:solidFill>
                  <a:srgbClr val="FFFF00"/>
                </a:solidFill>
                <a:effectLst>
                  <a:outerShdw blurRad="38100" dist="38100" dir="2700000" algn="tl">
                    <a:srgbClr val="000000">
                      <a:alpha val="43137"/>
                    </a:srgbClr>
                  </a:outerShdw>
                </a:effectLst>
              </a:rPr>
              <a:t>There shall be</a:t>
            </a:r>
            <a:r>
              <a:rPr lang="en-US" sz="3600" dirty="0">
                <a:solidFill>
                  <a:srgbClr val="FFFF00"/>
                </a:solidFill>
                <a:effectLst>
                  <a:outerShdw blurRad="38100" dist="38100" dir="2700000" algn="tl">
                    <a:srgbClr val="000000">
                      <a:alpha val="43137"/>
                    </a:srgbClr>
                  </a:outerShdw>
                </a:effectLst>
              </a:rPr>
              <a:t> seven weeks and sixty-two weeks; </a:t>
            </a:r>
          </a:p>
          <a:p>
            <a:r>
              <a:rPr lang="en-US" sz="3600" dirty="0">
                <a:solidFill>
                  <a:srgbClr val="FFFF00"/>
                </a:solidFill>
                <a:effectLst>
                  <a:outerShdw blurRad="38100" dist="38100" dir="2700000" algn="tl">
                    <a:srgbClr val="000000">
                      <a:alpha val="43137"/>
                    </a:srgbClr>
                  </a:outerShdw>
                </a:effectLst>
              </a:rPr>
              <a:t>The street shall be built again, and the wall, </a:t>
            </a:r>
          </a:p>
          <a:p>
            <a:r>
              <a:rPr lang="en-US" sz="3600" dirty="0">
                <a:solidFill>
                  <a:srgbClr val="FFFF00"/>
                </a:solidFill>
                <a:effectLst>
                  <a:outerShdw blurRad="38100" dist="38100" dir="2700000" algn="tl">
                    <a:srgbClr val="000000">
                      <a:alpha val="43137"/>
                    </a:srgbClr>
                  </a:outerShdw>
                </a:effectLst>
              </a:rPr>
              <a:t>Even in troublesome times. </a:t>
            </a:r>
          </a:p>
        </p:txBody>
      </p:sp>
    </p:spTree>
    <p:extLst>
      <p:ext uri="{BB962C8B-B14F-4D97-AF65-F5344CB8AC3E}">
        <p14:creationId xmlns:p14="http://schemas.microsoft.com/office/powerpoint/2010/main" val="194697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3B2985-69DC-48F9-B6B6-4978F337D5DD}"/>
              </a:ext>
            </a:extLst>
          </p:cNvPr>
          <p:cNvGrpSpPr/>
          <p:nvPr/>
        </p:nvGrpSpPr>
        <p:grpSpPr>
          <a:xfrm>
            <a:off x="430162" y="3123985"/>
            <a:ext cx="11418128" cy="918557"/>
            <a:chOff x="430161" y="2521307"/>
            <a:chExt cx="14007687" cy="918557"/>
          </a:xfrm>
        </p:grpSpPr>
        <p:pic>
          <p:nvPicPr>
            <p:cNvPr id="8" name="Picture 7" descr="A brick wall&#10;&#10;Description automatically generated">
              <a:extLst>
                <a:ext uri="{FF2B5EF4-FFF2-40B4-BE49-F238E27FC236}">
                  <a16:creationId xmlns:a16="http://schemas.microsoft.com/office/drawing/2014/main" id="{AF8DDD31-BC21-482E-BE0A-657002EFEB6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6462" t="49810" r="23628" b="35938"/>
            <a:stretch/>
          </p:blipFill>
          <p:spPr>
            <a:xfrm>
              <a:off x="430161" y="2534622"/>
              <a:ext cx="1244679" cy="904715"/>
            </a:xfrm>
            <a:prstGeom prst="roundRect">
              <a:avLst>
                <a:gd name="adj" fmla="val 15244"/>
              </a:avLst>
            </a:prstGeom>
            <a:ln w="28575">
              <a:solidFill>
                <a:schemeClr val="bg2">
                  <a:lumMod val="25000"/>
                </a:schemeClr>
              </a:solidFill>
            </a:ln>
          </p:spPr>
        </p:pic>
        <p:pic>
          <p:nvPicPr>
            <p:cNvPr id="9" name="Picture 8" descr="A brick wall&#10;&#10;Description automatically generated">
              <a:extLst>
                <a:ext uri="{FF2B5EF4-FFF2-40B4-BE49-F238E27FC236}">
                  <a16:creationId xmlns:a16="http://schemas.microsoft.com/office/drawing/2014/main" id="{4E116B3B-0716-427E-9F9E-13F93924EDD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6462" t="49810" r="23628" b="35938"/>
            <a:stretch/>
          </p:blipFill>
          <p:spPr>
            <a:xfrm>
              <a:off x="1709097" y="2535149"/>
              <a:ext cx="1244679" cy="904715"/>
            </a:xfrm>
            <a:prstGeom prst="roundRect">
              <a:avLst>
                <a:gd name="adj" fmla="val 15244"/>
              </a:avLst>
            </a:prstGeom>
            <a:ln w="28575">
              <a:solidFill>
                <a:schemeClr val="bg2">
                  <a:lumMod val="25000"/>
                </a:schemeClr>
              </a:solidFill>
            </a:ln>
          </p:spPr>
        </p:pic>
        <p:pic>
          <p:nvPicPr>
            <p:cNvPr id="10" name="Picture 9" descr="A brick wall&#10;&#10;Description automatically generated">
              <a:extLst>
                <a:ext uri="{FF2B5EF4-FFF2-40B4-BE49-F238E27FC236}">
                  <a16:creationId xmlns:a16="http://schemas.microsoft.com/office/drawing/2014/main" id="{05AD290C-A54C-4300-9E9E-BE86614DDA3B}"/>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6462" t="49810" r="23628" b="35938"/>
            <a:stretch/>
          </p:blipFill>
          <p:spPr>
            <a:xfrm>
              <a:off x="2975822" y="2528305"/>
              <a:ext cx="1244679" cy="904715"/>
            </a:xfrm>
            <a:prstGeom prst="roundRect">
              <a:avLst>
                <a:gd name="adj" fmla="val 15244"/>
              </a:avLst>
            </a:prstGeom>
            <a:ln w="28575">
              <a:solidFill>
                <a:schemeClr val="bg2">
                  <a:lumMod val="25000"/>
                </a:schemeClr>
              </a:solidFill>
            </a:ln>
          </p:spPr>
        </p:pic>
        <p:pic>
          <p:nvPicPr>
            <p:cNvPr id="11" name="Picture 10" descr="A brick wall&#10;&#10;Description automatically generated">
              <a:extLst>
                <a:ext uri="{FF2B5EF4-FFF2-40B4-BE49-F238E27FC236}">
                  <a16:creationId xmlns:a16="http://schemas.microsoft.com/office/drawing/2014/main" id="{A84B8802-2FC4-4FD7-B898-29FC528811E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6462" t="49810" r="23628" b="35938"/>
            <a:stretch/>
          </p:blipFill>
          <p:spPr>
            <a:xfrm>
              <a:off x="4254757" y="2528832"/>
              <a:ext cx="1244679" cy="904715"/>
            </a:xfrm>
            <a:prstGeom prst="roundRect">
              <a:avLst>
                <a:gd name="adj" fmla="val 15244"/>
              </a:avLst>
            </a:prstGeom>
            <a:ln w="28575">
              <a:solidFill>
                <a:schemeClr val="bg2">
                  <a:lumMod val="25000"/>
                </a:schemeClr>
              </a:solidFill>
            </a:ln>
          </p:spPr>
        </p:pic>
        <p:pic>
          <p:nvPicPr>
            <p:cNvPr id="12" name="Picture 11" descr="A brick wall&#10;&#10;Description automatically generated">
              <a:extLst>
                <a:ext uri="{FF2B5EF4-FFF2-40B4-BE49-F238E27FC236}">
                  <a16:creationId xmlns:a16="http://schemas.microsoft.com/office/drawing/2014/main" id="{3F38D040-D17F-4937-B856-C0D0DBCA5F3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6462" t="49810" r="23628" b="35938"/>
            <a:stretch/>
          </p:blipFill>
          <p:spPr>
            <a:xfrm>
              <a:off x="5525248" y="2534622"/>
              <a:ext cx="1244679" cy="904715"/>
            </a:xfrm>
            <a:prstGeom prst="roundRect">
              <a:avLst>
                <a:gd name="adj" fmla="val 15244"/>
              </a:avLst>
            </a:prstGeom>
            <a:ln w="28575">
              <a:solidFill>
                <a:schemeClr val="bg2">
                  <a:lumMod val="25000"/>
                </a:schemeClr>
              </a:solidFill>
            </a:ln>
          </p:spPr>
        </p:pic>
        <p:pic>
          <p:nvPicPr>
            <p:cNvPr id="13" name="Picture 12" descr="A brick wall&#10;&#10;Description automatically generated">
              <a:extLst>
                <a:ext uri="{FF2B5EF4-FFF2-40B4-BE49-F238E27FC236}">
                  <a16:creationId xmlns:a16="http://schemas.microsoft.com/office/drawing/2014/main" id="{3E3E23A4-E7FC-472A-B312-79480AFD09C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6462" t="49810" r="23628" b="35938"/>
            <a:stretch/>
          </p:blipFill>
          <p:spPr>
            <a:xfrm>
              <a:off x="6804184" y="2535149"/>
              <a:ext cx="1244679" cy="904715"/>
            </a:xfrm>
            <a:prstGeom prst="roundRect">
              <a:avLst>
                <a:gd name="adj" fmla="val 15244"/>
              </a:avLst>
            </a:prstGeom>
            <a:ln w="28575">
              <a:solidFill>
                <a:schemeClr val="bg2">
                  <a:lumMod val="25000"/>
                </a:schemeClr>
              </a:solidFill>
            </a:ln>
          </p:spPr>
        </p:pic>
        <p:pic>
          <p:nvPicPr>
            <p:cNvPr id="14" name="Picture 13" descr="A brick wall&#10;&#10;Description automatically generated">
              <a:extLst>
                <a:ext uri="{FF2B5EF4-FFF2-40B4-BE49-F238E27FC236}">
                  <a16:creationId xmlns:a16="http://schemas.microsoft.com/office/drawing/2014/main" id="{703F4F04-24E7-46CF-A813-1C0E87D8E12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6462" t="49810" r="23628" b="35938"/>
            <a:stretch/>
          </p:blipFill>
          <p:spPr>
            <a:xfrm>
              <a:off x="8070909" y="2528305"/>
              <a:ext cx="1244679" cy="904715"/>
            </a:xfrm>
            <a:prstGeom prst="roundRect">
              <a:avLst>
                <a:gd name="adj" fmla="val 15244"/>
              </a:avLst>
            </a:prstGeom>
            <a:ln w="28575">
              <a:solidFill>
                <a:schemeClr val="bg2">
                  <a:lumMod val="25000"/>
                </a:schemeClr>
              </a:solidFill>
            </a:ln>
          </p:spPr>
        </p:pic>
        <p:pic>
          <p:nvPicPr>
            <p:cNvPr id="15" name="Picture 14" descr="A brick wall&#10;&#10;Description automatically generated">
              <a:extLst>
                <a:ext uri="{FF2B5EF4-FFF2-40B4-BE49-F238E27FC236}">
                  <a16:creationId xmlns:a16="http://schemas.microsoft.com/office/drawing/2014/main" id="{00412BAA-6E5F-4F81-B092-52E43147B8D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6462" t="49810" r="23628" b="35938"/>
            <a:stretch/>
          </p:blipFill>
          <p:spPr>
            <a:xfrm>
              <a:off x="9349845" y="2528832"/>
              <a:ext cx="1244679" cy="904715"/>
            </a:xfrm>
            <a:prstGeom prst="roundRect">
              <a:avLst>
                <a:gd name="adj" fmla="val 15244"/>
              </a:avLst>
            </a:prstGeom>
            <a:ln w="28575">
              <a:solidFill>
                <a:schemeClr val="bg2">
                  <a:lumMod val="25000"/>
                </a:schemeClr>
              </a:solidFill>
            </a:ln>
          </p:spPr>
        </p:pic>
        <p:pic>
          <p:nvPicPr>
            <p:cNvPr id="16" name="Picture 15" descr="A brick wall&#10;&#10;Description automatically generated">
              <a:extLst>
                <a:ext uri="{FF2B5EF4-FFF2-40B4-BE49-F238E27FC236}">
                  <a16:creationId xmlns:a16="http://schemas.microsoft.com/office/drawing/2014/main" id="{4CE1A9DB-8ADB-47AA-A668-EB189D13431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6462" t="49810" r="23628" b="35938"/>
            <a:stretch/>
          </p:blipFill>
          <p:spPr>
            <a:xfrm>
              <a:off x="10632582" y="2524285"/>
              <a:ext cx="1244679" cy="904715"/>
            </a:xfrm>
            <a:prstGeom prst="roundRect">
              <a:avLst>
                <a:gd name="adj" fmla="val 15244"/>
              </a:avLst>
            </a:prstGeom>
            <a:ln w="28575">
              <a:solidFill>
                <a:schemeClr val="bg2">
                  <a:lumMod val="25000"/>
                </a:schemeClr>
              </a:solidFill>
            </a:ln>
          </p:spPr>
        </p:pic>
        <p:pic>
          <p:nvPicPr>
            <p:cNvPr id="50" name="Picture 49" descr="A brick wall&#10;&#10;Description automatically generated">
              <a:extLst>
                <a:ext uri="{FF2B5EF4-FFF2-40B4-BE49-F238E27FC236}">
                  <a16:creationId xmlns:a16="http://schemas.microsoft.com/office/drawing/2014/main" id="{834D8332-5C77-402D-A214-A7797E94383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6462" t="49810" r="23628" b="35938"/>
            <a:stretch/>
          </p:blipFill>
          <p:spPr>
            <a:xfrm>
              <a:off x="11910432" y="2525039"/>
              <a:ext cx="1244679" cy="904715"/>
            </a:xfrm>
            <a:prstGeom prst="roundRect">
              <a:avLst>
                <a:gd name="adj" fmla="val 15244"/>
              </a:avLst>
            </a:prstGeom>
            <a:ln w="28575">
              <a:solidFill>
                <a:schemeClr val="bg2">
                  <a:lumMod val="25000"/>
                </a:schemeClr>
              </a:solidFill>
            </a:ln>
          </p:spPr>
        </p:pic>
        <p:pic>
          <p:nvPicPr>
            <p:cNvPr id="51" name="Picture 50" descr="A brick wall&#10;&#10;Description automatically generated">
              <a:extLst>
                <a:ext uri="{FF2B5EF4-FFF2-40B4-BE49-F238E27FC236}">
                  <a16:creationId xmlns:a16="http://schemas.microsoft.com/office/drawing/2014/main" id="{A317F060-6966-477F-ABF6-D718FEAC8B0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6462" t="49810" r="23628" b="35938"/>
            <a:stretch/>
          </p:blipFill>
          <p:spPr>
            <a:xfrm>
              <a:off x="13193169" y="2521307"/>
              <a:ext cx="1244679" cy="904715"/>
            </a:xfrm>
            <a:prstGeom prst="roundRect">
              <a:avLst>
                <a:gd name="adj" fmla="val 15244"/>
              </a:avLst>
            </a:prstGeom>
            <a:ln w="28575">
              <a:solidFill>
                <a:schemeClr val="bg2">
                  <a:lumMod val="25000"/>
                </a:schemeClr>
              </a:solidFill>
            </a:ln>
          </p:spPr>
        </p:pic>
      </p:grpSp>
      <p:sp useBgFill="1">
        <p:nvSpPr>
          <p:cNvPr id="25" name="TextBox 24">
            <a:extLst>
              <a:ext uri="{FF2B5EF4-FFF2-40B4-BE49-F238E27FC236}">
                <a16:creationId xmlns:a16="http://schemas.microsoft.com/office/drawing/2014/main" id="{668E3C44-BEB3-4284-8B72-2132DDD4C09F}"/>
              </a:ext>
            </a:extLst>
          </p:cNvPr>
          <p:cNvSpPr txBox="1"/>
          <p:nvPr/>
        </p:nvSpPr>
        <p:spPr>
          <a:xfrm>
            <a:off x="302688" y="1584880"/>
            <a:ext cx="2237082" cy="707886"/>
          </a:xfrm>
          <a:prstGeom prst="rect">
            <a:avLst/>
          </a:prstGeom>
        </p:spPr>
        <p:txBody>
          <a:bodyPr wrap="square" rtlCol="0">
            <a:spAutoFit/>
          </a:bodyPr>
          <a:lstStyle/>
          <a:p>
            <a:pPr algn="ctr"/>
            <a:r>
              <a:rPr lang="en-US" sz="2000" dirty="0"/>
              <a:t>Artaxerxes’ decree</a:t>
            </a:r>
          </a:p>
          <a:p>
            <a:pPr algn="ctr"/>
            <a:r>
              <a:rPr lang="en-US" sz="2000" dirty="0"/>
              <a:t>Mar. 5, 444 BC</a:t>
            </a:r>
          </a:p>
        </p:txBody>
      </p:sp>
      <p:sp useBgFill="1">
        <p:nvSpPr>
          <p:cNvPr id="27" name="TextBox 26">
            <a:extLst>
              <a:ext uri="{FF2B5EF4-FFF2-40B4-BE49-F238E27FC236}">
                <a16:creationId xmlns:a16="http://schemas.microsoft.com/office/drawing/2014/main" id="{E588B267-41A6-4B63-9DB6-F68A4A9FDF51}"/>
              </a:ext>
            </a:extLst>
          </p:cNvPr>
          <p:cNvSpPr txBox="1"/>
          <p:nvPr/>
        </p:nvSpPr>
        <p:spPr>
          <a:xfrm>
            <a:off x="2593172" y="1586206"/>
            <a:ext cx="1480968" cy="707886"/>
          </a:xfrm>
          <a:prstGeom prst="rect">
            <a:avLst/>
          </a:prstGeom>
        </p:spPr>
        <p:txBody>
          <a:bodyPr wrap="square" rtlCol="0">
            <a:spAutoFit/>
          </a:bodyPr>
          <a:lstStyle/>
          <a:p>
            <a:pPr algn="ctr"/>
            <a:r>
              <a:rPr lang="en-US" sz="2000" dirty="0"/>
              <a:t>Wall rebuilt</a:t>
            </a:r>
          </a:p>
          <a:p>
            <a:pPr algn="ctr"/>
            <a:r>
              <a:rPr lang="en-US" sz="2000" dirty="0"/>
              <a:t>595 BC</a:t>
            </a:r>
          </a:p>
        </p:txBody>
      </p:sp>
      <p:sp useBgFill="1">
        <p:nvSpPr>
          <p:cNvPr id="31" name="TextBox 30">
            <a:extLst>
              <a:ext uri="{FF2B5EF4-FFF2-40B4-BE49-F238E27FC236}">
                <a16:creationId xmlns:a16="http://schemas.microsoft.com/office/drawing/2014/main" id="{66D4DEBC-C390-421F-9923-AA68D8F1902F}"/>
              </a:ext>
            </a:extLst>
          </p:cNvPr>
          <p:cNvSpPr txBox="1"/>
          <p:nvPr/>
        </p:nvSpPr>
        <p:spPr>
          <a:xfrm>
            <a:off x="8950146" y="1611387"/>
            <a:ext cx="2168285" cy="707886"/>
          </a:xfrm>
          <a:prstGeom prst="rect">
            <a:avLst/>
          </a:prstGeom>
        </p:spPr>
        <p:txBody>
          <a:bodyPr wrap="square" rtlCol="0">
            <a:spAutoFit/>
          </a:bodyPr>
          <a:lstStyle/>
          <a:p>
            <a:pPr algn="ctr"/>
            <a:r>
              <a:rPr lang="en-US" sz="2000" dirty="0"/>
              <a:t>Triumphal Entry</a:t>
            </a:r>
          </a:p>
          <a:p>
            <a:pPr algn="ctr"/>
            <a:r>
              <a:rPr lang="en-US" sz="2000" dirty="0"/>
              <a:t>Mar. 30, AD 33</a:t>
            </a:r>
          </a:p>
        </p:txBody>
      </p:sp>
      <p:cxnSp>
        <p:nvCxnSpPr>
          <p:cNvPr id="32" name="Straight Arrow Connector 31">
            <a:extLst>
              <a:ext uri="{FF2B5EF4-FFF2-40B4-BE49-F238E27FC236}">
                <a16:creationId xmlns:a16="http://schemas.microsoft.com/office/drawing/2014/main" id="{85EAAFD7-B750-4FD4-B06B-FB27DD0C77F7}"/>
              </a:ext>
            </a:extLst>
          </p:cNvPr>
          <p:cNvCxnSpPr>
            <a:cxnSpLocks/>
            <a:stCxn id="25" idx="2"/>
          </p:cNvCxnSpPr>
          <p:nvPr/>
        </p:nvCxnSpPr>
        <p:spPr>
          <a:xfrm flipH="1">
            <a:off x="726904" y="2292766"/>
            <a:ext cx="694325" cy="778297"/>
          </a:xfrm>
          <a:prstGeom prst="straightConnector1">
            <a:avLst/>
          </a:prstGeom>
          <a:ln w="38100" cap="rnd">
            <a:solidFill>
              <a:schemeClr val="bg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7E4C3DE-C2CC-423E-AB1B-CDDAC65F5D5F}"/>
              </a:ext>
            </a:extLst>
          </p:cNvPr>
          <p:cNvCxnSpPr>
            <a:cxnSpLocks/>
            <a:stCxn id="27" idx="2"/>
          </p:cNvCxnSpPr>
          <p:nvPr/>
        </p:nvCxnSpPr>
        <p:spPr>
          <a:xfrm flipH="1">
            <a:off x="1827364" y="2294092"/>
            <a:ext cx="1506292" cy="788504"/>
          </a:xfrm>
          <a:prstGeom prst="straightConnector1">
            <a:avLst/>
          </a:prstGeom>
          <a:ln w="38100" cap="rnd">
            <a:solidFill>
              <a:schemeClr val="bg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43CA716-B182-4228-B6FD-EBA198C1C690}"/>
              </a:ext>
            </a:extLst>
          </p:cNvPr>
          <p:cNvCxnSpPr>
            <a:cxnSpLocks/>
          </p:cNvCxnSpPr>
          <p:nvPr/>
        </p:nvCxnSpPr>
        <p:spPr>
          <a:xfrm>
            <a:off x="10054424" y="2471236"/>
            <a:ext cx="336594" cy="592039"/>
          </a:xfrm>
          <a:prstGeom prst="straightConnector1">
            <a:avLst/>
          </a:prstGeom>
          <a:ln w="38100" cap="rnd">
            <a:solidFill>
              <a:schemeClr val="bg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00B4AA1-CD2E-447C-856F-F9C6B60216A7}"/>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1:1-2:8</a:t>
            </a:r>
          </a:p>
        </p:txBody>
      </p:sp>
      <p:sp>
        <p:nvSpPr>
          <p:cNvPr id="2" name="Rectangle: Rounded Corners 1">
            <a:extLst>
              <a:ext uri="{FF2B5EF4-FFF2-40B4-BE49-F238E27FC236}">
                <a16:creationId xmlns:a16="http://schemas.microsoft.com/office/drawing/2014/main" id="{CEFDEC18-343D-4145-983F-4FD7DE17DD56}"/>
              </a:ext>
            </a:extLst>
          </p:cNvPr>
          <p:cNvSpPr/>
          <p:nvPr/>
        </p:nvSpPr>
        <p:spPr>
          <a:xfrm>
            <a:off x="580323" y="3192310"/>
            <a:ext cx="1175809" cy="784406"/>
          </a:xfrm>
          <a:prstGeom prst="roundRect">
            <a:avLst/>
          </a:prstGeom>
          <a:solidFill>
            <a:srgbClr val="54823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959507A7-C5CF-421A-8A69-9FDCC2850753}"/>
              </a:ext>
            </a:extLst>
          </p:cNvPr>
          <p:cNvSpPr/>
          <p:nvPr/>
        </p:nvSpPr>
        <p:spPr>
          <a:xfrm>
            <a:off x="1743876" y="3191901"/>
            <a:ext cx="8732362" cy="784406"/>
          </a:xfrm>
          <a:prstGeom prst="roundRect">
            <a:avLst/>
          </a:prstGeom>
          <a:solidFill>
            <a:srgbClr val="80008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7" name="Rectangle: Rounded Corners 16">
            <a:extLst>
              <a:ext uri="{FF2B5EF4-FFF2-40B4-BE49-F238E27FC236}">
                <a16:creationId xmlns:a16="http://schemas.microsoft.com/office/drawing/2014/main" id="{97821D0F-1045-4C97-A20A-CEE3B7E69645}"/>
              </a:ext>
            </a:extLst>
          </p:cNvPr>
          <p:cNvSpPr/>
          <p:nvPr/>
        </p:nvSpPr>
        <p:spPr>
          <a:xfrm>
            <a:off x="957024" y="3283017"/>
            <a:ext cx="1045846" cy="601702"/>
          </a:xfrm>
          <a:prstGeom prst="roundRect">
            <a:avLst/>
          </a:prstGeom>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400 BC</a:t>
            </a:r>
          </a:p>
        </p:txBody>
      </p:sp>
      <p:sp useBgFill="1">
        <p:nvSpPr>
          <p:cNvPr id="18" name="Rectangle: Rounded Corners 17">
            <a:extLst>
              <a:ext uri="{FF2B5EF4-FFF2-40B4-BE49-F238E27FC236}">
                <a16:creationId xmlns:a16="http://schemas.microsoft.com/office/drawing/2014/main" id="{4F5B2AC8-4E1B-4AC5-90A8-52B2297BDAC0}"/>
              </a:ext>
            </a:extLst>
          </p:cNvPr>
          <p:cNvSpPr/>
          <p:nvPr/>
        </p:nvSpPr>
        <p:spPr>
          <a:xfrm>
            <a:off x="3020681" y="3299541"/>
            <a:ext cx="1045846" cy="601702"/>
          </a:xfrm>
          <a:prstGeom prst="roundRect">
            <a:avLst/>
          </a:prstGeom>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300 BC</a:t>
            </a:r>
          </a:p>
        </p:txBody>
      </p:sp>
      <p:sp useBgFill="1">
        <p:nvSpPr>
          <p:cNvPr id="19" name="Rectangle: Rounded Corners 18">
            <a:extLst>
              <a:ext uri="{FF2B5EF4-FFF2-40B4-BE49-F238E27FC236}">
                <a16:creationId xmlns:a16="http://schemas.microsoft.com/office/drawing/2014/main" id="{2F46960C-5D0C-4C21-B1DA-0240843A6579}"/>
              </a:ext>
            </a:extLst>
          </p:cNvPr>
          <p:cNvSpPr/>
          <p:nvPr/>
        </p:nvSpPr>
        <p:spPr>
          <a:xfrm>
            <a:off x="5093966" y="3300249"/>
            <a:ext cx="1045846" cy="601702"/>
          </a:xfrm>
          <a:prstGeom prst="roundRect">
            <a:avLst/>
          </a:prstGeom>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200 BC</a:t>
            </a:r>
          </a:p>
        </p:txBody>
      </p:sp>
      <p:sp useBgFill="1">
        <p:nvSpPr>
          <p:cNvPr id="20" name="Rectangle: Rounded Corners 19">
            <a:extLst>
              <a:ext uri="{FF2B5EF4-FFF2-40B4-BE49-F238E27FC236}">
                <a16:creationId xmlns:a16="http://schemas.microsoft.com/office/drawing/2014/main" id="{A58BBDF5-E843-4D6F-B123-F73B89EA3CBD}"/>
              </a:ext>
            </a:extLst>
          </p:cNvPr>
          <p:cNvSpPr/>
          <p:nvPr/>
        </p:nvSpPr>
        <p:spPr>
          <a:xfrm>
            <a:off x="7177897" y="3305418"/>
            <a:ext cx="1045846" cy="601702"/>
          </a:xfrm>
          <a:prstGeom prst="roundRect">
            <a:avLst/>
          </a:prstGeom>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100 BC</a:t>
            </a:r>
          </a:p>
        </p:txBody>
      </p:sp>
      <p:sp useBgFill="1">
        <p:nvSpPr>
          <p:cNvPr id="21" name="Rectangle: Rounded Corners 20">
            <a:extLst>
              <a:ext uri="{FF2B5EF4-FFF2-40B4-BE49-F238E27FC236}">
                <a16:creationId xmlns:a16="http://schemas.microsoft.com/office/drawing/2014/main" id="{BA2FB55D-AC10-42C4-85FC-DD65E981D022}"/>
              </a:ext>
            </a:extLst>
          </p:cNvPr>
          <p:cNvSpPr/>
          <p:nvPr/>
        </p:nvSpPr>
        <p:spPr>
          <a:xfrm>
            <a:off x="9257705" y="3298257"/>
            <a:ext cx="1045846" cy="601702"/>
          </a:xfrm>
          <a:prstGeom prst="roundRect">
            <a:avLst/>
          </a:prstGeom>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BC/AD</a:t>
            </a:r>
          </a:p>
        </p:txBody>
      </p:sp>
      <p:cxnSp>
        <p:nvCxnSpPr>
          <p:cNvPr id="5" name="Straight Connector 4">
            <a:extLst>
              <a:ext uri="{FF2B5EF4-FFF2-40B4-BE49-F238E27FC236}">
                <a16:creationId xmlns:a16="http://schemas.microsoft.com/office/drawing/2014/main" id="{0DF4C465-F6A5-4396-82D0-F3FBB3D4C885}"/>
              </a:ext>
            </a:extLst>
          </p:cNvPr>
          <p:cNvCxnSpPr/>
          <p:nvPr/>
        </p:nvCxnSpPr>
        <p:spPr>
          <a:xfrm>
            <a:off x="599507" y="4176678"/>
            <a:ext cx="0" cy="1313082"/>
          </a:xfrm>
          <a:prstGeom prst="line">
            <a:avLst/>
          </a:prstGeom>
          <a:ln w="57150" cap="rnd">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7E372DA-0768-4EBB-B499-A6B503F6CC37}"/>
              </a:ext>
            </a:extLst>
          </p:cNvPr>
          <p:cNvCxnSpPr/>
          <p:nvPr/>
        </p:nvCxnSpPr>
        <p:spPr>
          <a:xfrm>
            <a:off x="1767625" y="4200730"/>
            <a:ext cx="0" cy="460227"/>
          </a:xfrm>
          <a:prstGeom prst="line">
            <a:avLst/>
          </a:prstGeom>
          <a:ln w="57150" cap="rnd">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2B47F54-D325-4076-9D87-864FE42860BC}"/>
              </a:ext>
            </a:extLst>
          </p:cNvPr>
          <p:cNvCxnSpPr>
            <a:cxnSpLocks/>
          </p:cNvCxnSpPr>
          <p:nvPr/>
        </p:nvCxnSpPr>
        <p:spPr>
          <a:xfrm>
            <a:off x="10411780" y="4127758"/>
            <a:ext cx="0" cy="1352265"/>
          </a:xfrm>
          <a:prstGeom prst="line">
            <a:avLst/>
          </a:prstGeom>
          <a:ln w="57150" cap="rnd">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A3A6563-A03F-4800-AC84-34126E964CCA}"/>
              </a:ext>
            </a:extLst>
          </p:cNvPr>
          <p:cNvCxnSpPr/>
          <p:nvPr/>
        </p:nvCxnSpPr>
        <p:spPr>
          <a:xfrm>
            <a:off x="650994" y="4513881"/>
            <a:ext cx="1053885" cy="0"/>
          </a:xfrm>
          <a:prstGeom prst="straightConnector1">
            <a:avLst/>
          </a:prstGeom>
          <a:ln w="38100">
            <a:solidFill>
              <a:schemeClr val="bg1"/>
            </a:solidFill>
            <a:headEnd type="triangle"/>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61ED6477-2D84-4210-9C74-6C35D1FBC73C}"/>
              </a:ext>
            </a:extLst>
          </p:cNvPr>
          <p:cNvCxnSpPr>
            <a:cxnSpLocks/>
          </p:cNvCxnSpPr>
          <p:nvPr/>
        </p:nvCxnSpPr>
        <p:spPr>
          <a:xfrm>
            <a:off x="1825494" y="4519044"/>
            <a:ext cx="8513373" cy="0"/>
          </a:xfrm>
          <a:prstGeom prst="straightConnector1">
            <a:avLst/>
          </a:prstGeom>
          <a:ln w="38100">
            <a:solidFill>
              <a:schemeClr val="bg1"/>
            </a:solidFill>
            <a:headEnd type="triangle"/>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useBgFill="1">
        <p:nvSpPr>
          <p:cNvPr id="68" name="TextBox 67">
            <a:extLst>
              <a:ext uri="{FF2B5EF4-FFF2-40B4-BE49-F238E27FC236}">
                <a16:creationId xmlns:a16="http://schemas.microsoft.com/office/drawing/2014/main" id="{6FD1B67D-B25D-4C57-9D0D-E439FD09BE45}"/>
              </a:ext>
            </a:extLst>
          </p:cNvPr>
          <p:cNvSpPr txBox="1"/>
          <p:nvPr/>
        </p:nvSpPr>
        <p:spPr>
          <a:xfrm>
            <a:off x="5111553" y="4087969"/>
            <a:ext cx="1159497" cy="830997"/>
          </a:xfrm>
          <a:prstGeom prst="rect">
            <a:avLst/>
          </a:prstGeom>
        </p:spPr>
        <p:txBody>
          <a:bodyPr wrap="square" rtlCol="0">
            <a:spAutoFit/>
          </a:bodyPr>
          <a:lstStyle/>
          <a:p>
            <a:pPr algn="ctr"/>
            <a:r>
              <a:rPr lang="en-US" sz="2400" dirty="0"/>
              <a:t>62 </a:t>
            </a:r>
          </a:p>
          <a:p>
            <a:pPr algn="ctr"/>
            <a:r>
              <a:rPr lang="en-US" sz="2400" dirty="0"/>
              <a:t>weeks</a:t>
            </a:r>
          </a:p>
        </p:txBody>
      </p:sp>
      <p:cxnSp>
        <p:nvCxnSpPr>
          <p:cNvPr id="69" name="Straight Arrow Connector 68">
            <a:extLst>
              <a:ext uri="{FF2B5EF4-FFF2-40B4-BE49-F238E27FC236}">
                <a16:creationId xmlns:a16="http://schemas.microsoft.com/office/drawing/2014/main" id="{2B26B7D6-290C-491B-9D90-2F0B3090065F}"/>
              </a:ext>
            </a:extLst>
          </p:cNvPr>
          <p:cNvCxnSpPr>
            <a:cxnSpLocks/>
          </p:cNvCxnSpPr>
          <p:nvPr/>
        </p:nvCxnSpPr>
        <p:spPr>
          <a:xfrm>
            <a:off x="710278" y="5387061"/>
            <a:ext cx="9618370" cy="32703"/>
          </a:xfrm>
          <a:prstGeom prst="straightConnector1">
            <a:avLst/>
          </a:prstGeom>
          <a:ln w="38100">
            <a:solidFill>
              <a:schemeClr val="bg1"/>
            </a:solidFill>
            <a:headEnd type="triangle"/>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useBgFill="1">
        <p:nvSpPr>
          <p:cNvPr id="70" name="TextBox 69">
            <a:extLst>
              <a:ext uri="{FF2B5EF4-FFF2-40B4-BE49-F238E27FC236}">
                <a16:creationId xmlns:a16="http://schemas.microsoft.com/office/drawing/2014/main" id="{5A702A07-D2B7-4C58-92C0-9E295F17D075}"/>
              </a:ext>
            </a:extLst>
          </p:cNvPr>
          <p:cNvSpPr txBox="1"/>
          <p:nvPr/>
        </p:nvSpPr>
        <p:spPr>
          <a:xfrm>
            <a:off x="4786874" y="4955987"/>
            <a:ext cx="1159497" cy="830997"/>
          </a:xfrm>
          <a:prstGeom prst="rect">
            <a:avLst/>
          </a:prstGeom>
        </p:spPr>
        <p:txBody>
          <a:bodyPr wrap="square" rtlCol="0">
            <a:spAutoFit/>
          </a:bodyPr>
          <a:lstStyle/>
          <a:p>
            <a:pPr algn="ctr"/>
            <a:r>
              <a:rPr lang="en-US" sz="2400" dirty="0"/>
              <a:t>69 </a:t>
            </a:r>
          </a:p>
          <a:p>
            <a:pPr algn="ctr"/>
            <a:r>
              <a:rPr lang="en-US" sz="2400" dirty="0"/>
              <a:t>weeks</a:t>
            </a:r>
          </a:p>
        </p:txBody>
      </p:sp>
      <p:sp useBgFill="1">
        <p:nvSpPr>
          <p:cNvPr id="71" name="Rectangle 70">
            <a:extLst>
              <a:ext uri="{FF2B5EF4-FFF2-40B4-BE49-F238E27FC236}">
                <a16:creationId xmlns:a16="http://schemas.microsoft.com/office/drawing/2014/main" id="{DCF99679-2855-4955-9801-5B024681F3F4}"/>
              </a:ext>
            </a:extLst>
          </p:cNvPr>
          <p:cNvSpPr/>
          <p:nvPr/>
        </p:nvSpPr>
        <p:spPr>
          <a:xfrm>
            <a:off x="970059" y="4428877"/>
            <a:ext cx="365760" cy="2305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9C55574F-FCBE-41BE-8FE7-A5EA442D3B9B}"/>
              </a:ext>
            </a:extLst>
          </p:cNvPr>
          <p:cNvSpPr txBox="1"/>
          <p:nvPr/>
        </p:nvSpPr>
        <p:spPr>
          <a:xfrm>
            <a:off x="593889" y="4293377"/>
            <a:ext cx="1159497" cy="830997"/>
          </a:xfrm>
          <a:prstGeom prst="rect">
            <a:avLst/>
          </a:prstGeom>
          <a:noFill/>
        </p:spPr>
        <p:txBody>
          <a:bodyPr wrap="square" rtlCol="0">
            <a:spAutoFit/>
          </a:bodyPr>
          <a:lstStyle/>
          <a:p>
            <a:pPr algn="ctr"/>
            <a:r>
              <a:rPr lang="en-US" sz="2400" dirty="0"/>
              <a:t>7 </a:t>
            </a:r>
          </a:p>
          <a:p>
            <a:pPr algn="ctr"/>
            <a:r>
              <a:rPr lang="en-US" sz="2400" dirty="0"/>
              <a:t>weeks</a:t>
            </a:r>
          </a:p>
        </p:txBody>
      </p:sp>
      <p:sp>
        <p:nvSpPr>
          <p:cNvPr id="72" name="TextBox 71">
            <a:extLst>
              <a:ext uri="{FF2B5EF4-FFF2-40B4-BE49-F238E27FC236}">
                <a16:creationId xmlns:a16="http://schemas.microsoft.com/office/drawing/2014/main" id="{F35B988E-4319-45E1-BEFB-4B0D5EFEE07B}"/>
              </a:ext>
            </a:extLst>
          </p:cNvPr>
          <p:cNvSpPr txBox="1"/>
          <p:nvPr/>
        </p:nvSpPr>
        <p:spPr>
          <a:xfrm>
            <a:off x="4389120" y="2520563"/>
            <a:ext cx="3514477" cy="523220"/>
          </a:xfrm>
          <a:prstGeom prst="rect">
            <a:avLst/>
          </a:prstGeom>
          <a:noFill/>
        </p:spPr>
        <p:txBody>
          <a:bodyPr wrap="square" rtlCol="0">
            <a:spAutoFit/>
          </a:bodyPr>
          <a:lstStyle/>
          <a:p>
            <a:pPr algn="ctr"/>
            <a:r>
              <a:rPr lang="en-US" sz="2800" dirty="0"/>
              <a:t>Daniel’s 69 “weeks”</a:t>
            </a:r>
          </a:p>
        </p:txBody>
      </p:sp>
    </p:spTree>
    <p:extLst>
      <p:ext uri="{BB962C8B-B14F-4D97-AF65-F5344CB8AC3E}">
        <p14:creationId xmlns:p14="http://schemas.microsoft.com/office/powerpoint/2010/main" val="227959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fade">
                                      <p:cBhvr>
                                        <p:cTn id="27" dur="500"/>
                                        <p:tgtEl>
                                          <p:spTgt spid="72"/>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par>
                                <p:cTn id="32" presetID="22" presetClass="entr" presetSubtype="1"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wipe(up)">
                                      <p:cBhvr>
                                        <p:cTn id="34" dur="500"/>
                                        <p:tgtEl>
                                          <p:spTgt spid="66"/>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fade">
                                      <p:cBhvr>
                                        <p:cTn id="38" dur="500"/>
                                        <p:tgtEl>
                                          <p:spTgt spid="70"/>
                                        </p:tgtEl>
                                      </p:cBhvr>
                                    </p:animEffect>
                                  </p:childTnLst>
                                </p:cTn>
                              </p:par>
                            </p:childTnLst>
                          </p:cTn>
                        </p:par>
                        <p:par>
                          <p:cTn id="39" fill="hold">
                            <p:stCondLst>
                              <p:cond delay="2500"/>
                            </p:stCondLst>
                            <p:childTnLst>
                              <p:par>
                                <p:cTn id="40" presetID="16" presetClass="entr" presetSubtype="37" fill="hold" nodeType="after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barn(outVertical)">
                                      <p:cBhvr>
                                        <p:cTn id="42" dur="500"/>
                                        <p:tgtEl>
                                          <p:spTgt spid="69"/>
                                        </p:tgtEl>
                                      </p:cBhvr>
                                    </p:animEffec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par>
                          <p:cTn id="47" fill="hold">
                            <p:stCondLst>
                              <p:cond delay="3500"/>
                            </p:stCondLst>
                            <p:childTnLst>
                              <p:par>
                                <p:cTn id="48" presetID="22" presetClass="entr" presetSubtype="2" fill="hold"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right)">
                                      <p:cBhvr>
                                        <p:cTn id="50" dur="500"/>
                                        <p:tgtEl>
                                          <p:spTgt spid="32"/>
                                        </p:tgtEl>
                                      </p:cBhvr>
                                    </p:animEffect>
                                  </p:childTnLst>
                                </p:cTn>
                              </p:par>
                            </p:childTnLst>
                          </p:cTn>
                        </p:par>
                        <p:par>
                          <p:cTn id="51" fill="hold">
                            <p:stCondLst>
                              <p:cond delay="4000"/>
                            </p:stCondLst>
                            <p:childTnLst>
                              <p:par>
                                <p:cTn id="52" presetID="22" presetClass="entr" presetSubtype="8" fill="hold" grpId="0"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par>
                          <p:cTn id="55" fill="hold">
                            <p:stCondLst>
                              <p:cond delay="4500"/>
                            </p:stCondLst>
                            <p:childTnLst>
                              <p:par>
                                <p:cTn id="56" presetID="22" presetClass="entr" presetSubtype="1" fill="hold" nodeType="after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wipe(up)">
                                      <p:cBhvr>
                                        <p:cTn id="58" dur="500"/>
                                        <p:tgtEl>
                                          <p:spTgt spid="56"/>
                                        </p:tgtEl>
                                      </p:cBhvr>
                                    </p:animEffect>
                                  </p:childTnLst>
                                </p:cTn>
                              </p:par>
                            </p:childTnLst>
                          </p:cTn>
                        </p:par>
                        <p:par>
                          <p:cTn id="59" fill="hold">
                            <p:stCondLst>
                              <p:cond delay="5000"/>
                            </p:stCondLst>
                            <p:childTnLst>
                              <p:par>
                                <p:cTn id="60" presetID="16" presetClass="entr" presetSubtype="37" fill="hold" nodeType="after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barn(outVertical)">
                                      <p:cBhvr>
                                        <p:cTn id="62" dur="500"/>
                                        <p:tgtEl>
                                          <p:spTgt spid="45"/>
                                        </p:tgtEl>
                                      </p:cBhvr>
                                    </p:animEffect>
                                  </p:childTnLst>
                                </p:cTn>
                              </p:par>
                            </p:childTnLst>
                          </p:cTn>
                        </p:par>
                        <p:par>
                          <p:cTn id="63" fill="hold">
                            <p:stCondLst>
                              <p:cond delay="5500"/>
                            </p:stCondLst>
                            <p:childTnLst>
                              <p:par>
                                <p:cTn id="64" presetID="10" presetClass="entr" presetSubtype="0" fill="hold" grpId="0" nodeType="after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fade">
                                      <p:cBhvr>
                                        <p:cTn id="66" dur="500"/>
                                        <p:tgtEl>
                                          <p:spTgt spid="7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fade">
                                      <p:cBhvr>
                                        <p:cTn id="69" dur="500"/>
                                        <p:tgtEl>
                                          <p:spTgt spid="47"/>
                                        </p:tgtEl>
                                      </p:cBhvr>
                                    </p:animEffect>
                                  </p:childTnLst>
                                </p:cTn>
                              </p:par>
                            </p:childTnLst>
                          </p:cTn>
                        </p:par>
                        <p:par>
                          <p:cTn id="70" fill="hold">
                            <p:stCondLst>
                              <p:cond delay="6000"/>
                            </p:stCondLst>
                            <p:childTnLst>
                              <p:par>
                                <p:cTn id="71" presetID="10" presetClass="entr" presetSubtype="0" fill="hold" grpId="0"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500"/>
                                        <p:tgtEl>
                                          <p:spTgt spid="27"/>
                                        </p:tgtEl>
                                      </p:cBhvr>
                                    </p:animEffect>
                                  </p:childTnLst>
                                </p:cTn>
                              </p:par>
                            </p:childTnLst>
                          </p:cTn>
                        </p:par>
                        <p:par>
                          <p:cTn id="74" fill="hold">
                            <p:stCondLst>
                              <p:cond delay="6500"/>
                            </p:stCondLst>
                            <p:childTnLst>
                              <p:par>
                                <p:cTn id="75" presetID="22" presetClass="entr" presetSubtype="2" fill="hold" nodeType="after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wipe(right)">
                                      <p:cBhvr>
                                        <p:cTn id="77" dur="500"/>
                                        <p:tgtEl>
                                          <p:spTgt spid="3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wipe(left)">
                                      <p:cBhvr>
                                        <p:cTn id="82" dur="500"/>
                                        <p:tgtEl>
                                          <p:spTgt spid="41"/>
                                        </p:tgtEl>
                                      </p:cBhvr>
                                    </p:animEffect>
                                  </p:childTnLst>
                                </p:cTn>
                              </p:par>
                            </p:childTnLst>
                          </p:cTn>
                        </p:par>
                        <p:par>
                          <p:cTn id="83" fill="hold">
                            <p:stCondLst>
                              <p:cond delay="500"/>
                            </p:stCondLst>
                            <p:childTnLst>
                              <p:par>
                                <p:cTn id="84" presetID="10" presetClass="entr" presetSubtype="0" fill="hold" grpId="0" nodeType="afterEffect">
                                  <p:stCondLst>
                                    <p:cond delay="0"/>
                                  </p:stCondLst>
                                  <p:childTnLst>
                                    <p:set>
                                      <p:cBhvr>
                                        <p:cTn id="85" dur="1" fill="hold">
                                          <p:stCondLst>
                                            <p:cond delay="0"/>
                                          </p:stCondLst>
                                        </p:cTn>
                                        <p:tgtEl>
                                          <p:spTgt spid="68"/>
                                        </p:tgtEl>
                                        <p:attrNameLst>
                                          <p:attrName>style.visibility</p:attrName>
                                        </p:attrNameLst>
                                      </p:cBhvr>
                                      <p:to>
                                        <p:strVal val="visible"/>
                                      </p:to>
                                    </p:set>
                                    <p:animEffect transition="in" filter="fade">
                                      <p:cBhvr>
                                        <p:cTn id="86" dur="500"/>
                                        <p:tgtEl>
                                          <p:spTgt spid="68"/>
                                        </p:tgtEl>
                                      </p:cBhvr>
                                    </p:animEffect>
                                  </p:childTnLst>
                                </p:cTn>
                              </p:par>
                            </p:childTnLst>
                          </p:cTn>
                        </p:par>
                        <p:par>
                          <p:cTn id="87" fill="hold">
                            <p:stCondLst>
                              <p:cond delay="1000"/>
                            </p:stCondLst>
                            <p:childTnLst>
                              <p:par>
                                <p:cTn id="88" presetID="16" presetClass="entr" presetSubtype="37" fill="hold" nodeType="afterEffect">
                                  <p:stCondLst>
                                    <p:cond delay="0"/>
                                  </p:stCondLst>
                                  <p:childTnLst>
                                    <p:set>
                                      <p:cBhvr>
                                        <p:cTn id="89" dur="1" fill="hold">
                                          <p:stCondLst>
                                            <p:cond delay="0"/>
                                          </p:stCondLst>
                                        </p:cTn>
                                        <p:tgtEl>
                                          <p:spTgt spid="67"/>
                                        </p:tgtEl>
                                        <p:attrNameLst>
                                          <p:attrName>style.visibility</p:attrName>
                                        </p:attrNameLst>
                                      </p:cBhvr>
                                      <p:to>
                                        <p:strVal val="visible"/>
                                      </p:to>
                                    </p:set>
                                    <p:animEffect transition="in" filter="barn(outVertical)">
                                      <p:cBhvr>
                                        <p:cTn id="90" dur="500"/>
                                        <p:tgtEl>
                                          <p:spTgt spid="67"/>
                                        </p:tgtEl>
                                      </p:cBhvr>
                                    </p:animEffect>
                                  </p:childTnLst>
                                </p:cTn>
                              </p:par>
                            </p:childTnLst>
                          </p:cTn>
                        </p:par>
                        <p:par>
                          <p:cTn id="91" fill="hold">
                            <p:stCondLst>
                              <p:cond delay="1500"/>
                            </p:stCondLst>
                            <p:childTnLst>
                              <p:par>
                                <p:cTn id="92" presetID="10" presetClass="entr" presetSubtype="0" fill="hold" grpId="0" nodeType="after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fade">
                                      <p:cBhvr>
                                        <p:cTn id="94" dur="500"/>
                                        <p:tgtEl>
                                          <p:spTgt spid="31"/>
                                        </p:tgtEl>
                                      </p:cBhvr>
                                    </p:animEffect>
                                  </p:childTnLst>
                                </p:cTn>
                              </p:par>
                            </p:childTnLst>
                          </p:cTn>
                        </p:par>
                        <p:par>
                          <p:cTn id="95" fill="hold">
                            <p:stCondLst>
                              <p:cond delay="2000"/>
                            </p:stCondLst>
                            <p:childTnLst>
                              <p:par>
                                <p:cTn id="96" presetID="22" presetClass="entr" presetSubtype="1" fill="hold" nodeType="after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wipe(up)">
                                      <p:cBhvr>
                                        <p:cTn id="9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31" grpId="0" animBg="1"/>
      <p:bldP spid="2" grpId="0" animBg="1"/>
      <p:bldP spid="41" grpId="0" animBg="1"/>
      <p:bldP spid="17" grpId="0" animBg="1"/>
      <p:bldP spid="18" grpId="0" animBg="1"/>
      <p:bldP spid="19" grpId="0" animBg="1"/>
      <p:bldP spid="20" grpId="0" animBg="1"/>
      <p:bldP spid="21" grpId="0" animBg="1"/>
      <p:bldP spid="68" grpId="0" animBg="1"/>
      <p:bldP spid="70" grpId="0" animBg="1"/>
      <p:bldP spid="71" grpId="0" animBg="1"/>
      <p:bldP spid="47" grpId="0"/>
      <p:bldP spid="7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11FE83-59C8-46F2-87DC-3EAC6845E048}"/>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1:1-2:8</a:t>
            </a:r>
          </a:p>
        </p:txBody>
      </p:sp>
    </p:spTree>
    <p:extLst>
      <p:ext uri="{BB962C8B-B14F-4D97-AF65-F5344CB8AC3E}">
        <p14:creationId xmlns:p14="http://schemas.microsoft.com/office/powerpoint/2010/main" val="395909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A00B4AA1-CD2E-447C-856F-F9C6B60216A7}"/>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1:1-2:8</a:t>
            </a:r>
          </a:p>
        </p:txBody>
      </p:sp>
      <p:sp>
        <p:nvSpPr>
          <p:cNvPr id="4" name="TextBox 3">
            <a:extLst>
              <a:ext uri="{FF2B5EF4-FFF2-40B4-BE49-F238E27FC236}">
                <a16:creationId xmlns:a16="http://schemas.microsoft.com/office/drawing/2014/main" id="{4D570BCA-83CD-4BC7-80A8-22ADB0C4CE52}"/>
              </a:ext>
            </a:extLst>
          </p:cNvPr>
          <p:cNvSpPr txBox="1"/>
          <p:nvPr/>
        </p:nvSpPr>
        <p:spPr>
          <a:xfrm>
            <a:off x="341290" y="1043189"/>
            <a:ext cx="11520152" cy="5078313"/>
          </a:xfrm>
          <a:prstGeom prst="rect">
            <a:avLst/>
          </a:prstGeom>
          <a:noFill/>
        </p:spPr>
        <p:txBody>
          <a:bodyPr wrap="square" rtlCol="0">
            <a:spAutoFit/>
          </a:bodyPr>
          <a:lstStyle/>
          <a:p>
            <a:r>
              <a:rPr lang="en-US" sz="3600" dirty="0"/>
              <a:t>Ps. 20:6-9 ~ </a:t>
            </a:r>
            <a:r>
              <a:rPr lang="en-US" sz="3600" baseline="30000" dirty="0"/>
              <a:t>6</a:t>
            </a:r>
            <a:r>
              <a:rPr lang="en-US" sz="3600" dirty="0"/>
              <a:t> </a:t>
            </a:r>
            <a:r>
              <a:rPr lang="en-US" sz="3600" dirty="0">
                <a:solidFill>
                  <a:srgbClr val="FFFF00"/>
                </a:solidFill>
              </a:rPr>
              <a:t>Now I know that the LORD saves His anointed;</a:t>
            </a:r>
          </a:p>
          <a:p>
            <a:r>
              <a:rPr lang="en-US" sz="3600" dirty="0">
                <a:solidFill>
                  <a:srgbClr val="FFFF00"/>
                </a:solidFill>
              </a:rPr>
              <a:t>He will answer him from His holy heaven</a:t>
            </a:r>
          </a:p>
          <a:p>
            <a:r>
              <a:rPr lang="en-US" sz="3600" dirty="0">
                <a:solidFill>
                  <a:srgbClr val="FFFF00"/>
                </a:solidFill>
              </a:rPr>
              <a:t>With the saving strength of His right hand. </a:t>
            </a:r>
          </a:p>
          <a:p>
            <a:r>
              <a:rPr lang="en-US" sz="3600" baseline="30000" dirty="0"/>
              <a:t>7</a:t>
            </a:r>
            <a:r>
              <a:rPr lang="en-US" sz="3600" dirty="0"/>
              <a:t> </a:t>
            </a:r>
            <a:r>
              <a:rPr lang="en-US" sz="3600" dirty="0">
                <a:solidFill>
                  <a:srgbClr val="FFFF00"/>
                </a:solidFill>
              </a:rPr>
              <a:t>Some </a:t>
            </a:r>
            <a:r>
              <a:rPr lang="en-US" sz="3600" i="1" dirty="0">
                <a:solidFill>
                  <a:srgbClr val="FFFF00"/>
                </a:solidFill>
              </a:rPr>
              <a:t>trust</a:t>
            </a:r>
            <a:r>
              <a:rPr lang="en-US" sz="3600" dirty="0">
                <a:solidFill>
                  <a:srgbClr val="FFFF00"/>
                </a:solidFill>
              </a:rPr>
              <a:t> in chariots, and some in horses;</a:t>
            </a:r>
          </a:p>
          <a:p>
            <a:r>
              <a:rPr lang="en-US" sz="3600" dirty="0">
                <a:solidFill>
                  <a:srgbClr val="FFFF00"/>
                </a:solidFill>
              </a:rPr>
              <a:t>But we will remember the name of the LORD our God. </a:t>
            </a:r>
          </a:p>
          <a:p>
            <a:r>
              <a:rPr lang="en-US" sz="3600" baseline="30000" dirty="0"/>
              <a:t>8</a:t>
            </a:r>
            <a:r>
              <a:rPr lang="en-US" sz="3600" dirty="0"/>
              <a:t> </a:t>
            </a:r>
            <a:r>
              <a:rPr lang="en-US" sz="3600" dirty="0">
                <a:solidFill>
                  <a:srgbClr val="FFFF00"/>
                </a:solidFill>
              </a:rPr>
              <a:t>They have bowed down and fallen;</a:t>
            </a:r>
          </a:p>
          <a:p>
            <a:r>
              <a:rPr lang="en-US" sz="3600" dirty="0">
                <a:solidFill>
                  <a:srgbClr val="FFFF00"/>
                </a:solidFill>
              </a:rPr>
              <a:t>But we have risen and stand upright. </a:t>
            </a:r>
          </a:p>
          <a:p>
            <a:r>
              <a:rPr lang="en-US" sz="3600" baseline="30000" dirty="0"/>
              <a:t>9</a:t>
            </a:r>
            <a:r>
              <a:rPr lang="en-US" sz="3600" dirty="0"/>
              <a:t> </a:t>
            </a:r>
            <a:r>
              <a:rPr lang="en-US" sz="3600" dirty="0">
                <a:solidFill>
                  <a:srgbClr val="FFFF00"/>
                </a:solidFill>
              </a:rPr>
              <a:t>Save, LORD!</a:t>
            </a:r>
          </a:p>
          <a:p>
            <a:r>
              <a:rPr lang="en-US" sz="3600" dirty="0">
                <a:solidFill>
                  <a:srgbClr val="FFFF00"/>
                </a:solidFill>
              </a:rPr>
              <a:t>May the King answer us when we call.</a:t>
            </a:r>
          </a:p>
        </p:txBody>
      </p:sp>
    </p:spTree>
    <p:extLst>
      <p:ext uri="{BB962C8B-B14F-4D97-AF65-F5344CB8AC3E}">
        <p14:creationId xmlns:p14="http://schemas.microsoft.com/office/powerpoint/2010/main" val="88930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11FE83-59C8-46F2-87DC-3EAC6845E048}"/>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1:1-2:8</a:t>
            </a:r>
          </a:p>
        </p:txBody>
      </p:sp>
    </p:spTree>
    <p:extLst>
      <p:ext uri="{BB962C8B-B14F-4D97-AF65-F5344CB8AC3E}">
        <p14:creationId xmlns:p14="http://schemas.microsoft.com/office/powerpoint/2010/main" val="409256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2" descr="Charles Spurgeon">
            <a:extLst>
              <a:ext uri="{FF2B5EF4-FFF2-40B4-BE49-F238E27FC236}">
                <a16:creationId xmlns:a16="http://schemas.microsoft.com/office/drawing/2014/main" id="{11E89DAF-AA76-4D55-B7BC-81CD88BD53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462">
            <a:off x="8293709" y="1084404"/>
            <a:ext cx="3214319" cy="38711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153C461-FA5A-4A18-BA35-7C2999E27122}"/>
              </a:ext>
            </a:extLst>
          </p:cNvPr>
          <p:cNvSpPr txBox="1"/>
          <p:nvPr/>
        </p:nvSpPr>
        <p:spPr>
          <a:xfrm>
            <a:off x="341290" y="1043189"/>
            <a:ext cx="8485620" cy="2862322"/>
          </a:xfrm>
          <a:prstGeom prst="rect">
            <a:avLst/>
          </a:prstGeom>
          <a:noFill/>
        </p:spPr>
        <p:txBody>
          <a:bodyPr wrap="square" rtlCol="0">
            <a:spAutoFit/>
          </a:bodyPr>
          <a:lstStyle/>
          <a:p>
            <a:r>
              <a:rPr lang="en-US" sz="3600" dirty="0">
                <a:solidFill>
                  <a:srgbClr val="FFFF00"/>
                </a:solidFill>
              </a:rPr>
              <a:t>C. H. Spurgeon (1834-1892)  ~ </a:t>
            </a:r>
            <a:r>
              <a:rPr lang="en-US" sz="3600" dirty="0"/>
              <a:t>“We are not called to govern, as he did, with an iron hand, but we ought to be equally inflexible, decided, and resolute for God, and for His holy will.”</a:t>
            </a:r>
          </a:p>
        </p:txBody>
      </p:sp>
      <p:sp>
        <p:nvSpPr>
          <p:cNvPr id="7" name="TextBox 6">
            <a:extLst>
              <a:ext uri="{FF2B5EF4-FFF2-40B4-BE49-F238E27FC236}">
                <a16:creationId xmlns:a16="http://schemas.microsoft.com/office/drawing/2014/main" id="{422E4CDE-3A58-40E6-99C7-CD7E78AFB5CC}"/>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1:1-2:8</a:t>
            </a:r>
          </a:p>
        </p:txBody>
      </p:sp>
    </p:spTree>
    <p:extLst>
      <p:ext uri="{BB962C8B-B14F-4D97-AF65-F5344CB8AC3E}">
        <p14:creationId xmlns:p14="http://schemas.microsoft.com/office/powerpoint/2010/main" val="294208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A00B4AA1-CD2E-447C-856F-F9C6B60216A7}"/>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1:1-2:8</a:t>
            </a:r>
          </a:p>
        </p:txBody>
      </p:sp>
      <p:sp>
        <p:nvSpPr>
          <p:cNvPr id="4" name="TextBox 3">
            <a:extLst>
              <a:ext uri="{FF2B5EF4-FFF2-40B4-BE49-F238E27FC236}">
                <a16:creationId xmlns:a16="http://schemas.microsoft.com/office/drawing/2014/main" id="{4D570BCA-83CD-4BC7-80A8-22ADB0C4CE52}"/>
              </a:ext>
            </a:extLst>
          </p:cNvPr>
          <p:cNvSpPr txBox="1"/>
          <p:nvPr/>
        </p:nvSpPr>
        <p:spPr>
          <a:xfrm>
            <a:off x="341290" y="1043189"/>
            <a:ext cx="11520152" cy="646331"/>
          </a:xfrm>
          <a:prstGeom prst="rect">
            <a:avLst/>
          </a:prstGeom>
          <a:noFill/>
        </p:spPr>
        <p:txBody>
          <a:bodyPr wrap="square" rtlCol="0">
            <a:spAutoFit/>
          </a:bodyPr>
          <a:lstStyle/>
          <a:p>
            <a:r>
              <a:rPr lang="en-US" sz="3600" dirty="0">
                <a:solidFill>
                  <a:schemeClr val="bg1"/>
                </a:solidFill>
              </a:rPr>
              <a:t>Authorship:</a:t>
            </a:r>
          </a:p>
        </p:txBody>
      </p:sp>
      <p:sp>
        <p:nvSpPr>
          <p:cNvPr id="5" name="TextBox 4">
            <a:extLst>
              <a:ext uri="{FF2B5EF4-FFF2-40B4-BE49-F238E27FC236}">
                <a16:creationId xmlns:a16="http://schemas.microsoft.com/office/drawing/2014/main" id="{21EC173C-DA24-4783-BA70-418DCD32FAE4}"/>
              </a:ext>
            </a:extLst>
          </p:cNvPr>
          <p:cNvSpPr txBox="1"/>
          <p:nvPr/>
        </p:nvSpPr>
        <p:spPr>
          <a:xfrm>
            <a:off x="392806" y="1667814"/>
            <a:ext cx="11423560" cy="1200329"/>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chemeClr val="bg1"/>
                </a:solidFill>
                <a:effectLst>
                  <a:outerShdw blurRad="38100" dist="38100" dir="2700000" algn="tl">
                    <a:srgbClr val="000000">
                      <a:alpha val="43137"/>
                    </a:srgbClr>
                  </a:outerShdw>
                </a:effectLst>
              </a:rPr>
              <a:t> Ancient Hebrew tradition: Ezra- Ne</a:t>
            </a:r>
            <a:r>
              <a:rPr lang="en-US" sz="3600" dirty="0"/>
              <a:t>hemiah was written by Ezra</a:t>
            </a:r>
            <a:endParaRPr lang="en-US" sz="3600" dirty="0">
              <a:solidFill>
                <a:srgbClr val="FFFF00"/>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B776AB8B-C613-437D-99E8-BE626F15D8E9}"/>
              </a:ext>
            </a:extLst>
          </p:cNvPr>
          <p:cNvSpPr txBox="1"/>
          <p:nvPr/>
        </p:nvSpPr>
        <p:spPr>
          <a:xfrm>
            <a:off x="396233" y="2760297"/>
            <a:ext cx="11423560" cy="646331"/>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chemeClr val="bg1"/>
                </a:solidFill>
                <a:effectLst>
                  <a:outerShdw blurRad="38100" dist="38100" dir="2700000" algn="tl">
                    <a:srgbClr val="000000">
                      <a:alpha val="43137"/>
                    </a:srgbClr>
                  </a:outerShdw>
                </a:effectLst>
              </a:rPr>
              <a:t> </a:t>
            </a:r>
            <a:r>
              <a:rPr lang="en-US" sz="3600" dirty="0"/>
              <a:t>Modern scholarship leans toward Nehemiah</a:t>
            </a:r>
            <a:endParaRPr lang="en-US" sz="36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770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3" presetClass="emph" presetSubtype="2" fill="hold" grpId="1" nodeType="withEffect">
                                  <p:stCondLst>
                                    <p:cond delay="0"/>
                                  </p:stCondLst>
                                  <p:childTnLst>
                                    <p:animClr clrSpc="rgb" dir="cw">
                                      <p:cBhvr override="childStyle">
                                        <p:cTn id="18" dur="500" fill="hold"/>
                                        <p:tgtEl>
                                          <p:spTgt spid="5"/>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11FE83-59C8-46F2-87DC-3EAC6845E048}"/>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1:1-2:8</a:t>
            </a:r>
          </a:p>
        </p:txBody>
      </p:sp>
    </p:spTree>
    <p:extLst>
      <p:ext uri="{BB962C8B-B14F-4D97-AF65-F5344CB8AC3E}">
        <p14:creationId xmlns:p14="http://schemas.microsoft.com/office/powerpoint/2010/main" val="145773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CE751E1-B868-405C-B214-E6E1CFAA1B40}"/>
              </a:ext>
            </a:extLst>
          </p:cNvPr>
          <p:cNvGrpSpPr/>
          <p:nvPr/>
        </p:nvGrpSpPr>
        <p:grpSpPr>
          <a:xfrm>
            <a:off x="430161" y="2525100"/>
            <a:ext cx="11447100" cy="914764"/>
            <a:chOff x="430161" y="2972910"/>
            <a:chExt cx="11447100" cy="914764"/>
          </a:xfrm>
        </p:grpSpPr>
        <p:pic>
          <p:nvPicPr>
            <p:cNvPr id="8" name="Picture 7" descr="A brick wall&#10;&#10;Description automatically generated">
              <a:extLst>
                <a:ext uri="{FF2B5EF4-FFF2-40B4-BE49-F238E27FC236}">
                  <a16:creationId xmlns:a16="http://schemas.microsoft.com/office/drawing/2014/main" id="{AF8DDD31-BC21-482E-BE0A-657002EFEB6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6462" t="49810" r="23628" b="35938"/>
            <a:stretch/>
          </p:blipFill>
          <p:spPr>
            <a:xfrm>
              <a:off x="430161" y="2982432"/>
              <a:ext cx="1244679" cy="904715"/>
            </a:xfrm>
            <a:prstGeom prst="roundRect">
              <a:avLst>
                <a:gd name="adj" fmla="val 15244"/>
              </a:avLst>
            </a:prstGeom>
            <a:ln w="28575">
              <a:solidFill>
                <a:schemeClr val="bg2">
                  <a:lumMod val="25000"/>
                </a:schemeClr>
              </a:solidFill>
            </a:ln>
          </p:spPr>
        </p:pic>
        <p:pic>
          <p:nvPicPr>
            <p:cNvPr id="9" name="Picture 8" descr="A brick wall&#10;&#10;Description automatically generated">
              <a:extLst>
                <a:ext uri="{FF2B5EF4-FFF2-40B4-BE49-F238E27FC236}">
                  <a16:creationId xmlns:a16="http://schemas.microsoft.com/office/drawing/2014/main" id="{4E116B3B-0716-427E-9F9E-13F93924EDD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6462" t="49810" r="23628" b="35938"/>
            <a:stretch/>
          </p:blipFill>
          <p:spPr>
            <a:xfrm>
              <a:off x="1709097" y="2982959"/>
              <a:ext cx="1244679" cy="904715"/>
            </a:xfrm>
            <a:prstGeom prst="roundRect">
              <a:avLst>
                <a:gd name="adj" fmla="val 15244"/>
              </a:avLst>
            </a:prstGeom>
            <a:ln w="28575">
              <a:solidFill>
                <a:schemeClr val="bg2">
                  <a:lumMod val="25000"/>
                </a:schemeClr>
              </a:solidFill>
            </a:ln>
          </p:spPr>
        </p:pic>
        <p:pic>
          <p:nvPicPr>
            <p:cNvPr id="10" name="Picture 9" descr="A brick wall&#10;&#10;Description automatically generated">
              <a:extLst>
                <a:ext uri="{FF2B5EF4-FFF2-40B4-BE49-F238E27FC236}">
                  <a16:creationId xmlns:a16="http://schemas.microsoft.com/office/drawing/2014/main" id="{05AD290C-A54C-4300-9E9E-BE86614DDA3B}"/>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6462" t="49810" r="23628" b="35938"/>
            <a:stretch/>
          </p:blipFill>
          <p:spPr>
            <a:xfrm>
              <a:off x="2975822" y="2976115"/>
              <a:ext cx="1244679" cy="904715"/>
            </a:xfrm>
            <a:prstGeom prst="roundRect">
              <a:avLst>
                <a:gd name="adj" fmla="val 15244"/>
              </a:avLst>
            </a:prstGeom>
            <a:ln w="28575">
              <a:solidFill>
                <a:schemeClr val="bg2">
                  <a:lumMod val="25000"/>
                </a:schemeClr>
              </a:solidFill>
            </a:ln>
          </p:spPr>
        </p:pic>
        <p:pic>
          <p:nvPicPr>
            <p:cNvPr id="11" name="Picture 10" descr="A brick wall&#10;&#10;Description automatically generated">
              <a:extLst>
                <a:ext uri="{FF2B5EF4-FFF2-40B4-BE49-F238E27FC236}">
                  <a16:creationId xmlns:a16="http://schemas.microsoft.com/office/drawing/2014/main" id="{A84B8802-2FC4-4FD7-B898-29FC528811E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6462" t="49810" r="23628" b="35938"/>
            <a:stretch/>
          </p:blipFill>
          <p:spPr>
            <a:xfrm>
              <a:off x="4254757" y="2976642"/>
              <a:ext cx="1244679" cy="904715"/>
            </a:xfrm>
            <a:prstGeom prst="roundRect">
              <a:avLst>
                <a:gd name="adj" fmla="val 15244"/>
              </a:avLst>
            </a:prstGeom>
            <a:ln w="28575">
              <a:solidFill>
                <a:schemeClr val="bg2">
                  <a:lumMod val="25000"/>
                </a:schemeClr>
              </a:solidFill>
            </a:ln>
          </p:spPr>
        </p:pic>
        <p:pic>
          <p:nvPicPr>
            <p:cNvPr id="12" name="Picture 11" descr="A brick wall&#10;&#10;Description automatically generated">
              <a:extLst>
                <a:ext uri="{FF2B5EF4-FFF2-40B4-BE49-F238E27FC236}">
                  <a16:creationId xmlns:a16="http://schemas.microsoft.com/office/drawing/2014/main" id="{3F38D040-D17F-4937-B856-C0D0DBCA5F3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6462" t="49810" r="23628" b="35938"/>
            <a:stretch/>
          </p:blipFill>
          <p:spPr>
            <a:xfrm>
              <a:off x="5525248" y="2982432"/>
              <a:ext cx="1244679" cy="904715"/>
            </a:xfrm>
            <a:prstGeom prst="roundRect">
              <a:avLst>
                <a:gd name="adj" fmla="val 15244"/>
              </a:avLst>
            </a:prstGeom>
            <a:ln w="28575">
              <a:solidFill>
                <a:schemeClr val="bg2">
                  <a:lumMod val="25000"/>
                </a:schemeClr>
              </a:solidFill>
            </a:ln>
          </p:spPr>
        </p:pic>
        <p:pic>
          <p:nvPicPr>
            <p:cNvPr id="13" name="Picture 12" descr="A brick wall&#10;&#10;Description automatically generated">
              <a:extLst>
                <a:ext uri="{FF2B5EF4-FFF2-40B4-BE49-F238E27FC236}">
                  <a16:creationId xmlns:a16="http://schemas.microsoft.com/office/drawing/2014/main" id="{3E3E23A4-E7FC-472A-B312-79480AFD09C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6462" t="49810" r="23628" b="35938"/>
            <a:stretch/>
          </p:blipFill>
          <p:spPr>
            <a:xfrm>
              <a:off x="6804184" y="2982959"/>
              <a:ext cx="1244679" cy="904715"/>
            </a:xfrm>
            <a:prstGeom prst="roundRect">
              <a:avLst>
                <a:gd name="adj" fmla="val 15244"/>
              </a:avLst>
            </a:prstGeom>
            <a:ln w="28575">
              <a:solidFill>
                <a:schemeClr val="bg2">
                  <a:lumMod val="25000"/>
                </a:schemeClr>
              </a:solidFill>
            </a:ln>
          </p:spPr>
        </p:pic>
        <p:pic>
          <p:nvPicPr>
            <p:cNvPr id="14" name="Picture 13" descr="A brick wall&#10;&#10;Description automatically generated">
              <a:extLst>
                <a:ext uri="{FF2B5EF4-FFF2-40B4-BE49-F238E27FC236}">
                  <a16:creationId xmlns:a16="http://schemas.microsoft.com/office/drawing/2014/main" id="{703F4F04-24E7-46CF-A813-1C0E87D8E12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6462" t="49810" r="23628" b="35938"/>
            <a:stretch/>
          </p:blipFill>
          <p:spPr>
            <a:xfrm>
              <a:off x="8070909" y="2976115"/>
              <a:ext cx="1244679" cy="904715"/>
            </a:xfrm>
            <a:prstGeom prst="roundRect">
              <a:avLst>
                <a:gd name="adj" fmla="val 15244"/>
              </a:avLst>
            </a:prstGeom>
            <a:ln w="28575">
              <a:solidFill>
                <a:schemeClr val="bg2">
                  <a:lumMod val="25000"/>
                </a:schemeClr>
              </a:solidFill>
            </a:ln>
          </p:spPr>
        </p:pic>
        <p:pic>
          <p:nvPicPr>
            <p:cNvPr id="15" name="Picture 14" descr="A brick wall&#10;&#10;Description automatically generated">
              <a:extLst>
                <a:ext uri="{FF2B5EF4-FFF2-40B4-BE49-F238E27FC236}">
                  <a16:creationId xmlns:a16="http://schemas.microsoft.com/office/drawing/2014/main" id="{00412BAA-6E5F-4F81-B092-52E43147B8D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6462" t="49810" r="23628" b="35938"/>
            <a:stretch/>
          </p:blipFill>
          <p:spPr>
            <a:xfrm>
              <a:off x="9349845" y="2976642"/>
              <a:ext cx="1244679" cy="904715"/>
            </a:xfrm>
            <a:prstGeom prst="roundRect">
              <a:avLst>
                <a:gd name="adj" fmla="val 15244"/>
              </a:avLst>
            </a:prstGeom>
            <a:ln w="28575">
              <a:solidFill>
                <a:schemeClr val="bg2">
                  <a:lumMod val="25000"/>
                </a:schemeClr>
              </a:solidFill>
            </a:ln>
          </p:spPr>
        </p:pic>
        <p:pic>
          <p:nvPicPr>
            <p:cNvPr id="16" name="Picture 15" descr="A brick wall&#10;&#10;Description automatically generated">
              <a:extLst>
                <a:ext uri="{FF2B5EF4-FFF2-40B4-BE49-F238E27FC236}">
                  <a16:creationId xmlns:a16="http://schemas.microsoft.com/office/drawing/2014/main" id="{4CE1A9DB-8ADB-47AA-A668-EB189D13431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6462" t="49810" r="23628" b="35938"/>
            <a:stretch/>
          </p:blipFill>
          <p:spPr>
            <a:xfrm>
              <a:off x="10632582" y="2972910"/>
              <a:ext cx="1244679" cy="904715"/>
            </a:xfrm>
            <a:prstGeom prst="roundRect">
              <a:avLst>
                <a:gd name="adj" fmla="val 15244"/>
              </a:avLst>
            </a:prstGeom>
            <a:ln w="28575">
              <a:solidFill>
                <a:schemeClr val="bg2">
                  <a:lumMod val="25000"/>
                </a:schemeClr>
              </a:solidFill>
            </a:ln>
          </p:spPr>
        </p:pic>
      </p:grpSp>
      <p:sp useBgFill="1">
        <p:nvSpPr>
          <p:cNvPr id="17" name="Rectangle: Rounded Corners 16">
            <a:extLst>
              <a:ext uri="{FF2B5EF4-FFF2-40B4-BE49-F238E27FC236}">
                <a16:creationId xmlns:a16="http://schemas.microsoft.com/office/drawing/2014/main" id="{97821D0F-1045-4C97-A20A-CEE3B7E69645}"/>
              </a:ext>
            </a:extLst>
          </p:cNvPr>
          <p:cNvSpPr/>
          <p:nvPr/>
        </p:nvSpPr>
        <p:spPr>
          <a:xfrm>
            <a:off x="1171674" y="2680339"/>
            <a:ext cx="1045846" cy="601702"/>
          </a:xfrm>
          <a:prstGeom prst="roundRect">
            <a:avLst/>
          </a:prstGeom>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590 BC</a:t>
            </a:r>
          </a:p>
        </p:txBody>
      </p:sp>
      <p:sp useBgFill="1">
        <p:nvSpPr>
          <p:cNvPr id="18" name="Rectangle: Rounded Corners 17">
            <a:extLst>
              <a:ext uri="{FF2B5EF4-FFF2-40B4-BE49-F238E27FC236}">
                <a16:creationId xmlns:a16="http://schemas.microsoft.com/office/drawing/2014/main" id="{4F5B2AC8-4E1B-4AC5-90A8-52B2297BDAC0}"/>
              </a:ext>
            </a:extLst>
          </p:cNvPr>
          <p:cNvSpPr/>
          <p:nvPr/>
        </p:nvSpPr>
        <p:spPr>
          <a:xfrm>
            <a:off x="2439338" y="2696863"/>
            <a:ext cx="1045846" cy="601702"/>
          </a:xfrm>
          <a:prstGeom prst="roundRect">
            <a:avLst/>
          </a:prstGeom>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570 BC</a:t>
            </a:r>
          </a:p>
        </p:txBody>
      </p:sp>
      <p:sp useBgFill="1">
        <p:nvSpPr>
          <p:cNvPr id="25" name="TextBox 24">
            <a:extLst>
              <a:ext uri="{FF2B5EF4-FFF2-40B4-BE49-F238E27FC236}">
                <a16:creationId xmlns:a16="http://schemas.microsoft.com/office/drawing/2014/main" id="{668E3C44-BEB3-4284-8B72-2132DDD4C09F}"/>
              </a:ext>
            </a:extLst>
          </p:cNvPr>
          <p:cNvSpPr txBox="1"/>
          <p:nvPr/>
        </p:nvSpPr>
        <p:spPr>
          <a:xfrm>
            <a:off x="515142" y="982202"/>
            <a:ext cx="2168285" cy="830997"/>
          </a:xfrm>
          <a:prstGeom prst="rect">
            <a:avLst/>
          </a:prstGeom>
        </p:spPr>
        <p:txBody>
          <a:bodyPr wrap="square" rtlCol="0">
            <a:spAutoFit/>
          </a:bodyPr>
          <a:lstStyle/>
          <a:p>
            <a:pPr algn="ctr"/>
            <a:r>
              <a:rPr lang="en-US" sz="2400" dirty="0"/>
              <a:t>1</a:t>
            </a:r>
            <a:r>
              <a:rPr lang="en-US" sz="2400" baseline="30000" dirty="0"/>
              <a:t>st</a:t>
            </a:r>
            <a:r>
              <a:rPr lang="en-US" sz="2400" dirty="0"/>
              <a:t> deportation</a:t>
            </a:r>
          </a:p>
          <a:p>
            <a:pPr algn="ctr"/>
            <a:r>
              <a:rPr lang="en-US" sz="2400" dirty="0"/>
              <a:t>605 BC</a:t>
            </a:r>
          </a:p>
        </p:txBody>
      </p:sp>
      <p:sp useBgFill="1">
        <p:nvSpPr>
          <p:cNvPr id="26" name="TextBox 25">
            <a:extLst>
              <a:ext uri="{FF2B5EF4-FFF2-40B4-BE49-F238E27FC236}">
                <a16:creationId xmlns:a16="http://schemas.microsoft.com/office/drawing/2014/main" id="{9F90F299-E8DA-4CD1-B161-9908CE218D3C}"/>
              </a:ext>
            </a:extLst>
          </p:cNvPr>
          <p:cNvSpPr txBox="1"/>
          <p:nvPr/>
        </p:nvSpPr>
        <p:spPr>
          <a:xfrm>
            <a:off x="436340" y="4275264"/>
            <a:ext cx="2168285" cy="830997"/>
          </a:xfrm>
          <a:prstGeom prst="rect">
            <a:avLst/>
          </a:prstGeom>
        </p:spPr>
        <p:txBody>
          <a:bodyPr wrap="square" rtlCol="0">
            <a:spAutoFit/>
          </a:bodyPr>
          <a:lstStyle/>
          <a:p>
            <a:pPr algn="ctr"/>
            <a:r>
              <a:rPr lang="en-US" sz="2400" dirty="0"/>
              <a:t>2</a:t>
            </a:r>
            <a:r>
              <a:rPr lang="en-US" sz="2400" baseline="30000" dirty="0"/>
              <a:t>nd</a:t>
            </a:r>
            <a:r>
              <a:rPr lang="en-US" sz="2400" dirty="0"/>
              <a:t> deportation</a:t>
            </a:r>
          </a:p>
          <a:p>
            <a:pPr algn="ctr"/>
            <a:r>
              <a:rPr lang="en-US" sz="2400" dirty="0"/>
              <a:t>597 BC</a:t>
            </a:r>
          </a:p>
        </p:txBody>
      </p:sp>
      <p:sp useBgFill="1">
        <p:nvSpPr>
          <p:cNvPr id="27" name="TextBox 26">
            <a:extLst>
              <a:ext uri="{FF2B5EF4-FFF2-40B4-BE49-F238E27FC236}">
                <a16:creationId xmlns:a16="http://schemas.microsoft.com/office/drawing/2014/main" id="{E588B267-41A6-4B63-9DB6-F68A4A9FDF51}"/>
              </a:ext>
            </a:extLst>
          </p:cNvPr>
          <p:cNvSpPr txBox="1"/>
          <p:nvPr/>
        </p:nvSpPr>
        <p:spPr>
          <a:xfrm>
            <a:off x="2610311" y="983528"/>
            <a:ext cx="2168285" cy="830997"/>
          </a:xfrm>
          <a:prstGeom prst="rect">
            <a:avLst/>
          </a:prstGeom>
        </p:spPr>
        <p:txBody>
          <a:bodyPr wrap="square" rtlCol="0">
            <a:spAutoFit/>
          </a:bodyPr>
          <a:lstStyle/>
          <a:p>
            <a:pPr algn="ctr"/>
            <a:r>
              <a:rPr lang="en-US" sz="2400" dirty="0"/>
              <a:t>3</a:t>
            </a:r>
            <a:r>
              <a:rPr lang="en-US" sz="2400" baseline="30000" dirty="0"/>
              <a:t>rd</a:t>
            </a:r>
            <a:r>
              <a:rPr lang="en-US" sz="2400" dirty="0"/>
              <a:t> deportation</a:t>
            </a:r>
          </a:p>
          <a:p>
            <a:pPr algn="ctr"/>
            <a:r>
              <a:rPr lang="en-US" sz="2400" dirty="0"/>
              <a:t>586 BC</a:t>
            </a:r>
          </a:p>
        </p:txBody>
      </p:sp>
      <p:sp useBgFill="1">
        <p:nvSpPr>
          <p:cNvPr id="28" name="TextBox 27">
            <a:extLst>
              <a:ext uri="{FF2B5EF4-FFF2-40B4-BE49-F238E27FC236}">
                <a16:creationId xmlns:a16="http://schemas.microsoft.com/office/drawing/2014/main" id="{AC98AFBF-3629-4BFD-95E5-37ECE677AC52}"/>
              </a:ext>
            </a:extLst>
          </p:cNvPr>
          <p:cNvSpPr txBox="1"/>
          <p:nvPr/>
        </p:nvSpPr>
        <p:spPr>
          <a:xfrm>
            <a:off x="3120397" y="4284540"/>
            <a:ext cx="1971168" cy="830997"/>
          </a:xfrm>
          <a:prstGeom prst="rect">
            <a:avLst/>
          </a:prstGeom>
        </p:spPr>
        <p:txBody>
          <a:bodyPr wrap="square" rtlCol="0">
            <a:spAutoFit/>
          </a:bodyPr>
          <a:lstStyle/>
          <a:p>
            <a:pPr algn="ctr"/>
            <a:r>
              <a:rPr lang="en-US" sz="2400" dirty="0"/>
              <a:t>Cyrus’s decree 538 BC</a:t>
            </a:r>
          </a:p>
        </p:txBody>
      </p:sp>
      <p:sp useBgFill="1">
        <p:nvSpPr>
          <p:cNvPr id="29" name="TextBox 28">
            <a:extLst>
              <a:ext uri="{FF2B5EF4-FFF2-40B4-BE49-F238E27FC236}">
                <a16:creationId xmlns:a16="http://schemas.microsoft.com/office/drawing/2014/main" id="{E7095AA6-0549-40AA-BDD6-94196E9E048E}"/>
              </a:ext>
            </a:extLst>
          </p:cNvPr>
          <p:cNvSpPr txBox="1"/>
          <p:nvPr/>
        </p:nvSpPr>
        <p:spPr>
          <a:xfrm>
            <a:off x="7657097" y="4284542"/>
            <a:ext cx="1480969" cy="830997"/>
          </a:xfrm>
          <a:prstGeom prst="rect">
            <a:avLst/>
          </a:prstGeom>
        </p:spPr>
        <p:txBody>
          <a:bodyPr wrap="square" rtlCol="0">
            <a:spAutoFit/>
          </a:bodyPr>
          <a:lstStyle/>
          <a:p>
            <a:pPr algn="ctr"/>
            <a:r>
              <a:rPr lang="en-US" sz="2400" dirty="0"/>
              <a:t>Esther</a:t>
            </a:r>
          </a:p>
          <a:p>
            <a:pPr algn="ctr"/>
            <a:r>
              <a:rPr lang="en-US" sz="2400" dirty="0"/>
              <a:t>c. 470 BC</a:t>
            </a:r>
          </a:p>
        </p:txBody>
      </p:sp>
      <p:sp useBgFill="1">
        <p:nvSpPr>
          <p:cNvPr id="30" name="TextBox 29">
            <a:extLst>
              <a:ext uri="{FF2B5EF4-FFF2-40B4-BE49-F238E27FC236}">
                <a16:creationId xmlns:a16="http://schemas.microsoft.com/office/drawing/2014/main" id="{C0DA3B44-FD47-4AF1-A796-F07BDFC3F165}"/>
              </a:ext>
            </a:extLst>
          </p:cNvPr>
          <p:cNvSpPr txBox="1"/>
          <p:nvPr/>
        </p:nvSpPr>
        <p:spPr>
          <a:xfrm>
            <a:off x="9096293" y="4293818"/>
            <a:ext cx="2449002" cy="830997"/>
          </a:xfrm>
          <a:prstGeom prst="rect">
            <a:avLst/>
          </a:prstGeom>
        </p:spPr>
        <p:txBody>
          <a:bodyPr wrap="square" rtlCol="0">
            <a:spAutoFit/>
          </a:bodyPr>
          <a:lstStyle/>
          <a:p>
            <a:pPr algn="ctr"/>
            <a:r>
              <a:rPr lang="en-US" sz="2400" dirty="0"/>
              <a:t>Nehemiah return</a:t>
            </a:r>
          </a:p>
          <a:p>
            <a:pPr algn="ctr"/>
            <a:r>
              <a:rPr lang="en-US" sz="2400" dirty="0"/>
              <a:t>444 BC</a:t>
            </a:r>
          </a:p>
        </p:txBody>
      </p:sp>
      <p:sp useBgFill="1">
        <p:nvSpPr>
          <p:cNvPr id="31" name="TextBox 30">
            <a:extLst>
              <a:ext uri="{FF2B5EF4-FFF2-40B4-BE49-F238E27FC236}">
                <a16:creationId xmlns:a16="http://schemas.microsoft.com/office/drawing/2014/main" id="{66D4DEBC-C390-421F-9923-AA68D8F1902F}"/>
              </a:ext>
            </a:extLst>
          </p:cNvPr>
          <p:cNvSpPr txBox="1"/>
          <p:nvPr/>
        </p:nvSpPr>
        <p:spPr>
          <a:xfrm>
            <a:off x="8655948" y="1008709"/>
            <a:ext cx="2168285" cy="830997"/>
          </a:xfrm>
          <a:prstGeom prst="rect">
            <a:avLst/>
          </a:prstGeom>
        </p:spPr>
        <p:txBody>
          <a:bodyPr wrap="square" rtlCol="0">
            <a:spAutoFit/>
          </a:bodyPr>
          <a:lstStyle/>
          <a:p>
            <a:pPr algn="ctr"/>
            <a:r>
              <a:rPr lang="en-US" sz="2400" dirty="0"/>
              <a:t>Ezra return</a:t>
            </a:r>
          </a:p>
          <a:p>
            <a:pPr algn="ctr"/>
            <a:r>
              <a:rPr lang="en-US" sz="2400" dirty="0"/>
              <a:t>558 BC</a:t>
            </a:r>
          </a:p>
        </p:txBody>
      </p:sp>
      <p:cxnSp>
        <p:nvCxnSpPr>
          <p:cNvPr id="32" name="Straight Arrow Connector 31">
            <a:extLst>
              <a:ext uri="{FF2B5EF4-FFF2-40B4-BE49-F238E27FC236}">
                <a16:creationId xmlns:a16="http://schemas.microsoft.com/office/drawing/2014/main" id="{85EAAFD7-B750-4FD4-B06B-FB27DD0C77F7}"/>
              </a:ext>
            </a:extLst>
          </p:cNvPr>
          <p:cNvCxnSpPr>
            <a:cxnSpLocks/>
          </p:cNvCxnSpPr>
          <p:nvPr/>
        </p:nvCxnSpPr>
        <p:spPr>
          <a:xfrm flipH="1">
            <a:off x="758706" y="1868558"/>
            <a:ext cx="798424" cy="599827"/>
          </a:xfrm>
          <a:prstGeom prst="straightConnector1">
            <a:avLst/>
          </a:prstGeom>
          <a:ln w="38100" cap="rnd">
            <a:solidFill>
              <a:schemeClr val="bg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7E4C3DE-C2CC-423E-AB1B-CDDAC65F5D5F}"/>
              </a:ext>
            </a:extLst>
          </p:cNvPr>
          <p:cNvCxnSpPr>
            <a:cxnSpLocks/>
          </p:cNvCxnSpPr>
          <p:nvPr/>
        </p:nvCxnSpPr>
        <p:spPr>
          <a:xfrm flipH="1">
            <a:off x="2124549" y="1868558"/>
            <a:ext cx="1453538" cy="611360"/>
          </a:xfrm>
          <a:prstGeom prst="straightConnector1">
            <a:avLst/>
          </a:prstGeom>
          <a:ln w="38100" cap="rnd">
            <a:solidFill>
              <a:schemeClr val="bg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B98711C-4F8A-48F3-ADAC-DB3BEAA7C2FB}"/>
              </a:ext>
            </a:extLst>
          </p:cNvPr>
          <p:cNvCxnSpPr>
            <a:cxnSpLocks/>
          </p:cNvCxnSpPr>
          <p:nvPr/>
        </p:nvCxnSpPr>
        <p:spPr>
          <a:xfrm flipH="1" flipV="1">
            <a:off x="1179871" y="3499842"/>
            <a:ext cx="357381" cy="727603"/>
          </a:xfrm>
          <a:prstGeom prst="straightConnector1">
            <a:avLst/>
          </a:prstGeom>
          <a:ln w="38100" cap="rnd">
            <a:solidFill>
              <a:schemeClr val="bg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1182EF0-02B0-42AE-A3E3-798A838869D4}"/>
              </a:ext>
            </a:extLst>
          </p:cNvPr>
          <p:cNvCxnSpPr>
            <a:cxnSpLocks/>
          </p:cNvCxnSpPr>
          <p:nvPr/>
        </p:nvCxnSpPr>
        <p:spPr>
          <a:xfrm flipV="1">
            <a:off x="4187687" y="3474533"/>
            <a:ext cx="823730" cy="812546"/>
          </a:xfrm>
          <a:prstGeom prst="straightConnector1">
            <a:avLst/>
          </a:prstGeom>
          <a:ln w="38100" cap="rnd">
            <a:solidFill>
              <a:schemeClr val="bg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9DA06DB-E7C3-462A-A0BA-EC21578F30F7}"/>
              </a:ext>
            </a:extLst>
          </p:cNvPr>
          <p:cNvCxnSpPr>
            <a:cxnSpLocks/>
          </p:cNvCxnSpPr>
          <p:nvPr/>
        </p:nvCxnSpPr>
        <p:spPr>
          <a:xfrm flipV="1">
            <a:off x="8468139" y="3471443"/>
            <a:ext cx="827423" cy="809010"/>
          </a:xfrm>
          <a:prstGeom prst="straightConnector1">
            <a:avLst/>
          </a:prstGeom>
          <a:ln w="38100" cap="rnd">
            <a:solidFill>
              <a:schemeClr val="bg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F472963-E9F4-4BAF-BCDC-93C2DA575BE5}"/>
              </a:ext>
            </a:extLst>
          </p:cNvPr>
          <p:cNvCxnSpPr>
            <a:cxnSpLocks/>
          </p:cNvCxnSpPr>
          <p:nvPr/>
        </p:nvCxnSpPr>
        <p:spPr>
          <a:xfrm flipV="1">
            <a:off x="10462591" y="3489372"/>
            <a:ext cx="609773" cy="791081"/>
          </a:xfrm>
          <a:prstGeom prst="straightConnector1">
            <a:avLst/>
          </a:prstGeom>
          <a:ln w="38100" cap="rnd">
            <a:solidFill>
              <a:schemeClr val="bg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43CA716-B182-4228-B6FD-EBA198C1C690}"/>
              </a:ext>
            </a:extLst>
          </p:cNvPr>
          <p:cNvCxnSpPr>
            <a:cxnSpLocks/>
          </p:cNvCxnSpPr>
          <p:nvPr/>
        </p:nvCxnSpPr>
        <p:spPr>
          <a:xfrm>
            <a:off x="9760226" y="1868558"/>
            <a:ext cx="336594" cy="592039"/>
          </a:xfrm>
          <a:prstGeom prst="straightConnector1">
            <a:avLst/>
          </a:prstGeom>
          <a:ln w="38100" cap="rnd">
            <a:solidFill>
              <a:schemeClr val="bg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00B4AA1-CD2E-447C-856F-F9C6B60216A7}"/>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1:1-2:8</a:t>
            </a:r>
          </a:p>
        </p:txBody>
      </p:sp>
      <p:sp>
        <p:nvSpPr>
          <p:cNvPr id="2" name="Rectangle: Rounded Corners 1">
            <a:extLst>
              <a:ext uri="{FF2B5EF4-FFF2-40B4-BE49-F238E27FC236}">
                <a16:creationId xmlns:a16="http://schemas.microsoft.com/office/drawing/2014/main" id="{CEFDEC18-343D-4145-983F-4FD7DE17DD56}"/>
              </a:ext>
            </a:extLst>
          </p:cNvPr>
          <p:cNvSpPr/>
          <p:nvPr/>
        </p:nvSpPr>
        <p:spPr>
          <a:xfrm>
            <a:off x="3739487" y="2605637"/>
            <a:ext cx="1794680" cy="784406"/>
          </a:xfrm>
          <a:prstGeom prst="roundRect">
            <a:avLst/>
          </a:prstGeom>
          <a:solidFill>
            <a:srgbClr val="54823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Rounded Corners 18">
            <a:extLst>
              <a:ext uri="{FF2B5EF4-FFF2-40B4-BE49-F238E27FC236}">
                <a16:creationId xmlns:a16="http://schemas.microsoft.com/office/drawing/2014/main" id="{2F46960C-5D0C-4C21-B1DA-0240843A6579}"/>
              </a:ext>
            </a:extLst>
          </p:cNvPr>
          <p:cNvSpPr/>
          <p:nvPr/>
        </p:nvSpPr>
        <p:spPr>
          <a:xfrm>
            <a:off x="3719332" y="2697571"/>
            <a:ext cx="1045846" cy="601702"/>
          </a:xfrm>
          <a:prstGeom prst="roundRect">
            <a:avLst/>
          </a:prstGeom>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550 BC</a:t>
            </a:r>
          </a:p>
        </p:txBody>
      </p:sp>
      <p:sp>
        <p:nvSpPr>
          <p:cNvPr id="40" name="Rectangle: Rounded Corners 39">
            <a:extLst>
              <a:ext uri="{FF2B5EF4-FFF2-40B4-BE49-F238E27FC236}">
                <a16:creationId xmlns:a16="http://schemas.microsoft.com/office/drawing/2014/main" id="{8BA53CEA-FFB8-456A-AC70-22D6D523282F}"/>
              </a:ext>
            </a:extLst>
          </p:cNvPr>
          <p:cNvSpPr/>
          <p:nvPr/>
        </p:nvSpPr>
        <p:spPr>
          <a:xfrm>
            <a:off x="5501692" y="2605637"/>
            <a:ext cx="594308" cy="784406"/>
          </a:xfrm>
          <a:prstGeom prst="roundRect">
            <a:avLst/>
          </a:prstGeom>
          <a:solidFill>
            <a:schemeClr val="accent1">
              <a:lumMod val="7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Rounded Corners 19">
            <a:extLst>
              <a:ext uri="{FF2B5EF4-FFF2-40B4-BE49-F238E27FC236}">
                <a16:creationId xmlns:a16="http://schemas.microsoft.com/office/drawing/2014/main" id="{A58BBDF5-E843-4D6F-B123-F73B89EA3CBD}"/>
              </a:ext>
            </a:extLst>
          </p:cNvPr>
          <p:cNvSpPr/>
          <p:nvPr/>
        </p:nvSpPr>
        <p:spPr>
          <a:xfrm>
            <a:off x="4985755" y="2702740"/>
            <a:ext cx="1045846" cy="601702"/>
          </a:xfrm>
          <a:prstGeom prst="roundRect">
            <a:avLst/>
          </a:prstGeom>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530 BC</a:t>
            </a:r>
          </a:p>
        </p:txBody>
      </p:sp>
      <p:sp>
        <p:nvSpPr>
          <p:cNvPr id="41" name="Rectangle: Rounded Corners 40">
            <a:extLst>
              <a:ext uri="{FF2B5EF4-FFF2-40B4-BE49-F238E27FC236}">
                <a16:creationId xmlns:a16="http://schemas.microsoft.com/office/drawing/2014/main" id="{959507A7-C5CF-421A-8A69-9FDCC2850753}"/>
              </a:ext>
            </a:extLst>
          </p:cNvPr>
          <p:cNvSpPr/>
          <p:nvPr/>
        </p:nvSpPr>
        <p:spPr>
          <a:xfrm>
            <a:off x="6095999" y="2611282"/>
            <a:ext cx="2427111" cy="784406"/>
          </a:xfrm>
          <a:prstGeom prst="roundRect">
            <a:avLst/>
          </a:prstGeom>
          <a:solidFill>
            <a:srgbClr val="80008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Rounded Corners 21">
            <a:extLst>
              <a:ext uri="{FF2B5EF4-FFF2-40B4-BE49-F238E27FC236}">
                <a16:creationId xmlns:a16="http://schemas.microsoft.com/office/drawing/2014/main" id="{4D7CD818-7CBE-4D2E-A1A1-0445F6352CDA}"/>
              </a:ext>
            </a:extLst>
          </p:cNvPr>
          <p:cNvSpPr/>
          <p:nvPr/>
        </p:nvSpPr>
        <p:spPr>
          <a:xfrm>
            <a:off x="7533881" y="2712103"/>
            <a:ext cx="1045846" cy="601702"/>
          </a:xfrm>
          <a:prstGeom prst="roundRect">
            <a:avLst/>
          </a:prstGeom>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490 BC</a:t>
            </a:r>
          </a:p>
        </p:txBody>
      </p:sp>
      <p:sp useBgFill="1">
        <p:nvSpPr>
          <p:cNvPr id="21" name="Rectangle: Rounded Corners 20">
            <a:extLst>
              <a:ext uri="{FF2B5EF4-FFF2-40B4-BE49-F238E27FC236}">
                <a16:creationId xmlns:a16="http://schemas.microsoft.com/office/drawing/2014/main" id="{BA2FB55D-AC10-42C4-85FC-DD65E981D022}"/>
              </a:ext>
            </a:extLst>
          </p:cNvPr>
          <p:cNvSpPr/>
          <p:nvPr/>
        </p:nvSpPr>
        <p:spPr>
          <a:xfrm>
            <a:off x="6266217" y="2695579"/>
            <a:ext cx="1045846" cy="601702"/>
          </a:xfrm>
          <a:prstGeom prst="roundRect">
            <a:avLst/>
          </a:prstGeom>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510 BC</a:t>
            </a:r>
          </a:p>
        </p:txBody>
      </p:sp>
      <p:sp>
        <p:nvSpPr>
          <p:cNvPr id="42" name="Rectangle: Rounded Corners 41">
            <a:extLst>
              <a:ext uri="{FF2B5EF4-FFF2-40B4-BE49-F238E27FC236}">
                <a16:creationId xmlns:a16="http://schemas.microsoft.com/office/drawing/2014/main" id="{70A8C1A4-7E80-4F93-8611-9245A0F76090}"/>
              </a:ext>
            </a:extLst>
          </p:cNvPr>
          <p:cNvSpPr/>
          <p:nvPr/>
        </p:nvSpPr>
        <p:spPr>
          <a:xfrm>
            <a:off x="8527773" y="2604838"/>
            <a:ext cx="1398105" cy="784406"/>
          </a:xfrm>
          <a:prstGeom prst="roundRect">
            <a:avLst/>
          </a:prstGeom>
          <a:solidFill>
            <a:srgbClr val="FF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Rounded Corners 22">
            <a:extLst>
              <a:ext uri="{FF2B5EF4-FFF2-40B4-BE49-F238E27FC236}">
                <a16:creationId xmlns:a16="http://schemas.microsoft.com/office/drawing/2014/main" id="{81A45473-49B4-467C-879C-81B7E98AA035}"/>
              </a:ext>
            </a:extLst>
          </p:cNvPr>
          <p:cNvSpPr/>
          <p:nvPr/>
        </p:nvSpPr>
        <p:spPr>
          <a:xfrm>
            <a:off x="8813875" y="2713940"/>
            <a:ext cx="1045846" cy="601702"/>
          </a:xfrm>
          <a:prstGeom prst="roundRect">
            <a:avLst/>
          </a:prstGeom>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470 BC</a:t>
            </a:r>
          </a:p>
        </p:txBody>
      </p:sp>
      <p:sp>
        <p:nvSpPr>
          <p:cNvPr id="43" name="Rectangle: Rounded Corners 42">
            <a:extLst>
              <a:ext uri="{FF2B5EF4-FFF2-40B4-BE49-F238E27FC236}">
                <a16:creationId xmlns:a16="http://schemas.microsoft.com/office/drawing/2014/main" id="{410698FA-D200-4C5E-9587-B3BB8E76CEFF}"/>
              </a:ext>
            </a:extLst>
          </p:cNvPr>
          <p:cNvSpPr/>
          <p:nvPr/>
        </p:nvSpPr>
        <p:spPr>
          <a:xfrm>
            <a:off x="9939129" y="2588273"/>
            <a:ext cx="1941445" cy="784406"/>
          </a:xfrm>
          <a:prstGeom prst="roundRect">
            <a:avLst/>
          </a:prstGeom>
          <a:solidFill>
            <a:schemeClr val="accent4">
              <a:lumMod val="7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Rounded Corners 23">
            <a:extLst>
              <a:ext uri="{FF2B5EF4-FFF2-40B4-BE49-F238E27FC236}">
                <a16:creationId xmlns:a16="http://schemas.microsoft.com/office/drawing/2014/main" id="{890C99B9-DB6F-419C-BAD6-421AA1B67904}"/>
              </a:ext>
            </a:extLst>
          </p:cNvPr>
          <p:cNvSpPr/>
          <p:nvPr/>
        </p:nvSpPr>
        <p:spPr>
          <a:xfrm>
            <a:off x="10080299" y="2715267"/>
            <a:ext cx="1045846" cy="601702"/>
          </a:xfrm>
          <a:prstGeom prst="roundRect">
            <a:avLst/>
          </a:prstGeom>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450 BC</a:t>
            </a:r>
          </a:p>
        </p:txBody>
      </p:sp>
      <p:sp>
        <p:nvSpPr>
          <p:cNvPr id="44" name="Rectangle: Rounded Corners 43">
            <a:extLst>
              <a:ext uri="{FF2B5EF4-FFF2-40B4-BE49-F238E27FC236}">
                <a16:creationId xmlns:a16="http://schemas.microsoft.com/office/drawing/2014/main" id="{9B33D867-0113-4ABF-BBE2-52B7AC164F4F}"/>
              </a:ext>
            </a:extLst>
          </p:cNvPr>
          <p:cNvSpPr/>
          <p:nvPr/>
        </p:nvSpPr>
        <p:spPr>
          <a:xfrm>
            <a:off x="890269" y="5203064"/>
            <a:ext cx="1057801" cy="508625"/>
          </a:xfrm>
          <a:prstGeom prst="roundRect">
            <a:avLst/>
          </a:prstGeom>
          <a:solidFill>
            <a:srgbClr val="54823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E962DD60-5C50-442F-AD69-DDD543FAC554}"/>
              </a:ext>
            </a:extLst>
          </p:cNvPr>
          <p:cNvSpPr/>
          <p:nvPr/>
        </p:nvSpPr>
        <p:spPr>
          <a:xfrm>
            <a:off x="892556" y="5836261"/>
            <a:ext cx="1064760" cy="486315"/>
          </a:xfrm>
          <a:prstGeom prst="roundRect">
            <a:avLst/>
          </a:prstGeom>
          <a:solidFill>
            <a:schemeClr val="accent1">
              <a:lumMod val="7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93B7DFCA-7527-4962-B5EC-307C0D1A2116}"/>
              </a:ext>
            </a:extLst>
          </p:cNvPr>
          <p:cNvSpPr/>
          <p:nvPr/>
        </p:nvSpPr>
        <p:spPr>
          <a:xfrm>
            <a:off x="4377538" y="5215238"/>
            <a:ext cx="1064760" cy="486315"/>
          </a:xfrm>
          <a:prstGeom prst="roundRect">
            <a:avLst/>
          </a:prstGeom>
          <a:solidFill>
            <a:srgbClr val="80008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BCD471F3-5308-4404-884E-1E5CDB68C4F2}"/>
              </a:ext>
            </a:extLst>
          </p:cNvPr>
          <p:cNvSpPr/>
          <p:nvPr/>
        </p:nvSpPr>
        <p:spPr>
          <a:xfrm>
            <a:off x="4358663" y="5872350"/>
            <a:ext cx="1091996" cy="491986"/>
          </a:xfrm>
          <a:prstGeom prst="roundRect">
            <a:avLst/>
          </a:prstGeom>
          <a:solidFill>
            <a:srgbClr val="FF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a:extLst>
              <a:ext uri="{FF2B5EF4-FFF2-40B4-BE49-F238E27FC236}">
                <a16:creationId xmlns:a16="http://schemas.microsoft.com/office/drawing/2014/main" id="{F7E14CAF-F640-4648-B092-5F2A26D4A374}"/>
              </a:ext>
            </a:extLst>
          </p:cNvPr>
          <p:cNvSpPr/>
          <p:nvPr/>
        </p:nvSpPr>
        <p:spPr>
          <a:xfrm>
            <a:off x="7405183" y="5223293"/>
            <a:ext cx="1056570" cy="509474"/>
          </a:xfrm>
          <a:prstGeom prst="roundRect">
            <a:avLst/>
          </a:prstGeom>
          <a:solidFill>
            <a:schemeClr val="accent4">
              <a:lumMod val="7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B320E45A-AC8F-40EA-BF62-BAF085F20C90}"/>
              </a:ext>
            </a:extLst>
          </p:cNvPr>
          <p:cNvSpPr txBox="1"/>
          <p:nvPr/>
        </p:nvSpPr>
        <p:spPr>
          <a:xfrm>
            <a:off x="1958868" y="5125319"/>
            <a:ext cx="1430720" cy="646331"/>
          </a:xfrm>
          <a:prstGeom prst="rect">
            <a:avLst/>
          </a:prstGeom>
          <a:noFill/>
        </p:spPr>
        <p:txBody>
          <a:bodyPr wrap="square" rtlCol="0">
            <a:spAutoFit/>
          </a:bodyPr>
          <a:lstStyle/>
          <a:p>
            <a:pPr algn="ctr"/>
            <a:r>
              <a:rPr lang="en-US" dirty="0"/>
              <a:t>Cyrus</a:t>
            </a:r>
          </a:p>
          <a:p>
            <a:pPr algn="ctr"/>
            <a:r>
              <a:rPr lang="en-US" dirty="0"/>
              <a:t>(559-530 BC)</a:t>
            </a:r>
          </a:p>
        </p:txBody>
      </p:sp>
      <p:sp>
        <p:nvSpPr>
          <p:cNvPr id="62" name="TextBox 61">
            <a:extLst>
              <a:ext uri="{FF2B5EF4-FFF2-40B4-BE49-F238E27FC236}">
                <a16:creationId xmlns:a16="http://schemas.microsoft.com/office/drawing/2014/main" id="{B32C407B-E8BE-4C63-BCB1-F3FC533AD79B}"/>
              </a:ext>
            </a:extLst>
          </p:cNvPr>
          <p:cNvSpPr txBox="1"/>
          <p:nvPr/>
        </p:nvSpPr>
        <p:spPr>
          <a:xfrm>
            <a:off x="1969381" y="5763780"/>
            <a:ext cx="1430720" cy="646331"/>
          </a:xfrm>
          <a:prstGeom prst="rect">
            <a:avLst/>
          </a:prstGeom>
          <a:noFill/>
        </p:spPr>
        <p:txBody>
          <a:bodyPr wrap="square" rtlCol="0">
            <a:spAutoFit/>
          </a:bodyPr>
          <a:lstStyle/>
          <a:p>
            <a:pPr algn="ctr"/>
            <a:r>
              <a:rPr lang="en-US" dirty="0"/>
              <a:t>Cambyses II (530-522 BC)</a:t>
            </a:r>
          </a:p>
        </p:txBody>
      </p:sp>
      <p:sp>
        <p:nvSpPr>
          <p:cNvPr id="63" name="TextBox 62">
            <a:extLst>
              <a:ext uri="{FF2B5EF4-FFF2-40B4-BE49-F238E27FC236}">
                <a16:creationId xmlns:a16="http://schemas.microsoft.com/office/drawing/2014/main" id="{0F1239F7-F651-4BA6-8740-449FF7F5EFAF}"/>
              </a:ext>
            </a:extLst>
          </p:cNvPr>
          <p:cNvSpPr txBox="1"/>
          <p:nvPr/>
        </p:nvSpPr>
        <p:spPr>
          <a:xfrm>
            <a:off x="5418096" y="5135829"/>
            <a:ext cx="1430720" cy="646331"/>
          </a:xfrm>
          <a:prstGeom prst="rect">
            <a:avLst/>
          </a:prstGeom>
          <a:noFill/>
        </p:spPr>
        <p:txBody>
          <a:bodyPr wrap="square" rtlCol="0">
            <a:spAutoFit/>
          </a:bodyPr>
          <a:lstStyle/>
          <a:p>
            <a:pPr algn="ctr"/>
            <a:r>
              <a:rPr lang="en-US" dirty="0"/>
              <a:t>Darius I</a:t>
            </a:r>
          </a:p>
          <a:p>
            <a:pPr algn="ctr"/>
            <a:r>
              <a:rPr lang="en-US" dirty="0"/>
              <a:t>(522-486 BC)</a:t>
            </a:r>
          </a:p>
        </p:txBody>
      </p:sp>
      <p:sp>
        <p:nvSpPr>
          <p:cNvPr id="64" name="TextBox 63">
            <a:extLst>
              <a:ext uri="{FF2B5EF4-FFF2-40B4-BE49-F238E27FC236}">
                <a16:creationId xmlns:a16="http://schemas.microsoft.com/office/drawing/2014/main" id="{5269BB07-8F20-4BC3-9C93-38AF925FB972}"/>
              </a:ext>
            </a:extLst>
          </p:cNvPr>
          <p:cNvSpPr txBox="1"/>
          <p:nvPr/>
        </p:nvSpPr>
        <p:spPr>
          <a:xfrm>
            <a:off x="5428609" y="5774290"/>
            <a:ext cx="1430720" cy="646331"/>
          </a:xfrm>
          <a:prstGeom prst="rect">
            <a:avLst/>
          </a:prstGeom>
          <a:noFill/>
        </p:spPr>
        <p:txBody>
          <a:bodyPr wrap="square" rtlCol="0">
            <a:spAutoFit/>
          </a:bodyPr>
          <a:lstStyle/>
          <a:p>
            <a:pPr algn="ctr"/>
            <a:r>
              <a:rPr lang="en-US" dirty="0"/>
              <a:t>Xerxes I </a:t>
            </a:r>
          </a:p>
          <a:p>
            <a:pPr algn="ctr"/>
            <a:r>
              <a:rPr lang="en-US" dirty="0"/>
              <a:t>(485-465 BC)</a:t>
            </a:r>
          </a:p>
        </p:txBody>
      </p:sp>
      <p:sp>
        <p:nvSpPr>
          <p:cNvPr id="65" name="TextBox 64">
            <a:extLst>
              <a:ext uri="{FF2B5EF4-FFF2-40B4-BE49-F238E27FC236}">
                <a16:creationId xmlns:a16="http://schemas.microsoft.com/office/drawing/2014/main" id="{2A55B848-35CA-4394-B04D-2D7925EA5DD9}"/>
              </a:ext>
            </a:extLst>
          </p:cNvPr>
          <p:cNvSpPr txBox="1"/>
          <p:nvPr/>
        </p:nvSpPr>
        <p:spPr>
          <a:xfrm>
            <a:off x="8431854" y="5149530"/>
            <a:ext cx="1430720" cy="646331"/>
          </a:xfrm>
          <a:prstGeom prst="rect">
            <a:avLst/>
          </a:prstGeom>
          <a:noFill/>
        </p:spPr>
        <p:txBody>
          <a:bodyPr wrap="square" rtlCol="0">
            <a:spAutoFit/>
          </a:bodyPr>
          <a:lstStyle/>
          <a:p>
            <a:pPr algn="ctr"/>
            <a:r>
              <a:rPr lang="en-US" dirty="0"/>
              <a:t>Artaxerxes I</a:t>
            </a:r>
          </a:p>
          <a:p>
            <a:pPr algn="ctr"/>
            <a:r>
              <a:rPr lang="en-US" dirty="0"/>
              <a:t>(465-424 BC)</a:t>
            </a:r>
          </a:p>
        </p:txBody>
      </p:sp>
    </p:spTree>
    <p:extLst>
      <p:ext uri="{BB962C8B-B14F-4D97-AF65-F5344CB8AC3E}">
        <p14:creationId xmlns:p14="http://schemas.microsoft.com/office/powerpoint/2010/main" val="351357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par>
                          <p:cTn id="37" fill="hold">
                            <p:stCondLst>
                              <p:cond delay="1500"/>
                            </p:stCondLst>
                            <p:childTnLst>
                              <p:par>
                                <p:cTn id="38" presetID="22" presetClass="entr" presetSubtype="2"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right)">
                                      <p:cBhvr>
                                        <p:cTn id="40" dur="500"/>
                                        <p:tgtEl>
                                          <p:spTgt spid="32"/>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par>
                          <p:cTn id="45" fill="hold">
                            <p:stCondLst>
                              <p:cond delay="2500"/>
                            </p:stCondLst>
                            <p:childTnLst>
                              <p:par>
                                <p:cTn id="46" presetID="22" presetClass="entr" presetSubtype="4" fill="hold"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par>
                          <p:cTn id="53" fill="hold">
                            <p:stCondLst>
                              <p:cond delay="3500"/>
                            </p:stCondLst>
                            <p:childTnLst>
                              <p:par>
                                <p:cTn id="54" presetID="22" presetClass="entr" presetSubtype="2"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wipe(right)">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childTnLst>
                          </p:cTn>
                        </p:par>
                        <p:par>
                          <p:cTn id="62" fill="hold">
                            <p:stCondLst>
                              <p:cond delay="500"/>
                            </p:stCondLst>
                            <p:childTnLst>
                              <p:par>
                                <p:cTn id="63" presetID="22" presetClass="entr" presetSubtype="4" fill="hold" nodeType="after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wipe(down)">
                                      <p:cBhvr>
                                        <p:cTn id="65" dur="500"/>
                                        <p:tgtEl>
                                          <p:spTgt spid="35"/>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wipe(left)">
                                      <p:cBhvr>
                                        <p:cTn id="69" dur="500"/>
                                        <p:tgtEl>
                                          <p:spTgt spid="44"/>
                                        </p:tgtEl>
                                      </p:cBhvr>
                                    </p:animEffect>
                                  </p:childTnLst>
                                </p:cTn>
                              </p:par>
                            </p:childTnLst>
                          </p:cTn>
                        </p:par>
                        <p:par>
                          <p:cTn id="70" fill="hold">
                            <p:stCondLst>
                              <p:cond delay="1500"/>
                            </p:stCondLst>
                            <p:childTnLst>
                              <p:par>
                                <p:cTn id="71" presetID="10" presetClass="entr" presetSubtype="0" fill="hold" grpId="0" nodeType="afterEffect">
                                  <p:stCondLst>
                                    <p:cond delay="0"/>
                                  </p:stCondLst>
                                  <p:childTnLst>
                                    <p:set>
                                      <p:cBhvr>
                                        <p:cTn id="72" dur="1" fill="hold">
                                          <p:stCondLst>
                                            <p:cond delay="0"/>
                                          </p:stCondLst>
                                        </p:cTn>
                                        <p:tgtEl>
                                          <p:spTgt spid="61"/>
                                        </p:tgtEl>
                                        <p:attrNameLst>
                                          <p:attrName>style.visibility</p:attrName>
                                        </p:attrNameLst>
                                      </p:cBhvr>
                                      <p:to>
                                        <p:strVal val="visible"/>
                                      </p:to>
                                    </p:set>
                                    <p:animEffect transition="in" filter="fade">
                                      <p:cBhvr>
                                        <p:cTn id="73" dur="500"/>
                                        <p:tgtEl>
                                          <p:spTgt spid="61"/>
                                        </p:tgtEl>
                                      </p:cBhvr>
                                    </p:animEffect>
                                  </p:childTnLst>
                                </p:cTn>
                              </p:par>
                            </p:childTnLst>
                          </p:cTn>
                        </p:par>
                        <p:par>
                          <p:cTn id="74" fill="hold">
                            <p:stCondLst>
                              <p:cond delay="2000"/>
                            </p:stCondLst>
                            <p:childTnLst>
                              <p:par>
                                <p:cTn id="75" presetID="22" presetClass="entr" presetSubtype="8" fill="hold" grpId="0" nodeType="after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wipe(left)">
                                      <p:cBhvr>
                                        <p:cTn id="77" dur="500"/>
                                        <p:tgtEl>
                                          <p:spTgt spid="2"/>
                                        </p:tgtEl>
                                      </p:cBhvr>
                                    </p:animEffect>
                                  </p:childTnLst>
                                </p:cTn>
                              </p:par>
                            </p:childTnLst>
                          </p:cTn>
                        </p:par>
                        <p:par>
                          <p:cTn id="78" fill="hold">
                            <p:stCondLst>
                              <p:cond delay="2500"/>
                            </p:stCondLst>
                            <p:childTnLst>
                              <p:par>
                                <p:cTn id="79" presetID="22" presetClass="entr" presetSubtype="8" fill="hold" grpId="0" nodeType="afterEffect">
                                  <p:stCondLst>
                                    <p:cond delay="0"/>
                                  </p:stCondLst>
                                  <p:childTnLst>
                                    <p:set>
                                      <p:cBhvr>
                                        <p:cTn id="80" dur="1" fill="hold">
                                          <p:stCondLst>
                                            <p:cond delay="0"/>
                                          </p:stCondLst>
                                        </p:cTn>
                                        <p:tgtEl>
                                          <p:spTgt spid="57"/>
                                        </p:tgtEl>
                                        <p:attrNameLst>
                                          <p:attrName>style.visibility</p:attrName>
                                        </p:attrNameLst>
                                      </p:cBhvr>
                                      <p:to>
                                        <p:strVal val="visible"/>
                                      </p:to>
                                    </p:set>
                                    <p:animEffect transition="in" filter="wipe(left)">
                                      <p:cBhvr>
                                        <p:cTn id="81" dur="500"/>
                                        <p:tgtEl>
                                          <p:spTgt spid="57"/>
                                        </p:tgtEl>
                                      </p:cBhvr>
                                    </p:animEffect>
                                  </p:childTnLst>
                                </p:cTn>
                              </p:par>
                            </p:childTnLst>
                          </p:cTn>
                        </p:par>
                        <p:par>
                          <p:cTn id="82" fill="hold">
                            <p:stCondLst>
                              <p:cond delay="3000"/>
                            </p:stCondLst>
                            <p:childTnLst>
                              <p:par>
                                <p:cTn id="83" presetID="10" presetClass="entr" presetSubtype="0" fill="hold" grpId="0" nodeType="afterEffect">
                                  <p:stCondLst>
                                    <p:cond delay="0"/>
                                  </p:stCondLst>
                                  <p:childTnLst>
                                    <p:set>
                                      <p:cBhvr>
                                        <p:cTn id="84" dur="1" fill="hold">
                                          <p:stCondLst>
                                            <p:cond delay="0"/>
                                          </p:stCondLst>
                                        </p:cTn>
                                        <p:tgtEl>
                                          <p:spTgt spid="62"/>
                                        </p:tgtEl>
                                        <p:attrNameLst>
                                          <p:attrName>style.visibility</p:attrName>
                                        </p:attrNameLst>
                                      </p:cBhvr>
                                      <p:to>
                                        <p:strVal val="visible"/>
                                      </p:to>
                                    </p:set>
                                    <p:animEffect transition="in" filter="fade">
                                      <p:cBhvr>
                                        <p:cTn id="85" dur="500"/>
                                        <p:tgtEl>
                                          <p:spTgt spid="62"/>
                                        </p:tgtEl>
                                      </p:cBhvr>
                                    </p:animEffect>
                                  </p:childTnLst>
                                </p:cTn>
                              </p:par>
                            </p:childTnLst>
                          </p:cTn>
                        </p:par>
                        <p:par>
                          <p:cTn id="86" fill="hold">
                            <p:stCondLst>
                              <p:cond delay="3500"/>
                            </p:stCondLst>
                            <p:childTnLst>
                              <p:par>
                                <p:cTn id="87" presetID="22" presetClass="entr" presetSubtype="8" fill="hold" grpId="0" nodeType="after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wipe(left)">
                                      <p:cBhvr>
                                        <p:cTn id="89" dur="500"/>
                                        <p:tgtEl>
                                          <p:spTgt spid="40"/>
                                        </p:tgtEl>
                                      </p:cBhvr>
                                    </p:animEffect>
                                  </p:childTnLst>
                                </p:cTn>
                              </p:par>
                            </p:childTnLst>
                          </p:cTn>
                        </p:par>
                        <p:par>
                          <p:cTn id="90" fill="hold">
                            <p:stCondLst>
                              <p:cond delay="4000"/>
                            </p:stCondLst>
                            <p:childTnLst>
                              <p:par>
                                <p:cTn id="91" presetID="22" presetClass="entr" presetSubtype="8" fill="hold" grpId="0" nodeType="after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wipe(left)">
                                      <p:cBhvr>
                                        <p:cTn id="93" dur="500"/>
                                        <p:tgtEl>
                                          <p:spTgt spid="58"/>
                                        </p:tgtEl>
                                      </p:cBhvr>
                                    </p:animEffect>
                                  </p:childTnLst>
                                </p:cTn>
                              </p:par>
                            </p:childTnLst>
                          </p:cTn>
                        </p:par>
                        <p:par>
                          <p:cTn id="94" fill="hold">
                            <p:stCondLst>
                              <p:cond delay="4500"/>
                            </p:stCondLst>
                            <p:childTnLst>
                              <p:par>
                                <p:cTn id="95" presetID="10" presetClass="entr" presetSubtype="0" fill="hold" grpId="0" nodeType="afterEffect">
                                  <p:stCondLst>
                                    <p:cond delay="0"/>
                                  </p:stCondLst>
                                  <p:childTnLst>
                                    <p:set>
                                      <p:cBhvr>
                                        <p:cTn id="96" dur="1" fill="hold">
                                          <p:stCondLst>
                                            <p:cond delay="0"/>
                                          </p:stCondLst>
                                        </p:cTn>
                                        <p:tgtEl>
                                          <p:spTgt spid="63"/>
                                        </p:tgtEl>
                                        <p:attrNameLst>
                                          <p:attrName>style.visibility</p:attrName>
                                        </p:attrNameLst>
                                      </p:cBhvr>
                                      <p:to>
                                        <p:strVal val="visible"/>
                                      </p:to>
                                    </p:set>
                                    <p:animEffect transition="in" filter="fade">
                                      <p:cBhvr>
                                        <p:cTn id="97" dur="500"/>
                                        <p:tgtEl>
                                          <p:spTgt spid="63"/>
                                        </p:tgtEl>
                                      </p:cBhvr>
                                    </p:animEffect>
                                  </p:childTnLst>
                                </p:cTn>
                              </p:par>
                            </p:childTnLst>
                          </p:cTn>
                        </p:par>
                        <p:par>
                          <p:cTn id="98" fill="hold">
                            <p:stCondLst>
                              <p:cond delay="5000"/>
                            </p:stCondLst>
                            <p:childTnLst>
                              <p:par>
                                <p:cTn id="99" presetID="22" presetClass="entr" presetSubtype="8" fill="hold" grpId="0" nodeType="after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wipe(left)">
                                      <p:cBhvr>
                                        <p:cTn id="101" dur="500"/>
                                        <p:tgtEl>
                                          <p:spTgt spid="41"/>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29"/>
                                        </p:tgtEl>
                                        <p:attrNameLst>
                                          <p:attrName>style.visibility</p:attrName>
                                        </p:attrNameLst>
                                      </p:cBhvr>
                                      <p:to>
                                        <p:strVal val="visible"/>
                                      </p:to>
                                    </p:set>
                                    <p:animEffect transition="in" filter="fade">
                                      <p:cBhvr>
                                        <p:cTn id="106" dur="500"/>
                                        <p:tgtEl>
                                          <p:spTgt spid="29"/>
                                        </p:tgtEl>
                                      </p:cBhvr>
                                    </p:animEffect>
                                  </p:childTnLst>
                                </p:cTn>
                              </p:par>
                            </p:childTnLst>
                          </p:cTn>
                        </p:par>
                        <p:par>
                          <p:cTn id="107" fill="hold">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wipe(down)">
                                      <p:cBhvr>
                                        <p:cTn id="110" dur="500"/>
                                        <p:tgtEl>
                                          <p:spTgt spid="36"/>
                                        </p:tgtEl>
                                      </p:cBhvr>
                                    </p:animEffect>
                                  </p:childTnLst>
                                </p:cTn>
                              </p:par>
                            </p:childTnLst>
                          </p:cTn>
                        </p:par>
                        <p:par>
                          <p:cTn id="111" fill="hold">
                            <p:stCondLst>
                              <p:cond delay="1000"/>
                            </p:stCondLst>
                            <p:childTnLst>
                              <p:par>
                                <p:cTn id="112" presetID="22" presetClass="entr" presetSubtype="8" fill="hold" grpId="0" nodeType="afterEffect">
                                  <p:stCondLst>
                                    <p:cond delay="0"/>
                                  </p:stCondLst>
                                  <p:childTnLst>
                                    <p:set>
                                      <p:cBhvr>
                                        <p:cTn id="113" dur="1" fill="hold">
                                          <p:stCondLst>
                                            <p:cond delay="0"/>
                                          </p:stCondLst>
                                        </p:cTn>
                                        <p:tgtEl>
                                          <p:spTgt spid="59"/>
                                        </p:tgtEl>
                                        <p:attrNameLst>
                                          <p:attrName>style.visibility</p:attrName>
                                        </p:attrNameLst>
                                      </p:cBhvr>
                                      <p:to>
                                        <p:strVal val="visible"/>
                                      </p:to>
                                    </p:set>
                                    <p:animEffect transition="in" filter="wipe(left)">
                                      <p:cBhvr>
                                        <p:cTn id="114" dur="500"/>
                                        <p:tgtEl>
                                          <p:spTgt spid="59"/>
                                        </p:tgtEl>
                                      </p:cBhvr>
                                    </p:animEffect>
                                  </p:childTnLst>
                                </p:cTn>
                              </p:par>
                            </p:childTnLst>
                          </p:cTn>
                        </p:par>
                        <p:par>
                          <p:cTn id="115" fill="hold">
                            <p:stCondLst>
                              <p:cond delay="1500"/>
                            </p:stCondLst>
                            <p:childTnLst>
                              <p:par>
                                <p:cTn id="116" presetID="10" presetClass="entr" presetSubtype="0" fill="hold" grpId="0" nodeType="afterEffect">
                                  <p:stCondLst>
                                    <p:cond delay="0"/>
                                  </p:stCondLst>
                                  <p:childTnLst>
                                    <p:set>
                                      <p:cBhvr>
                                        <p:cTn id="117" dur="1" fill="hold">
                                          <p:stCondLst>
                                            <p:cond delay="0"/>
                                          </p:stCondLst>
                                        </p:cTn>
                                        <p:tgtEl>
                                          <p:spTgt spid="64"/>
                                        </p:tgtEl>
                                        <p:attrNameLst>
                                          <p:attrName>style.visibility</p:attrName>
                                        </p:attrNameLst>
                                      </p:cBhvr>
                                      <p:to>
                                        <p:strVal val="visible"/>
                                      </p:to>
                                    </p:set>
                                    <p:animEffect transition="in" filter="fade">
                                      <p:cBhvr>
                                        <p:cTn id="118" dur="500"/>
                                        <p:tgtEl>
                                          <p:spTgt spid="64"/>
                                        </p:tgtEl>
                                      </p:cBhvr>
                                    </p:animEffect>
                                  </p:childTnLst>
                                </p:cTn>
                              </p:par>
                            </p:childTnLst>
                          </p:cTn>
                        </p:par>
                        <p:par>
                          <p:cTn id="119" fill="hold">
                            <p:stCondLst>
                              <p:cond delay="2000"/>
                            </p:stCondLst>
                            <p:childTnLst>
                              <p:par>
                                <p:cTn id="120" presetID="22" presetClass="entr" presetSubtype="8" fill="hold" grpId="0" nodeType="after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wipe(left)">
                                      <p:cBhvr>
                                        <p:cTn id="122" dur="500"/>
                                        <p:tgtEl>
                                          <p:spTgt spid="42"/>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500"/>
                                        <p:tgtEl>
                                          <p:spTgt spid="31"/>
                                        </p:tgtEl>
                                      </p:cBhvr>
                                    </p:animEffect>
                                  </p:childTnLst>
                                </p:cTn>
                              </p:par>
                            </p:childTnLst>
                          </p:cTn>
                        </p:par>
                        <p:par>
                          <p:cTn id="128" fill="hold">
                            <p:stCondLst>
                              <p:cond delay="500"/>
                            </p:stCondLst>
                            <p:childTnLst>
                              <p:par>
                                <p:cTn id="129" presetID="22" presetClass="entr" presetSubtype="1" fill="hold" nodeType="afterEffect">
                                  <p:stCondLst>
                                    <p:cond delay="0"/>
                                  </p:stCondLst>
                                  <p:childTnLst>
                                    <p:set>
                                      <p:cBhvr>
                                        <p:cTn id="130" dur="1" fill="hold">
                                          <p:stCondLst>
                                            <p:cond delay="0"/>
                                          </p:stCondLst>
                                        </p:cTn>
                                        <p:tgtEl>
                                          <p:spTgt spid="38"/>
                                        </p:tgtEl>
                                        <p:attrNameLst>
                                          <p:attrName>style.visibility</p:attrName>
                                        </p:attrNameLst>
                                      </p:cBhvr>
                                      <p:to>
                                        <p:strVal val="visible"/>
                                      </p:to>
                                    </p:set>
                                    <p:animEffect transition="in" filter="wipe(up)">
                                      <p:cBhvr>
                                        <p:cTn id="131" dur="500"/>
                                        <p:tgtEl>
                                          <p:spTgt spid="38"/>
                                        </p:tgtEl>
                                      </p:cBhvr>
                                    </p:animEffect>
                                  </p:childTnLst>
                                </p:cTn>
                              </p:par>
                            </p:childTnLst>
                          </p:cTn>
                        </p:par>
                        <p:par>
                          <p:cTn id="132" fill="hold">
                            <p:stCondLst>
                              <p:cond delay="1000"/>
                            </p:stCondLst>
                            <p:childTnLst>
                              <p:par>
                                <p:cTn id="133" presetID="22" presetClass="entr" presetSubtype="8" fill="hold" grpId="0" nodeType="afterEffect">
                                  <p:stCondLst>
                                    <p:cond delay="0"/>
                                  </p:stCondLst>
                                  <p:childTnLst>
                                    <p:set>
                                      <p:cBhvr>
                                        <p:cTn id="134" dur="1" fill="hold">
                                          <p:stCondLst>
                                            <p:cond delay="0"/>
                                          </p:stCondLst>
                                        </p:cTn>
                                        <p:tgtEl>
                                          <p:spTgt spid="60"/>
                                        </p:tgtEl>
                                        <p:attrNameLst>
                                          <p:attrName>style.visibility</p:attrName>
                                        </p:attrNameLst>
                                      </p:cBhvr>
                                      <p:to>
                                        <p:strVal val="visible"/>
                                      </p:to>
                                    </p:set>
                                    <p:animEffect transition="in" filter="wipe(left)">
                                      <p:cBhvr>
                                        <p:cTn id="135" dur="500"/>
                                        <p:tgtEl>
                                          <p:spTgt spid="60"/>
                                        </p:tgtEl>
                                      </p:cBhvr>
                                    </p:animEffect>
                                  </p:childTnLst>
                                </p:cTn>
                              </p:par>
                            </p:childTnLst>
                          </p:cTn>
                        </p:par>
                        <p:par>
                          <p:cTn id="136" fill="hold">
                            <p:stCondLst>
                              <p:cond delay="1500"/>
                            </p:stCondLst>
                            <p:childTnLst>
                              <p:par>
                                <p:cTn id="137" presetID="10" presetClass="entr" presetSubtype="0" fill="hold" grpId="0" nodeType="afterEffect">
                                  <p:stCondLst>
                                    <p:cond delay="0"/>
                                  </p:stCondLst>
                                  <p:childTnLst>
                                    <p:set>
                                      <p:cBhvr>
                                        <p:cTn id="138" dur="1" fill="hold">
                                          <p:stCondLst>
                                            <p:cond delay="0"/>
                                          </p:stCondLst>
                                        </p:cTn>
                                        <p:tgtEl>
                                          <p:spTgt spid="65"/>
                                        </p:tgtEl>
                                        <p:attrNameLst>
                                          <p:attrName>style.visibility</p:attrName>
                                        </p:attrNameLst>
                                      </p:cBhvr>
                                      <p:to>
                                        <p:strVal val="visible"/>
                                      </p:to>
                                    </p:set>
                                    <p:animEffect transition="in" filter="fade">
                                      <p:cBhvr>
                                        <p:cTn id="139" dur="500"/>
                                        <p:tgtEl>
                                          <p:spTgt spid="65"/>
                                        </p:tgtEl>
                                      </p:cBhvr>
                                    </p:animEffect>
                                  </p:childTnLst>
                                </p:cTn>
                              </p:par>
                            </p:childTnLst>
                          </p:cTn>
                        </p:par>
                        <p:par>
                          <p:cTn id="140" fill="hold">
                            <p:stCondLst>
                              <p:cond delay="2000"/>
                            </p:stCondLst>
                            <p:childTnLst>
                              <p:par>
                                <p:cTn id="141" presetID="22" presetClass="entr" presetSubtype="8" fill="hold" grpId="0" nodeType="afterEffect">
                                  <p:stCondLst>
                                    <p:cond delay="0"/>
                                  </p:stCondLst>
                                  <p:childTnLst>
                                    <p:set>
                                      <p:cBhvr>
                                        <p:cTn id="142" dur="1" fill="hold">
                                          <p:stCondLst>
                                            <p:cond delay="0"/>
                                          </p:stCondLst>
                                        </p:cTn>
                                        <p:tgtEl>
                                          <p:spTgt spid="43"/>
                                        </p:tgtEl>
                                        <p:attrNameLst>
                                          <p:attrName>style.visibility</p:attrName>
                                        </p:attrNameLst>
                                      </p:cBhvr>
                                      <p:to>
                                        <p:strVal val="visible"/>
                                      </p:to>
                                    </p:set>
                                    <p:animEffect transition="in" filter="wipe(left)">
                                      <p:cBhvr>
                                        <p:cTn id="143" dur="500"/>
                                        <p:tgtEl>
                                          <p:spTgt spid="43"/>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30"/>
                                        </p:tgtEl>
                                        <p:attrNameLst>
                                          <p:attrName>style.visibility</p:attrName>
                                        </p:attrNameLst>
                                      </p:cBhvr>
                                      <p:to>
                                        <p:strVal val="visible"/>
                                      </p:to>
                                    </p:set>
                                    <p:animEffect transition="in" filter="fade">
                                      <p:cBhvr>
                                        <p:cTn id="148" dur="500"/>
                                        <p:tgtEl>
                                          <p:spTgt spid="30"/>
                                        </p:tgtEl>
                                      </p:cBhvr>
                                    </p:animEffect>
                                  </p:childTnLst>
                                </p:cTn>
                              </p:par>
                            </p:childTnLst>
                          </p:cTn>
                        </p:par>
                        <p:par>
                          <p:cTn id="149" fill="hold">
                            <p:stCondLst>
                              <p:cond delay="500"/>
                            </p:stCondLst>
                            <p:childTnLst>
                              <p:par>
                                <p:cTn id="150" presetID="22" presetClass="entr" presetSubtype="4" fill="hold" nodeType="afterEffect">
                                  <p:stCondLst>
                                    <p:cond delay="0"/>
                                  </p:stCondLst>
                                  <p:childTnLst>
                                    <p:set>
                                      <p:cBhvr>
                                        <p:cTn id="151" dur="1" fill="hold">
                                          <p:stCondLst>
                                            <p:cond delay="0"/>
                                          </p:stCondLst>
                                        </p:cTn>
                                        <p:tgtEl>
                                          <p:spTgt spid="37"/>
                                        </p:tgtEl>
                                        <p:attrNameLst>
                                          <p:attrName>style.visibility</p:attrName>
                                        </p:attrNameLst>
                                      </p:cBhvr>
                                      <p:to>
                                        <p:strVal val="visible"/>
                                      </p:to>
                                    </p:set>
                                    <p:animEffect transition="in" filter="wipe(down)">
                                      <p:cBhvr>
                                        <p:cTn id="15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5" grpId="0" animBg="1"/>
      <p:bldP spid="26" grpId="0" animBg="1"/>
      <p:bldP spid="27" grpId="0" animBg="1"/>
      <p:bldP spid="28" grpId="0" animBg="1"/>
      <p:bldP spid="29" grpId="0" animBg="1"/>
      <p:bldP spid="30" grpId="0" animBg="1"/>
      <p:bldP spid="31" grpId="0" animBg="1"/>
      <p:bldP spid="2" grpId="0" animBg="1"/>
      <p:bldP spid="19" grpId="0" animBg="1"/>
      <p:bldP spid="40" grpId="0" animBg="1"/>
      <p:bldP spid="20" grpId="0" animBg="1"/>
      <p:bldP spid="41" grpId="0" animBg="1"/>
      <p:bldP spid="22" grpId="0" animBg="1"/>
      <p:bldP spid="21" grpId="0" animBg="1"/>
      <p:bldP spid="42" grpId="0" animBg="1"/>
      <p:bldP spid="23" grpId="0" animBg="1"/>
      <p:bldP spid="43" grpId="0" animBg="1"/>
      <p:bldP spid="24" grpId="0" animBg="1"/>
      <p:bldP spid="44" grpId="0" animBg="1"/>
      <p:bldP spid="57" grpId="0" animBg="1"/>
      <p:bldP spid="58" grpId="0" animBg="1"/>
      <p:bldP spid="59" grpId="0" animBg="1"/>
      <p:bldP spid="60" grpId="0" animBg="1"/>
      <p:bldP spid="61" grpId="0"/>
      <p:bldP spid="62" grpId="0"/>
      <p:bldP spid="63" grpId="0"/>
      <p:bldP spid="64" grpId="0"/>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784998B1-FC42-46E8-99AB-885265CFA18A}"/>
              </a:ext>
            </a:extLst>
          </p:cNvPr>
          <p:cNvPicPr>
            <a:picLocks noChangeAspect="1"/>
          </p:cNvPicPr>
          <p:nvPr/>
        </p:nvPicPr>
        <p:blipFill rotWithShape="1">
          <a:blip r:embed="rId3">
            <a:extLst>
              <a:ext uri="{28A0092B-C50C-407E-A947-70E740481C1C}">
                <a14:useLocalDpi xmlns:a14="http://schemas.microsoft.com/office/drawing/2010/main" val="0"/>
              </a:ext>
            </a:extLst>
          </a:blip>
          <a:srcRect l="3987" b="6234"/>
          <a:stretch/>
        </p:blipFill>
        <p:spPr>
          <a:xfrm rot="21432503">
            <a:off x="2408830" y="1084997"/>
            <a:ext cx="7765576" cy="4838132"/>
          </a:xfrm>
          <a:prstGeom prst="rect">
            <a:avLst/>
          </a:prstGeom>
          <a:solidFill>
            <a:srgbClr val="376092">
              <a:alpha val="50196"/>
            </a:srgbClr>
          </a:solidFill>
          <a:effectLst/>
        </p:spPr>
      </p:pic>
      <p:sp>
        <p:nvSpPr>
          <p:cNvPr id="40" name="Freeform 5">
            <a:extLst>
              <a:ext uri="{FF2B5EF4-FFF2-40B4-BE49-F238E27FC236}">
                <a16:creationId xmlns:a16="http://schemas.microsoft.com/office/drawing/2014/main" id="{A8CB24D8-C40E-4985-8394-03789354FB60}"/>
              </a:ext>
            </a:extLst>
          </p:cNvPr>
          <p:cNvSpPr/>
          <p:nvPr/>
        </p:nvSpPr>
        <p:spPr>
          <a:xfrm rot="21432503">
            <a:off x="2427593" y="1319277"/>
            <a:ext cx="7642174" cy="4469430"/>
          </a:xfrm>
          <a:custGeom>
            <a:avLst/>
            <a:gdLst>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84745 w 6718853"/>
              <a:gd name="connsiteY12" fmla="*/ 79513 h 3745064"/>
              <a:gd name="connsiteX13" fmla="*/ 1152940 w 6718853"/>
              <a:gd name="connsiteY13" fmla="*/ 119270 h 3745064"/>
              <a:gd name="connsiteX14" fmla="*/ 1065475 w 6718853"/>
              <a:gd name="connsiteY14" fmla="*/ 151075 h 3745064"/>
              <a:gd name="connsiteX15" fmla="*/ 1025719 w 6718853"/>
              <a:gd name="connsiteY15" fmla="*/ 198783 h 3745064"/>
              <a:gd name="connsiteX16" fmla="*/ 1009816 w 6718853"/>
              <a:gd name="connsiteY16" fmla="*/ 254442 h 3745064"/>
              <a:gd name="connsiteX17" fmla="*/ 985962 w 6718853"/>
              <a:gd name="connsiteY17" fmla="*/ 318052 h 3745064"/>
              <a:gd name="connsiteX18" fmla="*/ 954157 w 6718853"/>
              <a:gd name="connsiteY18" fmla="*/ 349857 h 3745064"/>
              <a:gd name="connsiteX19" fmla="*/ 914400 w 6718853"/>
              <a:gd name="connsiteY19" fmla="*/ 341906 h 3745064"/>
              <a:gd name="connsiteX20" fmla="*/ 890546 w 6718853"/>
              <a:gd name="connsiteY20" fmla="*/ 381663 h 3745064"/>
              <a:gd name="connsiteX21" fmla="*/ 890546 w 6718853"/>
              <a:gd name="connsiteY21" fmla="*/ 429371 h 3745064"/>
              <a:gd name="connsiteX22" fmla="*/ 866693 w 6718853"/>
              <a:gd name="connsiteY22" fmla="*/ 445273 h 3745064"/>
              <a:gd name="connsiteX23" fmla="*/ 826936 w 6718853"/>
              <a:gd name="connsiteY23" fmla="*/ 445273 h 3745064"/>
              <a:gd name="connsiteX24" fmla="*/ 842839 w 6718853"/>
              <a:gd name="connsiteY24" fmla="*/ 508884 h 3745064"/>
              <a:gd name="connsiteX25" fmla="*/ 834887 w 6718853"/>
              <a:gd name="connsiteY25" fmla="*/ 580445 h 3745064"/>
              <a:gd name="connsiteX26" fmla="*/ 834887 w 6718853"/>
              <a:gd name="connsiteY26" fmla="*/ 636104 h 3745064"/>
              <a:gd name="connsiteX27" fmla="*/ 874644 w 6718853"/>
              <a:gd name="connsiteY27" fmla="*/ 691764 h 3745064"/>
              <a:gd name="connsiteX28" fmla="*/ 962108 w 6718853"/>
              <a:gd name="connsiteY28" fmla="*/ 739471 h 3745064"/>
              <a:gd name="connsiteX29" fmla="*/ 1033670 w 6718853"/>
              <a:gd name="connsiteY29" fmla="*/ 755374 h 3745064"/>
              <a:gd name="connsiteX30" fmla="*/ 1105232 w 6718853"/>
              <a:gd name="connsiteY30" fmla="*/ 763325 h 3745064"/>
              <a:gd name="connsiteX31" fmla="*/ 1176793 w 6718853"/>
              <a:gd name="connsiteY31" fmla="*/ 803082 h 3745064"/>
              <a:gd name="connsiteX32" fmla="*/ 1256306 w 6718853"/>
              <a:gd name="connsiteY32" fmla="*/ 795131 h 3745064"/>
              <a:gd name="connsiteX33" fmla="*/ 1327868 w 6718853"/>
              <a:gd name="connsiteY33" fmla="*/ 763325 h 3745064"/>
              <a:gd name="connsiteX34" fmla="*/ 1407381 w 6718853"/>
              <a:gd name="connsiteY34" fmla="*/ 723569 h 3745064"/>
              <a:gd name="connsiteX35" fmla="*/ 1486894 w 6718853"/>
              <a:gd name="connsiteY35" fmla="*/ 707666 h 3745064"/>
              <a:gd name="connsiteX36" fmla="*/ 1590261 w 6718853"/>
              <a:gd name="connsiteY36" fmla="*/ 699715 h 3745064"/>
              <a:gd name="connsiteX37" fmla="*/ 1693628 w 6718853"/>
              <a:gd name="connsiteY37" fmla="*/ 723569 h 3745064"/>
              <a:gd name="connsiteX38" fmla="*/ 1781093 w 6718853"/>
              <a:gd name="connsiteY38" fmla="*/ 795131 h 3745064"/>
              <a:gd name="connsiteX39" fmla="*/ 1852654 w 6718853"/>
              <a:gd name="connsiteY39" fmla="*/ 850790 h 3745064"/>
              <a:gd name="connsiteX40" fmla="*/ 1876508 w 6718853"/>
              <a:gd name="connsiteY40" fmla="*/ 842838 h 3745064"/>
              <a:gd name="connsiteX41" fmla="*/ 1948070 w 6718853"/>
              <a:gd name="connsiteY41" fmla="*/ 866692 h 3745064"/>
              <a:gd name="connsiteX42" fmla="*/ 2011680 w 6718853"/>
              <a:gd name="connsiteY42" fmla="*/ 898497 h 3745064"/>
              <a:gd name="connsiteX43" fmla="*/ 2051437 w 6718853"/>
              <a:gd name="connsiteY43" fmla="*/ 906449 h 3745064"/>
              <a:gd name="connsiteX44" fmla="*/ 2107096 w 6718853"/>
              <a:gd name="connsiteY44" fmla="*/ 938254 h 3745064"/>
              <a:gd name="connsiteX45" fmla="*/ 2194560 w 6718853"/>
              <a:gd name="connsiteY45" fmla="*/ 930303 h 3745064"/>
              <a:gd name="connsiteX46" fmla="*/ 2226366 w 6718853"/>
              <a:gd name="connsiteY46" fmla="*/ 930303 h 3745064"/>
              <a:gd name="connsiteX47" fmla="*/ 2258171 w 6718853"/>
              <a:gd name="connsiteY47" fmla="*/ 930303 h 3745064"/>
              <a:gd name="connsiteX48" fmla="*/ 2329733 w 6718853"/>
              <a:gd name="connsiteY48" fmla="*/ 938254 h 3745064"/>
              <a:gd name="connsiteX49" fmla="*/ 2385392 w 6718853"/>
              <a:gd name="connsiteY49" fmla="*/ 946205 h 3745064"/>
              <a:gd name="connsiteX50" fmla="*/ 2385392 w 6718853"/>
              <a:gd name="connsiteY50" fmla="*/ 946205 h 3745064"/>
              <a:gd name="connsiteX51" fmla="*/ 2520564 w 6718853"/>
              <a:gd name="connsiteY51" fmla="*/ 890546 h 3745064"/>
              <a:gd name="connsiteX52" fmla="*/ 2584174 w 6718853"/>
              <a:gd name="connsiteY52" fmla="*/ 858741 h 3745064"/>
              <a:gd name="connsiteX53" fmla="*/ 2615980 w 6718853"/>
              <a:gd name="connsiteY53" fmla="*/ 811033 h 3745064"/>
              <a:gd name="connsiteX54" fmla="*/ 2623931 w 6718853"/>
              <a:gd name="connsiteY54" fmla="*/ 747423 h 3745064"/>
              <a:gd name="connsiteX55" fmla="*/ 2600077 w 6718853"/>
              <a:gd name="connsiteY55" fmla="*/ 723569 h 3745064"/>
              <a:gd name="connsiteX56" fmla="*/ 2568272 w 6718853"/>
              <a:gd name="connsiteY56" fmla="*/ 652007 h 3745064"/>
              <a:gd name="connsiteX57" fmla="*/ 2512613 w 6718853"/>
              <a:gd name="connsiteY57" fmla="*/ 604299 h 3745064"/>
              <a:gd name="connsiteX58" fmla="*/ 2449002 w 6718853"/>
              <a:gd name="connsiteY58" fmla="*/ 556591 h 3745064"/>
              <a:gd name="connsiteX59" fmla="*/ 2425148 w 6718853"/>
              <a:gd name="connsiteY59" fmla="*/ 524786 h 3745064"/>
              <a:gd name="connsiteX60" fmla="*/ 2941983 w 6718853"/>
              <a:gd name="connsiteY60" fmla="*/ 731520 h 3745064"/>
              <a:gd name="connsiteX61" fmla="*/ 3069204 w 6718853"/>
              <a:gd name="connsiteY61" fmla="*/ 755374 h 3745064"/>
              <a:gd name="connsiteX62" fmla="*/ 3260035 w 6718853"/>
              <a:gd name="connsiteY62" fmla="*/ 842838 h 3745064"/>
              <a:gd name="connsiteX63" fmla="*/ 3450866 w 6718853"/>
              <a:gd name="connsiteY63" fmla="*/ 970059 h 3745064"/>
              <a:gd name="connsiteX64" fmla="*/ 3538331 w 6718853"/>
              <a:gd name="connsiteY64" fmla="*/ 1025718 h 3745064"/>
              <a:gd name="connsiteX65" fmla="*/ 3593990 w 6718853"/>
              <a:gd name="connsiteY65" fmla="*/ 1001864 h 3745064"/>
              <a:gd name="connsiteX66" fmla="*/ 3609893 w 6718853"/>
              <a:gd name="connsiteY66" fmla="*/ 1001864 h 3745064"/>
              <a:gd name="connsiteX67" fmla="*/ 3633746 w 6718853"/>
              <a:gd name="connsiteY67" fmla="*/ 1025718 h 3745064"/>
              <a:gd name="connsiteX68" fmla="*/ 3649649 w 6718853"/>
              <a:gd name="connsiteY68" fmla="*/ 1033670 h 3745064"/>
              <a:gd name="connsiteX69" fmla="*/ 3681454 w 6718853"/>
              <a:gd name="connsiteY69" fmla="*/ 1025718 h 3745064"/>
              <a:gd name="connsiteX70" fmla="*/ 3713260 w 6718853"/>
              <a:gd name="connsiteY70" fmla="*/ 1041621 h 3745064"/>
              <a:gd name="connsiteX71" fmla="*/ 3729162 w 6718853"/>
              <a:gd name="connsiteY71" fmla="*/ 1073426 h 3745064"/>
              <a:gd name="connsiteX72" fmla="*/ 3705308 w 6718853"/>
              <a:gd name="connsiteY72" fmla="*/ 1081377 h 3745064"/>
              <a:gd name="connsiteX73" fmla="*/ 3673503 w 6718853"/>
              <a:gd name="connsiteY73" fmla="*/ 1081377 h 3745064"/>
              <a:gd name="connsiteX74" fmla="*/ 3673503 w 6718853"/>
              <a:gd name="connsiteY74" fmla="*/ 1081377 h 3745064"/>
              <a:gd name="connsiteX75" fmla="*/ 3641698 w 6718853"/>
              <a:gd name="connsiteY75" fmla="*/ 1144988 h 3745064"/>
              <a:gd name="connsiteX76" fmla="*/ 3641698 w 6718853"/>
              <a:gd name="connsiteY76" fmla="*/ 1144988 h 3745064"/>
              <a:gd name="connsiteX77" fmla="*/ 3633746 w 6718853"/>
              <a:gd name="connsiteY77" fmla="*/ 1224501 h 3745064"/>
              <a:gd name="connsiteX78" fmla="*/ 3625795 w 6718853"/>
              <a:gd name="connsiteY78" fmla="*/ 1280160 h 3745064"/>
              <a:gd name="connsiteX79" fmla="*/ 3586039 w 6718853"/>
              <a:gd name="connsiteY79" fmla="*/ 1304014 h 3745064"/>
              <a:gd name="connsiteX80" fmla="*/ 3562185 w 6718853"/>
              <a:gd name="connsiteY80" fmla="*/ 1304014 h 3745064"/>
              <a:gd name="connsiteX81" fmla="*/ 3562185 w 6718853"/>
              <a:gd name="connsiteY81" fmla="*/ 1351722 h 3745064"/>
              <a:gd name="connsiteX82" fmla="*/ 3562185 w 6718853"/>
              <a:gd name="connsiteY82" fmla="*/ 1351722 h 3745064"/>
              <a:gd name="connsiteX83" fmla="*/ 3578087 w 6718853"/>
              <a:gd name="connsiteY83" fmla="*/ 1463040 h 3745064"/>
              <a:gd name="connsiteX84" fmla="*/ 3578087 w 6718853"/>
              <a:gd name="connsiteY84" fmla="*/ 1550504 h 3745064"/>
              <a:gd name="connsiteX85" fmla="*/ 3617844 w 6718853"/>
              <a:gd name="connsiteY85" fmla="*/ 1606164 h 3745064"/>
              <a:gd name="connsiteX86" fmla="*/ 3689406 w 6718853"/>
              <a:gd name="connsiteY86" fmla="*/ 1590261 h 3745064"/>
              <a:gd name="connsiteX87" fmla="*/ 3745065 w 6718853"/>
              <a:gd name="connsiteY87" fmla="*/ 1630017 h 3745064"/>
              <a:gd name="connsiteX88" fmla="*/ 3800724 w 6718853"/>
              <a:gd name="connsiteY88" fmla="*/ 1685677 h 3745064"/>
              <a:gd name="connsiteX89" fmla="*/ 3832529 w 6718853"/>
              <a:gd name="connsiteY89" fmla="*/ 1701579 h 3745064"/>
              <a:gd name="connsiteX90" fmla="*/ 3919993 w 6718853"/>
              <a:gd name="connsiteY90" fmla="*/ 1741336 h 3745064"/>
              <a:gd name="connsiteX91" fmla="*/ 3959750 w 6718853"/>
              <a:gd name="connsiteY91" fmla="*/ 1741336 h 3745064"/>
              <a:gd name="connsiteX92" fmla="*/ 4055166 w 6718853"/>
              <a:gd name="connsiteY92" fmla="*/ 1749287 h 3745064"/>
              <a:gd name="connsiteX93" fmla="*/ 4134679 w 6718853"/>
              <a:gd name="connsiteY93" fmla="*/ 1709531 h 3745064"/>
              <a:gd name="connsiteX94" fmla="*/ 4238046 w 6718853"/>
              <a:gd name="connsiteY94" fmla="*/ 1701579 h 3745064"/>
              <a:gd name="connsiteX95" fmla="*/ 4309607 w 6718853"/>
              <a:gd name="connsiteY95" fmla="*/ 1693628 h 3745064"/>
              <a:gd name="connsiteX96" fmla="*/ 4325510 w 6718853"/>
              <a:gd name="connsiteY96" fmla="*/ 1614115 h 3745064"/>
              <a:gd name="connsiteX97" fmla="*/ 4301656 w 6718853"/>
              <a:gd name="connsiteY97" fmla="*/ 1558456 h 3745064"/>
              <a:gd name="connsiteX98" fmla="*/ 4261900 w 6718853"/>
              <a:gd name="connsiteY98" fmla="*/ 1478943 h 3745064"/>
              <a:gd name="connsiteX99" fmla="*/ 4261900 w 6718853"/>
              <a:gd name="connsiteY99" fmla="*/ 1383527 h 3745064"/>
              <a:gd name="connsiteX100" fmla="*/ 4261900 w 6718853"/>
              <a:gd name="connsiteY100" fmla="*/ 1335819 h 3745064"/>
              <a:gd name="connsiteX101" fmla="*/ 4261900 w 6718853"/>
              <a:gd name="connsiteY101" fmla="*/ 1304014 h 3745064"/>
              <a:gd name="connsiteX102" fmla="*/ 4261900 w 6718853"/>
              <a:gd name="connsiteY102" fmla="*/ 1304014 h 3745064"/>
              <a:gd name="connsiteX103" fmla="*/ 4198289 w 6718853"/>
              <a:gd name="connsiteY103" fmla="*/ 1264257 h 3745064"/>
              <a:gd name="connsiteX104" fmla="*/ 4198289 w 6718853"/>
              <a:gd name="connsiteY104" fmla="*/ 1264257 h 3745064"/>
              <a:gd name="connsiteX105" fmla="*/ 4190338 w 6718853"/>
              <a:gd name="connsiteY105" fmla="*/ 1192696 h 3745064"/>
              <a:gd name="connsiteX106" fmla="*/ 4190338 w 6718853"/>
              <a:gd name="connsiteY106" fmla="*/ 1121134 h 3745064"/>
              <a:gd name="connsiteX107" fmla="*/ 4357315 w 6718853"/>
              <a:gd name="connsiteY107" fmla="*/ 962108 h 3745064"/>
              <a:gd name="connsiteX108" fmla="*/ 4476585 w 6718853"/>
              <a:gd name="connsiteY108" fmla="*/ 954157 h 3745064"/>
              <a:gd name="connsiteX109" fmla="*/ 4619708 w 6718853"/>
              <a:gd name="connsiteY109" fmla="*/ 803082 h 3745064"/>
              <a:gd name="connsiteX110" fmla="*/ 4715124 w 6718853"/>
              <a:gd name="connsiteY110" fmla="*/ 787179 h 3745064"/>
              <a:gd name="connsiteX111" fmla="*/ 4715124 w 6718853"/>
              <a:gd name="connsiteY111" fmla="*/ 739471 h 3745064"/>
              <a:gd name="connsiteX112" fmla="*/ 4810540 w 6718853"/>
              <a:gd name="connsiteY112" fmla="*/ 556591 h 3745064"/>
              <a:gd name="connsiteX113" fmla="*/ 4921858 w 6718853"/>
              <a:gd name="connsiteY113" fmla="*/ 548640 h 3745064"/>
              <a:gd name="connsiteX114" fmla="*/ 5088835 w 6718853"/>
              <a:gd name="connsiteY114" fmla="*/ 620202 h 3745064"/>
              <a:gd name="connsiteX115" fmla="*/ 5311472 w 6718853"/>
              <a:gd name="connsiteY115" fmla="*/ 834887 h 3745064"/>
              <a:gd name="connsiteX116" fmla="*/ 5486400 w 6718853"/>
              <a:gd name="connsiteY116" fmla="*/ 985962 h 3745064"/>
              <a:gd name="connsiteX117" fmla="*/ 5685183 w 6718853"/>
              <a:gd name="connsiteY117" fmla="*/ 1121134 h 3745064"/>
              <a:gd name="connsiteX118" fmla="*/ 5971430 w 6718853"/>
              <a:gd name="connsiteY118" fmla="*/ 1232452 h 3745064"/>
              <a:gd name="connsiteX119" fmla="*/ 6154310 w 6718853"/>
              <a:gd name="connsiteY119" fmla="*/ 1423284 h 3745064"/>
              <a:gd name="connsiteX120" fmla="*/ 6512119 w 6718853"/>
              <a:gd name="connsiteY120" fmla="*/ 1439186 h 3745064"/>
              <a:gd name="connsiteX121" fmla="*/ 6607534 w 6718853"/>
              <a:gd name="connsiteY121" fmla="*/ 1518699 h 3745064"/>
              <a:gd name="connsiteX122" fmla="*/ 6702950 w 6718853"/>
              <a:gd name="connsiteY122" fmla="*/ 1566407 h 3745064"/>
              <a:gd name="connsiteX123" fmla="*/ 6718853 w 6718853"/>
              <a:gd name="connsiteY123" fmla="*/ 2528515 h 3745064"/>
              <a:gd name="connsiteX124" fmla="*/ 6512119 w 6718853"/>
              <a:gd name="connsiteY124" fmla="*/ 2798859 h 3745064"/>
              <a:gd name="connsiteX125" fmla="*/ 6408752 w 6718853"/>
              <a:gd name="connsiteY125" fmla="*/ 2918129 h 3745064"/>
              <a:gd name="connsiteX126" fmla="*/ 6281531 w 6718853"/>
              <a:gd name="connsiteY126" fmla="*/ 3196424 h 3745064"/>
              <a:gd name="connsiteX127" fmla="*/ 6202018 w 6718853"/>
              <a:gd name="connsiteY127" fmla="*/ 3331597 h 3745064"/>
              <a:gd name="connsiteX128" fmla="*/ 6154310 w 6718853"/>
              <a:gd name="connsiteY128" fmla="*/ 3450866 h 3745064"/>
              <a:gd name="connsiteX129" fmla="*/ 6074797 w 6718853"/>
              <a:gd name="connsiteY129" fmla="*/ 3490623 h 3745064"/>
              <a:gd name="connsiteX130" fmla="*/ 5995284 w 6718853"/>
              <a:gd name="connsiteY130" fmla="*/ 3490623 h 3745064"/>
              <a:gd name="connsiteX131" fmla="*/ 5907820 w 6718853"/>
              <a:gd name="connsiteY131" fmla="*/ 3490623 h 3745064"/>
              <a:gd name="connsiteX132" fmla="*/ 5796501 w 6718853"/>
              <a:gd name="connsiteY132" fmla="*/ 3546282 h 3745064"/>
              <a:gd name="connsiteX133" fmla="*/ 5724940 w 6718853"/>
              <a:gd name="connsiteY133" fmla="*/ 3562184 h 3745064"/>
              <a:gd name="connsiteX134" fmla="*/ 5669280 w 6718853"/>
              <a:gd name="connsiteY134" fmla="*/ 3593990 h 3745064"/>
              <a:gd name="connsiteX135" fmla="*/ 5613621 w 6718853"/>
              <a:gd name="connsiteY135" fmla="*/ 3593990 h 3745064"/>
              <a:gd name="connsiteX136" fmla="*/ 5581816 w 6718853"/>
              <a:gd name="connsiteY136" fmla="*/ 3609892 h 3745064"/>
              <a:gd name="connsiteX137" fmla="*/ 5494352 w 6718853"/>
              <a:gd name="connsiteY137" fmla="*/ 3593990 h 3745064"/>
              <a:gd name="connsiteX138" fmla="*/ 5430741 w 6718853"/>
              <a:gd name="connsiteY138" fmla="*/ 3593990 h 3745064"/>
              <a:gd name="connsiteX139" fmla="*/ 5231959 w 6718853"/>
              <a:gd name="connsiteY139" fmla="*/ 3601941 h 3745064"/>
              <a:gd name="connsiteX140" fmla="*/ 5136543 w 6718853"/>
              <a:gd name="connsiteY140" fmla="*/ 3601941 h 3745064"/>
              <a:gd name="connsiteX141" fmla="*/ 5033176 w 6718853"/>
              <a:gd name="connsiteY141" fmla="*/ 3601941 h 3745064"/>
              <a:gd name="connsiteX142" fmla="*/ 4961614 w 6718853"/>
              <a:gd name="connsiteY142" fmla="*/ 3593990 h 3745064"/>
              <a:gd name="connsiteX143" fmla="*/ 4929809 w 6718853"/>
              <a:gd name="connsiteY143" fmla="*/ 3538331 h 3745064"/>
              <a:gd name="connsiteX144" fmla="*/ 4913906 w 6718853"/>
              <a:gd name="connsiteY144" fmla="*/ 3474720 h 3745064"/>
              <a:gd name="connsiteX145" fmla="*/ 4905955 w 6718853"/>
              <a:gd name="connsiteY145" fmla="*/ 3427012 h 3745064"/>
              <a:gd name="connsiteX146" fmla="*/ 4874150 w 6718853"/>
              <a:gd name="connsiteY146" fmla="*/ 3419061 h 3745064"/>
              <a:gd name="connsiteX147" fmla="*/ 4842345 w 6718853"/>
              <a:gd name="connsiteY147" fmla="*/ 3379304 h 3745064"/>
              <a:gd name="connsiteX148" fmla="*/ 4802588 w 6718853"/>
              <a:gd name="connsiteY148" fmla="*/ 3379304 h 3745064"/>
              <a:gd name="connsiteX149" fmla="*/ 4794637 w 6718853"/>
              <a:gd name="connsiteY149" fmla="*/ 3427012 h 3745064"/>
              <a:gd name="connsiteX150" fmla="*/ 4778734 w 6718853"/>
              <a:gd name="connsiteY150" fmla="*/ 3442915 h 3745064"/>
              <a:gd name="connsiteX151" fmla="*/ 4754880 w 6718853"/>
              <a:gd name="connsiteY151" fmla="*/ 3466769 h 3745064"/>
              <a:gd name="connsiteX152" fmla="*/ 4699221 w 6718853"/>
              <a:gd name="connsiteY152" fmla="*/ 3466769 h 3745064"/>
              <a:gd name="connsiteX153" fmla="*/ 4635611 w 6718853"/>
              <a:gd name="connsiteY153" fmla="*/ 3498574 h 3745064"/>
              <a:gd name="connsiteX154" fmla="*/ 4595854 w 6718853"/>
              <a:gd name="connsiteY154" fmla="*/ 3498574 h 3745064"/>
              <a:gd name="connsiteX155" fmla="*/ 4556098 w 6718853"/>
              <a:gd name="connsiteY155" fmla="*/ 3490623 h 3745064"/>
              <a:gd name="connsiteX156" fmla="*/ 4524293 w 6718853"/>
              <a:gd name="connsiteY156" fmla="*/ 3490623 h 3745064"/>
              <a:gd name="connsiteX157" fmla="*/ 4484536 w 6718853"/>
              <a:gd name="connsiteY157" fmla="*/ 3490623 h 3745064"/>
              <a:gd name="connsiteX158" fmla="*/ 4444780 w 6718853"/>
              <a:gd name="connsiteY158" fmla="*/ 3490623 h 3745064"/>
              <a:gd name="connsiteX159" fmla="*/ 4420926 w 6718853"/>
              <a:gd name="connsiteY159" fmla="*/ 3490623 h 3745064"/>
              <a:gd name="connsiteX160" fmla="*/ 4389120 w 6718853"/>
              <a:gd name="connsiteY160" fmla="*/ 3490623 h 3745064"/>
              <a:gd name="connsiteX161" fmla="*/ 4389120 w 6718853"/>
              <a:gd name="connsiteY161" fmla="*/ 3490623 h 3745064"/>
              <a:gd name="connsiteX162" fmla="*/ 4341413 w 6718853"/>
              <a:gd name="connsiteY162" fmla="*/ 3458817 h 3745064"/>
              <a:gd name="connsiteX163" fmla="*/ 4222143 w 6718853"/>
              <a:gd name="connsiteY163" fmla="*/ 3411110 h 3745064"/>
              <a:gd name="connsiteX164" fmla="*/ 4198289 w 6718853"/>
              <a:gd name="connsiteY164" fmla="*/ 3387256 h 3745064"/>
              <a:gd name="connsiteX165" fmla="*/ 4134679 w 6718853"/>
              <a:gd name="connsiteY165" fmla="*/ 3323645 h 3745064"/>
              <a:gd name="connsiteX166" fmla="*/ 4071068 w 6718853"/>
              <a:gd name="connsiteY166" fmla="*/ 3331597 h 3745064"/>
              <a:gd name="connsiteX167" fmla="*/ 4031312 w 6718853"/>
              <a:gd name="connsiteY167" fmla="*/ 3339548 h 3745064"/>
              <a:gd name="connsiteX168" fmla="*/ 3999506 w 6718853"/>
              <a:gd name="connsiteY168" fmla="*/ 3283889 h 3745064"/>
              <a:gd name="connsiteX169" fmla="*/ 3943847 w 6718853"/>
              <a:gd name="connsiteY169" fmla="*/ 3196424 h 3745064"/>
              <a:gd name="connsiteX170" fmla="*/ 3904091 w 6718853"/>
              <a:gd name="connsiteY170" fmla="*/ 3140765 h 3745064"/>
              <a:gd name="connsiteX171" fmla="*/ 3904091 w 6718853"/>
              <a:gd name="connsiteY171" fmla="*/ 3140765 h 3745064"/>
              <a:gd name="connsiteX172" fmla="*/ 3872286 w 6718853"/>
              <a:gd name="connsiteY172" fmla="*/ 3037398 h 3745064"/>
              <a:gd name="connsiteX173" fmla="*/ 3832529 w 6718853"/>
              <a:gd name="connsiteY173" fmla="*/ 3021496 h 3745064"/>
              <a:gd name="connsiteX174" fmla="*/ 3808675 w 6718853"/>
              <a:gd name="connsiteY174" fmla="*/ 2981739 h 3745064"/>
              <a:gd name="connsiteX175" fmla="*/ 3784821 w 6718853"/>
              <a:gd name="connsiteY175" fmla="*/ 2957885 h 3745064"/>
              <a:gd name="connsiteX176" fmla="*/ 3753016 w 6718853"/>
              <a:gd name="connsiteY176" fmla="*/ 2965837 h 3745064"/>
              <a:gd name="connsiteX177" fmla="*/ 3753016 w 6718853"/>
              <a:gd name="connsiteY177" fmla="*/ 2965837 h 3745064"/>
              <a:gd name="connsiteX178" fmla="*/ 3617844 w 6718853"/>
              <a:gd name="connsiteY178" fmla="*/ 2965837 h 3745064"/>
              <a:gd name="connsiteX179" fmla="*/ 3570136 w 6718853"/>
              <a:gd name="connsiteY179" fmla="*/ 2965837 h 3745064"/>
              <a:gd name="connsiteX180" fmla="*/ 3570136 w 6718853"/>
              <a:gd name="connsiteY180" fmla="*/ 2981739 h 3745064"/>
              <a:gd name="connsiteX181" fmla="*/ 3554233 w 6718853"/>
              <a:gd name="connsiteY181" fmla="*/ 3021496 h 3745064"/>
              <a:gd name="connsiteX182" fmla="*/ 3538331 w 6718853"/>
              <a:gd name="connsiteY182" fmla="*/ 3045350 h 3745064"/>
              <a:gd name="connsiteX183" fmla="*/ 3538331 w 6718853"/>
              <a:gd name="connsiteY183" fmla="*/ 3045350 h 3745064"/>
              <a:gd name="connsiteX184" fmla="*/ 3482672 w 6718853"/>
              <a:gd name="connsiteY184" fmla="*/ 3061252 h 3745064"/>
              <a:gd name="connsiteX185" fmla="*/ 3442915 w 6718853"/>
              <a:gd name="connsiteY185" fmla="*/ 3085106 h 3745064"/>
              <a:gd name="connsiteX186" fmla="*/ 3140766 w 6718853"/>
              <a:gd name="connsiteY186" fmla="*/ 2957885 h 3745064"/>
              <a:gd name="connsiteX187" fmla="*/ 2830665 w 6718853"/>
              <a:gd name="connsiteY187" fmla="*/ 2727297 h 3745064"/>
              <a:gd name="connsiteX188" fmla="*/ 2695493 w 6718853"/>
              <a:gd name="connsiteY188" fmla="*/ 2600077 h 3745064"/>
              <a:gd name="connsiteX189" fmla="*/ 2608028 w 6718853"/>
              <a:gd name="connsiteY189" fmla="*/ 2496710 h 3745064"/>
              <a:gd name="connsiteX190" fmla="*/ 2584174 w 6718853"/>
              <a:gd name="connsiteY190" fmla="*/ 2472856 h 3745064"/>
              <a:gd name="connsiteX191" fmla="*/ 2425148 w 6718853"/>
              <a:gd name="connsiteY191" fmla="*/ 2377440 h 3745064"/>
              <a:gd name="connsiteX192" fmla="*/ 2282025 w 6718853"/>
              <a:gd name="connsiteY192" fmla="*/ 2353586 h 3745064"/>
              <a:gd name="connsiteX193" fmla="*/ 2186609 w 6718853"/>
              <a:gd name="connsiteY193" fmla="*/ 2345635 h 3745064"/>
              <a:gd name="connsiteX194" fmla="*/ 2019632 w 6718853"/>
              <a:gd name="connsiteY194" fmla="*/ 2282024 h 3745064"/>
              <a:gd name="connsiteX195" fmla="*/ 1876508 w 6718853"/>
              <a:gd name="connsiteY195" fmla="*/ 2305878 h 3745064"/>
              <a:gd name="connsiteX196" fmla="*/ 1645920 w 6718853"/>
              <a:gd name="connsiteY196" fmla="*/ 2536466 h 3745064"/>
              <a:gd name="connsiteX197" fmla="*/ 1598213 w 6718853"/>
              <a:gd name="connsiteY197" fmla="*/ 2639833 h 3745064"/>
              <a:gd name="connsiteX198" fmla="*/ 1558456 w 6718853"/>
              <a:gd name="connsiteY198" fmla="*/ 2703444 h 3745064"/>
              <a:gd name="connsiteX199" fmla="*/ 1359673 w 6718853"/>
              <a:gd name="connsiteY199" fmla="*/ 2679590 h 3745064"/>
              <a:gd name="connsiteX200" fmla="*/ 1208599 w 6718853"/>
              <a:gd name="connsiteY200" fmla="*/ 2735249 h 3745064"/>
              <a:gd name="connsiteX201" fmla="*/ 1105232 w 6718853"/>
              <a:gd name="connsiteY201" fmla="*/ 2743200 h 3745064"/>
              <a:gd name="connsiteX202" fmla="*/ 1089329 w 6718853"/>
              <a:gd name="connsiteY202" fmla="*/ 2790908 h 3745064"/>
              <a:gd name="connsiteX203" fmla="*/ 1089329 w 6718853"/>
              <a:gd name="connsiteY203" fmla="*/ 2822713 h 3745064"/>
              <a:gd name="connsiteX204" fmla="*/ 1081378 w 6718853"/>
              <a:gd name="connsiteY204" fmla="*/ 2886324 h 3745064"/>
              <a:gd name="connsiteX205" fmla="*/ 1105232 w 6718853"/>
              <a:gd name="connsiteY205" fmla="*/ 2965837 h 3745064"/>
              <a:gd name="connsiteX206" fmla="*/ 1144988 w 6718853"/>
              <a:gd name="connsiteY206" fmla="*/ 3045350 h 3745064"/>
              <a:gd name="connsiteX207" fmla="*/ 1184745 w 6718853"/>
              <a:gd name="connsiteY207" fmla="*/ 3124863 h 3745064"/>
              <a:gd name="connsiteX208" fmla="*/ 1184745 w 6718853"/>
              <a:gd name="connsiteY208" fmla="*/ 3124863 h 3745064"/>
              <a:gd name="connsiteX209" fmla="*/ 1208599 w 6718853"/>
              <a:gd name="connsiteY209" fmla="*/ 3196424 h 3745064"/>
              <a:gd name="connsiteX210" fmla="*/ 1216550 w 6718853"/>
              <a:gd name="connsiteY210" fmla="*/ 3275937 h 3745064"/>
              <a:gd name="connsiteX211" fmla="*/ 1240404 w 6718853"/>
              <a:gd name="connsiteY211" fmla="*/ 3323645 h 3745064"/>
              <a:gd name="connsiteX212" fmla="*/ 1248355 w 6718853"/>
              <a:gd name="connsiteY212" fmla="*/ 3387256 h 3745064"/>
              <a:gd name="connsiteX213" fmla="*/ 1288112 w 6718853"/>
              <a:gd name="connsiteY213" fmla="*/ 3466769 h 3745064"/>
              <a:gd name="connsiteX214" fmla="*/ 1296063 w 6718853"/>
              <a:gd name="connsiteY214" fmla="*/ 3514477 h 3745064"/>
              <a:gd name="connsiteX215" fmla="*/ 1343771 w 6718853"/>
              <a:gd name="connsiteY215" fmla="*/ 3578087 h 3745064"/>
              <a:gd name="connsiteX216" fmla="*/ 1367625 w 6718853"/>
              <a:gd name="connsiteY216" fmla="*/ 3641697 h 3745064"/>
              <a:gd name="connsiteX217" fmla="*/ 1399430 w 6718853"/>
              <a:gd name="connsiteY217" fmla="*/ 3721211 h 3745064"/>
              <a:gd name="connsiteX218" fmla="*/ 1399430 w 6718853"/>
              <a:gd name="connsiteY218" fmla="*/ 3737113 h 3745064"/>
              <a:gd name="connsiteX219" fmla="*/ 1248355 w 6718853"/>
              <a:gd name="connsiteY219" fmla="*/ 3745064 h 3745064"/>
              <a:gd name="connsiteX220" fmla="*/ 1152940 w 6718853"/>
              <a:gd name="connsiteY220" fmla="*/ 3745064 h 3745064"/>
              <a:gd name="connsiteX221" fmla="*/ 1041621 w 6718853"/>
              <a:gd name="connsiteY221" fmla="*/ 3721211 h 3745064"/>
              <a:gd name="connsiteX222" fmla="*/ 922352 w 6718853"/>
              <a:gd name="connsiteY222" fmla="*/ 3689405 h 3745064"/>
              <a:gd name="connsiteX223" fmla="*/ 818985 w 6718853"/>
              <a:gd name="connsiteY223" fmla="*/ 3578087 h 3745064"/>
              <a:gd name="connsiteX224" fmla="*/ 731520 w 6718853"/>
              <a:gd name="connsiteY224" fmla="*/ 3458817 h 3745064"/>
              <a:gd name="connsiteX225" fmla="*/ 691764 w 6718853"/>
              <a:gd name="connsiteY225" fmla="*/ 3323645 h 3745064"/>
              <a:gd name="connsiteX226" fmla="*/ 667910 w 6718853"/>
              <a:gd name="connsiteY226" fmla="*/ 3196424 h 3745064"/>
              <a:gd name="connsiteX227" fmla="*/ 620202 w 6718853"/>
              <a:gd name="connsiteY227" fmla="*/ 3077155 h 3745064"/>
              <a:gd name="connsiteX228" fmla="*/ 604300 w 6718853"/>
              <a:gd name="connsiteY228" fmla="*/ 3005593 h 3745064"/>
              <a:gd name="connsiteX229" fmla="*/ 469127 w 6718853"/>
              <a:gd name="connsiteY229" fmla="*/ 2918129 h 3745064"/>
              <a:gd name="connsiteX230" fmla="*/ 349858 w 6718853"/>
              <a:gd name="connsiteY230" fmla="*/ 2886324 h 3745064"/>
              <a:gd name="connsiteX231" fmla="*/ 302150 w 6718853"/>
              <a:gd name="connsiteY231" fmla="*/ 2798859 h 3745064"/>
              <a:gd name="connsiteX232" fmla="*/ 230588 w 6718853"/>
              <a:gd name="connsiteY232" fmla="*/ 2775005 h 3745064"/>
              <a:gd name="connsiteX233" fmla="*/ 190832 w 6718853"/>
              <a:gd name="connsiteY233" fmla="*/ 2695492 h 3745064"/>
              <a:gd name="connsiteX234" fmla="*/ 111319 w 6718853"/>
              <a:gd name="connsiteY234" fmla="*/ 2671638 h 3745064"/>
              <a:gd name="connsiteX235" fmla="*/ 79513 w 6718853"/>
              <a:gd name="connsiteY235" fmla="*/ 2560320 h 3745064"/>
              <a:gd name="connsiteX236" fmla="*/ 71562 w 6718853"/>
              <a:gd name="connsiteY236" fmla="*/ 2401294 h 3745064"/>
              <a:gd name="connsiteX237" fmla="*/ 0 w 6718853"/>
              <a:gd name="connsiteY237" fmla="*/ 2242268 h 3745064"/>
              <a:gd name="connsiteX238" fmla="*/ 0 w 6718853"/>
              <a:gd name="connsiteY238" fmla="*/ 2202511 h 3745064"/>
              <a:gd name="connsiteX239" fmla="*/ 87465 w 6718853"/>
              <a:gd name="connsiteY239" fmla="*/ 2202511 h 3745064"/>
              <a:gd name="connsiteX240" fmla="*/ 127221 w 6718853"/>
              <a:gd name="connsiteY240" fmla="*/ 2250219 h 3745064"/>
              <a:gd name="connsiteX241" fmla="*/ 127221 w 6718853"/>
              <a:gd name="connsiteY241" fmla="*/ 2282024 h 3745064"/>
              <a:gd name="connsiteX242" fmla="*/ 127221 w 6718853"/>
              <a:gd name="connsiteY242" fmla="*/ 2297927 h 3745064"/>
              <a:gd name="connsiteX243" fmla="*/ 63611 w 6718853"/>
              <a:gd name="connsiteY243" fmla="*/ 2194560 h 3745064"/>
              <a:gd name="connsiteX244" fmla="*/ 63611 w 6718853"/>
              <a:gd name="connsiteY244" fmla="*/ 2194560 h 3745064"/>
              <a:gd name="connsiteX245" fmla="*/ 111319 w 6718853"/>
              <a:gd name="connsiteY245" fmla="*/ 2282024 h 3745064"/>
              <a:gd name="connsiteX246" fmla="*/ 166978 w 6718853"/>
              <a:gd name="connsiteY246" fmla="*/ 2329732 h 3745064"/>
              <a:gd name="connsiteX247" fmla="*/ 230588 w 6718853"/>
              <a:gd name="connsiteY247" fmla="*/ 2321781 h 3745064"/>
              <a:gd name="connsiteX248" fmla="*/ 310101 w 6718853"/>
              <a:gd name="connsiteY248" fmla="*/ 2353586 h 3745064"/>
              <a:gd name="connsiteX249" fmla="*/ 389614 w 6718853"/>
              <a:gd name="connsiteY249" fmla="*/ 2401294 h 3745064"/>
              <a:gd name="connsiteX250" fmla="*/ 437322 w 6718853"/>
              <a:gd name="connsiteY250" fmla="*/ 2425148 h 3745064"/>
              <a:gd name="connsiteX251" fmla="*/ 477079 w 6718853"/>
              <a:gd name="connsiteY251" fmla="*/ 2456953 h 3745064"/>
              <a:gd name="connsiteX252" fmla="*/ 524786 w 6718853"/>
              <a:gd name="connsiteY252" fmla="*/ 2488758 h 3745064"/>
              <a:gd name="connsiteX253" fmla="*/ 524786 w 6718853"/>
              <a:gd name="connsiteY253" fmla="*/ 2488758 h 3745064"/>
              <a:gd name="connsiteX254" fmla="*/ 604300 w 6718853"/>
              <a:gd name="connsiteY254" fmla="*/ 2536466 h 3745064"/>
              <a:gd name="connsiteX255" fmla="*/ 675861 w 6718853"/>
              <a:gd name="connsiteY255" fmla="*/ 2544417 h 3745064"/>
              <a:gd name="connsiteX256" fmla="*/ 763326 w 6718853"/>
              <a:gd name="connsiteY256" fmla="*/ 2512612 h 3745064"/>
              <a:gd name="connsiteX257" fmla="*/ 842839 w 6718853"/>
              <a:gd name="connsiteY257" fmla="*/ 2496710 h 3745064"/>
              <a:gd name="connsiteX258" fmla="*/ 866693 w 6718853"/>
              <a:gd name="connsiteY258" fmla="*/ 2480807 h 3745064"/>
              <a:gd name="connsiteX259" fmla="*/ 866693 w 6718853"/>
              <a:gd name="connsiteY259" fmla="*/ 2480807 h 3745064"/>
              <a:gd name="connsiteX260" fmla="*/ 954157 w 6718853"/>
              <a:gd name="connsiteY260" fmla="*/ 2472856 h 3745064"/>
              <a:gd name="connsiteX261" fmla="*/ 954157 w 6718853"/>
              <a:gd name="connsiteY261" fmla="*/ 2472856 h 3745064"/>
              <a:gd name="connsiteX262" fmla="*/ 1041621 w 6718853"/>
              <a:gd name="connsiteY262" fmla="*/ 2496710 h 3745064"/>
              <a:gd name="connsiteX263" fmla="*/ 1097280 w 6718853"/>
              <a:gd name="connsiteY263" fmla="*/ 2536466 h 3745064"/>
              <a:gd name="connsiteX264" fmla="*/ 1129086 w 6718853"/>
              <a:gd name="connsiteY264" fmla="*/ 2576223 h 3745064"/>
              <a:gd name="connsiteX265" fmla="*/ 1129086 w 6718853"/>
              <a:gd name="connsiteY265" fmla="*/ 2576223 h 3745064"/>
              <a:gd name="connsiteX266" fmla="*/ 1216550 w 6718853"/>
              <a:gd name="connsiteY266" fmla="*/ 2576223 h 3745064"/>
              <a:gd name="connsiteX267" fmla="*/ 1224501 w 6718853"/>
              <a:gd name="connsiteY267" fmla="*/ 2600077 h 3745064"/>
              <a:gd name="connsiteX268" fmla="*/ 1327868 w 6718853"/>
              <a:gd name="connsiteY268" fmla="*/ 2600077 h 3745064"/>
              <a:gd name="connsiteX269" fmla="*/ 1399430 w 6718853"/>
              <a:gd name="connsiteY269" fmla="*/ 2536466 h 3745064"/>
              <a:gd name="connsiteX270" fmla="*/ 1478943 w 6718853"/>
              <a:gd name="connsiteY270" fmla="*/ 2456953 h 3745064"/>
              <a:gd name="connsiteX271" fmla="*/ 1550505 w 6718853"/>
              <a:gd name="connsiteY271" fmla="*/ 2289976 h 3745064"/>
              <a:gd name="connsiteX272" fmla="*/ 1598213 w 6718853"/>
              <a:gd name="connsiteY272" fmla="*/ 2202511 h 3745064"/>
              <a:gd name="connsiteX273" fmla="*/ 1669774 w 6718853"/>
              <a:gd name="connsiteY273" fmla="*/ 2154804 h 3745064"/>
              <a:gd name="connsiteX274" fmla="*/ 1661823 w 6718853"/>
              <a:gd name="connsiteY274" fmla="*/ 2051437 h 3745064"/>
              <a:gd name="connsiteX275" fmla="*/ 1701580 w 6718853"/>
              <a:gd name="connsiteY275" fmla="*/ 2051437 h 3745064"/>
              <a:gd name="connsiteX276" fmla="*/ 1693628 w 6718853"/>
              <a:gd name="connsiteY276" fmla="*/ 1995777 h 3745064"/>
              <a:gd name="connsiteX277" fmla="*/ 1709531 w 6718853"/>
              <a:gd name="connsiteY277" fmla="*/ 1908313 h 3745064"/>
              <a:gd name="connsiteX278" fmla="*/ 1709531 w 6718853"/>
              <a:gd name="connsiteY278" fmla="*/ 1844703 h 3745064"/>
              <a:gd name="connsiteX279" fmla="*/ 1709531 w 6718853"/>
              <a:gd name="connsiteY279" fmla="*/ 1820849 h 3745064"/>
              <a:gd name="connsiteX280" fmla="*/ 1725433 w 6718853"/>
              <a:gd name="connsiteY280" fmla="*/ 1757238 h 3745064"/>
              <a:gd name="connsiteX281" fmla="*/ 1717482 w 6718853"/>
              <a:gd name="connsiteY281" fmla="*/ 1725433 h 3745064"/>
              <a:gd name="connsiteX282" fmla="*/ 1781093 w 6718853"/>
              <a:gd name="connsiteY282" fmla="*/ 1709531 h 3745064"/>
              <a:gd name="connsiteX283" fmla="*/ 1765190 w 6718853"/>
              <a:gd name="connsiteY283" fmla="*/ 1661823 h 3745064"/>
              <a:gd name="connsiteX284" fmla="*/ 1733385 w 6718853"/>
              <a:gd name="connsiteY284" fmla="*/ 1637969 h 3745064"/>
              <a:gd name="connsiteX285" fmla="*/ 1653872 w 6718853"/>
              <a:gd name="connsiteY285" fmla="*/ 1677725 h 3745064"/>
              <a:gd name="connsiteX286" fmla="*/ 1590261 w 6718853"/>
              <a:gd name="connsiteY286" fmla="*/ 1653871 h 3745064"/>
              <a:gd name="connsiteX287" fmla="*/ 1590261 w 6718853"/>
              <a:gd name="connsiteY287" fmla="*/ 1653871 h 3745064"/>
              <a:gd name="connsiteX288" fmla="*/ 1502797 w 6718853"/>
              <a:gd name="connsiteY288" fmla="*/ 1630017 h 3745064"/>
              <a:gd name="connsiteX289" fmla="*/ 1478943 w 6718853"/>
              <a:gd name="connsiteY289" fmla="*/ 1677725 h 3745064"/>
              <a:gd name="connsiteX290" fmla="*/ 1431235 w 6718853"/>
              <a:gd name="connsiteY290" fmla="*/ 1709531 h 3745064"/>
              <a:gd name="connsiteX291" fmla="*/ 1351722 w 6718853"/>
              <a:gd name="connsiteY291" fmla="*/ 1717482 h 3745064"/>
              <a:gd name="connsiteX292" fmla="*/ 1288112 w 6718853"/>
              <a:gd name="connsiteY292" fmla="*/ 1733384 h 3745064"/>
              <a:gd name="connsiteX293" fmla="*/ 1232453 w 6718853"/>
              <a:gd name="connsiteY293" fmla="*/ 1701579 h 3745064"/>
              <a:gd name="connsiteX294" fmla="*/ 1232453 w 6718853"/>
              <a:gd name="connsiteY294" fmla="*/ 1701579 h 3745064"/>
              <a:gd name="connsiteX295" fmla="*/ 1137037 w 6718853"/>
              <a:gd name="connsiteY295" fmla="*/ 1598212 h 3745064"/>
              <a:gd name="connsiteX296" fmla="*/ 1081378 w 6718853"/>
              <a:gd name="connsiteY296" fmla="*/ 1566407 h 3745064"/>
              <a:gd name="connsiteX297" fmla="*/ 1025719 w 6718853"/>
              <a:gd name="connsiteY297" fmla="*/ 1534602 h 3745064"/>
              <a:gd name="connsiteX298" fmla="*/ 1009816 w 6718853"/>
              <a:gd name="connsiteY298" fmla="*/ 1534602 h 3745064"/>
              <a:gd name="connsiteX299" fmla="*/ 1009816 w 6718853"/>
              <a:gd name="connsiteY299" fmla="*/ 1534602 h 3745064"/>
              <a:gd name="connsiteX300" fmla="*/ 962108 w 6718853"/>
              <a:gd name="connsiteY300" fmla="*/ 1598212 h 3745064"/>
              <a:gd name="connsiteX301" fmla="*/ 962108 w 6718853"/>
              <a:gd name="connsiteY301" fmla="*/ 1637969 h 3745064"/>
              <a:gd name="connsiteX302" fmla="*/ 922352 w 6718853"/>
              <a:gd name="connsiteY302" fmla="*/ 1653871 h 3745064"/>
              <a:gd name="connsiteX303" fmla="*/ 850790 w 6718853"/>
              <a:gd name="connsiteY303" fmla="*/ 1653871 h 3745064"/>
              <a:gd name="connsiteX304" fmla="*/ 811033 w 6718853"/>
              <a:gd name="connsiteY304" fmla="*/ 1606164 h 3745064"/>
              <a:gd name="connsiteX305" fmla="*/ 803082 w 6718853"/>
              <a:gd name="connsiteY305" fmla="*/ 1574358 h 3745064"/>
              <a:gd name="connsiteX306" fmla="*/ 763326 w 6718853"/>
              <a:gd name="connsiteY306" fmla="*/ 1526651 h 3745064"/>
              <a:gd name="connsiteX307" fmla="*/ 747423 w 6718853"/>
              <a:gd name="connsiteY307" fmla="*/ 1502797 h 3745064"/>
              <a:gd name="connsiteX308" fmla="*/ 739472 w 6718853"/>
              <a:gd name="connsiteY308" fmla="*/ 1502797 h 3745064"/>
              <a:gd name="connsiteX309" fmla="*/ 723569 w 6718853"/>
              <a:gd name="connsiteY309" fmla="*/ 1502797 h 3745064"/>
              <a:gd name="connsiteX310" fmla="*/ 699715 w 6718853"/>
              <a:gd name="connsiteY310" fmla="*/ 1486894 h 3745064"/>
              <a:gd name="connsiteX311" fmla="*/ 644056 w 6718853"/>
              <a:gd name="connsiteY311" fmla="*/ 1470991 h 3745064"/>
              <a:gd name="connsiteX312" fmla="*/ 628153 w 6718853"/>
              <a:gd name="connsiteY312" fmla="*/ 1439186 h 3745064"/>
              <a:gd name="connsiteX313" fmla="*/ 628153 w 6718853"/>
              <a:gd name="connsiteY313" fmla="*/ 1439186 h 3745064"/>
              <a:gd name="connsiteX314" fmla="*/ 596348 w 6718853"/>
              <a:gd name="connsiteY314" fmla="*/ 1383527 h 3745064"/>
              <a:gd name="connsiteX315" fmla="*/ 580446 w 6718853"/>
              <a:gd name="connsiteY315" fmla="*/ 1351722 h 3745064"/>
              <a:gd name="connsiteX316" fmla="*/ 580446 w 6718853"/>
              <a:gd name="connsiteY316" fmla="*/ 1311965 h 3745064"/>
              <a:gd name="connsiteX317" fmla="*/ 580446 w 6718853"/>
              <a:gd name="connsiteY317" fmla="*/ 1311965 h 3745064"/>
              <a:gd name="connsiteX318" fmla="*/ 588397 w 6718853"/>
              <a:gd name="connsiteY318" fmla="*/ 1280160 h 3745064"/>
              <a:gd name="connsiteX319" fmla="*/ 588397 w 6718853"/>
              <a:gd name="connsiteY319" fmla="*/ 1280160 h 3745064"/>
              <a:gd name="connsiteX320" fmla="*/ 604300 w 6718853"/>
              <a:gd name="connsiteY320" fmla="*/ 1232452 h 3745064"/>
              <a:gd name="connsiteX321" fmla="*/ 604300 w 6718853"/>
              <a:gd name="connsiteY321" fmla="*/ 1232452 h 3745064"/>
              <a:gd name="connsiteX322" fmla="*/ 500933 w 6718853"/>
              <a:gd name="connsiteY322" fmla="*/ 1184744 h 3745064"/>
              <a:gd name="connsiteX323" fmla="*/ 477079 w 6718853"/>
              <a:gd name="connsiteY323" fmla="*/ 1137037 h 3745064"/>
              <a:gd name="connsiteX324" fmla="*/ 477079 w 6718853"/>
              <a:gd name="connsiteY324" fmla="*/ 1137037 h 3745064"/>
              <a:gd name="connsiteX325" fmla="*/ 580446 w 6718853"/>
              <a:gd name="connsiteY325" fmla="*/ 1137037 h 3745064"/>
              <a:gd name="connsiteX326" fmla="*/ 596348 w 6718853"/>
              <a:gd name="connsiteY326" fmla="*/ 1113183 h 3745064"/>
              <a:gd name="connsiteX327" fmla="*/ 596348 w 6718853"/>
              <a:gd name="connsiteY327" fmla="*/ 1113183 h 3745064"/>
              <a:gd name="connsiteX328" fmla="*/ 572494 w 6718853"/>
              <a:gd name="connsiteY328" fmla="*/ 1081377 h 3745064"/>
              <a:gd name="connsiteX329" fmla="*/ 540689 w 6718853"/>
              <a:gd name="connsiteY329" fmla="*/ 1081377 h 3745064"/>
              <a:gd name="connsiteX330" fmla="*/ 540689 w 6718853"/>
              <a:gd name="connsiteY330" fmla="*/ 1081377 h 3745064"/>
              <a:gd name="connsiteX331" fmla="*/ 492981 w 6718853"/>
              <a:gd name="connsiteY331" fmla="*/ 1025718 h 3745064"/>
              <a:gd name="connsiteX332" fmla="*/ 492981 w 6718853"/>
              <a:gd name="connsiteY332" fmla="*/ 1025718 h 3745064"/>
              <a:gd name="connsiteX333" fmla="*/ 556592 w 6718853"/>
              <a:gd name="connsiteY333" fmla="*/ 1025718 h 3745064"/>
              <a:gd name="connsiteX334" fmla="*/ 604300 w 6718853"/>
              <a:gd name="connsiteY334" fmla="*/ 1025718 h 3745064"/>
              <a:gd name="connsiteX335" fmla="*/ 604300 w 6718853"/>
              <a:gd name="connsiteY335" fmla="*/ 1025718 h 3745064"/>
              <a:gd name="connsiteX336" fmla="*/ 604300 w 6718853"/>
              <a:gd name="connsiteY336" fmla="*/ 1025718 h 3745064"/>
              <a:gd name="connsiteX337" fmla="*/ 556592 w 6718853"/>
              <a:gd name="connsiteY337" fmla="*/ 993913 h 3745064"/>
              <a:gd name="connsiteX338" fmla="*/ 556592 w 6718853"/>
              <a:gd name="connsiteY338" fmla="*/ 993913 h 3745064"/>
              <a:gd name="connsiteX339" fmla="*/ 540689 w 6718853"/>
              <a:gd name="connsiteY339" fmla="*/ 930303 h 3745064"/>
              <a:gd name="connsiteX340" fmla="*/ 580446 w 6718853"/>
              <a:gd name="connsiteY340" fmla="*/ 866692 h 3745064"/>
              <a:gd name="connsiteX341" fmla="*/ 580446 w 6718853"/>
              <a:gd name="connsiteY341" fmla="*/ 866692 h 3745064"/>
              <a:gd name="connsiteX342" fmla="*/ 659959 w 6718853"/>
              <a:gd name="connsiteY342" fmla="*/ 842838 h 3745064"/>
              <a:gd name="connsiteX343" fmla="*/ 659959 w 6718853"/>
              <a:gd name="connsiteY343" fmla="*/ 842838 h 3745064"/>
              <a:gd name="connsiteX344" fmla="*/ 659959 w 6718853"/>
              <a:gd name="connsiteY344" fmla="*/ 842838 h 3745064"/>
              <a:gd name="connsiteX345" fmla="*/ 763326 w 6718853"/>
              <a:gd name="connsiteY345" fmla="*/ 850790 h 3745064"/>
              <a:gd name="connsiteX346" fmla="*/ 826936 w 6718853"/>
              <a:gd name="connsiteY346" fmla="*/ 842838 h 3745064"/>
              <a:gd name="connsiteX347" fmla="*/ 826936 w 6718853"/>
              <a:gd name="connsiteY347" fmla="*/ 842838 h 3745064"/>
              <a:gd name="connsiteX348" fmla="*/ 906449 w 6718853"/>
              <a:gd name="connsiteY348" fmla="*/ 890546 h 3745064"/>
              <a:gd name="connsiteX349" fmla="*/ 914400 w 6718853"/>
              <a:gd name="connsiteY349" fmla="*/ 850790 h 3745064"/>
              <a:gd name="connsiteX350" fmla="*/ 938254 w 6718853"/>
              <a:gd name="connsiteY350" fmla="*/ 850790 h 3745064"/>
              <a:gd name="connsiteX351" fmla="*/ 874644 w 6718853"/>
              <a:gd name="connsiteY351" fmla="*/ 803082 h 3745064"/>
              <a:gd name="connsiteX352" fmla="*/ 826936 w 6718853"/>
              <a:gd name="connsiteY352" fmla="*/ 787179 h 3745064"/>
              <a:gd name="connsiteX353" fmla="*/ 755374 w 6718853"/>
              <a:gd name="connsiteY353" fmla="*/ 771277 h 3745064"/>
              <a:gd name="connsiteX354" fmla="*/ 699715 w 6718853"/>
              <a:gd name="connsiteY354" fmla="*/ 803082 h 3745064"/>
              <a:gd name="connsiteX355" fmla="*/ 675861 w 6718853"/>
              <a:gd name="connsiteY355" fmla="*/ 803082 h 3745064"/>
              <a:gd name="connsiteX356" fmla="*/ 652007 w 6718853"/>
              <a:gd name="connsiteY356" fmla="*/ 803082 h 3745064"/>
              <a:gd name="connsiteX357" fmla="*/ 628153 w 6718853"/>
              <a:gd name="connsiteY357" fmla="*/ 803082 h 3745064"/>
              <a:gd name="connsiteX358" fmla="*/ 596348 w 6718853"/>
              <a:gd name="connsiteY358" fmla="*/ 826936 h 3745064"/>
              <a:gd name="connsiteX359" fmla="*/ 572494 w 6718853"/>
              <a:gd name="connsiteY359" fmla="*/ 779228 h 3745064"/>
              <a:gd name="connsiteX360" fmla="*/ 508884 w 6718853"/>
              <a:gd name="connsiteY360" fmla="*/ 739471 h 3745064"/>
              <a:gd name="connsiteX361" fmla="*/ 508884 w 6718853"/>
              <a:gd name="connsiteY361" fmla="*/ 739471 h 3745064"/>
              <a:gd name="connsiteX362" fmla="*/ 437322 w 6718853"/>
              <a:gd name="connsiteY362" fmla="*/ 707666 h 3745064"/>
              <a:gd name="connsiteX363" fmla="*/ 381663 w 6718853"/>
              <a:gd name="connsiteY363" fmla="*/ 707666 h 3745064"/>
              <a:gd name="connsiteX364" fmla="*/ 333955 w 6718853"/>
              <a:gd name="connsiteY364" fmla="*/ 715617 h 3745064"/>
              <a:gd name="connsiteX365" fmla="*/ 302150 w 6718853"/>
              <a:gd name="connsiteY365" fmla="*/ 715617 h 3745064"/>
              <a:gd name="connsiteX366" fmla="*/ 294199 w 6718853"/>
              <a:gd name="connsiteY366" fmla="*/ 731520 h 3745064"/>
              <a:gd name="connsiteX367" fmla="*/ 326004 w 6718853"/>
              <a:gd name="connsiteY367" fmla="*/ 803082 h 3745064"/>
              <a:gd name="connsiteX368" fmla="*/ 326004 w 6718853"/>
              <a:gd name="connsiteY368" fmla="*/ 834887 h 3745064"/>
              <a:gd name="connsiteX369" fmla="*/ 278296 w 6718853"/>
              <a:gd name="connsiteY369" fmla="*/ 803082 h 3745064"/>
              <a:gd name="connsiteX370" fmla="*/ 214686 w 6718853"/>
              <a:gd name="connsiteY370" fmla="*/ 771277 h 3745064"/>
              <a:gd name="connsiteX371" fmla="*/ 190832 w 6718853"/>
              <a:gd name="connsiteY371" fmla="*/ 731520 h 3745064"/>
              <a:gd name="connsiteX372" fmla="*/ 143124 w 6718853"/>
              <a:gd name="connsiteY372" fmla="*/ 723569 h 3745064"/>
              <a:gd name="connsiteX373" fmla="*/ 119270 w 6718853"/>
              <a:gd name="connsiteY373" fmla="*/ 715617 h 3745064"/>
              <a:gd name="connsiteX374" fmla="*/ 119270 w 6718853"/>
              <a:gd name="connsiteY374" fmla="*/ 771277 h 3745064"/>
              <a:gd name="connsiteX375" fmla="*/ 143124 w 6718853"/>
              <a:gd name="connsiteY375" fmla="*/ 850790 h 3745064"/>
              <a:gd name="connsiteX376" fmla="*/ 143124 w 6718853"/>
              <a:gd name="connsiteY376" fmla="*/ 850790 h 3745064"/>
              <a:gd name="connsiteX377" fmla="*/ 151075 w 6718853"/>
              <a:gd name="connsiteY377" fmla="*/ 922351 h 3745064"/>
              <a:gd name="connsiteX378" fmla="*/ 151075 w 6718853"/>
              <a:gd name="connsiteY378"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84745 w 6718853"/>
              <a:gd name="connsiteY12" fmla="*/ 79513 h 3745064"/>
              <a:gd name="connsiteX13" fmla="*/ 1152940 w 6718853"/>
              <a:gd name="connsiteY13" fmla="*/ 119270 h 3745064"/>
              <a:gd name="connsiteX14" fmla="*/ 1065475 w 6718853"/>
              <a:gd name="connsiteY14" fmla="*/ 151075 h 3745064"/>
              <a:gd name="connsiteX15" fmla="*/ 1025719 w 6718853"/>
              <a:gd name="connsiteY15" fmla="*/ 198783 h 3745064"/>
              <a:gd name="connsiteX16" fmla="*/ 1009816 w 6718853"/>
              <a:gd name="connsiteY16" fmla="*/ 254442 h 3745064"/>
              <a:gd name="connsiteX17" fmla="*/ 985962 w 6718853"/>
              <a:gd name="connsiteY17" fmla="*/ 318052 h 3745064"/>
              <a:gd name="connsiteX18" fmla="*/ 954157 w 6718853"/>
              <a:gd name="connsiteY18" fmla="*/ 349857 h 3745064"/>
              <a:gd name="connsiteX19" fmla="*/ 914400 w 6718853"/>
              <a:gd name="connsiteY19" fmla="*/ 341906 h 3745064"/>
              <a:gd name="connsiteX20" fmla="*/ 890546 w 6718853"/>
              <a:gd name="connsiteY20" fmla="*/ 381663 h 3745064"/>
              <a:gd name="connsiteX21" fmla="*/ 890546 w 6718853"/>
              <a:gd name="connsiteY21" fmla="*/ 429371 h 3745064"/>
              <a:gd name="connsiteX22" fmla="*/ 866693 w 6718853"/>
              <a:gd name="connsiteY22" fmla="*/ 445273 h 3745064"/>
              <a:gd name="connsiteX23" fmla="*/ 826936 w 6718853"/>
              <a:gd name="connsiteY23" fmla="*/ 445273 h 3745064"/>
              <a:gd name="connsiteX24" fmla="*/ 842839 w 6718853"/>
              <a:gd name="connsiteY24" fmla="*/ 508884 h 3745064"/>
              <a:gd name="connsiteX25" fmla="*/ 834887 w 6718853"/>
              <a:gd name="connsiteY25" fmla="*/ 580445 h 3745064"/>
              <a:gd name="connsiteX26" fmla="*/ 834887 w 6718853"/>
              <a:gd name="connsiteY26" fmla="*/ 636104 h 3745064"/>
              <a:gd name="connsiteX27" fmla="*/ 874644 w 6718853"/>
              <a:gd name="connsiteY27" fmla="*/ 691764 h 3745064"/>
              <a:gd name="connsiteX28" fmla="*/ 962108 w 6718853"/>
              <a:gd name="connsiteY28" fmla="*/ 739471 h 3745064"/>
              <a:gd name="connsiteX29" fmla="*/ 1033670 w 6718853"/>
              <a:gd name="connsiteY29" fmla="*/ 755374 h 3745064"/>
              <a:gd name="connsiteX30" fmla="*/ 1105232 w 6718853"/>
              <a:gd name="connsiteY30" fmla="*/ 763325 h 3745064"/>
              <a:gd name="connsiteX31" fmla="*/ 1176793 w 6718853"/>
              <a:gd name="connsiteY31" fmla="*/ 803082 h 3745064"/>
              <a:gd name="connsiteX32" fmla="*/ 1256306 w 6718853"/>
              <a:gd name="connsiteY32" fmla="*/ 795131 h 3745064"/>
              <a:gd name="connsiteX33" fmla="*/ 1327868 w 6718853"/>
              <a:gd name="connsiteY33" fmla="*/ 763325 h 3745064"/>
              <a:gd name="connsiteX34" fmla="*/ 1407381 w 6718853"/>
              <a:gd name="connsiteY34" fmla="*/ 723569 h 3745064"/>
              <a:gd name="connsiteX35" fmla="*/ 1486894 w 6718853"/>
              <a:gd name="connsiteY35" fmla="*/ 707666 h 3745064"/>
              <a:gd name="connsiteX36" fmla="*/ 1590261 w 6718853"/>
              <a:gd name="connsiteY36" fmla="*/ 699715 h 3745064"/>
              <a:gd name="connsiteX37" fmla="*/ 1693628 w 6718853"/>
              <a:gd name="connsiteY37" fmla="*/ 723569 h 3745064"/>
              <a:gd name="connsiteX38" fmla="*/ 1781093 w 6718853"/>
              <a:gd name="connsiteY38" fmla="*/ 795131 h 3745064"/>
              <a:gd name="connsiteX39" fmla="*/ 1852654 w 6718853"/>
              <a:gd name="connsiteY39" fmla="*/ 850790 h 3745064"/>
              <a:gd name="connsiteX40" fmla="*/ 1876508 w 6718853"/>
              <a:gd name="connsiteY40" fmla="*/ 842838 h 3745064"/>
              <a:gd name="connsiteX41" fmla="*/ 1948070 w 6718853"/>
              <a:gd name="connsiteY41" fmla="*/ 866692 h 3745064"/>
              <a:gd name="connsiteX42" fmla="*/ 2011680 w 6718853"/>
              <a:gd name="connsiteY42" fmla="*/ 898497 h 3745064"/>
              <a:gd name="connsiteX43" fmla="*/ 2051437 w 6718853"/>
              <a:gd name="connsiteY43" fmla="*/ 906449 h 3745064"/>
              <a:gd name="connsiteX44" fmla="*/ 2107096 w 6718853"/>
              <a:gd name="connsiteY44" fmla="*/ 938254 h 3745064"/>
              <a:gd name="connsiteX45" fmla="*/ 2194560 w 6718853"/>
              <a:gd name="connsiteY45" fmla="*/ 930303 h 3745064"/>
              <a:gd name="connsiteX46" fmla="*/ 2226366 w 6718853"/>
              <a:gd name="connsiteY46" fmla="*/ 930303 h 3745064"/>
              <a:gd name="connsiteX47" fmla="*/ 2258171 w 6718853"/>
              <a:gd name="connsiteY47" fmla="*/ 930303 h 3745064"/>
              <a:gd name="connsiteX48" fmla="*/ 2329733 w 6718853"/>
              <a:gd name="connsiteY48" fmla="*/ 938254 h 3745064"/>
              <a:gd name="connsiteX49" fmla="*/ 2385392 w 6718853"/>
              <a:gd name="connsiteY49" fmla="*/ 946205 h 3745064"/>
              <a:gd name="connsiteX50" fmla="*/ 2385392 w 6718853"/>
              <a:gd name="connsiteY50" fmla="*/ 946205 h 3745064"/>
              <a:gd name="connsiteX51" fmla="*/ 2520564 w 6718853"/>
              <a:gd name="connsiteY51" fmla="*/ 890546 h 3745064"/>
              <a:gd name="connsiteX52" fmla="*/ 2584174 w 6718853"/>
              <a:gd name="connsiteY52" fmla="*/ 858741 h 3745064"/>
              <a:gd name="connsiteX53" fmla="*/ 2615980 w 6718853"/>
              <a:gd name="connsiteY53" fmla="*/ 811033 h 3745064"/>
              <a:gd name="connsiteX54" fmla="*/ 2623931 w 6718853"/>
              <a:gd name="connsiteY54" fmla="*/ 747423 h 3745064"/>
              <a:gd name="connsiteX55" fmla="*/ 2600077 w 6718853"/>
              <a:gd name="connsiteY55" fmla="*/ 723569 h 3745064"/>
              <a:gd name="connsiteX56" fmla="*/ 2568272 w 6718853"/>
              <a:gd name="connsiteY56" fmla="*/ 652007 h 3745064"/>
              <a:gd name="connsiteX57" fmla="*/ 2512613 w 6718853"/>
              <a:gd name="connsiteY57" fmla="*/ 604299 h 3745064"/>
              <a:gd name="connsiteX58" fmla="*/ 2449002 w 6718853"/>
              <a:gd name="connsiteY58" fmla="*/ 556591 h 3745064"/>
              <a:gd name="connsiteX59" fmla="*/ 2425148 w 6718853"/>
              <a:gd name="connsiteY59" fmla="*/ 524786 h 3745064"/>
              <a:gd name="connsiteX60" fmla="*/ 2941983 w 6718853"/>
              <a:gd name="connsiteY60" fmla="*/ 731520 h 3745064"/>
              <a:gd name="connsiteX61" fmla="*/ 3069204 w 6718853"/>
              <a:gd name="connsiteY61" fmla="*/ 755374 h 3745064"/>
              <a:gd name="connsiteX62" fmla="*/ 3260035 w 6718853"/>
              <a:gd name="connsiteY62" fmla="*/ 842838 h 3745064"/>
              <a:gd name="connsiteX63" fmla="*/ 3450866 w 6718853"/>
              <a:gd name="connsiteY63" fmla="*/ 970059 h 3745064"/>
              <a:gd name="connsiteX64" fmla="*/ 3538331 w 6718853"/>
              <a:gd name="connsiteY64" fmla="*/ 1025718 h 3745064"/>
              <a:gd name="connsiteX65" fmla="*/ 3593990 w 6718853"/>
              <a:gd name="connsiteY65" fmla="*/ 1001864 h 3745064"/>
              <a:gd name="connsiteX66" fmla="*/ 3609893 w 6718853"/>
              <a:gd name="connsiteY66" fmla="*/ 1001864 h 3745064"/>
              <a:gd name="connsiteX67" fmla="*/ 3633746 w 6718853"/>
              <a:gd name="connsiteY67" fmla="*/ 1025718 h 3745064"/>
              <a:gd name="connsiteX68" fmla="*/ 3649649 w 6718853"/>
              <a:gd name="connsiteY68" fmla="*/ 1033670 h 3745064"/>
              <a:gd name="connsiteX69" fmla="*/ 3681454 w 6718853"/>
              <a:gd name="connsiteY69" fmla="*/ 1025718 h 3745064"/>
              <a:gd name="connsiteX70" fmla="*/ 3713260 w 6718853"/>
              <a:gd name="connsiteY70" fmla="*/ 1041621 h 3745064"/>
              <a:gd name="connsiteX71" fmla="*/ 3729162 w 6718853"/>
              <a:gd name="connsiteY71" fmla="*/ 1073426 h 3745064"/>
              <a:gd name="connsiteX72" fmla="*/ 3705308 w 6718853"/>
              <a:gd name="connsiteY72" fmla="*/ 1081377 h 3745064"/>
              <a:gd name="connsiteX73" fmla="*/ 3673503 w 6718853"/>
              <a:gd name="connsiteY73" fmla="*/ 1081377 h 3745064"/>
              <a:gd name="connsiteX74" fmla="*/ 3673503 w 6718853"/>
              <a:gd name="connsiteY74" fmla="*/ 1081377 h 3745064"/>
              <a:gd name="connsiteX75" fmla="*/ 3641698 w 6718853"/>
              <a:gd name="connsiteY75" fmla="*/ 1144988 h 3745064"/>
              <a:gd name="connsiteX76" fmla="*/ 3641698 w 6718853"/>
              <a:gd name="connsiteY76" fmla="*/ 1144988 h 3745064"/>
              <a:gd name="connsiteX77" fmla="*/ 3633746 w 6718853"/>
              <a:gd name="connsiteY77" fmla="*/ 1224501 h 3745064"/>
              <a:gd name="connsiteX78" fmla="*/ 3625795 w 6718853"/>
              <a:gd name="connsiteY78" fmla="*/ 1280160 h 3745064"/>
              <a:gd name="connsiteX79" fmla="*/ 3586039 w 6718853"/>
              <a:gd name="connsiteY79" fmla="*/ 1304014 h 3745064"/>
              <a:gd name="connsiteX80" fmla="*/ 3562185 w 6718853"/>
              <a:gd name="connsiteY80" fmla="*/ 1304014 h 3745064"/>
              <a:gd name="connsiteX81" fmla="*/ 3562185 w 6718853"/>
              <a:gd name="connsiteY81" fmla="*/ 1351722 h 3745064"/>
              <a:gd name="connsiteX82" fmla="*/ 3562185 w 6718853"/>
              <a:gd name="connsiteY82" fmla="*/ 1351722 h 3745064"/>
              <a:gd name="connsiteX83" fmla="*/ 3578087 w 6718853"/>
              <a:gd name="connsiteY83" fmla="*/ 1463040 h 3745064"/>
              <a:gd name="connsiteX84" fmla="*/ 3578087 w 6718853"/>
              <a:gd name="connsiteY84" fmla="*/ 1550504 h 3745064"/>
              <a:gd name="connsiteX85" fmla="*/ 3617844 w 6718853"/>
              <a:gd name="connsiteY85" fmla="*/ 1606164 h 3745064"/>
              <a:gd name="connsiteX86" fmla="*/ 3689406 w 6718853"/>
              <a:gd name="connsiteY86" fmla="*/ 1590261 h 3745064"/>
              <a:gd name="connsiteX87" fmla="*/ 3745065 w 6718853"/>
              <a:gd name="connsiteY87" fmla="*/ 1630017 h 3745064"/>
              <a:gd name="connsiteX88" fmla="*/ 3800724 w 6718853"/>
              <a:gd name="connsiteY88" fmla="*/ 1685677 h 3745064"/>
              <a:gd name="connsiteX89" fmla="*/ 3832529 w 6718853"/>
              <a:gd name="connsiteY89" fmla="*/ 1701579 h 3745064"/>
              <a:gd name="connsiteX90" fmla="*/ 3919993 w 6718853"/>
              <a:gd name="connsiteY90" fmla="*/ 1741336 h 3745064"/>
              <a:gd name="connsiteX91" fmla="*/ 3959750 w 6718853"/>
              <a:gd name="connsiteY91" fmla="*/ 1741336 h 3745064"/>
              <a:gd name="connsiteX92" fmla="*/ 4055166 w 6718853"/>
              <a:gd name="connsiteY92" fmla="*/ 1749287 h 3745064"/>
              <a:gd name="connsiteX93" fmla="*/ 4134679 w 6718853"/>
              <a:gd name="connsiteY93" fmla="*/ 1709531 h 3745064"/>
              <a:gd name="connsiteX94" fmla="*/ 4238046 w 6718853"/>
              <a:gd name="connsiteY94" fmla="*/ 1701579 h 3745064"/>
              <a:gd name="connsiteX95" fmla="*/ 4309607 w 6718853"/>
              <a:gd name="connsiteY95" fmla="*/ 1693628 h 3745064"/>
              <a:gd name="connsiteX96" fmla="*/ 4325510 w 6718853"/>
              <a:gd name="connsiteY96" fmla="*/ 1614115 h 3745064"/>
              <a:gd name="connsiteX97" fmla="*/ 4301656 w 6718853"/>
              <a:gd name="connsiteY97" fmla="*/ 1558456 h 3745064"/>
              <a:gd name="connsiteX98" fmla="*/ 4261900 w 6718853"/>
              <a:gd name="connsiteY98" fmla="*/ 1478943 h 3745064"/>
              <a:gd name="connsiteX99" fmla="*/ 4261900 w 6718853"/>
              <a:gd name="connsiteY99" fmla="*/ 1383527 h 3745064"/>
              <a:gd name="connsiteX100" fmla="*/ 4261900 w 6718853"/>
              <a:gd name="connsiteY100" fmla="*/ 1335819 h 3745064"/>
              <a:gd name="connsiteX101" fmla="*/ 4261900 w 6718853"/>
              <a:gd name="connsiteY101" fmla="*/ 1304014 h 3745064"/>
              <a:gd name="connsiteX102" fmla="*/ 4261900 w 6718853"/>
              <a:gd name="connsiteY102" fmla="*/ 1304014 h 3745064"/>
              <a:gd name="connsiteX103" fmla="*/ 4198289 w 6718853"/>
              <a:gd name="connsiteY103" fmla="*/ 1264257 h 3745064"/>
              <a:gd name="connsiteX104" fmla="*/ 4198289 w 6718853"/>
              <a:gd name="connsiteY104" fmla="*/ 1264257 h 3745064"/>
              <a:gd name="connsiteX105" fmla="*/ 4190338 w 6718853"/>
              <a:gd name="connsiteY105" fmla="*/ 1192696 h 3745064"/>
              <a:gd name="connsiteX106" fmla="*/ 4190338 w 6718853"/>
              <a:gd name="connsiteY106" fmla="*/ 1121134 h 3745064"/>
              <a:gd name="connsiteX107" fmla="*/ 4357315 w 6718853"/>
              <a:gd name="connsiteY107" fmla="*/ 962108 h 3745064"/>
              <a:gd name="connsiteX108" fmla="*/ 4476585 w 6718853"/>
              <a:gd name="connsiteY108" fmla="*/ 954157 h 3745064"/>
              <a:gd name="connsiteX109" fmla="*/ 4619708 w 6718853"/>
              <a:gd name="connsiteY109" fmla="*/ 803082 h 3745064"/>
              <a:gd name="connsiteX110" fmla="*/ 4715124 w 6718853"/>
              <a:gd name="connsiteY110" fmla="*/ 787179 h 3745064"/>
              <a:gd name="connsiteX111" fmla="*/ 4715124 w 6718853"/>
              <a:gd name="connsiteY111" fmla="*/ 739471 h 3745064"/>
              <a:gd name="connsiteX112" fmla="*/ 4810540 w 6718853"/>
              <a:gd name="connsiteY112" fmla="*/ 556591 h 3745064"/>
              <a:gd name="connsiteX113" fmla="*/ 4921858 w 6718853"/>
              <a:gd name="connsiteY113" fmla="*/ 548640 h 3745064"/>
              <a:gd name="connsiteX114" fmla="*/ 5088835 w 6718853"/>
              <a:gd name="connsiteY114" fmla="*/ 620202 h 3745064"/>
              <a:gd name="connsiteX115" fmla="*/ 5311472 w 6718853"/>
              <a:gd name="connsiteY115" fmla="*/ 834887 h 3745064"/>
              <a:gd name="connsiteX116" fmla="*/ 5486400 w 6718853"/>
              <a:gd name="connsiteY116" fmla="*/ 985962 h 3745064"/>
              <a:gd name="connsiteX117" fmla="*/ 5685183 w 6718853"/>
              <a:gd name="connsiteY117" fmla="*/ 1121134 h 3745064"/>
              <a:gd name="connsiteX118" fmla="*/ 5971430 w 6718853"/>
              <a:gd name="connsiteY118" fmla="*/ 1232452 h 3745064"/>
              <a:gd name="connsiteX119" fmla="*/ 6154310 w 6718853"/>
              <a:gd name="connsiteY119" fmla="*/ 1423284 h 3745064"/>
              <a:gd name="connsiteX120" fmla="*/ 6512119 w 6718853"/>
              <a:gd name="connsiteY120" fmla="*/ 1439186 h 3745064"/>
              <a:gd name="connsiteX121" fmla="*/ 6607534 w 6718853"/>
              <a:gd name="connsiteY121" fmla="*/ 1518699 h 3745064"/>
              <a:gd name="connsiteX122" fmla="*/ 6702950 w 6718853"/>
              <a:gd name="connsiteY122" fmla="*/ 1566407 h 3745064"/>
              <a:gd name="connsiteX123" fmla="*/ 6718853 w 6718853"/>
              <a:gd name="connsiteY123" fmla="*/ 2528515 h 3745064"/>
              <a:gd name="connsiteX124" fmla="*/ 6512119 w 6718853"/>
              <a:gd name="connsiteY124" fmla="*/ 2798859 h 3745064"/>
              <a:gd name="connsiteX125" fmla="*/ 6408752 w 6718853"/>
              <a:gd name="connsiteY125" fmla="*/ 2918129 h 3745064"/>
              <a:gd name="connsiteX126" fmla="*/ 6281531 w 6718853"/>
              <a:gd name="connsiteY126" fmla="*/ 3196424 h 3745064"/>
              <a:gd name="connsiteX127" fmla="*/ 6202018 w 6718853"/>
              <a:gd name="connsiteY127" fmla="*/ 3331597 h 3745064"/>
              <a:gd name="connsiteX128" fmla="*/ 6154310 w 6718853"/>
              <a:gd name="connsiteY128" fmla="*/ 3450866 h 3745064"/>
              <a:gd name="connsiteX129" fmla="*/ 6074797 w 6718853"/>
              <a:gd name="connsiteY129" fmla="*/ 3490623 h 3745064"/>
              <a:gd name="connsiteX130" fmla="*/ 5995284 w 6718853"/>
              <a:gd name="connsiteY130" fmla="*/ 3490623 h 3745064"/>
              <a:gd name="connsiteX131" fmla="*/ 5907820 w 6718853"/>
              <a:gd name="connsiteY131" fmla="*/ 3490623 h 3745064"/>
              <a:gd name="connsiteX132" fmla="*/ 5796501 w 6718853"/>
              <a:gd name="connsiteY132" fmla="*/ 3546282 h 3745064"/>
              <a:gd name="connsiteX133" fmla="*/ 5724940 w 6718853"/>
              <a:gd name="connsiteY133" fmla="*/ 3562184 h 3745064"/>
              <a:gd name="connsiteX134" fmla="*/ 5669280 w 6718853"/>
              <a:gd name="connsiteY134" fmla="*/ 3593990 h 3745064"/>
              <a:gd name="connsiteX135" fmla="*/ 5613621 w 6718853"/>
              <a:gd name="connsiteY135" fmla="*/ 3593990 h 3745064"/>
              <a:gd name="connsiteX136" fmla="*/ 5581816 w 6718853"/>
              <a:gd name="connsiteY136" fmla="*/ 3609892 h 3745064"/>
              <a:gd name="connsiteX137" fmla="*/ 5494352 w 6718853"/>
              <a:gd name="connsiteY137" fmla="*/ 3593990 h 3745064"/>
              <a:gd name="connsiteX138" fmla="*/ 5430741 w 6718853"/>
              <a:gd name="connsiteY138" fmla="*/ 3593990 h 3745064"/>
              <a:gd name="connsiteX139" fmla="*/ 5231959 w 6718853"/>
              <a:gd name="connsiteY139" fmla="*/ 3601941 h 3745064"/>
              <a:gd name="connsiteX140" fmla="*/ 5136543 w 6718853"/>
              <a:gd name="connsiteY140" fmla="*/ 3601941 h 3745064"/>
              <a:gd name="connsiteX141" fmla="*/ 5033176 w 6718853"/>
              <a:gd name="connsiteY141" fmla="*/ 3601941 h 3745064"/>
              <a:gd name="connsiteX142" fmla="*/ 4961614 w 6718853"/>
              <a:gd name="connsiteY142" fmla="*/ 3593990 h 3745064"/>
              <a:gd name="connsiteX143" fmla="*/ 4929809 w 6718853"/>
              <a:gd name="connsiteY143" fmla="*/ 3538331 h 3745064"/>
              <a:gd name="connsiteX144" fmla="*/ 4913906 w 6718853"/>
              <a:gd name="connsiteY144" fmla="*/ 3474720 h 3745064"/>
              <a:gd name="connsiteX145" fmla="*/ 4905955 w 6718853"/>
              <a:gd name="connsiteY145" fmla="*/ 3427012 h 3745064"/>
              <a:gd name="connsiteX146" fmla="*/ 4874150 w 6718853"/>
              <a:gd name="connsiteY146" fmla="*/ 3419061 h 3745064"/>
              <a:gd name="connsiteX147" fmla="*/ 4842345 w 6718853"/>
              <a:gd name="connsiteY147" fmla="*/ 3379304 h 3745064"/>
              <a:gd name="connsiteX148" fmla="*/ 4802588 w 6718853"/>
              <a:gd name="connsiteY148" fmla="*/ 3379304 h 3745064"/>
              <a:gd name="connsiteX149" fmla="*/ 4794637 w 6718853"/>
              <a:gd name="connsiteY149" fmla="*/ 3427012 h 3745064"/>
              <a:gd name="connsiteX150" fmla="*/ 4778734 w 6718853"/>
              <a:gd name="connsiteY150" fmla="*/ 3442915 h 3745064"/>
              <a:gd name="connsiteX151" fmla="*/ 4754880 w 6718853"/>
              <a:gd name="connsiteY151" fmla="*/ 3466769 h 3745064"/>
              <a:gd name="connsiteX152" fmla="*/ 4699221 w 6718853"/>
              <a:gd name="connsiteY152" fmla="*/ 3466769 h 3745064"/>
              <a:gd name="connsiteX153" fmla="*/ 4635611 w 6718853"/>
              <a:gd name="connsiteY153" fmla="*/ 3498574 h 3745064"/>
              <a:gd name="connsiteX154" fmla="*/ 4595854 w 6718853"/>
              <a:gd name="connsiteY154" fmla="*/ 3498574 h 3745064"/>
              <a:gd name="connsiteX155" fmla="*/ 4556098 w 6718853"/>
              <a:gd name="connsiteY155" fmla="*/ 3490623 h 3745064"/>
              <a:gd name="connsiteX156" fmla="*/ 4524293 w 6718853"/>
              <a:gd name="connsiteY156" fmla="*/ 3490623 h 3745064"/>
              <a:gd name="connsiteX157" fmla="*/ 4484536 w 6718853"/>
              <a:gd name="connsiteY157" fmla="*/ 3490623 h 3745064"/>
              <a:gd name="connsiteX158" fmla="*/ 4444780 w 6718853"/>
              <a:gd name="connsiteY158" fmla="*/ 3490623 h 3745064"/>
              <a:gd name="connsiteX159" fmla="*/ 4420926 w 6718853"/>
              <a:gd name="connsiteY159" fmla="*/ 3490623 h 3745064"/>
              <a:gd name="connsiteX160" fmla="*/ 4389120 w 6718853"/>
              <a:gd name="connsiteY160" fmla="*/ 3490623 h 3745064"/>
              <a:gd name="connsiteX161" fmla="*/ 4389120 w 6718853"/>
              <a:gd name="connsiteY161" fmla="*/ 3490623 h 3745064"/>
              <a:gd name="connsiteX162" fmla="*/ 4341413 w 6718853"/>
              <a:gd name="connsiteY162" fmla="*/ 3458817 h 3745064"/>
              <a:gd name="connsiteX163" fmla="*/ 4222143 w 6718853"/>
              <a:gd name="connsiteY163" fmla="*/ 3411110 h 3745064"/>
              <a:gd name="connsiteX164" fmla="*/ 4198289 w 6718853"/>
              <a:gd name="connsiteY164" fmla="*/ 3387256 h 3745064"/>
              <a:gd name="connsiteX165" fmla="*/ 4134679 w 6718853"/>
              <a:gd name="connsiteY165" fmla="*/ 3323645 h 3745064"/>
              <a:gd name="connsiteX166" fmla="*/ 4071068 w 6718853"/>
              <a:gd name="connsiteY166" fmla="*/ 3331597 h 3745064"/>
              <a:gd name="connsiteX167" fmla="*/ 4031312 w 6718853"/>
              <a:gd name="connsiteY167" fmla="*/ 3339548 h 3745064"/>
              <a:gd name="connsiteX168" fmla="*/ 3999506 w 6718853"/>
              <a:gd name="connsiteY168" fmla="*/ 3283889 h 3745064"/>
              <a:gd name="connsiteX169" fmla="*/ 3943847 w 6718853"/>
              <a:gd name="connsiteY169" fmla="*/ 3196424 h 3745064"/>
              <a:gd name="connsiteX170" fmla="*/ 3904091 w 6718853"/>
              <a:gd name="connsiteY170" fmla="*/ 3140765 h 3745064"/>
              <a:gd name="connsiteX171" fmla="*/ 3904091 w 6718853"/>
              <a:gd name="connsiteY171" fmla="*/ 3140765 h 3745064"/>
              <a:gd name="connsiteX172" fmla="*/ 3872286 w 6718853"/>
              <a:gd name="connsiteY172" fmla="*/ 3037398 h 3745064"/>
              <a:gd name="connsiteX173" fmla="*/ 3832529 w 6718853"/>
              <a:gd name="connsiteY173" fmla="*/ 3021496 h 3745064"/>
              <a:gd name="connsiteX174" fmla="*/ 3808675 w 6718853"/>
              <a:gd name="connsiteY174" fmla="*/ 2981739 h 3745064"/>
              <a:gd name="connsiteX175" fmla="*/ 3784821 w 6718853"/>
              <a:gd name="connsiteY175" fmla="*/ 2957885 h 3745064"/>
              <a:gd name="connsiteX176" fmla="*/ 3753016 w 6718853"/>
              <a:gd name="connsiteY176" fmla="*/ 2965837 h 3745064"/>
              <a:gd name="connsiteX177" fmla="*/ 3753016 w 6718853"/>
              <a:gd name="connsiteY177" fmla="*/ 2965837 h 3745064"/>
              <a:gd name="connsiteX178" fmla="*/ 3617844 w 6718853"/>
              <a:gd name="connsiteY178" fmla="*/ 2965837 h 3745064"/>
              <a:gd name="connsiteX179" fmla="*/ 3570136 w 6718853"/>
              <a:gd name="connsiteY179" fmla="*/ 2965837 h 3745064"/>
              <a:gd name="connsiteX180" fmla="*/ 3570136 w 6718853"/>
              <a:gd name="connsiteY180" fmla="*/ 2981739 h 3745064"/>
              <a:gd name="connsiteX181" fmla="*/ 3554233 w 6718853"/>
              <a:gd name="connsiteY181" fmla="*/ 3021496 h 3745064"/>
              <a:gd name="connsiteX182" fmla="*/ 3538331 w 6718853"/>
              <a:gd name="connsiteY182" fmla="*/ 3045350 h 3745064"/>
              <a:gd name="connsiteX183" fmla="*/ 3538331 w 6718853"/>
              <a:gd name="connsiteY183" fmla="*/ 3045350 h 3745064"/>
              <a:gd name="connsiteX184" fmla="*/ 3482672 w 6718853"/>
              <a:gd name="connsiteY184" fmla="*/ 3061252 h 3745064"/>
              <a:gd name="connsiteX185" fmla="*/ 3442915 w 6718853"/>
              <a:gd name="connsiteY185" fmla="*/ 3085106 h 3745064"/>
              <a:gd name="connsiteX186" fmla="*/ 3140766 w 6718853"/>
              <a:gd name="connsiteY186" fmla="*/ 2957885 h 3745064"/>
              <a:gd name="connsiteX187" fmla="*/ 2830665 w 6718853"/>
              <a:gd name="connsiteY187" fmla="*/ 2727297 h 3745064"/>
              <a:gd name="connsiteX188" fmla="*/ 2695493 w 6718853"/>
              <a:gd name="connsiteY188" fmla="*/ 2600077 h 3745064"/>
              <a:gd name="connsiteX189" fmla="*/ 2608028 w 6718853"/>
              <a:gd name="connsiteY189" fmla="*/ 2496710 h 3745064"/>
              <a:gd name="connsiteX190" fmla="*/ 2584174 w 6718853"/>
              <a:gd name="connsiteY190" fmla="*/ 2472856 h 3745064"/>
              <a:gd name="connsiteX191" fmla="*/ 2425148 w 6718853"/>
              <a:gd name="connsiteY191" fmla="*/ 2377440 h 3745064"/>
              <a:gd name="connsiteX192" fmla="*/ 2282025 w 6718853"/>
              <a:gd name="connsiteY192" fmla="*/ 2353586 h 3745064"/>
              <a:gd name="connsiteX193" fmla="*/ 2186609 w 6718853"/>
              <a:gd name="connsiteY193" fmla="*/ 2345635 h 3745064"/>
              <a:gd name="connsiteX194" fmla="*/ 2019632 w 6718853"/>
              <a:gd name="connsiteY194" fmla="*/ 2282024 h 3745064"/>
              <a:gd name="connsiteX195" fmla="*/ 1876508 w 6718853"/>
              <a:gd name="connsiteY195" fmla="*/ 2305878 h 3745064"/>
              <a:gd name="connsiteX196" fmla="*/ 1645920 w 6718853"/>
              <a:gd name="connsiteY196" fmla="*/ 2536466 h 3745064"/>
              <a:gd name="connsiteX197" fmla="*/ 1598213 w 6718853"/>
              <a:gd name="connsiteY197" fmla="*/ 2639833 h 3745064"/>
              <a:gd name="connsiteX198" fmla="*/ 1558456 w 6718853"/>
              <a:gd name="connsiteY198" fmla="*/ 2703444 h 3745064"/>
              <a:gd name="connsiteX199" fmla="*/ 1359673 w 6718853"/>
              <a:gd name="connsiteY199" fmla="*/ 2679590 h 3745064"/>
              <a:gd name="connsiteX200" fmla="*/ 1208599 w 6718853"/>
              <a:gd name="connsiteY200" fmla="*/ 2735249 h 3745064"/>
              <a:gd name="connsiteX201" fmla="*/ 1105232 w 6718853"/>
              <a:gd name="connsiteY201" fmla="*/ 2743200 h 3745064"/>
              <a:gd name="connsiteX202" fmla="*/ 1089329 w 6718853"/>
              <a:gd name="connsiteY202" fmla="*/ 2790908 h 3745064"/>
              <a:gd name="connsiteX203" fmla="*/ 1089329 w 6718853"/>
              <a:gd name="connsiteY203" fmla="*/ 2822713 h 3745064"/>
              <a:gd name="connsiteX204" fmla="*/ 1081378 w 6718853"/>
              <a:gd name="connsiteY204" fmla="*/ 2886324 h 3745064"/>
              <a:gd name="connsiteX205" fmla="*/ 1105232 w 6718853"/>
              <a:gd name="connsiteY205" fmla="*/ 2965837 h 3745064"/>
              <a:gd name="connsiteX206" fmla="*/ 1144988 w 6718853"/>
              <a:gd name="connsiteY206" fmla="*/ 3045350 h 3745064"/>
              <a:gd name="connsiteX207" fmla="*/ 1184745 w 6718853"/>
              <a:gd name="connsiteY207" fmla="*/ 3124863 h 3745064"/>
              <a:gd name="connsiteX208" fmla="*/ 1184745 w 6718853"/>
              <a:gd name="connsiteY208" fmla="*/ 3124863 h 3745064"/>
              <a:gd name="connsiteX209" fmla="*/ 1208599 w 6718853"/>
              <a:gd name="connsiteY209" fmla="*/ 3196424 h 3745064"/>
              <a:gd name="connsiteX210" fmla="*/ 1216550 w 6718853"/>
              <a:gd name="connsiteY210" fmla="*/ 3275937 h 3745064"/>
              <a:gd name="connsiteX211" fmla="*/ 1240404 w 6718853"/>
              <a:gd name="connsiteY211" fmla="*/ 3323645 h 3745064"/>
              <a:gd name="connsiteX212" fmla="*/ 1248355 w 6718853"/>
              <a:gd name="connsiteY212" fmla="*/ 3387256 h 3745064"/>
              <a:gd name="connsiteX213" fmla="*/ 1288112 w 6718853"/>
              <a:gd name="connsiteY213" fmla="*/ 3466769 h 3745064"/>
              <a:gd name="connsiteX214" fmla="*/ 1296063 w 6718853"/>
              <a:gd name="connsiteY214" fmla="*/ 3514477 h 3745064"/>
              <a:gd name="connsiteX215" fmla="*/ 1343771 w 6718853"/>
              <a:gd name="connsiteY215" fmla="*/ 3578087 h 3745064"/>
              <a:gd name="connsiteX216" fmla="*/ 1367625 w 6718853"/>
              <a:gd name="connsiteY216" fmla="*/ 3641697 h 3745064"/>
              <a:gd name="connsiteX217" fmla="*/ 1399430 w 6718853"/>
              <a:gd name="connsiteY217" fmla="*/ 3721211 h 3745064"/>
              <a:gd name="connsiteX218" fmla="*/ 1399430 w 6718853"/>
              <a:gd name="connsiteY218" fmla="*/ 3737113 h 3745064"/>
              <a:gd name="connsiteX219" fmla="*/ 1248355 w 6718853"/>
              <a:gd name="connsiteY219" fmla="*/ 3745064 h 3745064"/>
              <a:gd name="connsiteX220" fmla="*/ 1152940 w 6718853"/>
              <a:gd name="connsiteY220" fmla="*/ 3745064 h 3745064"/>
              <a:gd name="connsiteX221" fmla="*/ 1041621 w 6718853"/>
              <a:gd name="connsiteY221" fmla="*/ 3721211 h 3745064"/>
              <a:gd name="connsiteX222" fmla="*/ 922352 w 6718853"/>
              <a:gd name="connsiteY222" fmla="*/ 3689405 h 3745064"/>
              <a:gd name="connsiteX223" fmla="*/ 818985 w 6718853"/>
              <a:gd name="connsiteY223" fmla="*/ 3578087 h 3745064"/>
              <a:gd name="connsiteX224" fmla="*/ 731520 w 6718853"/>
              <a:gd name="connsiteY224" fmla="*/ 3458817 h 3745064"/>
              <a:gd name="connsiteX225" fmla="*/ 691764 w 6718853"/>
              <a:gd name="connsiteY225" fmla="*/ 3323645 h 3745064"/>
              <a:gd name="connsiteX226" fmla="*/ 667910 w 6718853"/>
              <a:gd name="connsiteY226" fmla="*/ 3196424 h 3745064"/>
              <a:gd name="connsiteX227" fmla="*/ 620202 w 6718853"/>
              <a:gd name="connsiteY227" fmla="*/ 3077155 h 3745064"/>
              <a:gd name="connsiteX228" fmla="*/ 604300 w 6718853"/>
              <a:gd name="connsiteY228" fmla="*/ 3005593 h 3745064"/>
              <a:gd name="connsiteX229" fmla="*/ 469127 w 6718853"/>
              <a:gd name="connsiteY229" fmla="*/ 2918129 h 3745064"/>
              <a:gd name="connsiteX230" fmla="*/ 349858 w 6718853"/>
              <a:gd name="connsiteY230" fmla="*/ 2886324 h 3745064"/>
              <a:gd name="connsiteX231" fmla="*/ 302150 w 6718853"/>
              <a:gd name="connsiteY231" fmla="*/ 2798859 h 3745064"/>
              <a:gd name="connsiteX232" fmla="*/ 230588 w 6718853"/>
              <a:gd name="connsiteY232" fmla="*/ 2775005 h 3745064"/>
              <a:gd name="connsiteX233" fmla="*/ 190832 w 6718853"/>
              <a:gd name="connsiteY233" fmla="*/ 2695492 h 3745064"/>
              <a:gd name="connsiteX234" fmla="*/ 111319 w 6718853"/>
              <a:gd name="connsiteY234" fmla="*/ 2671638 h 3745064"/>
              <a:gd name="connsiteX235" fmla="*/ 79513 w 6718853"/>
              <a:gd name="connsiteY235" fmla="*/ 2560320 h 3745064"/>
              <a:gd name="connsiteX236" fmla="*/ 71562 w 6718853"/>
              <a:gd name="connsiteY236" fmla="*/ 2401294 h 3745064"/>
              <a:gd name="connsiteX237" fmla="*/ 0 w 6718853"/>
              <a:gd name="connsiteY237" fmla="*/ 2242268 h 3745064"/>
              <a:gd name="connsiteX238" fmla="*/ 0 w 6718853"/>
              <a:gd name="connsiteY238" fmla="*/ 2202511 h 3745064"/>
              <a:gd name="connsiteX239" fmla="*/ 87465 w 6718853"/>
              <a:gd name="connsiteY239" fmla="*/ 2202511 h 3745064"/>
              <a:gd name="connsiteX240" fmla="*/ 127221 w 6718853"/>
              <a:gd name="connsiteY240" fmla="*/ 2250219 h 3745064"/>
              <a:gd name="connsiteX241" fmla="*/ 127221 w 6718853"/>
              <a:gd name="connsiteY241" fmla="*/ 2282024 h 3745064"/>
              <a:gd name="connsiteX242" fmla="*/ 127221 w 6718853"/>
              <a:gd name="connsiteY242" fmla="*/ 2297927 h 3745064"/>
              <a:gd name="connsiteX243" fmla="*/ 63611 w 6718853"/>
              <a:gd name="connsiteY243" fmla="*/ 2194560 h 3745064"/>
              <a:gd name="connsiteX244" fmla="*/ 63611 w 6718853"/>
              <a:gd name="connsiteY244" fmla="*/ 2194560 h 3745064"/>
              <a:gd name="connsiteX245" fmla="*/ 111319 w 6718853"/>
              <a:gd name="connsiteY245" fmla="*/ 2282024 h 3745064"/>
              <a:gd name="connsiteX246" fmla="*/ 166978 w 6718853"/>
              <a:gd name="connsiteY246" fmla="*/ 2329732 h 3745064"/>
              <a:gd name="connsiteX247" fmla="*/ 230588 w 6718853"/>
              <a:gd name="connsiteY247" fmla="*/ 2321781 h 3745064"/>
              <a:gd name="connsiteX248" fmla="*/ 310101 w 6718853"/>
              <a:gd name="connsiteY248" fmla="*/ 2353586 h 3745064"/>
              <a:gd name="connsiteX249" fmla="*/ 389614 w 6718853"/>
              <a:gd name="connsiteY249" fmla="*/ 2401294 h 3745064"/>
              <a:gd name="connsiteX250" fmla="*/ 437322 w 6718853"/>
              <a:gd name="connsiteY250" fmla="*/ 2425148 h 3745064"/>
              <a:gd name="connsiteX251" fmla="*/ 477079 w 6718853"/>
              <a:gd name="connsiteY251" fmla="*/ 2456953 h 3745064"/>
              <a:gd name="connsiteX252" fmla="*/ 524786 w 6718853"/>
              <a:gd name="connsiteY252" fmla="*/ 2488758 h 3745064"/>
              <a:gd name="connsiteX253" fmla="*/ 524786 w 6718853"/>
              <a:gd name="connsiteY253" fmla="*/ 2488758 h 3745064"/>
              <a:gd name="connsiteX254" fmla="*/ 604300 w 6718853"/>
              <a:gd name="connsiteY254" fmla="*/ 2536466 h 3745064"/>
              <a:gd name="connsiteX255" fmla="*/ 675861 w 6718853"/>
              <a:gd name="connsiteY255" fmla="*/ 2544417 h 3745064"/>
              <a:gd name="connsiteX256" fmla="*/ 763326 w 6718853"/>
              <a:gd name="connsiteY256" fmla="*/ 2512612 h 3745064"/>
              <a:gd name="connsiteX257" fmla="*/ 842839 w 6718853"/>
              <a:gd name="connsiteY257" fmla="*/ 2496710 h 3745064"/>
              <a:gd name="connsiteX258" fmla="*/ 866693 w 6718853"/>
              <a:gd name="connsiteY258" fmla="*/ 2480807 h 3745064"/>
              <a:gd name="connsiteX259" fmla="*/ 866693 w 6718853"/>
              <a:gd name="connsiteY259" fmla="*/ 2480807 h 3745064"/>
              <a:gd name="connsiteX260" fmla="*/ 954157 w 6718853"/>
              <a:gd name="connsiteY260" fmla="*/ 2472856 h 3745064"/>
              <a:gd name="connsiteX261" fmla="*/ 954157 w 6718853"/>
              <a:gd name="connsiteY261" fmla="*/ 2472856 h 3745064"/>
              <a:gd name="connsiteX262" fmla="*/ 1041621 w 6718853"/>
              <a:gd name="connsiteY262" fmla="*/ 2496710 h 3745064"/>
              <a:gd name="connsiteX263" fmla="*/ 1097280 w 6718853"/>
              <a:gd name="connsiteY263" fmla="*/ 2536466 h 3745064"/>
              <a:gd name="connsiteX264" fmla="*/ 1129086 w 6718853"/>
              <a:gd name="connsiteY264" fmla="*/ 2576223 h 3745064"/>
              <a:gd name="connsiteX265" fmla="*/ 1129086 w 6718853"/>
              <a:gd name="connsiteY265" fmla="*/ 2576223 h 3745064"/>
              <a:gd name="connsiteX266" fmla="*/ 1216550 w 6718853"/>
              <a:gd name="connsiteY266" fmla="*/ 2576223 h 3745064"/>
              <a:gd name="connsiteX267" fmla="*/ 1224501 w 6718853"/>
              <a:gd name="connsiteY267" fmla="*/ 2600077 h 3745064"/>
              <a:gd name="connsiteX268" fmla="*/ 1327868 w 6718853"/>
              <a:gd name="connsiteY268" fmla="*/ 2600077 h 3745064"/>
              <a:gd name="connsiteX269" fmla="*/ 1399430 w 6718853"/>
              <a:gd name="connsiteY269" fmla="*/ 2536466 h 3745064"/>
              <a:gd name="connsiteX270" fmla="*/ 1478943 w 6718853"/>
              <a:gd name="connsiteY270" fmla="*/ 2456953 h 3745064"/>
              <a:gd name="connsiteX271" fmla="*/ 1550505 w 6718853"/>
              <a:gd name="connsiteY271" fmla="*/ 2289976 h 3745064"/>
              <a:gd name="connsiteX272" fmla="*/ 1598213 w 6718853"/>
              <a:gd name="connsiteY272" fmla="*/ 2202511 h 3745064"/>
              <a:gd name="connsiteX273" fmla="*/ 1644475 w 6718853"/>
              <a:gd name="connsiteY273" fmla="*/ 2136733 h 3745064"/>
              <a:gd name="connsiteX274" fmla="*/ 1661823 w 6718853"/>
              <a:gd name="connsiteY274" fmla="*/ 2051437 h 3745064"/>
              <a:gd name="connsiteX275" fmla="*/ 1701580 w 6718853"/>
              <a:gd name="connsiteY275" fmla="*/ 2051437 h 3745064"/>
              <a:gd name="connsiteX276" fmla="*/ 1693628 w 6718853"/>
              <a:gd name="connsiteY276" fmla="*/ 1995777 h 3745064"/>
              <a:gd name="connsiteX277" fmla="*/ 1709531 w 6718853"/>
              <a:gd name="connsiteY277" fmla="*/ 1908313 h 3745064"/>
              <a:gd name="connsiteX278" fmla="*/ 1709531 w 6718853"/>
              <a:gd name="connsiteY278" fmla="*/ 1844703 h 3745064"/>
              <a:gd name="connsiteX279" fmla="*/ 1709531 w 6718853"/>
              <a:gd name="connsiteY279" fmla="*/ 1820849 h 3745064"/>
              <a:gd name="connsiteX280" fmla="*/ 1725433 w 6718853"/>
              <a:gd name="connsiteY280" fmla="*/ 1757238 h 3745064"/>
              <a:gd name="connsiteX281" fmla="*/ 1717482 w 6718853"/>
              <a:gd name="connsiteY281" fmla="*/ 1725433 h 3745064"/>
              <a:gd name="connsiteX282" fmla="*/ 1781093 w 6718853"/>
              <a:gd name="connsiteY282" fmla="*/ 1709531 h 3745064"/>
              <a:gd name="connsiteX283" fmla="*/ 1765190 w 6718853"/>
              <a:gd name="connsiteY283" fmla="*/ 1661823 h 3745064"/>
              <a:gd name="connsiteX284" fmla="*/ 1733385 w 6718853"/>
              <a:gd name="connsiteY284" fmla="*/ 1637969 h 3745064"/>
              <a:gd name="connsiteX285" fmla="*/ 1653872 w 6718853"/>
              <a:gd name="connsiteY285" fmla="*/ 1677725 h 3745064"/>
              <a:gd name="connsiteX286" fmla="*/ 1590261 w 6718853"/>
              <a:gd name="connsiteY286" fmla="*/ 1653871 h 3745064"/>
              <a:gd name="connsiteX287" fmla="*/ 1590261 w 6718853"/>
              <a:gd name="connsiteY287" fmla="*/ 1653871 h 3745064"/>
              <a:gd name="connsiteX288" fmla="*/ 1502797 w 6718853"/>
              <a:gd name="connsiteY288" fmla="*/ 1630017 h 3745064"/>
              <a:gd name="connsiteX289" fmla="*/ 1478943 w 6718853"/>
              <a:gd name="connsiteY289" fmla="*/ 1677725 h 3745064"/>
              <a:gd name="connsiteX290" fmla="*/ 1431235 w 6718853"/>
              <a:gd name="connsiteY290" fmla="*/ 1709531 h 3745064"/>
              <a:gd name="connsiteX291" fmla="*/ 1351722 w 6718853"/>
              <a:gd name="connsiteY291" fmla="*/ 1717482 h 3745064"/>
              <a:gd name="connsiteX292" fmla="*/ 1288112 w 6718853"/>
              <a:gd name="connsiteY292" fmla="*/ 1733384 h 3745064"/>
              <a:gd name="connsiteX293" fmla="*/ 1232453 w 6718853"/>
              <a:gd name="connsiteY293" fmla="*/ 1701579 h 3745064"/>
              <a:gd name="connsiteX294" fmla="*/ 1232453 w 6718853"/>
              <a:gd name="connsiteY294" fmla="*/ 1701579 h 3745064"/>
              <a:gd name="connsiteX295" fmla="*/ 1137037 w 6718853"/>
              <a:gd name="connsiteY295" fmla="*/ 1598212 h 3745064"/>
              <a:gd name="connsiteX296" fmla="*/ 1081378 w 6718853"/>
              <a:gd name="connsiteY296" fmla="*/ 1566407 h 3745064"/>
              <a:gd name="connsiteX297" fmla="*/ 1025719 w 6718853"/>
              <a:gd name="connsiteY297" fmla="*/ 1534602 h 3745064"/>
              <a:gd name="connsiteX298" fmla="*/ 1009816 w 6718853"/>
              <a:gd name="connsiteY298" fmla="*/ 1534602 h 3745064"/>
              <a:gd name="connsiteX299" fmla="*/ 1009816 w 6718853"/>
              <a:gd name="connsiteY299" fmla="*/ 1534602 h 3745064"/>
              <a:gd name="connsiteX300" fmla="*/ 962108 w 6718853"/>
              <a:gd name="connsiteY300" fmla="*/ 1598212 h 3745064"/>
              <a:gd name="connsiteX301" fmla="*/ 962108 w 6718853"/>
              <a:gd name="connsiteY301" fmla="*/ 1637969 h 3745064"/>
              <a:gd name="connsiteX302" fmla="*/ 922352 w 6718853"/>
              <a:gd name="connsiteY302" fmla="*/ 1653871 h 3745064"/>
              <a:gd name="connsiteX303" fmla="*/ 850790 w 6718853"/>
              <a:gd name="connsiteY303" fmla="*/ 1653871 h 3745064"/>
              <a:gd name="connsiteX304" fmla="*/ 811033 w 6718853"/>
              <a:gd name="connsiteY304" fmla="*/ 1606164 h 3745064"/>
              <a:gd name="connsiteX305" fmla="*/ 803082 w 6718853"/>
              <a:gd name="connsiteY305" fmla="*/ 1574358 h 3745064"/>
              <a:gd name="connsiteX306" fmla="*/ 763326 w 6718853"/>
              <a:gd name="connsiteY306" fmla="*/ 1526651 h 3745064"/>
              <a:gd name="connsiteX307" fmla="*/ 747423 w 6718853"/>
              <a:gd name="connsiteY307" fmla="*/ 1502797 h 3745064"/>
              <a:gd name="connsiteX308" fmla="*/ 739472 w 6718853"/>
              <a:gd name="connsiteY308" fmla="*/ 1502797 h 3745064"/>
              <a:gd name="connsiteX309" fmla="*/ 723569 w 6718853"/>
              <a:gd name="connsiteY309" fmla="*/ 1502797 h 3745064"/>
              <a:gd name="connsiteX310" fmla="*/ 699715 w 6718853"/>
              <a:gd name="connsiteY310" fmla="*/ 1486894 h 3745064"/>
              <a:gd name="connsiteX311" fmla="*/ 644056 w 6718853"/>
              <a:gd name="connsiteY311" fmla="*/ 1470991 h 3745064"/>
              <a:gd name="connsiteX312" fmla="*/ 628153 w 6718853"/>
              <a:gd name="connsiteY312" fmla="*/ 1439186 h 3745064"/>
              <a:gd name="connsiteX313" fmla="*/ 628153 w 6718853"/>
              <a:gd name="connsiteY313" fmla="*/ 1439186 h 3745064"/>
              <a:gd name="connsiteX314" fmla="*/ 596348 w 6718853"/>
              <a:gd name="connsiteY314" fmla="*/ 1383527 h 3745064"/>
              <a:gd name="connsiteX315" fmla="*/ 580446 w 6718853"/>
              <a:gd name="connsiteY315" fmla="*/ 1351722 h 3745064"/>
              <a:gd name="connsiteX316" fmla="*/ 580446 w 6718853"/>
              <a:gd name="connsiteY316" fmla="*/ 1311965 h 3745064"/>
              <a:gd name="connsiteX317" fmla="*/ 580446 w 6718853"/>
              <a:gd name="connsiteY317" fmla="*/ 1311965 h 3745064"/>
              <a:gd name="connsiteX318" fmla="*/ 588397 w 6718853"/>
              <a:gd name="connsiteY318" fmla="*/ 1280160 h 3745064"/>
              <a:gd name="connsiteX319" fmla="*/ 588397 w 6718853"/>
              <a:gd name="connsiteY319" fmla="*/ 1280160 h 3745064"/>
              <a:gd name="connsiteX320" fmla="*/ 604300 w 6718853"/>
              <a:gd name="connsiteY320" fmla="*/ 1232452 h 3745064"/>
              <a:gd name="connsiteX321" fmla="*/ 604300 w 6718853"/>
              <a:gd name="connsiteY321" fmla="*/ 1232452 h 3745064"/>
              <a:gd name="connsiteX322" fmla="*/ 500933 w 6718853"/>
              <a:gd name="connsiteY322" fmla="*/ 1184744 h 3745064"/>
              <a:gd name="connsiteX323" fmla="*/ 477079 w 6718853"/>
              <a:gd name="connsiteY323" fmla="*/ 1137037 h 3745064"/>
              <a:gd name="connsiteX324" fmla="*/ 477079 w 6718853"/>
              <a:gd name="connsiteY324" fmla="*/ 1137037 h 3745064"/>
              <a:gd name="connsiteX325" fmla="*/ 580446 w 6718853"/>
              <a:gd name="connsiteY325" fmla="*/ 1137037 h 3745064"/>
              <a:gd name="connsiteX326" fmla="*/ 596348 w 6718853"/>
              <a:gd name="connsiteY326" fmla="*/ 1113183 h 3745064"/>
              <a:gd name="connsiteX327" fmla="*/ 596348 w 6718853"/>
              <a:gd name="connsiteY327" fmla="*/ 1113183 h 3745064"/>
              <a:gd name="connsiteX328" fmla="*/ 572494 w 6718853"/>
              <a:gd name="connsiteY328" fmla="*/ 1081377 h 3745064"/>
              <a:gd name="connsiteX329" fmla="*/ 540689 w 6718853"/>
              <a:gd name="connsiteY329" fmla="*/ 1081377 h 3745064"/>
              <a:gd name="connsiteX330" fmla="*/ 540689 w 6718853"/>
              <a:gd name="connsiteY330" fmla="*/ 1081377 h 3745064"/>
              <a:gd name="connsiteX331" fmla="*/ 492981 w 6718853"/>
              <a:gd name="connsiteY331" fmla="*/ 1025718 h 3745064"/>
              <a:gd name="connsiteX332" fmla="*/ 492981 w 6718853"/>
              <a:gd name="connsiteY332" fmla="*/ 1025718 h 3745064"/>
              <a:gd name="connsiteX333" fmla="*/ 556592 w 6718853"/>
              <a:gd name="connsiteY333" fmla="*/ 1025718 h 3745064"/>
              <a:gd name="connsiteX334" fmla="*/ 604300 w 6718853"/>
              <a:gd name="connsiteY334" fmla="*/ 1025718 h 3745064"/>
              <a:gd name="connsiteX335" fmla="*/ 604300 w 6718853"/>
              <a:gd name="connsiteY335" fmla="*/ 1025718 h 3745064"/>
              <a:gd name="connsiteX336" fmla="*/ 604300 w 6718853"/>
              <a:gd name="connsiteY336" fmla="*/ 1025718 h 3745064"/>
              <a:gd name="connsiteX337" fmla="*/ 556592 w 6718853"/>
              <a:gd name="connsiteY337" fmla="*/ 993913 h 3745064"/>
              <a:gd name="connsiteX338" fmla="*/ 556592 w 6718853"/>
              <a:gd name="connsiteY338" fmla="*/ 993913 h 3745064"/>
              <a:gd name="connsiteX339" fmla="*/ 540689 w 6718853"/>
              <a:gd name="connsiteY339" fmla="*/ 930303 h 3745064"/>
              <a:gd name="connsiteX340" fmla="*/ 580446 w 6718853"/>
              <a:gd name="connsiteY340" fmla="*/ 866692 h 3745064"/>
              <a:gd name="connsiteX341" fmla="*/ 580446 w 6718853"/>
              <a:gd name="connsiteY341" fmla="*/ 866692 h 3745064"/>
              <a:gd name="connsiteX342" fmla="*/ 659959 w 6718853"/>
              <a:gd name="connsiteY342" fmla="*/ 842838 h 3745064"/>
              <a:gd name="connsiteX343" fmla="*/ 659959 w 6718853"/>
              <a:gd name="connsiteY343" fmla="*/ 842838 h 3745064"/>
              <a:gd name="connsiteX344" fmla="*/ 659959 w 6718853"/>
              <a:gd name="connsiteY344" fmla="*/ 842838 h 3745064"/>
              <a:gd name="connsiteX345" fmla="*/ 763326 w 6718853"/>
              <a:gd name="connsiteY345" fmla="*/ 850790 h 3745064"/>
              <a:gd name="connsiteX346" fmla="*/ 826936 w 6718853"/>
              <a:gd name="connsiteY346" fmla="*/ 842838 h 3745064"/>
              <a:gd name="connsiteX347" fmla="*/ 826936 w 6718853"/>
              <a:gd name="connsiteY347" fmla="*/ 842838 h 3745064"/>
              <a:gd name="connsiteX348" fmla="*/ 906449 w 6718853"/>
              <a:gd name="connsiteY348" fmla="*/ 890546 h 3745064"/>
              <a:gd name="connsiteX349" fmla="*/ 914400 w 6718853"/>
              <a:gd name="connsiteY349" fmla="*/ 850790 h 3745064"/>
              <a:gd name="connsiteX350" fmla="*/ 938254 w 6718853"/>
              <a:gd name="connsiteY350" fmla="*/ 850790 h 3745064"/>
              <a:gd name="connsiteX351" fmla="*/ 874644 w 6718853"/>
              <a:gd name="connsiteY351" fmla="*/ 803082 h 3745064"/>
              <a:gd name="connsiteX352" fmla="*/ 826936 w 6718853"/>
              <a:gd name="connsiteY352" fmla="*/ 787179 h 3745064"/>
              <a:gd name="connsiteX353" fmla="*/ 755374 w 6718853"/>
              <a:gd name="connsiteY353" fmla="*/ 771277 h 3745064"/>
              <a:gd name="connsiteX354" fmla="*/ 699715 w 6718853"/>
              <a:gd name="connsiteY354" fmla="*/ 803082 h 3745064"/>
              <a:gd name="connsiteX355" fmla="*/ 675861 w 6718853"/>
              <a:gd name="connsiteY355" fmla="*/ 803082 h 3745064"/>
              <a:gd name="connsiteX356" fmla="*/ 652007 w 6718853"/>
              <a:gd name="connsiteY356" fmla="*/ 803082 h 3745064"/>
              <a:gd name="connsiteX357" fmla="*/ 628153 w 6718853"/>
              <a:gd name="connsiteY357" fmla="*/ 803082 h 3745064"/>
              <a:gd name="connsiteX358" fmla="*/ 596348 w 6718853"/>
              <a:gd name="connsiteY358" fmla="*/ 826936 h 3745064"/>
              <a:gd name="connsiteX359" fmla="*/ 572494 w 6718853"/>
              <a:gd name="connsiteY359" fmla="*/ 779228 h 3745064"/>
              <a:gd name="connsiteX360" fmla="*/ 508884 w 6718853"/>
              <a:gd name="connsiteY360" fmla="*/ 739471 h 3745064"/>
              <a:gd name="connsiteX361" fmla="*/ 508884 w 6718853"/>
              <a:gd name="connsiteY361" fmla="*/ 739471 h 3745064"/>
              <a:gd name="connsiteX362" fmla="*/ 437322 w 6718853"/>
              <a:gd name="connsiteY362" fmla="*/ 707666 h 3745064"/>
              <a:gd name="connsiteX363" fmla="*/ 381663 w 6718853"/>
              <a:gd name="connsiteY363" fmla="*/ 707666 h 3745064"/>
              <a:gd name="connsiteX364" fmla="*/ 333955 w 6718853"/>
              <a:gd name="connsiteY364" fmla="*/ 715617 h 3745064"/>
              <a:gd name="connsiteX365" fmla="*/ 302150 w 6718853"/>
              <a:gd name="connsiteY365" fmla="*/ 715617 h 3745064"/>
              <a:gd name="connsiteX366" fmla="*/ 294199 w 6718853"/>
              <a:gd name="connsiteY366" fmla="*/ 731520 h 3745064"/>
              <a:gd name="connsiteX367" fmla="*/ 326004 w 6718853"/>
              <a:gd name="connsiteY367" fmla="*/ 803082 h 3745064"/>
              <a:gd name="connsiteX368" fmla="*/ 326004 w 6718853"/>
              <a:gd name="connsiteY368" fmla="*/ 834887 h 3745064"/>
              <a:gd name="connsiteX369" fmla="*/ 278296 w 6718853"/>
              <a:gd name="connsiteY369" fmla="*/ 803082 h 3745064"/>
              <a:gd name="connsiteX370" fmla="*/ 214686 w 6718853"/>
              <a:gd name="connsiteY370" fmla="*/ 771277 h 3745064"/>
              <a:gd name="connsiteX371" fmla="*/ 190832 w 6718853"/>
              <a:gd name="connsiteY371" fmla="*/ 731520 h 3745064"/>
              <a:gd name="connsiteX372" fmla="*/ 143124 w 6718853"/>
              <a:gd name="connsiteY372" fmla="*/ 723569 h 3745064"/>
              <a:gd name="connsiteX373" fmla="*/ 119270 w 6718853"/>
              <a:gd name="connsiteY373" fmla="*/ 715617 h 3745064"/>
              <a:gd name="connsiteX374" fmla="*/ 119270 w 6718853"/>
              <a:gd name="connsiteY374" fmla="*/ 771277 h 3745064"/>
              <a:gd name="connsiteX375" fmla="*/ 143124 w 6718853"/>
              <a:gd name="connsiteY375" fmla="*/ 850790 h 3745064"/>
              <a:gd name="connsiteX376" fmla="*/ 143124 w 6718853"/>
              <a:gd name="connsiteY376" fmla="*/ 850790 h 3745064"/>
              <a:gd name="connsiteX377" fmla="*/ 151075 w 6718853"/>
              <a:gd name="connsiteY377" fmla="*/ 922351 h 3745064"/>
              <a:gd name="connsiteX378" fmla="*/ 151075 w 6718853"/>
              <a:gd name="connsiteY378"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84745 w 6718853"/>
              <a:gd name="connsiteY12" fmla="*/ 79513 h 3745064"/>
              <a:gd name="connsiteX13" fmla="*/ 1152940 w 6718853"/>
              <a:gd name="connsiteY13" fmla="*/ 119270 h 3745064"/>
              <a:gd name="connsiteX14" fmla="*/ 1065475 w 6718853"/>
              <a:gd name="connsiteY14" fmla="*/ 151075 h 3745064"/>
              <a:gd name="connsiteX15" fmla="*/ 1025719 w 6718853"/>
              <a:gd name="connsiteY15" fmla="*/ 198783 h 3745064"/>
              <a:gd name="connsiteX16" fmla="*/ 1009816 w 6718853"/>
              <a:gd name="connsiteY16" fmla="*/ 254442 h 3745064"/>
              <a:gd name="connsiteX17" fmla="*/ 985962 w 6718853"/>
              <a:gd name="connsiteY17" fmla="*/ 318052 h 3745064"/>
              <a:gd name="connsiteX18" fmla="*/ 954157 w 6718853"/>
              <a:gd name="connsiteY18" fmla="*/ 349857 h 3745064"/>
              <a:gd name="connsiteX19" fmla="*/ 914400 w 6718853"/>
              <a:gd name="connsiteY19" fmla="*/ 341906 h 3745064"/>
              <a:gd name="connsiteX20" fmla="*/ 890546 w 6718853"/>
              <a:gd name="connsiteY20" fmla="*/ 381663 h 3745064"/>
              <a:gd name="connsiteX21" fmla="*/ 890546 w 6718853"/>
              <a:gd name="connsiteY21" fmla="*/ 429371 h 3745064"/>
              <a:gd name="connsiteX22" fmla="*/ 866693 w 6718853"/>
              <a:gd name="connsiteY22" fmla="*/ 445273 h 3745064"/>
              <a:gd name="connsiteX23" fmla="*/ 826936 w 6718853"/>
              <a:gd name="connsiteY23" fmla="*/ 445273 h 3745064"/>
              <a:gd name="connsiteX24" fmla="*/ 842839 w 6718853"/>
              <a:gd name="connsiteY24" fmla="*/ 508884 h 3745064"/>
              <a:gd name="connsiteX25" fmla="*/ 834887 w 6718853"/>
              <a:gd name="connsiteY25" fmla="*/ 580445 h 3745064"/>
              <a:gd name="connsiteX26" fmla="*/ 834887 w 6718853"/>
              <a:gd name="connsiteY26" fmla="*/ 636104 h 3745064"/>
              <a:gd name="connsiteX27" fmla="*/ 874644 w 6718853"/>
              <a:gd name="connsiteY27" fmla="*/ 691764 h 3745064"/>
              <a:gd name="connsiteX28" fmla="*/ 962108 w 6718853"/>
              <a:gd name="connsiteY28" fmla="*/ 739471 h 3745064"/>
              <a:gd name="connsiteX29" fmla="*/ 1033670 w 6718853"/>
              <a:gd name="connsiteY29" fmla="*/ 755374 h 3745064"/>
              <a:gd name="connsiteX30" fmla="*/ 1105232 w 6718853"/>
              <a:gd name="connsiteY30" fmla="*/ 763325 h 3745064"/>
              <a:gd name="connsiteX31" fmla="*/ 1176793 w 6718853"/>
              <a:gd name="connsiteY31" fmla="*/ 803082 h 3745064"/>
              <a:gd name="connsiteX32" fmla="*/ 1256306 w 6718853"/>
              <a:gd name="connsiteY32" fmla="*/ 795131 h 3745064"/>
              <a:gd name="connsiteX33" fmla="*/ 1327868 w 6718853"/>
              <a:gd name="connsiteY33" fmla="*/ 763325 h 3745064"/>
              <a:gd name="connsiteX34" fmla="*/ 1407381 w 6718853"/>
              <a:gd name="connsiteY34" fmla="*/ 723569 h 3745064"/>
              <a:gd name="connsiteX35" fmla="*/ 1486894 w 6718853"/>
              <a:gd name="connsiteY35" fmla="*/ 707666 h 3745064"/>
              <a:gd name="connsiteX36" fmla="*/ 1590261 w 6718853"/>
              <a:gd name="connsiteY36" fmla="*/ 699715 h 3745064"/>
              <a:gd name="connsiteX37" fmla="*/ 1693628 w 6718853"/>
              <a:gd name="connsiteY37" fmla="*/ 723569 h 3745064"/>
              <a:gd name="connsiteX38" fmla="*/ 1781093 w 6718853"/>
              <a:gd name="connsiteY38" fmla="*/ 795131 h 3745064"/>
              <a:gd name="connsiteX39" fmla="*/ 1852654 w 6718853"/>
              <a:gd name="connsiteY39" fmla="*/ 850790 h 3745064"/>
              <a:gd name="connsiteX40" fmla="*/ 1876508 w 6718853"/>
              <a:gd name="connsiteY40" fmla="*/ 842838 h 3745064"/>
              <a:gd name="connsiteX41" fmla="*/ 1948070 w 6718853"/>
              <a:gd name="connsiteY41" fmla="*/ 866692 h 3745064"/>
              <a:gd name="connsiteX42" fmla="*/ 2011680 w 6718853"/>
              <a:gd name="connsiteY42" fmla="*/ 898497 h 3745064"/>
              <a:gd name="connsiteX43" fmla="*/ 2051437 w 6718853"/>
              <a:gd name="connsiteY43" fmla="*/ 906449 h 3745064"/>
              <a:gd name="connsiteX44" fmla="*/ 2107096 w 6718853"/>
              <a:gd name="connsiteY44" fmla="*/ 938254 h 3745064"/>
              <a:gd name="connsiteX45" fmla="*/ 2194560 w 6718853"/>
              <a:gd name="connsiteY45" fmla="*/ 930303 h 3745064"/>
              <a:gd name="connsiteX46" fmla="*/ 2226366 w 6718853"/>
              <a:gd name="connsiteY46" fmla="*/ 930303 h 3745064"/>
              <a:gd name="connsiteX47" fmla="*/ 2258171 w 6718853"/>
              <a:gd name="connsiteY47" fmla="*/ 930303 h 3745064"/>
              <a:gd name="connsiteX48" fmla="*/ 2329733 w 6718853"/>
              <a:gd name="connsiteY48" fmla="*/ 938254 h 3745064"/>
              <a:gd name="connsiteX49" fmla="*/ 2385392 w 6718853"/>
              <a:gd name="connsiteY49" fmla="*/ 946205 h 3745064"/>
              <a:gd name="connsiteX50" fmla="*/ 2385392 w 6718853"/>
              <a:gd name="connsiteY50" fmla="*/ 946205 h 3745064"/>
              <a:gd name="connsiteX51" fmla="*/ 2520564 w 6718853"/>
              <a:gd name="connsiteY51" fmla="*/ 890546 h 3745064"/>
              <a:gd name="connsiteX52" fmla="*/ 2584174 w 6718853"/>
              <a:gd name="connsiteY52" fmla="*/ 858741 h 3745064"/>
              <a:gd name="connsiteX53" fmla="*/ 2615980 w 6718853"/>
              <a:gd name="connsiteY53" fmla="*/ 811033 h 3745064"/>
              <a:gd name="connsiteX54" fmla="*/ 2623931 w 6718853"/>
              <a:gd name="connsiteY54" fmla="*/ 747423 h 3745064"/>
              <a:gd name="connsiteX55" fmla="*/ 2600077 w 6718853"/>
              <a:gd name="connsiteY55" fmla="*/ 723569 h 3745064"/>
              <a:gd name="connsiteX56" fmla="*/ 2568272 w 6718853"/>
              <a:gd name="connsiteY56" fmla="*/ 652007 h 3745064"/>
              <a:gd name="connsiteX57" fmla="*/ 2512613 w 6718853"/>
              <a:gd name="connsiteY57" fmla="*/ 604299 h 3745064"/>
              <a:gd name="connsiteX58" fmla="*/ 2449002 w 6718853"/>
              <a:gd name="connsiteY58" fmla="*/ 556591 h 3745064"/>
              <a:gd name="connsiteX59" fmla="*/ 2425148 w 6718853"/>
              <a:gd name="connsiteY59" fmla="*/ 524786 h 3745064"/>
              <a:gd name="connsiteX60" fmla="*/ 2941983 w 6718853"/>
              <a:gd name="connsiteY60" fmla="*/ 731520 h 3745064"/>
              <a:gd name="connsiteX61" fmla="*/ 3069204 w 6718853"/>
              <a:gd name="connsiteY61" fmla="*/ 755374 h 3745064"/>
              <a:gd name="connsiteX62" fmla="*/ 3260035 w 6718853"/>
              <a:gd name="connsiteY62" fmla="*/ 842838 h 3745064"/>
              <a:gd name="connsiteX63" fmla="*/ 3450866 w 6718853"/>
              <a:gd name="connsiteY63" fmla="*/ 970059 h 3745064"/>
              <a:gd name="connsiteX64" fmla="*/ 3538331 w 6718853"/>
              <a:gd name="connsiteY64" fmla="*/ 1025718 h 3745064"/>
              <a:gd name="connsiteX65" fmla="*/ 3593990 w 6718853"/>
              <a:gd name="connsiteY65" fmla="*/ 1001864 h 3745064"/>
              <a:gd name="connsiteX66" fmla="*/ 3609893 w 6718853"/>
              <a:gd name="connsiteY66" fmla="*/ 1001864 h 3745064"/>
              <a:gd name="connsiteX67" fmla="*/ 3633746 w 6718853"/>
              <a:gd name="connsiteY67" fmla="*/ 1025718 h 3745064"/>
              <a:gd name="connsiteX68" fmla="*/ 3649649 w 6718853"/>
              <a:gd name="connsiteY68" fmla="*/ 1033670 h 3745064"/>
              <a:gd name="connsiteX69" fmla="*/ 3681454 w 6718853"/>
              <a:gd name="connsiteY69" fmla="*/ 1025718 h 3745064"/>
              <a:gd name="connsiteX70" fmla="*/ 3713260 w 6718853"/>
              <a:gd name="connsiteY70" fmla="*/ 1041621 h 3745064"/>
              <a:gd name="connsiteX71" fmla="*/ 3729162 w 6718853"/>
              <a:gd name="connsiteY71" fmla="*/ 1073426 h 3745064"/>
              <a:gd name="connsiteX72" fmla="*/ 3705308 w 6718853"/>
              <a:gd name="connsiteY72" fmla="*/ 1081377 h 3745064"/>
              <a:gd name="connsiteX73" fmla="*/ 3673503 w 6718853"/>
              <a:gd name="connsiteY73" fmla="*/ 1081377 h 3745064"/>
              <a:gd name="connsiteX74" fmla="*/ 3673503 w 6718853"/>
              <a:gd name="connsiteY74" fmla="*/ 1081377 h 3745064"/>
              <a:gd name="connsiteX75" fmla="*/ 3641698 w 6718853"/>
              <a:gd name="connsiteY75" fmla="*/ 1144988 h 3745064"/>
              <a:gd name="connsiteX76" fmla="*/ 3641698 w 6718853"/>
              <a:gd name="connsiteY76" fmla="*/ 1144988 h 3745064"/>
              <a:gd name="connsiteX77" fmla="*/ 3633746 w 6718853"/>
              <a:gd name="connsiteY77" fmla="*/ 1224501 h 3745064"/>
              <a:gd name="connsiteX78" fmla="*/ 3625795 w 6718853"/>
              <a:gd name="connsiteY78" fmla="*/ 1280160 h 3745064"/>
              <a:gd name="connsiteX79" fmla="*/ 3586039 w 6718853"/>
              <a:gd name="connsiteY79" fmla="*/ 1304014 h 3745064"/>
              <a:gd name="connsiteX80" fmla="*/ 3562185 w 6718853"/>
              <a:gd name="connsiteY80" fmla="*/ 1304014 h 3745064"/>
              <a:gd name="connsiteX81" fmla="*/ 3562185 w 6718853"/>
              <a:gd name="connsiteY81" fmla="*/ 1351722 h 3745064"/>
              <a:gd name="connsiteX82" fmla="*/ 3562185 w 6718853"/>
              <a:gd name="connsiteY82" fmla="*/ 1351722 h 3745064"/>
              <a:gd name="connsiteX83" fmla="*/ 3578087 w 6718853"/>
              <a:gd name="connsiteY83" fmla="*/ 1463040 h 3745064"/>
              <a:gd name="connsiteX84" fmla="*/ 3578087 w 6718853"/>
              <a:gd name="connsiteY84" fmla="*/ 1550504 h 3745064"/>
              <a:gd name="connsiteX85" fmla="*/ 3617844 w 6718853"/>
              <a:gd name="connsiteY85" fmla="*/ 1606164 h 3745064"/>
              <a:gd name="connsiteX86" fmla="*/ 3689406 w 6718853"/>
              <a:gd name="connsiteY86" fmla="*/ 1590261 h 3745064"/>
              <a:gd name="connsiteX87" fmla="*/ 3745065 w 6718853"/>
              <a:gd name="connsiteY87" fmla="*/ 1630017 h 3745064"/>
              <a:gd name="connsiteX88" fmla="*/ 3800724 w 6718853"/>
              <a:gd name="connsiteY88" fmla="*/ 1685677 h 3745064"/>
              <a:gd name="connsiteX89" fmla="*/ 3832529 w 6718853"/>
              <a:gd name="connsiteY89" fmla="*/ 1701579 h 3745064"/>
              <a:gd name="connsiteX90" fmla="*/ 3919993 w 6718853"/>
              <a:gd name="connsiteY90" fmla="*/ 1741336 h 3745064"/>
              <a:gd name="connsiteX91" fmla="*/ 3959750 w 6718853"/>
              <a:gd name="connsiteY91" fmla="*/ 1741336 h 3745064"/>
              <a:gd name="connsiteX92" fmla="*/ 4055166 w 6718853"/>
              <a:gd name="connsiteY92" fmla="*/ 1749287 h 3745064"/>
              <a:gd name="connsiteX93" fmla="*/ 4134679 w 6718853"/>
              <a:gd name="connsiteY93" fmla="*/ 1709531 h 3745064"/>
              <a:gd name="connsiteX94" fmla="*/ 4238046 w 6718853"/>
              <a:gd name="connsiteY94" fmla="*/ 1701579 h 3745064"/>
              <a:gd name="connsiteX95" fmla="*/ 4309607 w 6718853"/>
              <a:gd name="connsiteY95" fmla="*/ 1693628 h 3745064"/>
              <a:gd name="connsiteX96" fmla="*/ 4325510 w 6718853"/>
              <a:gd name="connsiteY96" fmla="*/ 1614115 h 3745064"/>
              <a:gd name="connsiteX97" fmla="*/ 4254671 w 6718853"/>
              <a:gd name="connsiteY97" fmla="*/ 1576527 h 3745064"/>
              <a:gd name="connsiteX98" fmla="*/ 4261900 w 6718853"/>
              <a:gd name="connsiteY98" fmla="*/ 1478943 h 3745064"/>
              <a:gd name="connsiteX99" fmla="*/ 4261900 w 6718853"/>
              <a:gd name="connsiteY99" fmla="*/ 1383527 h 3745064"/>
              <a:gd name="connsiteX100" fmla="*/ 4261900 w 6718853"/>
              <a:gd name="connsiteY100" fmla="*/ 1335819 h 3745064"/>
              <a:gd name="connsiteX101" fmla="*/ 4261900 w 6718853"/>
              <a:gd name="connsiteY101" fmla="*/ 1304014 h 3745064"/>
              <a:gd name="connsiteX102" fmla="*/ 4261900 w 6718853"/>
              <a:gd name="connsiteY102" fmla="*/ 1304014 h 3745064"/>
              <a:gd name="connsiteX103" fmla="*/ 4198289 w 6718853"/>
              <a:gd name="connsiteY103" fmla="*/ 1264257 h 3745064"/>
              <a:gd name="connsiteX104" fmla="*/ 4198289 w 6718853"/>
              <a:gd name="connsiteY104" fmla="*/ 1264257 h 3745064"/>
              <a:gd name="connsiteX105" fmla="*/ 4190338 w 6718853"/>
              <a:gd name="connsiteY105" fmla="*/ 1192696 h 3745064"/>
              <a:gd name="connsiteX106" fmla="*/ 4190338 w 6718853"/>
              <a:gd name="connsiteY106" fmla="*/ 1121134 h 3745064"/>
              <a:gd name="connsiteX107" fmla="*/ 4357315 w 6718853"/>
              <a:gd name="connsiteY107" fmla="*/ 962108 h 3745064"/>
              <a:gd name="connsiteX108" fmla="*/ 4476585 w 6718853"/>
              <a:gd name="connsiteY108" fmla="*/ 954157 h 3745064"/>
              <a:gd name="connsiteX109" fmla="*/ 4619708 w 6718853"/>
              <a:gd name="connsiteY109" fmla="*/ 803082 h 3745064"/>
              <a:gd name="connsiteX110" fmla="*/ 4715124 w 6718853"/>
              <a:gd name="connsiteY110" fmla="*/ 787179 h 3745064"/>
              <a:gd name="connsiteX111" fmla="*/ 4715124 w 6718853"/>
              <a:gd name="connsiteY111" fmla="*/ 739471 h 3745064"/>
              <a:gd name="connsiteX112" fmla="*/ 4810540 w 6718853"/>
              <a:gd name="connsiteY112" fmla="*/ 556591 h 3745064"/>
              <a:gd name="connsiteX113" fmla="*/ 4921858 w 6718853"/>
              <a:gd name="connsiteY113" fmla="*/ 548640 h 3745064"/>
              <a:gd name="connsiteX114" fmla="*/ 5088835 w 6718853"/>
              <a:gd name="connsiteY114" fmla="*/ 620202 h 3745064"/>
              <a:gd name="connsiteX115" fmla="*/ 5311472 w 6718853"/>
              <a:gd name="connsiteY115" fmla="*/ 834887 h 3745064"/>
              <a:gd name="connsiteX116" fmla="*/ 5486400 w 6718853"/>
              <a:gd name="connsiteY116" fmla="*/ 985962 h 3745064"/>
              <a:gd name="connsiteX117" fmla="*/ 5685183 w 6718853"/>
              <a:gd name="connsiteY117" fmla="*/ 1121134 h 3745064"/>
              <a:gd name="connsiteX118" fmla="*/ 5971430 w 6718853"/>
              <a:gd name="connsiteY118" fmla="*/ 1232452 h 3745064"/>
              <a:gd name="connsiteX119" fmla="*/ 6154310 w 6718853"/>
              <a:gd name="connsiteY119" fmla="*/ 1423284 h 3745064"/>
              <a:gd name="connsiteX120" fmla="*/ 6512119 w 6718853"/>
              <a:gd name="connsiteY120" fmla="*/ 1439186 h 3745064"/>
              <a:gd name="connsiteX121" fmla="*/ 6607534 w 6718853"/>
              <a:gd name="connsiteY121" fmla="*/ 1518699 h 3745064"/>
              <a:gd name="connsiteX122" fmla="*/ 6702950 w 6718853"/>
              <a:gd name="connsiteY122" fmla="*/ 1566407 h 3745064"/>
              <a:gd name="connsiteX123" fmla="*/ 6718853 w 6718853"/>
              <a:gd name="connsiteY123" fmla="*/ 2528515 h 3745064"/>
              <a:gd name="connsiteX124" fmla="*/ 6512119 w 6718853"/>
              <a:gd name="connsiteY124" fmla="*/ 2798859 h 3745064"/>
              <a:gd name="connsiteX125" fmla="*/ 6408752 w 6718853"/>
              <a:gd name="connsiteY125" fmla="*/ 2918129 h 3745064"/>
              <a:gd name="connsiteX126" fmla="*/ 6281531 w 6718853"/>
              <a:gd name="connsiteY126" fmla="*/ 3196424 h 3745064"/>
              <a:gd name="connsiteX127" fmla="*/ 6202018 w 6718853"/>
              <a:gd name="connsiteY127" fmla="*/ 3331597 h 3745064"/>
              <a:gd name="connsiteX128" fmla="*/ 6154310 w 6718853"/>
              <a:gd name="connsiteY128" fmla="*/ 3450866 h 3745064"/>
              <a:gd name="connsiteX129" fmla="*/ 6074797 w 6718853"/>
              <a:gd name="connsiteY129" fmla="*/ 3490623 h 3745064"/>
              <a:gd name="connsiteX130" fmla="*/ 5995284 w 6718853"/>
              <a:gd name="connsiteY130" fmla="*/ 3490623 h 3745064"/>
              <a:gd name="connsiteX131" fmla="*/ 5907820 w 6718853"/>
              <a:gd name="connsiteY131" fmla="*/ 3490623 h 3745064"/>
              <a:gd name="connsiteX132" fmla="*/ 5796501 w 6718853"/>
              <a:gd name="connsiteY132" fmla="*/ 3546282 h 3745064"/>
              <a:gd name="connsiteX133" fmla="*/ 5724940 w 6718853"/>
              <a:gd name="connsiteY133" fmla="*/ 3562184 h 3745064"/>
              <a:gd name="connsiteX134" fmla="*/ 5669280 w 6718853"/>
              <a:gd name="connsiteY134" fmla="*/ 3593990 h 3745064"/>
              <a:gd name="connsiteX135" fmla="*/ 5613621 w 6718853"/>
              <a:gd name="connsiteY135" fmla="*/ 3593990 h 3745064"/>
              <a:gd name="connsiteX136" fmla="*/ 5581816 w 6718853"/>
              <a:gd name="connsiteY136" fmla="*/ 3609892 h 3745064"/>
              <a:gd name="connsiteX137" fmla="*/ 5494352 w 6718853"/>
              <a:gd name="connsiteY137" fmla="*/ 3593990 h 3745064"/>
              <a:gd name="connsiteX138" fmla="*/ 5430741 w 6718853"/>
              <a:gd name="connsiteY138" fmla="*/ 3593990 h 3745064"/>
              <a:gd name="connsiteX139" fmla="*/ 5231959 w 6718853"/>
              <a:gd name="connsiteY139" fmla="*/ 3601941 h 3745064"/>
              <a:gd name="connsiteX140" fmla="*/ 5136543 w 6718853"/>
              <a:gd name="connsiteY140" fmla="*/ 3601941 h 3745064"/>
              <a:gd name="connsiteX141" fmla="*/ 5033176 w 6718853"/>
              <a:gd name="connsiteY141" fmla="*/ 3601941 h 3745064"/>
              <a:gd name="connsiteX142" fmla="*/ 4961614 w 6718853"/>
              <a:gd name="connsiteY142" fmla="*/ 3593990 h 3745064"/>
              <a:gd name="connsiteX143" fmla="*/ 4929809 w 6718853"/>
              <a:gd name="connsiteY143" fmla="*/ 3538331 h 3745064"/>
              <a:gd name="connsiteX144" fmla="*/ 4913906 w 6718853"/>
              <a:gd name="connsiteY144" fmla="*/ 3474720 h 3745064"/>
              <a:gd name="connsiteX145" fmla="*/ 4905955 w 6718853"/>
              <a:gd name="connsiteY145" fmla="*/ 3427012 h 3745064"/>
              <a:gd name="connsiteX146" fmla="*/ 4874150 w 6718853"/>
              <a:gd name="connsiteY146" fmla="*/ 3419061 h 3745064"/>
              <a:gd name="connsiteX147" fmla="*/ 4842345 w 6718853"/>
              <a:gd name="connsiteY147" fmla="*/ 3379304 h 3745064"/>
              <a:gd name="connsiteX148" fmla="*/ 4802588 w 6718853"/>
              <a:gd name="connsiteY148" fmla="*/ 3379304 h 3745064"/>
              <a:gd name="connsiteX149" fmla="*/ 4794637 w 6718853"/>
              <a:gd name="connsiteY149" fmla="*/ 3427012 h 3745064"/>
              <a:gd name="connsiteX150" fmla="*/ 4778734 w 6718853"/>
              <a:gd name="connsiteY150" fmla="*/ 3442915 h 3745064"/>
              <a:gd name="connsiteX151" fmla="*/ 4754880 w 6718853"/>
              <a:gd name="connsiteY151" fmla="*/ 3466769 h 3745064"/>
              <a:gd name="connsiteX152" fmla="*/ 4699221 w 6718853"/>
              <a:gd name="connsiteY152" fmla="*/ 3466769 h 3745064"/>
              <a:gd name="connsiteX153" fmla="*/ 4635611 w 6718853"/>
              <a:gd name="connsiteY153" fmla="*/ 3498574 h 3745064"/>
              <a:gd name="connsiteX154" fmla="*/ 4595854 w 6718853"/>
              <a:gd name="connsiteY154" fmla="*/ 3498574 h 3745064"/>
              <a:gd name="connsiteX155" fmla="*/ 4556098 w 6718853"/>
              <a:gd name="connsiteY155" fmla="*/ 3490623 h 3745064"/>
              <a:gd name="connsiteX156" fmla="*/ 4524293 w 6718853"/>
              <a:gd name="connsiteY156" fmla="*/ 3490623 h 3745064"/>
              <a:gd name="connsiteX157" fmla="*/ 4484536 w 6718853"/>
              <a:gd name="connsiteY157" fmla="*/ 3490623 h 3745064"/>
              <a:gd name="connsiteX158" fmla="*/ 4444780 w 6718853"/>
              <a:gd name="connsiteY158" fmla="*/ 3490623 h 3745064"/>
              <a:gd name="connsiteX159" fmla="*/ 4420926 w 6718853"/>
              <a:gd name="connsiteY159" fmla="*/ 3490623 h 3745064"/>
              <a:gd name="connsiteX160" fmla="*/ 4389120 w 6718853"/>
              <a:gd name="connsiteY160" fmla="*/ 3490623 h 3745064"/>
              <a:gd name="connsiteX161" fmla="*/ 4389120 w 6718853"/>
              <a:gd name="connsiteY161" fmla="*/ 3490623 h 3745064"/>
              <a:gd name="connsiteX162" fmla="*/ 4341413 w 6718853"/>
              <a:gd name="connsiteY162" fmla="*/ 3458817 h 3745064"/>
              <a:gd name="connsiteX163" fmla="*/ 4222143 w 6718853"/>
              <a:gd name="connsiteY163" fmla="*/ 3411110 h 3745064"/>
              <a:gd name="connsiteX164" fmla="*/ 4198289 w 6718853"/>
              <a:gd name="connsiteY164" fmla="*/ 3387256 h 3745064"/>
              <a:gd name="connsiteX165" fmla="*/ 4134679 w 6718853"/>
              <a:gd name="connsiteY165" fmla="*/ 3323645 h 3745064"/>
              <a:gd name="connsiteX166" fmla="*/ 4071068 w 6718853"/>
              <a:gd name="connsiteY166" fmla="*/ 3331597 h 3745064"/>
              <a:gd name="connsiteX167" fmla="*/ 4031312 w 6718853"/>
              <a:gd name="connsiteY167" fmla="*/ 3339548 h 3745064"/>
              <a:gd name="connsiteX168" fmla="*/ 3999506 w 6718853"/>
              <a:gd name="connsiteY168" fmla="*/ 3283889 h 3745064"/>
              <a:gd name="connsiteX169" fmla="*/ 3943847 w 6718853"/>
              <a:gd name="connsiteY169" fmla="*/ 3196424 h 3745064"/>
              <a:gd name="connsiteX170" fmla="*/ 3904091 w 6718853"/>
              <a:gd name="connsiteY170" fmla="*/ 3140765 h 3745064"/>
              <a:gd name="connsiteX171" fmla="*/ 3904091 w 6718853"/>
              <a:gd name="connsiteY171" fmla="*/ 3140765 h 3745064"/>
              <a:gd name="connsiteX172" fmla="*/ 3872286 w 6718853"/>
              <a:gd name="connsiteY172" fmla="*/ 3037398 h 3745064"/>
              <a:gd name="connsiteX173" fmla="*/ 3832529 w 6718853"/>
              <a:gd name="connsiteY173" fmla="*/ 3021496 h 3745064"/>
              <a:gd name="connsiteX174" fmla="*/ 3808675 w 6718853"/>
              <a:gd name="connsiteY174" fmla="*/ 2981739 h 3745064"/>
              <a:gd name="connsiteX175" fmla="*/ 3784821 w 6718853"/>
              <a:gd name="connsiteY175" fmla="*/ 2957885 h 3745064"/>
              <a:gd name="connsiteX176" fmla="*/ 3753016 w 6718853"/>
              <a:gd name="connsiteY176" fmla="*/ 2965837 h 3745064"/>
              <a:gd name="connsiteX177" fmla="*/ 3753016 w 6718853"/>
              <a:gd name="connsiteY177" fmla="*/ 2965837 h 3745064"/>
              <a:gd name="connsiteX178" fmla="*/ 3617844 w 6718853"/>
              <a:gd name="connsiteY178" fmla="*/ 2965837 h 3745064"/>
              <a:gd name="connsiteX179" fmla="*/ 3570136 w 6718853"/>
              <a:gd name="connsiteY179" fmla="*/ 2965837 h 3745064"/>
              <a:gd name="connsiteX180" fmla="*/ 3570136 w 6718853"/>
              <a:gd name="connsiteY180" fmla="*/ 2981739 h 3745064"/>
              <a:gd name="connsiteX181" fmla="*/ 3554233 w 6718853"/>
              <a:gd name="connsiteY181" fmla="*/ 3021496 h 3745064"/>
              <a:gd name="connsiteX182" fmla="*/ 3538331 w 6718853"/>
              <a:gd name="connsiteY182" fmla="*/ 3045350 h 3745064"/>
              <a:gd name="connsiteX183" fmla="*/ 3538331 w 6718853"/>
              <a:gd name="connsiteY183" fmla="*/ 3045350 h 3745064"/>
              <a:gd name="connsiteX184" fmla="*/ 3482672 w 6718853"/>
              <a:gd name="connsiteY184" fmla="*/ 3061252 h 3745064"/>
              <a:gd name="connsiteX185" fmla="*/ 3442915 w 6718853"/>
              <a:gd name="connsiteY185" fmla="*/ 3085106 h 3745064"/>
              <a:gd name="connsiteX186" fmla="*/ 3140766 w 6718853"/>
              <a:gd name="connsiteY186" fmla="*/ 2957885 h 3745064"/>
              <a:gd name="connsiteX187" fmla="*/ 2830665 w 6718853"/>
              <a:gd name="connsiteY187" fmla="*/ 2727297 h 3745064"/>
              <a:gd name="connsiteX188" fmla="*/ 2695493 w 6718853"/>
              <a:gd name="connsiteY188" fmla="*/ 2600077 h 3745064"/>
              <a:gd name="connsiteX189" fmla="*/ 2608028 w 6718853"/>
              <a:gd name="connsiteY189" fmla="*/ 2496710 h 3745064"/>
              <a:gd name="connsiteX190" fmla="*/ 2584174 w 6718853"/>
              <a:gd name="connsiteY190" fmla="*/ 2472856 h 3745064"/>
              <a:gd name="connsiteX191" fmla="*/ 2425148 w 6718853"/>
              <a:gd name="connsiteY191" fmla="*/ 2377440 h 3745064"/>
              <a:gd name="connsiteX192" fmla="*/ 2282025 w 6718853"/>
              <a:gd name="connsiteY192" fmla="*/ 2353586 h 3745064"/>
              <a:gd name="connsiteX193" fmla="*/ 2186609 w 6718853"/>
              <a:gd name="connsiteY193" fmla="*/ 2345635 h 3745064"/>
              <a:gd name="connsiteX194" fmla="*/ 2019632 w 6718853"/>
              <a:gd name="connsiteY194" fmla="*/ 2282024 h 3745064"/>
              <a:gd name="connsiteX195" fmla="*/ 1876508 w 6718853"/>
              <a:gd name="connsiteY195" fmla="*/ 2305878 h 3745064"/>
              <a:gd name="connsiteX196" fmla="*/ 1645920 w 6718853"/>
              <a:gd name="connsiteY196" fmla="*/ 2536466 h 3745064"/>
              <a:gd name="connsiteX197" fmla="*/ 1598213 w 6718853"/>
              <a:gd name="connsiteY197" fmla="*/ 2639833 h 3745064"/>
              <a:gd name="connsiteX198" fmla="*/ 1558456 w 6718853"/>
              <a:gd name="connsiteY198" fmla="*/ 2703444 h 3745064"/>
              <a:gd name="connsiteX199" fmla="*/ 1359673 w 6718853"/>
              <a:gd name="connsiteY199" fmla="*/ 2679590 h 3745064"/>
              <a:gd name="connsiteX200" fmla="*/ 1208599 w 6718853"/>
              <a:gd name="connsiteY200" fmla="*/ 2735249 h 3745064"/>
              <a:gd name="connsiteX201" fmla="*/ 1105232 w 6718853"/>
              <a:gd name="connsiteY201" fmla="*/ 2743200 h 3745064"/>
              <a:gd name="connsiteX202" fmla="*/ 1089329 w 6718853"/>
              <a:gd name="connsiteY202" fmla="*/ 2790908 h 3745064"/>
              <a:gd name="connsiteX203" fmla="*/ 1089329 w 6718853"/>
              <a:gd name="connsiteY203" fmla="*/ 2822713 h 3745064"/>
              <a:gd name="connsiteX204" fmla="*/ 1081378 w 6718853"/>
              <a:gd name="connsiteY204" fmla="*/ 2886324 h 3745064"/>
              <a:gd name="connsiteX205" fmla="*/ 1105232 w 6718853"/>
              <a:gd name="connsiteY205" fmla="*/ 2965837 h 3745064"/>
              <a:gd name="connsiteX206" fmla="*/ 1144988 w 6718853"/>
              <a:gd name="connsiteY206" fmla="*/ 3045350 h 3745064"/>
              <a:gd name="connsiteX207" fmla="*/ 1184745 w 6718853"/>
              <a:gd name="connsiteY207" fmla="*/ 3124863 h 3745064"/>
              <a:gd name="connsiteX208" fmla="*/ 1184745 w 6718853"/>
              <a:gd name="connsiteY208" fmla="*/ 3124863 h 3745064"/>
              <a:gd name="connsiteX209" fmla="*/ 1208599 w 6718853"/>
              <a:gd name="connsiteY209" fmla="*/ 3196424 h 3745064"/>
              <a:gd name="connsiteX210" fmla="*/ 1216550 w 6718853"/>
              <a:gd name="connsiteY210" fmla="*/ 3275937 h 3745064"/>
              <a:gd name="connsiteX211" fmla="*/ 1240404 w 6718853"/>
              <a:gd name="connsiteY211" fmla="*/ 3323645 h 3745064"/>
              <a:gd name="connsiteX212" fmla="*/ 1248355 w 6718853"/>
              <a:gd name="connsiteY212" fmla="*/ 3387256 h 3745064"/>
              <a:gd name="connsiteX213" fmla="*/ 1288112 w 6718853"/>
              <a:gd name="connsiteY213" fmla="*/ 3466769 h 3745064"/>
              <a:gd name="connsiteX214" fmla="*/ 1296063 w 6718853"/>
              <a:gd name="connsiteY214" fmla="*/ 3514477 h 3745064"/>
              <a:gd name="connsiteX215" fmla="*/ 1343771 w 6718853"/>
              <a:gd name="connsiteY215" fmla="*/ 3578087 h 3745064"/>
              <a:gd name="connsiteX216" fmla="*/ 1367625 w 6718853"/>
              <a:gd name="connsiteY216" fmla="*/ 3641697 h 3745064"/>
              <a:gd name="connsiteX217" fmla="*/ 1399430 w 6718853"/>
              <a:gd name="connsiteY217" fmla="*/ 3721211 h 3745064"/>
              <a:gd name="connsiteX218" fmla="*/ 1399430 w 6718853"/>
              <a:gd name="connsiteY218" fmla="*/ 3737113 h 3745064"/>
              <a:gd name="connsiteX219" fmla="*/ 1248355 w 6718853"/>
              <a:gd name="connsiteY219" fmla="*/ 3745064 h 3745064"/>
              <a:gd name="connsiteX220" fmla="*/ 1152940 w 6718853"/>
              <a:gd name="connsiteY220" fmla="*/ 3745064 h 3745064"/>
              <a:gd name="connsiteX221" fmla="*/ 1041621 w 6718853"/>
              <a:gd name="connsiteY221" fmla="*/ 3721211 h 3745064"/>
              <a:gd name="connsiteX222" fmla="*/ 922352 w 6718853"/>
              <a:gd name="connsiteY222" fmla="*/ 3689405 h 3745064"/>
              <a:gd name="connsiteX223" fmla="*/ 818985 w 6718853"/>
              <a:gd name="connsiteY223" fmla="*/ 3578087 h 3745064"/>
              <a:gd name="connsiteX224" fmla="*/ 731520 w 6718853"/>
              <a:gd name="connsiteY224" fmla="*/ 3458817 h 3745064"/>
              <a:gd name="connsiteX225" fmla="*/ 691764 w 6718853"/>
              <a:gd name="connsiteY225" fmla="*/ 3323645 h 3745064"/>
              <a:gd name="connsiteX226" fmla="*/ 667910 w 6718853"/>
              <a:gd name="connsiteY226" fmla="*/ 3196424 h 3745064"/>
              <a:gd name="connsiteX227" fmla="*/ 620202 w 6718853"/>
              <a:gd name="connsiteY227" fmla="*/ 3077155 h 3745064"/>
              <a:gd name="connsiteX228" fmla="*/ 604300 w 6718853"/>
              <a:gd name="connsiteY228" fmla="*/ 3005593 h 3745064"/>
              <a:gd name="connsiteX229" fmla="*/ 469127 w 6718853"/>
              <a:gd name="connsiteY229" fmla="*/ 2918129 h 3745064"/>
              <a:gd name="connsiteX230" fmla="*/ 349858 w 6718853"/>
              <a:gd name="connsiteY230" fmla="*/ 2886324 h 3745064"/>
              <a:gd name="connsiteX231" fmla="*/ 302150 w 6718853"/>
              <a:gd name="connsiteY231" fmla="*/ 2798859 h 3745064"/>
              <a:gd name="connsiteX232" fmla="*/ 230588 w 6718853"/>
              <a:gd name="connsiteY232" fmla="*/ 2775005 h 3745064"/>
              <a:gd name="connsiteX233" fmla="*/ 190832 w 6718853"/>
              <a:gd name="connsiteY233" fmla="*/ 2695492 h 3745064"/>
              <a:gd name="connsiteX234" fmla="*/ 111319 w 6718853"/>
              <a:gd name="connsiteY234" fmla="*/ 2671638 h 3745064"/>
              <a:gd name="connsiteX235" fmla="*/ 79513 w 6718853"/>
              <a:gd name="connsiteY235" fmla="*/ 2560320 h 3745064"/>
              <a:gd name="connsiteX236" fmla="*/ 71562 w 6718853"/>
              <a:gd name="connsiteY236" fmla="*/ 2401294 h 3745064"/>
              <a:gd name="connsiteX237" fmla="*/ 0 w 6718853"/>
              <a:gd name="connsiteY237" fmla="*/ 2242268 h 3745064"/>
              <a:gd name="connsiteX238" fmla="*/ 0 w 6718853"/>
              <a:gd name="connsiteY238" fmla="*/ 2202511 h 3745064"/>
              <a:gd name="connsiteX239" fmla="*/ 87465 w 6718853"/>
              <a:gd name="connsiteY239" fmla="*/ 2202511 h 3745064"/>
              <a:gd name="connsiteX240" fmla="*/ 127221 w 6718853"/>
              <a:gd name="connsiteY240" fmla="*/ 2250219 h 3745064"/>
              <a:gd name="connsiteX241" fmla="*/ 127221 w 6718853"/>
              <a:gd name="connsiteY241" fmla="*/ 2282024 h 3745064"/>
              <a:gd name="connsiteX242" fmla="*/ 127221 w 6718853"/>
              <a:gd name="connsiteY242" fmla="*/ 2297927 h 3745064"/>
              <a:gd name="connsiteX243" fmla="*/ 63611 w 6718853"/>
              <a:gd name="connsiteY243" fmla="*/ 2194560 h 3745064"/>
              <a:gd name="connsiteX244" fmla="*/ 63611 w 6718853"/>
              <a:gd name="connsiteY244" fmla="*/ 2194560 h 3745064"/>
              <a:gd name="connsiteX245" fmla="*/ 111319 w 6718853"/>
              <a:gd name="connsiteY245" fmla="*/ 2282024 h 3745064"/>
              <a:gd name="connsiteX246" fmla="*/ 166978 w 6718853"/>
              <a:gd name="connsiteY246" fmla="*/ 2329732 h 3745064"/>
              <a:gd name="connsiteX247" fmla="*/ 230588 w 6718853"/>
              <a:gd name="connsiteY247" fmla="*/ 2321781 h 3745064"/>
              <a:gd name="connsiteX248" fmla="*/ 310101 w 6718853"/>
              <a:gd name="connsiteY248" fmla="*/ 2353586 h 3745064"/>
              <a:gd name="connsiteX249" fmla="*/ 389614 w 6718853"/>
              <a:gd name="connsiteY249" fmla="*/ 2401294 h 3745064"/>
              <a:gd name="connsiteX250" fmla="*/ 437322 w 6718853"/>
              <a:gd name="connsiteY250" fmla="*/ 2425148 h 3745064"/>
              <a:gd name="connsiteX251" fmla="*/ 477079 w 6718853"/>
              <a:gd name="connsiteY251" fmla="*/ 2456953 h 3745064"/>
              <a:gd name="connsiteX252" fmla="*/ 524786 w 6718853"/>
              <a:gd name="connsiteY252" fmla="*/ 2488758 h 3745064"/>
              <a:gd name="connsiteX253" fmla="*/ 524786 w 6718853"/>
              <a:gd name="connsiteY253" fmla="*/ 2488758 h 3745064"/>
              <a:gd name="connsiteX254" fmla="*/ 604300 w 6718853"/>
              <a:gd name="connsiteY254" fmla="*/ 2536466 h 3745064"/>
              <a:gd name="connsiteX255" fmla="*/ 675861 w 6718853"/>
              <a:gd name="connsiteY255" fmla="*/ 2544417 h 3745064"/>
              <a:gd name="connsiteX256" fmla="*/ 763326 w 6718853"/>
              <a:gd name="connsiteY256" fmla="*/ 2512612 h 3745064"/>
              <a:gd name="connsiteX257" fmla="*/ 842839 w 6718853"/>
              <a:gd name="connsiteY257" fmla="*/ 2496710 h 3745064"/>
              <a:gd name="connsiteX258" fmla="*/ 866693 w 6718853"/>
              <a:gd name="connsiteY258" fmla="*/ 2480807 h 3745064"/>
              <a:gd name="connsiteX259" fmla="*/ 866693 w 6718853"/>
              <a:gd name="connsiteY259" fmla="*/ 2480807 h 3745064"/>
              <a:gd name="connsiteX260" fmla="*/ 954157 w 6718853"/>
              <a:gd name="connsiteY260" fmla="*/ 2472856 h 3745064"/>
              <a:gd name="connsiteX261" fmla="*/ 954157 w 6718853"/>
              <a:gd name="connsiteY261" fmla="*/ 2472856 h 3745064"/>
              <a:gd name="connsiteX262" fmla="*/ 1041621 w 6718853"/>
              <a:gd name="connsiteY262" fmla="*/ 2496710 h 3745064"/>
              <a:gd name="connsiteX263" fmla="*/ 1097280 w 6718853"/>
              <a:gd name="connsiteY263" fmla="*/ 2536466 h 3745064"/>
              <a:gd name="connsiteX264" fmla="*/ 1129086 w 6718853"/>
              <a:gd name="connsiteY264" fmla="*/ 2576223 h 3745064"/>
              <a:gd name="connsiteX265" fmla="*/ 1129086 w 6718853"/>
              <a:gd name="connsiteY265" fmla="*/ 2576223 h 3745064"/>
              <a:gd name="connsiteX266" fmla="*/ 1216550 w 6718853"/>
              <a:gd name="connsiteY266" fmla="*/ 2576223 h 3745064"/>
              <a:gd name="connsiteX267" fmla="*/ 1224501 w 6718853"/>
              <a:gd name="connsiteY267" fmla="*/ 2600077 h 3745064"/>
              <a:gd name="connsiteX268" fmla="*/ 1327868 w 6718853"/>
              <a:gd name="connsiteY268" fmla="*/ 2600077 h 3745064"/>
              <a:gd name="connsiteX269" fmla="*/ 1399430 w 6718853"/>
              <a:gd name="connsiteY269" fmla="*/ 2536466 h 3745064"/>
              <a:gd name="connsiteX270" fmla="*/ 1478943 w 6718853"/>
              <a:gd name="connsiteY270" fmla="*/ 2456953 h 3745064"/>
              <a:gd name="connsiteX271" fmla="*/ 1550505 w 6718853"/>
              <a:gd name="connsiteY271" fmla="*/ 2289976 h 3745064"/>
              <a:gd name="connsiteX272" fmla="*/ 1598213 w 6718853"/>
              <a:gd name="connsiteY272" fmla="*/ 2202511 h 3745064"/>
              <a:gd name="connsiteX273" fmla="*/ 1644475 w 6718853"/>
              <a:gd name="connsiteY273" fmla="*/ 2136733 h 3745064"/>
              <a:gd name="connsiteX274" fmla="*/ 1661823 w 6718853"/>
              <a:gd name="connsiteY274" fmla="*/ 2051437 h 3745064"/>
              <a:gd name="connsiteX275" fmla="*/ 1701580 w 6718853"/>
              <a:gd name="connsiteY275" fmla="*/ 2051437 h 3745064"/>
              <a:gd name="connsiteX276" fmla="*/ 1693628 w 6718853"/>
              <a:gd name="connsiteY276" fmla="*/ 1995777 h 3745064"/>
              <a:gd name="connsiteX277" fmla="*/ 1709531 w 6718853"/>
              <a:gd name="connsiteY277" fmla="*/ 1908313 h 3745064"/>
              <a:gd name="connsiteX278" fmla="*/ 1709531 w 6718853"/>
              <a:gd name="connsiteY278" fmla="*/ 1844703 h 3745064"/>
              <a:gd name="connsiteX279" fmla="*/ 1709531 w 6718853"/>
              <a:gd name="connsiteY279" fmla="*/ 1820849 h 3745064"/>
              <a:gd name="connsiteX280" fmla="*/ 1725433 w 6718853"/>
              <a:gd name="connsiteY280" fmla="*/ 1757238 h 3745064"/>
              <a:gd name="connsiteX281" fmla="*/ 1717482 w 6718853"/>
              <a:gd name="connsiteY281" fmla="*/ 1725433 h 3745064"/>
              <a:gd name="connsiteX282" fmla="*/ 1781093 w 6718853"/>
              <a:gd name="connsiteY282" fmla="*/ 1709531 h 3745064"/>
              <a:gd name="connsiteX283" fmla="*/ 1765190 w 6718853"/>
              <a:gd name="connsiteY283" fmla="*/ 1661823 h 3745064"/>
              <a:gd name="connsiteX284" fmla="*/ 1733385 w 6718853"/>
              <a:gd name="connsiteY284" fmla="*/ 1637969 h 3745064"/>
              <a:gd name="connsiteX285" fmla="*/ 1653872 w 6718853"/>
              <a:gd name="connsiteY285" fmla="*/ 1677725 h 3745064"/>
              <a:gd name="connsiteX286" fmla="*/ 1590261 w 6718853"/>
              <a:gd name="connsiteY286" fmla="*/ 1653871 h 3745064"/>
              <a:gd name="connsiteX287" fmla="*/ 1590261 w 6718853"/>
              <a:gd name="connsiteY287" fmla="*/ 1653871 h 3745064"/>
              <a:gd name="connsiteX288" fmla="*/ 1502797 w 6718853"/>
              <a:gd name="connsiteY288" fmla="*/ 1630017 h 3745064"/>
              <a:gd name="connsiteX289" fmla="*/ 1478943 w 6718853"/>
              <a:gd name="connsiteY289" fmla="*/ 1677725 h 3745064"/>
              <a:gd name="connsiteX290" fmla="*/ 1431235 w 6718853"/>
              <a:gd name="connsiteY290" fmla="*/ 1709531 h 3745064"/>
              <a:gd name="connsiteX291" fmla="*/ 1351722 w 6718853"/>
              <a:gd name="connsiteY291" fmla="*/ 1717482 h 3745064"/>
              <a:gd name="connsiteX292" fmla="*/ 1288112 w 6718853"/>
              <a:gd name="connsiteY292" fmla="*/ 1733384 h 3745064"/>
              <a:gd name="connsiteX293" fmla="*/ 1232453 w 6718853"/>
              <a:gd name="connsiteY293" fmla="*/ 1701579 h 3745064"/>
              <a:gd name="connsiteX294" fmla="*/ 1232453 w 6718853"/>
              <a:gd name="connsiteY294" fmla="*/ 1701579 h 3745064"/>
              <a:gd name="connsiteX295" fmla="*/ 1137037 w 6718853"/>
              <a:gd name="connsiteY295" fmla="*/ 1598212 h 3745064"/>
              <a:gd name="connsiteX296" fmla="*/ 1081378 w 6718853"/>
              <a:gd name="connsiteY296" fmla="*/ 1566407 h 3745064"/>
              <a:gd name="connsiteX297" fmla="*/ 1025719 w 6718853"/>
              <a:gd name="connsiteY297" fmla="*/ 1534602 h 3745064"/>
              <a:gd name="connsiteX298" fmla="*/ 1009816 w 6718853"/>
              <a:gd name="connsiteY298" fmla="*/ 1534602 h 3745064"/>
              <a:gd name="connsiteX299" fmla="*/ 1009816 w 6718853"/>
              <a:gd name="connsiteY299" fmla="*/ 1534602 h 3745064"/>
              <a:gd name="connsiteX300" fmla="*/ 962108 w 6718853"/>
              <a:gd name="connsiteY300" fmla="*/ 1598212 h 3745064"/>
              <a:gd name="connsiteX301" fmla="*/ 962108 w 6718853"/>
              <a:gd name="connsiteY301" fmla="*/ 1637969 h 3745064"/>
              <a:gd name="connsiteX302" fmla="*/ 922352 w 6718853"/>
              <a:gd name="connsiteY302" fmla="*/ 1653871 h 3745064"/>
              <a:gd name="connsiteX303" fmla="*/ 850790 w 6718853"/>
              <a:gd name="connsiteY303" fmla="*/ 1653871 h 3745064"/>
              <a:gd name="connsiteX304" fmla="*/ 811033 w 6718853"/>
              <a:gd name="connsiteY304" fmla="*/ 1606164 h 3745064"/>
              <a:gd name="connsiteX305" fmla="*/ 803082 w 6718853"/>
              <a:gd name="connsiteY305" fmla="*/ 1574358 h 3745064"/>
              <a:gd name="connsiteX306" fmla="*/ 763326 w 6718853"/>
              <a:gd name="connsiteY306" fmla="*/ 1526651 h 3745064"/>
              <a:gd name="connsiteX307" fmla="*/ 747423 w 6718853"/>
              <a:gd name="connsiteY307" fmla="*/ 1502797 h 3745064"/>
              <a:gd name="connsiteX308" fmla="*/ 739472 w 6718853"/>
              <a:gd name="connsiteY308" fmla="*/ 1502797 h 3745064"/>
              <a:gd name="connsiteX309" fmla="*/ 723569 w 6718853"/>
              <a:gd name="connsiteY309" fmla="*/ 1502797 h 3745064"/>
              <a:gd name="connsiteX310" fmla="*/ 699715 w 6718853"/>
              <a:gd name="connsiteY310" fmla="*/ 1486894 h 3745064"/>
              <a:gd name="connsiteX311" fmla="*/ 644056 w 6718853"/>
              <a:gd name="connsiteY311" fmla="*/ 1470991 h 3745064"/>
              <a:gd name="connsiteX312" fmla="*/ 628153 w 6718853"/>
              <a:gd name="connsiteY312" fmla="*/ 1439186 h 3745064"/>
              <a:gd name="connsiteX313" fmla="*/ 628153 w 6718853"/>
              <a:gd name="connsiteY313" fmla="*/ 1439186 h 3745064"/>
              <a:gd name="connsiteX314" fmla="*/ 596348 w 6718853"/>
              <a:gd name="connsiteY314" fmla="*/ 1383527 h 3745064"/>
              <a:gd name="connsiteX315" fmla="*/ 580446 w 6718853"/>
              <a:gd name="connsiteY315" fmla="*/ 1351722 h 3745064"/>
              <a:gd name="connsiteX316" fmla="*/ 580446 w 6718853"/>
              <a:gd name="connsiteY316" fmla="*/ 1311965 h 3745064"/>
              <a:gd name="connsiteX317" fmla="*/ 580446 w 6718853"/>
              <a:gd name="connsiteY317" fmla="*/ 1311965 h 3745064"/>
              <a:gd name="connsiteX318" fmla="*/ 588397 w 6718853"/>
              <a:gd name="connsiteY318" fmla="*/ 1280160 h 3745064"/>
              <a:gd name="connsiteX319" fmla="*/ 588397 w 6718853"/>
              <a:gd name="connsiteY319" fmla="*/ 1280160 h 3745064"/>
              <a:gd name="connsiteX320" fmla="*/ 604300 w 6718853"/>
              <a:gd name="connsiteY320" fmla="*/ 1232452 h 3745064"/>
              <a:gd name="connsiteX321" fmla="*/ 604300 w 6718853"/>
              <a:gd name="connsiteY321" fmla="*/ 1232452 h 3745064"/>
              <a:gd name="connsiteX322" fmla="*/ 500933 w 6718853"/>
              <a:gd name="connsiteY322" fmla="*/ 1184744 h 3745064"/>
              <a:gd name="connsiteX323" fmla="*/ 477079 w 6718853"/>
              <a:gd name="connsiteY323" fmla="*/ 1137037 h 3745064"/>
              <a:gd name="connsiteX324" fmla="*/ 477079 w 6718853"/>
              <a:gd name="connsiteY324" fmla="*/ 1137037 h 3745064"/>
              <a:gd name="connsiteX325" fmla="*/ 580446 w 6718853"/>
              <a:gd name="connsiteY325" fmla="*/ 1137037 h 3745064"/>
              <a:gd name="connsiteX326" fmla="*/ 596348 w 6718853"/>
              <a:gd name="connsiteY326" fmla="*/ 1113183 h 3745064"/>
              <a:gd name="connsiteX327" fmla="*/ 596348 w 6718853"/>
              <a:gd name="connsiteY327" fmla="*/ 1113183 h 3745064"/>
              <a:gd name="connsiteX328" fmla="*/ 572494 w 6718853"/>
              <a:gd name="connsiteY328" fmla="*/ 1081377 h 3745064"/>
              <a:gd name="connsiteX329" fmla="*/ 540689 w 6718853"/>
              <a:gd name="connsiteY329" fmla="*/ 1081377 h 3745064"/>
              <a:gd name="connsiteX330" fmla="*/ 540689 w 6718853"/>
              <a:gd name="connsiteY330" fmla="*/ 1081377 h 3745064"/>
              <a:gd name="connsiteX331" fmla="*/ 492981 w 6718853"/>
              <a:gd name="connsiteY331" fmla="*/ 1025718 h 3745064"/>
              <a:gd name="connsiteX332" fmla="*/ 492981 w 6718853"/>
              <a:gd name="connsiteY332" fmla="*/ 1025718 h 3745064"/>
              <a:gd name="connsiteX333" fmla="*/ 556592 w 6718853"/>
              <a:gd name="connsiteY333" fmla="*/ 1025718 h 3745064"/>
              <a:gd name="connsiteX334" fmla="*/ 604300 w 6718853"/>
              <a:gd name="connsiteY334" fmla="*/ 1025718 h 3745064"/>
              <a:gd name="connsiteX335" fmla="*/ 604300 w 6718853"/>
              <a:gd name="connsiteY335" fmla="*/ 1025718 h 3745064"/>
              <a:gd name="connsiteX336" fmla="*/ 604300 w 6718853"/>
              <a:gd name="connsiteY336" fmla="*/ 1025718 h 3745064"/>
              <a:gd name="connsiteX337" fmla="*/ 556592 w 6718853"/>
              <a:gd name="connsiteY337" fmla="*/ 993913 h 3745064"/>
              <a:gd name="connsiteX338" fmla="*/ 556592 w 6718853"/>
              <a:gd name="connsiteY338" fmla="*/ 993913 h 3745064"/>
              <a:gd name="connsiteX339" fmla="*/ 540689 w 6718853"/>
              <a:gd name="connsiteY339" fmla="*/ 930303 h 3745064"/>
              <a:gd name="connsiteX340" fmla="*/ 580446 w 6718853"/>
              <a:gd name="connsiteY340" fmla="*/ 866692 h 3745064"/>
              <a:gd name="connsiteX341" fmla="*/ 580446 w 6718853"/>
              <a:gd name="connsiteY341" fmla="*/ 866692 h 3745064"/>
              <a:gd name="connsiteX342" fmla="*/ 659959 w 6718853"/>
              <a:gd name="connsiteY342" fmla="*/ 842838 h 3745064"/>
              <a:gd name="connsiteX343" fmla="*/ 659959 w 6718853"/>
              <a:gd name="connsiteY343" fmla="*/ 842838 h 3745064"/>
              <a:gd name="connsiteX344" fmla="*/ 659959 w 6718853"/>
              <a:gd name="connsiteY344" fmla="*/ 842838 h 3745064"/>
              <a:gd name="connsiteX345" fmla="*/ 763326 w 6718853"/>
              <a:gd name="connsiteY345" fmla="*/ 850790 h 3745064"/>
              <a:gd name="connsiteX346" fmla="*/ 826936 w 6718853"/>
              <a:gd name="connsiteY346" fmla="*/ 842838 h 3745064"/>
              <a:gd name="connsiteX347" fmla="*/ 826936 w 6718853"/>
              <a:gd name="connsiteY347" fmla="*/ 842838 h 3745064"/>
              <a:gd name="connsiteX348" fmla="*/ 906449 w 6718853"/>
              <a:gd name="connsiteY348" fmla="*/ 890546 h 3745064"/>
              <a:gd name="connsiteX349" fmla="*/ 914400 w 6718853"/>
              <a:gd name="connsiteY349" fmla="*/ 850790 h 3745064"/>
              <a:gd name="connsiteX350" fmla="*/ 938254 w 6718853"/>
              <a:gd name="connsiteY350" fmla="*/ 850790 h 3745064"/>
              <a:gd name="connsiteX351" fmla="*/ 874644 w 6718853"/>
              <a:gd name="connsiteY351" fmla="*/ 803082 h 3745064"/>
              <a:gd name="connsiteX352" fmla="*/ 826936 w 6718853"/>
              <a:gd name="connsiteY352" fmla="*/ 787179 h 3745064"/>
              <a:gd name="connsiteX353" fmla="*/ 755374 w 6718853"/>
              <a:gd name="connsiteY353" fmla="*/ 771277 h 3745064"/>
              <a:gd name="connsiteX354" fmla="*/ 699715 w 6718853"/>
              <a:gd name="connsiteY354" fmla="*/ 803082 h 3745064"/>
              <a:gd name="connsiteX355" fmla="*/ 675861 w 6718853"/>
              <a:gd name="connsiteY355" fmla="*/ 803082 h 3745064"/>
              <a:gd name="connsiteX356" fmla="*/ 652007 w 6718853"/>
              <a:gd name="connsiteY356" fmla="*/ 803082 h 3745064"/>
              <a:gd name="connsiteX357" fmla="*/ 628153 w 6718853"/>
              <a:gd name="connsiteY357" fmla="*/ 803082 h 3745064"/>
              <a:gd name="connsiteX358" fmla="*/ 596348 w 6718853"/>
              <a:gd name="connsiteY358" fmla="*/ 826936 h 3745064"/>
              <a:gd name="connsiteX359" fmla="*/ 572494 w 6718853"/>
              <a:gd name="connsiteY359" fmla="*/ 779228 h 3745064"/>
              <a:gd name="connsiteX360" fmla="*/ 508884 w 6718853"/>
              <a:gd name="connsiteY360" fmla="*/ 739471 h 3745064"/>
              <a:gd name="connsiteX361" fmla="*/ 508884 w 6718853"/>
              <a:gd name="connsiteY361" fmla="*/ 739471 h 3745064"/>
              <a:gd name="connsiteX362" fmla="*/ 437322 w 6718853"/>
              <a:gd name="connsiteY362" fmla="*/ 707666 h 3745064"/>
              <a:gd name="connsiteX363" fmla="*/ 381663 w 6718853"/>
              <a:gd name="connsiteY363" fmla="*/ 707666 h 3745064"/>
              <a:gd name="connsiteX364" fmla="*/ 333955 w 6718853"/>
              <a:gd name="connsiteY364" fmla="*/ 715617 h 3745064"/>
              <a:gd name="connsiteX365" fmla="*/ 302150 w 6718853"/>
              <a:gd name="connsiteY365" fmla="*/ 715617 h 3745064"/>
              <a:gd name="connsiteX366" fmla="*/ 294199 w 6718853"/>
              <a:gd name="connsiteY366" fmla="*/ 731520 h 3745064"/>
              <a:gd name="connsiteX367" fmla="*/ 326004 w 6718853"/>
              <a:gd name="connsiteY367" fmla="*/ 803082 h 3745064"/>
              <a:gd name="connsiteX368" fmla="*/ 326004 w 6718853"/>
              <a:gd name="connsiteY368" fmla="*/ 834887 h 3745064"/>
              <a:gd name="connsiteX369" fmla="*/ 278296 w 6718853"/>
              <a:gd name="connsiteY369" fmla="*/ 803082 h 3745064"/>
              <a:gd name="connsiteX370" fmla="*/ 214686 w 6718853"/>
              <a:gd name="connsiteY370" fmla="*/ 771277 h 3745064"/>
              <a:gd name="connsiteX371" fmla="*/ 190832 w 6718853"/>
              <a:gd name="connsiteY371" fmla="*/ 731520 h 3745064"/>
              <a:gd name="connsiteX372" fmla="*/ 143124 w 6718853"/>
              <a:gd name="connsiteY372" fmla="*/ 723569 h 3745064"/>
              <a:gd name="connsiteX373" fmla="*/ 119270 w 6718853"/>
              <a:gd name="connsiteY373" fmla="*/ 715617 h 3745064"/>
              <a:gd name="connsiteX374" fmla="*/ 119270 w 6718853"/>
              <a:gd name="connsiteY374" fmla="*/ 771277 h 3745064"/>
              <a:gd name="connsiteX375" fmla="*/ 143124 w 6718853"/>
              <a:gd name="connsiteY375" fmla="*/ 850790 h 3745064"/>
              <a:gd name="connsiteX376" fmla="*/ 143124 w 6718853"/>
              <a:gd name="connsiteY376" fmla="*/ 850790 h 3745064"/>
              <a:gd name="connsiteX377" fmla="*/ 151075 w 6718853"/>
              <a:gd name="connsiteY377" fmla="*/ 922351 h 3745064"/>
              <a:gd name="connsiteX378" fmla="*/ 151075 w 6718853"/>
              <a:gd name="connsiteY378"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84745 w 6718853"/>
              <a:gd name="connsiteY12" fmla="*/ 79513 h 3745064"/>
              <a:gd name="connsiteX13" fmla="*/ 1152940 w 6718853"/>
              <a:gd name="connsiteY13" fmla="*/ 119270 h 3745064"/>
              <a:gd name="connsiteX14" fmla="*/ 1065475 w 6718853"/>
              <a:gd name="connsiteY14" fmla="*/ 151075 h 3745064"/>
              <a:gd name="connsiteX15" fmla="*/ 1025719 w 6718853"/>
              <a:gd name="connsiteY15" fmla="*/ 198783 h 3745064"/>
              <a:gd name="connsiteX16" fmla="*/ 1009816 w 6718853"/>
              <a:gd name="connsiteY16" fmla="*/ 254442 h 3745064"/>
              <a:gd name="connsiteX17" fmla="*/ 985962 w 6718853"/>
              <a:gd name="connsiteY17" fmla="*/ 318052 h 3745064"/>
              <a:gd name="connsiteX18" fmla="*/ 954157 w 6718853"/>
              <a:gd name="connsiteY18" fmla="*/ 349857 h 3745064"/>
              <a:gd name="connsiteX19" fmla="*/ 914400 w 6718853"/>
              <a:gd name="connsiteY19" fmla="*/ 341906 h 3745064"/>
              <a:gd name="connsiteX20" fmla="*/ 890546 w 6718853"/>
              <a:gd name="connsiteY20" fmla="*/ 381663 h 3745064"/>
              <a:gd name="connsiteX21" fmla="*/ 890546 w 6718853"/>
              <a:gd name="connsiteY21" fmla="*/ 429371 h 3745064"/>
              <a:gd name="connsiteX22" fmla="*/ 866693 w 6718853"/>
              <a:gd name="connsiteY22" fmla="*/ 445273 h 3745064"/>
              <a:gd name="connsiteX23" fmla="*/ 826936 w 6718853"/>
              <a:gd name="connsiteY23" fmla="*/ 445273 h 3745064"/>
              <a:gd name="connsiteX24" fmla="*/ 842839 w 6718853"/>
              <a:gd name="connsiteY24" fmla="*/ 508884 h 3745064"/>
              <a:gd name="connsiteX25" fmla="*/ 834887 w 6718853"/>
              <a:gd name="connsiteY25" fmla="*/ 580445 h 3745064"/>
              <a:gd name="connsiteX26" fmla="*/ 834887 w 6718853"/>
              <a:gd name="connsiteY26" fmla="*/ 636104 h 3745064"/>
              <a:gd name="connsiteX27" fmla="*/ 874644 w 6718853"/>
              <a:gd name="connsiteY27" fmla="*/ 691764 h 3745064"/>
              <a:gd name="connsiteX28" fmla="*/ 962108 w 6718853"/>
              <a:gd name="connsiteY28" fmla="*/ 739471 h 3745064"/>
              <a:gd name="connsiteX29" fmla="*/ 1033670 w 6718853"/>
              <a:gd name="connsiteY29" fmla="*/ 755374 h 3745064"/>
              <a:gd name="connsiteX30" fmla="*/ 1105232 w 6718853"/>
              <a:gd name="connsiteY30" fmla="*/ 763325 h 3745064"/>
              <a:gd name="connsiteX31" fmla="*/ 1176793 w 6718853"/>
              <a:gd name="connsiteY31" fmla="*/ 803082 h 3745064"/>
              <a:gd name="connsiteX32" fmla="*/ 1256306 w 6718853"/>
              <a:gd name="connsiteY32" fmla="*/ 795131 h 3745064"/>
              <a:gd name="connsiteX33" fmla="*/ 1327868 w 6718853"/>
              <a:gd name="connsiteY33" fmla="*/ 763325 h 3745064"/>
              <a:gd name="connsiteX34" fmla="*/ 1407381 w 6718853"/>
              <a:gd name="connsiteY34" fmla="*/ 723569 h 3745064"/>
              <a:gd name="connsiteX35" fmla="*/ 1486894 w 6718853"/>
              <a:gd name="connsiteY35" fmla="*/ 707666 h 3745064"/>
              <a:gd name="connsiteX36" fmla="*/ 1590261 w 6718853"/>
              <a:gd name="connsiteY36" fmla="*/ 699715 h 3745064"/>
              <a:gd name="connsiteX37" fmla="*/ 1693628 w 6718853"/>
              <a:gd name="connsiteY37" fmla="*/ 723569 h 3745064"/>
              <a:gd name="connsiteX38" fmla="*/ 1781093 w 6718853"/>
              <a:gd name="connsiteY38" fmla="*/ 795131 h 3745064"/>
              <a:gd name="connsiteX39" fmla="*/ 1852654 w 6718853"/>
              <a:gd name="connsiteY39" fmla="*/ 850790 h 3745064"/>
              <a:gd name="connsiteX40" fmla="*/ 1876508 w 6718853"/>
              <a:gd name="connsiteY40" fmla="*/ 842838 h 3745064"/>
              <a:gd name="connsiteX41" fmla="*/ 1948070 w 6718853"/>
              <a:gd name="connsiteY41" fmla="*/ 866692 h 3745064"/>
              <a:gd name="connsiteX42" fmla="*/ 2011680 w 6718853"/>
              <a:gd name="connsiteY42" fmla="*/ 898497 h 3745064"/>
              <a:gd name="connsiteX43" fmla="*/ 2051437 w 6718853"/>
              <a:gd name="connsiteY43" fmla="*/ 906449 h 3745064"/>
              <a:gd name="connsiteX44" fmla="*/ 2107096 w 6718853"/>
              <a:gd name="connsiteY44" fmla="*/ 938254 h 3745064"/>
              <a:gd name="connsiteX45" fmla="*/ 2194560 w 6718853"/>
              <a:gd name="connsiteY45" fmla="*/ 930303 h 3745064"/>
              <a:gd name="connsiteX46" fmla="*/ 2226366 w 6718853"/>
              <a:gd name="connsiteY46" fmla="*/ 930303 h 3745064"/>
              <a:gd name="connsiteX47" fmla="*/ 2258171 w 6718853"/>
              <a:gd name="connsiteY47" fmla="*/ 930303 h 3745064"/>
              <a:gd name="connsiteX48" fmla="*/ 2329733 w 6718853"/>
              <a:gd name="connsiteY48" fmla="*/ 938254 h 3745064"/>
              <a:gd name="connsiteX49" fmla="*/ 2385392 w 6718853"/>
              <a:gd name="connsiteY49" fmla="*/ 946205 h 3745064"/>
              <a:gd name="connsiteX50" fmla="*/ 2385392 w 6718853"/>
              <a:gd name="connsiteY50" fmla="*/ 946205 h 3745064"/>
              <a:gd name="connsiteX51" fmla="*/ 2520564 w 6718853"/>
              <a:gd name="connsiteY51" fmla="*/ 890546 h 3745064"/>
              <a:gd name="connsiteX52" fmla="*/ 2584174 w 6718853"/>
              <a:gd name="connsiteY52" fmla="*/ 858741 h 3745064"/>
              <a:gd name="connsiteX53" fmla="*/ 2615980 w 6718853"/>
              <a:gd name="connsiteY53" fmla="*/ 811033 h 3745064"/>
              <a:gd name="connsiteX54" fmla="*/ 2623931 w 6718853"/>
              <a:gd name="connsiteY54" fmla="*/ 747423 h 3745064"/>
              <a:gd name="connsiteX55" fmla="*/ 2600077 w 6718853"/>
              <a:gd name="connsiteY55" fmla="*/ 723569 h 3745064"/>
              <a:gd name="connsiteX56" fmla="*/ 2568272 w 6718853"/>
              <a:gd name="connsiteY56" fmla="*/ 652007 h 3745064"/>
              <a:gd name="connsiteX57" fmla="*/ 2512613 w 6718853"/>
              <a:gd name="connsiteY57" fmla="*/ 604299 h 3745064"/>
              <a:gd name="connsiteX58" fmla="*/ 2449002 w 6718853"/>
              <a:gd name="connsiteY58" fmla="*/ 556591 h 3745064"/>
              <a:gd name="connsiteX59" fmla="*/ 2425148 w 6718853"/>
              <a:gd name="connsiteY59" fmla="*/ 524786 h 3745064"/>
              <a:gd name="connsiteX60" fmla="*/ 2941983 w 6718853"/>
              <a:gd name="connsiteY60" fmla="*/ 731520 h 3745064"/>
              <a:gd name="connsiteX61" fmla="*/ 3069204 w 6718853"/>
              <a:gd name="connsiteY61" fmla="*/ 755374 h 3745064"/>
              <a:gd name="connsiteX62" fmla="*/ 3260035 w 6718853"/>
              <a:gd name="connsiteY62" fmla="*/ 842838 h 3745064"/>
              <a:gd name="connsiteX63" fmla="*/ 3450866 w 6718853"/>
              <a:gd name="connsiteY63" fmla="*/ 970059 h 3745064"/>
              <a:gd name="connsiteX64" fmla="*/ 3538331 w 6718853"/>
              <a:gd name="connsiteY64" fmla="*/ 1025718 h 3745064"/>
              <a:gd name="connsiteX65" fmla="*/ 3593990 w 6718853"/>
              <a:gd name="connsiteY65" fmla="*/ 1001864 h 3745064"/>
              <a:gd name="connsiteX66" fmla="*/ 3609893 w 6718853"/>
              <a:gd name="connsiteY66" fmla="*/ 1001864 h 3745064"/>
              <a:gd name="connsiteX67" fmla="*/ 3633746 w 6718853"/>
              <a:gd name="connsiteY67" fmla="*/ 1025718 h 3745064"/>
              <a:gd name="connsiteX68" fmla="*/ 3649649 w 6718853"/>
              <a:gd name="connsiteY68" fmla="*/ 1033670 h 3745064"/>
              <a:gd name="connsiteX69" fmla="*/ 3681454 w 6718853"/>
              <a:gd name="connsiteY69" fmla="*/ 1025718 h 3745064"/>
              <a:gd name="connsiteX70" fmla="*/ 3713260 w 6718853"/>
              <a:gd name="connsiteY70" fmla="*/ 1041621 h 3745064"/>
              <a:gd name="connsiteX71" fmla="*/ 3729162 w 6718853"/>
              <a:gd name="connsiteY71" fmla="*/ 1073426 h 3745064"/>
              <a:gd name="connsiteX72" fmla="*/ 3705308 w 6718853"/>
              <a:gd name="connsiteY72" fmla="*/ 1081377 h 3745064"/>
              <a:gd name="connsiteX73" fmla="*/ 3673503 w 6718853"/>
              <a:gd name="connsiteY73" fmla="*/ 1081377 h 3745064"/>
              <a:gd name="connsiteX74" fmla="*/ 3673503 w 6718853"/>
              <a:gd name="connsiteY74" fmla="*/ 1081377 h 3745064"/>
              <a:gd name="connsiteX75" fmla="*/ 3641698 w 6718853"/>
              <a:gd name="connsiteY75" fmla="*/ 1144988 h 3745064"/>
              <a:gd name="connsiteX76" fmla="*/ 3641698 w 6718853"/>
              <a:gd name="connsiteY76" fmla="*/ 1144988 h 3745064"/>
              <a:gd name="connsiteX77" fmla="*/ 3633746 w 6718853"/>
              <a:gd name="connsiteY77" fmla="*/ 1224501 h 3745064"/>
              <a:gd name="connsiteX78" fmla="*/ 3625795 w 6718853"/>
              <a:gd name="connsiteY78" fmla="*/ 1280160 h 3745064"/>
              <a:gd name="connsiteX79" fmla="*/ 3586039 w 6718853"/>
              <a:gd name="connsiteY79" fmla="*/ 1304014 h 3745064"/>
              <a:gd name="connsiteX80" fmla="*/ 3562185 w 6718853"/>
              <a:gd name="connsiteY80" fmla="*/ 1304014 h 3745064"/>
              <a:gd name="connsiteX81" fmla="*/ 3562185 w 6718853"/>
              <a:gd name="connsiteY81" fmla="*/ 1351722 h 3745064"/>
              <a:gd name="connsiteX82" fmla="*/ 3562185 w 6718853"/>
              <a:gd name="connsiteY82" fmla="*/ 1351722 h 3745064"/>
              <a:gd name="connsiteX83" fmla="*/ 3578087 w 6718853"/>
              <a:gd name="connsiteY83" fmla="*/ 1463040 h 3745064"/>
              <a:gd name="connsiteX84" fmla="*/ 3578087 w 6718853"/>
              <a:gd name="connsiteY84" fmla="*/ 1550504 h 3745064"/>
              <a:gd name="connsiteX85" fmla="*/ 3617844 w 6718853"/>
              <a:gd name="connsiteY85" fmla="*/ 1606164 h 3745064"/>
              <a:gd name="connsiteX86" fmla="*/ 3689406 w 6718853"/>
              <a:gd name="connsiteY86" fmla="*/ 1590261 h 3745064"/>
              <a:gd name="connsiteX87" fmla="*/ 3745065 w 6718853"/>
              <a:gd name="connsiteY87" fmla="*/ 1630017 h 3745064"/>
              <a:gd name="connsiteX88" fmla="*/ 3800724 w 6718853"/>
              <a:gd name="connsiteY88" fmla="*/ 1685677 h 3745064"/>
              <a:gd name="connsiteX89" fmla="*/ 3832529 w 6718853"/>
              <a:gd name="connsiteY89" fmla="*/ 1701579 h 3745064"/>
              <a:gd name="connsiteX90" fmla="*/ 3919993 w 6718853"/>
              <a:gd name="connsiteY90" fmla="*/ 1741336 h 3745064"/>
              <a:gd name="connsiteX91" fmla="*/ 3959750 w 6718853"/>
              <a:gd name="connsiteY91" fmla="*/ 1741336 h 3745064"/>
              <a:gd name="connsiteX92" fmla="*/ 4055166 w 6718853"/>
              <a:gd name="connsiteY92" fmla="*/ 1749287 h 3745064"/>
              <a:gd name="connsiteX93" fmla="*/ 4134679 w 6718853"/>
              <a:gd name="connsiteY93" fmla="*/ 1709531 h 3745064"/>
              <a:gd name="connsiteX94" fmla="*/ 4238046 w 6718853"/>
              <a:gd name="connsiteY94" fmla="*/ 1701579 h 3745064"/>
              <a:gd name="connsiteX95" fmla="*/ 4309607 w 6718853"/>
              <a:gd name="connsiteY95" fmla="*/ 1693628 h 3745064"/>
              <a:gd name="connsiteX96" fmla="*/ 4325510 w 6718853"/>
              <a:gd name="connsiteY96" fmla="*/ 1614115 h 3745064"/>
              <a:gd name="connsiteX97" fmla="*/ 4254671 w 6718853"/>
              <a:gd name="connsiteY97" fmla="*/ 1576527 h 3745064"/>
              <a:gd name="connsiteX98" fmla="*/ 4261900 w 6718853"/>
              <a:gd name="connsiteY98" fmla="*/ 1478943 h 3745064"/>
              <a:gd name="connsiteX99" fmla="*/ 4261900 w 6718853"/>
              <a:gd name="connsiteY99" fmla="*/ 1383527 h 3745064"/>
              <a:gd name="connsiteX100" fmla="*/ 4261900 w 6718853"/>
              <a:gd name="connsiteY100" fmla="*/ 1335819 h 3745064"/>
              <a:gd name="connsiteX101" fmla="*/ 4261900 w 6718853"/>
              <a:gd name="connsiteY101" fmla="*/ 1304014 h 3745064"/>
              <a:gd name="connsiteX102" fmla="*/ 4261900 w 6718853"/>
              <a:gd name="connsiteY102" fmla="*/ 1304014 h 3745064"/>
              <a:gd name="connsiteX103" fmla="*/ 4198289 w 6718853"/>
              <a:gd name="connsiteY103" fmla="*/ 1264257 h 3745064"/>
              <a:gd name="connsiteX104" fmla="*/ 4198289 w 6718853"/>
              <a:gd name="connsiteY104" fmla="*/ 1264257 h 3745064"/>
              <a:gd name="connsiteX105" fmla="*/ 4190338 w 6718853"/>
              <a:gd name="connsiteY105" fmla="*/ 1192696 h 3745064"/>
              <a:gd name="connsiteX106" fmla="*/ 4190338 w 6718853"/>
              <a:gd name="connsiteY106" fmla="*/ 1121134 h 3745064"/>
              <a:gd name="connsiteX107" fmla="*/ 4357315 w 6718853"/>
              <a:gd name="connsiteY107" fmla="*/ 962108 h 3745064"/>
              <a:gd name="connsiteX108" fmla="*/ 4476585 w 6718853"/>
              <a:gd name="connsiteY108" fmla="*/ 954157 h 3745064"/>
              <a:gd name="connsiteX109" fmla="*/ 4619708 w 6718853"/>
              <a:gd name="connsiteY109" fmla="*/ 803082 h 3745064"/>
              <a:gd name="connsiteX110" fmla="*/ 4715124 w 6718853"/>
              <a:gd name="connsiteY110" fmla="*/ 787179 h 3745064"/>
              <a:gd name="connsiteX111" fmla="*/ 4715124 w 6718853"/>
              <a:gd name="connsiteY111" fmla="*/ 739471 h 3745064"/>
              <a:gd name="connsiteX112" fmla="*/ 4810540 w 6718853"/>
              <a:gd name="connsiteY112" fmla="*/ 556591 h 3745064"/>
              <a:gd name="connsiteX113" fmla="*/ 4921858 w 6718853"/>
              <a:gd name="connsiteY113" fmla="*/ 548640 h 3745064"/>
              <a:gd name="connsiteX114" fmla="*/ 5088835 w 6718853"/>
              <a:gd name="connsiteY114" fmla="*/ 620202 h 3745064"/>
              <a:gd name="connsiteX115" fmla="*/ 5311472 w 6718853"/>
              <a:gd name="connsiteY115" fmla="*/ 834887 h 3745064"/>
              <a:gd name="connsiteX116" fmla="*/ 5486400 w 6718853"/>
              <a:gd name="connsiteY116" fmla="*/ 985962 h 3745064"/>
              <a:gd name="connsiteX117" fmla="*/ 5685183 w 6718853"/>
              <a:gd name="connsiteY117" fmla="*/ 1121134 h 3745064"/>
              <a:gd name="connsiteX118" fmla="*/ 5971430 w 6718853"/>
              <a:gd name="connsiteY118" fmla="*/ 1232452 h 3745064"/>
              <a:gd name="connsiteX119" fmla="*/ 6154310 w 6718853"/>
              <a:gd name="connsiteY119" fmla="*/ 1423284 h 3745064"/>
              <a:gd name="connsiteX120" fmla="*/ 6512119 w 6718853"/>
              <a:gd name="connsiteY120" fmla="*/ 1439186 h 3745064"/>
              <a:gd name="connsiteX121" fmla="*/ 6607534 w 6718853"/>
              <a:gd name="connsiteY121" fmla="*/ 1518699 h 3745064"/>
              <a:gd name="connsiteX122" fmla="*/ 6702950 w 6718853"/>
              <a:gd name="connsiteY122" fmla="*/ 1566407 h 3745064"/>
              <a:gd name="connsiteX123" fmla="*/ 6718853 w 6718853"/>
              <a:gd name="connsiteY123" fmla="*/ 2528515 h 3745064"/>
              <a:gd name="connsiteX124" fmla="*/ 6512119 w 6718853"/>
              <a:gd name="connsiteY124" fmla="*/ 2798859 h 3745064"/>
              <a:gd name="connsiteX125" fmla="*/ 6408752 w 6718853"/>
              <a:gd name="connsiteY125" fmla="*/ 2918129 h 3745064"/>
              <a:gd name="connsiteX126" fmla="*/ 6281531 w 6718853"/>
              <a:gd name="connsiteY126" fmla="*/ 3196424 h 3745064"/>
              <a:gd name="connsiteX127" fmla="*/ 6202018 w 6718853"/>
              <a:gd name="connsiteY127" fmla="*/ 3331597 h 3745064"/>
              <a:gd name="connsiteX128" fmla="*/ 6154310 w 6718853"/>
              <a:gd name="connsiteY128" fmla="*/ 3450866 h 3745064"/>
              <a:gd name="connsiteX129" fmla="*/ 6074797 w 6718853"/>
              <a:gd name="connsiteY129" fmla="*/ 3490623 h 3745064"/>
              <a:gd name="connsiteX130" fmla="*/ 5995284 w 6718853"/>
              <a:gd name="connsiteY130" fmla="*/ 3490623 h 3745064"/>
              <a:gd name="connsiteX131" fmla="*/ 5907820 w 6718853"/>
              <a:gd name="connsiteY131" fmla="*/ 3490623 h 3745064"/>
              <a:gd name="connsiteX132" fmla="*/ 5796501 w 6718853"/>
              <a:gd name="connsiteY132" fmla="*/ 3546282 h 3745064"/>
              <a:gd name="connsiteX133" fmla="*/ 5724940 w 6718853"/>
              <a:gd name="connsiteY133" fmla="*/ 3562184 h 3745064"/>
              <a:gd name="connsiteX134" fmla="*/ 5669280 w 6718853"/>
              <a:gd name="connsiteY134" fmla="*/ 3593990 h 3745064"/>
              <a:gd name="connsiteX135" fmla="*/ 5613621 w 6718853"/>
              <a:gd name="connsiteY135" fmla="*/ 3593990 h 3745064"/>
              <a:gd name="connsiteX136" fmla="*/ 5581816 w 6718853"/>
              <a:gd name="connsiteY136" fmla="*/ 3609892 h 3745064"/>
              <a:gd name="connsiteX137" fmla="*/ 5494352 w 6718853"/>
              <a:gd name="connsiteY137" fmla="*/ 3593990 h 3745064"/>
              <a:gd name="connsiteX138" fmla="*/ 5430741 w 6718853"/>
              <a:gd name="connsiteY138" fmla="*/ 3593990 h 3745064"/>
              <a:gd name="connsiteX139" fmla="*/ 5231959 w 6718853"/>
              <a:gd name="connsiteY139" fmla="*/ 3601941 h 3745064"/>
              <a:gd name="connsiteX140" fmla="*/ 5136543 w 6718853"/>
              <a:gd name="connsiteY140" fmla="*/ 3601941 h 3745064"/>
              <a:gd name="connsiteX141" fmla="*/ 5033176 w 6718853"/>
              <a:gd name="connsiteY141" fmla="*/ 3601941 h 3745064"/>
              <a:gd name="connsiteX142" fmla="*/ 4961614 w 6718853"/>
              <a:gd name="connsiteY142" fmla="*/ 3593990 h 3745064"/>
              <a:gd name="connsiteX143" fmla="*/ 4929809 w 6718853"/>
              <a:gd name="connsiteY143" fmla="*/ 3538331 h 3745064"/>
              <a:gd name="connsiteX144" fmla="*/ 4913906 w 6718853"/>
              <a:gd name="connsiteY144" fmla="*/ 3474720 h 3745064"/>
              <a:gd name="connsiteX145" fmla="*/ 4905955 w 6718853"/>
              <a:gd name="connsiteY145" fmla="*/ 3427012 h 3745064"/>
              <a:gd name="connsiteX146" fmla="*/ 4874150 w 6718853"/>
              <a:gd name="connsiteY146" fmla="*/ 3419061 h 3745064"/>
              <a:gd name="connsiteX147" fmla="*/ 4842345 w 6718853"/>
              <a:gd name="connsiteY147" fmla="*/ 3379304 h 3745064"/>
              <a:gd name="connsiteX148" fmla="*/ 4802588 w 6718853"/>
              <a:gd name="connsiteY148" fmla="*/ 3379304 h 3745064"/>
              <a:gd name="connsiteX149" fmla="*/ 4794637 w 6718853"/>
              <a:gd name="connsiteY149" fmla="*/ 3427012 h 3745064"/>
              <a:gd name="connsiteX150" fmla="*/ 4778734 w 6718853"/>
              <a:gd name="connsiteY150" fmla="*/ 3442915 h 3745064"/>
              <a:gd name="connsiteX151" fmla="*/ 4754880 w 6718853"/>
              <a:gd name="connsiteY151" fmla="*/ 3466769 h 3745064"/>
              <a:gd name="connsiteX152" fmla="*/ 4699221 w 6718853"/>
              <a:gd name="connsiteY152" fmla="*/ 3466769 h 3745064"/>
              <a:gd name="connsiteX153" fmla="*/ 4635611 w 6718853"/>
              <a:gd name="connsiteY153" fmla="*/ 3498574 h 3745064"/>
              <a:gd name="connsiteX154" fmla="*/ 4595854 w 6718853"/>
              <a:gd name="connsiteY154" fmla="*/ 3498574 h 3745064"/>
              <a:gd name="connsiteX155" fmla="*/ 4556098 w 6718853"/>
              <a:gd name="connsiteY155" fmla="*/ 3490623 h 3745064"/>
              <a:gd name="connsiteX156" fmla="*/ 4524293 w 6718853"/>
              <a:gd name="connsiteY156" fmla="*/ 3490623 h 3745064"/>
              <a:gd name="connsiteX157" fmla="*/ 4484536 w 6718853"/>
              <a:gd name="connsiteY157" fmla="*/ 3490623 h 3745064"/>
              <a:gd name="connsiteX158" fmla="*/ 4444780 w 6718853"/>
              <a:gd name="connsiteY158" fmla="*/ 3490623 h 3745064"/>
              <a:gd name="connsiteX159" fmla="*/ 4420926 w 6718853"/>
              <a:gd name="connsiteY159" fmla="*/ 3490623 h 3745064"/>
              <a:gd name="connsiteX160" fmla="*/ 4389120 w 6718853"/>
              <a:gd name="connsiteY160" fmla="*/ 3490623 h 3745064"/>
              <a:gd name="connsiteX161" fmla="*/ 4389120 w 6718853"/>
              <a:gd name="connsiteY161" fmla="*/ 3490623 h 3745064"/>
              <a:gd name="connsiteX162" fmla="*/ 4341413 w 6718853"/>
              <a:gd name="connsiteY162" fmla="*/ 3458817 h 3745064"/>
              <a:gd name="connsiteX163" fmla="*/ 4222143 w 6718853"/>
              <a:gd name="connsiteY163" fmla="*/ 3411110 h 3745064"/>
              <a:gd name="connsiteX164" fmla="*/ 4198289 w 6718853"/>
              <a:gd name="connsiteY164" fmla="*/ 3387256 h 3745064"/>
              <a:gd name="connsiteX165" fmla="*/ 4134679 w 6718853"/>
              <a:gd name="connsiteY165" fmla="*/ 3323645 h 3745064"/>
              <a:gd name="connsiteX166" fmla="*/ 4071068 w 6718853"/>
              <a:gd name="connsiteY166" fmla="*/ 3331597 h 3745064"/>
              <a:gd name="connsiteX167" fmla="*/ 4031312 w 6718853"/>
              <a:gd name="connsiteY167" fmla="*/ 3339548 h 3745064"/>
              <a:gd name="connsiteX168" fmla="*/ 3999506 w 6718853"/>
              <a:gd name="connsiteY168" fmla="*/ 3283889 h 3745064"/>
              <a:gd name="connsiteX169" fmla="*/ 3943847 w 6718853"/>
              <a:gd name="connsiteY169" fmla="*/ 3196424 h 3745064"/>
              <a:gd name="connsiteX170" fmla="*/ 3904091 w 6718853"/>
              <a:gd name="connsiteY170" fmla="*/ 3140765 h 3745064"/>
              <a:gd name="connsiteX171" fmla="*/ 3904091 w 6718853"/>
              <a:gd name="connsiteY171" fmla="*/ 3140765 h 3745064"/>
              <a:gd name="connsiteX172" fmla="*/ 3872286 w 6718853"/>
              <a:gd name="connsiteY172" fmla="*/ 3037398 h 3745064"/>
              <a:gd name="connsiteX173" fmla="*/ 3832529 w 6718853"/>
              <a:gd name="connsiteY173" fmla="*/ 3021496 h 3745064"/>
              <a:gd name="connsiteX174" fmla="*/ 3808675 w 6718853"/>
              <a:gd name="connsiteY174" fmla="*/ 2981739 h 3745064"/>
              <a:gd name="connsiteX175" fmla="*/ 3784821 w 6718853"/>
              <a:gd name="connsiteY175" fmla="*/ 2957885 h 3745064"/>
              <a:gd name="connsiteX176" fmla="*/ 3753016 w 6718853"/>
              <a:gd name="connsiteY176" fmla="*/ 2965837 h 3745064"/>
              <a:gd name="connsiteX177" fmla="*/ 3753016 w 6718853"/>
              <a:gd name="connsiteY177" fmla="*/ 2929694 h 3745064"/>
              <a:gd name="connsiteX178" fmla="*/ 3617844 w 6718853"/>
              <a:gd name="connsiteY178" fmla="*/ 2965837 h 3745064"/>
              <a:gd name="connsiteX179" fmla="*/ 3570136 w 6718853"/>
              <a:gd name="connsiteY179" fmla="*/ 2965837 h 3745064"/>
              <a:gd name="connsiteX180" fmla="*/ 3570136 w 6718853"/>
              <a:gd name="connsiteY180" fmla="*/ 2981739 h 3745064"/>
              <a:gd name="connsiteX181" fmla="*/ 3554233 w 6718853"/>
              <a:gd name="connsiteY181" fmla="*/ 3021496 h 3745064"/>
              <a:gd name="connsiteX182" fmla="*/ 3538331 w 6718853"/>
              <a:gd name="connsiteY182" fmla="*/ 3045350 h 3745064"/>
              <a:gd name="connsiteX183" fmla="*/ 3538331 w 6718853"/>
              <a:gd name="connsiteY183" fmla="*/ 3045350 h 3745064"/>
              <a:gd name="connsiteX184" fmla="*/ 3482672 w 6718853"/>
              <a:gd name="connsiteY184" fmla="*/ 3061252 h 3745064"/>
              <a:gd name="connsiteX185" fmla="*/ 3442915 w 6718853"/>
              <a:gd name="connsiteY185" fmla="*/ 3085106 h 3745064"/>
              <a:gd name="connsiteX186" fmla="*/ 3140766 w 6718853"/>
              <a:gd name="connsiteY186" fmla="*/ 2957885 h 3745064"/>
              <a:gd name="connsiteX187" fmla="*/ 2830665 w 6718853"/>
              <a:gd name="connsiteY187" fmla="*/ 2727297 h 3745064"/>
              <a:gd name="connsiteX188" fmla="*/ 2695493 w 6718853"/>
              <a:gd name="connsiteY188" fmla="*/ 2600077 h 3745064"/>
              <a:gd name="connsiteX189" fmla="*/ 2608028 w 6718853"/>
              <a:gd name="connsiteY189" fmla="*/ 2496710 h 3745064"/>
              <a:gd name="connsiteX190" fmla="*/ 2584174 w 6718853"/>
              <a:gd name="connsiteY190" fmla="*/ 2472856 h 3745064"/>
              <a:gd name="connsiteX191" fmla="*/ 2425148 w 6718853"/>
              <a:gd name="connsiteY191" fmla="*/ 2377440 h 3745064"/>
              <a:gd name="connsiteX192" fmla="*/ 2282025 w 6718853"/>
              <a:gd name="connsiteY192" fmla="*/ 2353586 h 3745064"/>
              <a:gd name="connsiteX193" fmla="*/ 2186609 w 6718853"/>
              <a:gd name="connsiteY193" fmla="*/ 2345635 h 3745064"/>
              <a:gd name="connsiteX194" fmla="*/ 2019632 w 6718853"/>
              <a:gd name="connsiteY194" fmla="*/ 2282024 h 3745064"/>
              <a:gd name="connsiteX195" fmla="*/ 1876508 w 6718853"/>
              <a:gd name="connsiteY195" fmla="*/ 2305878 h 3745064"/>
              <a:gd name="connsiteX196" fmla="*/ 1645920 w 6718853"/>
              <a:gd name="connsiteY196" fmla="*/ 2536466 h 3745064"/>
              <a:gd name="connsiteX197" fmla="*/ 1598213 w 6718853"/>
              <a:gd name="connsiteY197" fmla="*/ 2639833 h 3745064"/>
              <a:gd name="connsiteX198" fmla="*/ 1558456 w 6718853"/>
              <a:gd name="connsiteY198" fmla="*/ 2703444 h 3745064"/>
              <a:gd name="connsiteX199" fmla="*/ 1359673 w 6718853"/>
              <a:gd name="connsiteY199" fmla="*/ 2679590 h 3745064"/>
              <a:gd name="connsiteX200" fmla="*/ 1208599 w 6718853"/>
              <a:gd name="connsiteY200" fmla="*/ 2735249 h 3745064"/>
              <a:gd name="connsiteX201" fmla="*/ 1105232 w 6718853"/>
              <a:gd name="connsiteY201" fmla="*/ 2743200 h 3745064"/>
              <a:gd name="connsiteX202" fmla="*/ 1089329 w 6718853"/>
              <a:gd name="connsiteY202" fmla="*/ 2790908 h 3745064"/>
              <a:gd name="connsiteX203" fmla="*/ 1089329 w 6718853"/>
              <a:gd name="connsiteY203" fmla="*/ 2822713 h 3745064"/>
              <a:gd name="connsiteX204" fmla="*/ 1081378 w 6718853"/>
              <a:gd name="connsiteY204" fmla="*/ 2886324 h 3745064"/>
              <a:gd name="connsiteX205" fmla="*/ 1105232 w 6718853"/>
              <a:gd name="connsiteY205" fmla="*/ 2965837 h 3745064"/>
              <a:gd name="connsiteX206" fmla="*/ 1144988 w 6718853"/>
              <a:gd name="connsiteY206" fmla="*/ 3045350 h 3745064"/>
              <a:gd name="connsiteX207" fmla="*/ 1184745 w 6718853"/>
              <a:gd name="connsiteY207" fmla="*/ 3124863 h 3745064"/>
              <a:gd name="connsiteX208" fmla="*/ 1184745 w 6718853"/>
              <a:gd name="connsiteY208" fmla="*/ 3124863 h 3745064"/>
              <a:gd name="connsiteX209" fmla="*/ 1208599 w 6718853"/>
              <a:gd name="connsiteY209" fmla="*/ 3196424 h 3745064"/>
              <a:gd name="connsiteX210" fmla="*/ 1216550 w 6718853"/>
              <a:gd name="connsiteY210" fmla="*/ 3275937 h 3745064"/>
              <a:gd name="connsiteX211" fmla="*/ 1240404 w 6718853"/>
              <a:gd name="connsiteY211" fmla="*/ 3323645 h 3745064"/>
              <a:gd name="connsiteX212" fmla="*/ 1248355 w 6718853"/>
              <a:gd name="connsiteY212" fmla="*/ 3387256 h 3745064"/>
              <a:gd name="connsiteX213" fmla="*/ 1288112 w 6718853"/>
              <a:gd name="connsiteY213" fmla="*/ 3466769 h 3745064"/>
              <a:gd name="connsiteX214" fmla="*/ 1296063 w 6718853"/>
              <a:gd name="connsiteY214" fmla="*/ 3514477 h 3745064"/>
              <a:gd name="connsiteX215" fmla="*/ 1343771 w 6718853"/>
              <a:gd name="connsiteY215" fmla="*/ 3578087 h 3745064"/>
              <a:gd name="connsiteX216" fmla="*/ 1367625 w 6718853"/>
              <a:gd name="connsiteY216" fmla="*/ 3641697 h 3745064"/>
              <a:gd name="connsiteX217" fmla="*/ 1399430 w 6718853"/>
              <a:gd name="connsiteY217" fmla="*/ 3721211 h 3745064"/>
              <a:gd name="connsiteX218" fmla="*/ 1399430 w 6718853"/>
              <a:gd name="connsiteY218" fmla="*/ 3737113 h 3745064"/>
              <a:gd name="connsiteX219" fmla="*/ 1248355 w 6718853"/>
              <a:gd name="connsiteY219" fmla="*/ 3745064 h 3745064"/>
              <a:gd name="connsiteX220" fmla="*/ 1152940 w 6718853"/>
              <a:gd name="connsiteY220" fmla="*/ 3745064 h 3745064"/>
              <a:gd name="connsiteX221" fmla="*/ 1041621 w 6718853"/>
              <a:gd name="connsiteY221" fmla="*/ 3721211 h 3745064"/>
              <a:gd name="connsiteX222" fmla="*/ 922352 w 6718853"/>
              <a:gd name="connsiteY222" fmla="*/ 3689405 h 3745064"/>
              <a:gd name="connsiteX223" fmla="*/ 818985 w 6718853"/>
              <a:gd name="connsiteY223" fmla="*/ 3578087 h 3745064"/>
              <a:gd name="connsiteX224" fmla="*/ 731520 w 6718853"/>
              <a:gd name="connsiteY224" fmla="*/ 3458817 h 3745064"/>
              <a:gd name="connsiteX225" fmla="*/ 691764 w 6718853"/>
              <a:gd name="connsiteY225" fmla="*/ 3323645 h 3745064"/>
              <a:gd name="connsiteX226" fmla="*/ 667910 w 6718853"/>
              <a:gd name="connsiteY226" fmla="*/ 3196424 h 3745064"/>
              <a:gd name="connsiteX227" fmla="*/ 620202 w 6718853"/>
              <a:gd name="connsiteY227" fmla="*/ 3077155 h 3745064"/>
              <a:gd name="connsiteX228" fmla="*/ 604300 w 6718853"/>
              <a:gd name="connsiteY228" fmla="*/ 3005593 h 3745064"/>
              <a:gd name="connsiteX229" fmla="*/ 469127 w 6718853"/>
              <a:gd name="connsiteY229" fmla="*/ 2918129 h 3745064"/>
              <a:gd name="connsiteX230" fmla="*/ 349858 w 6718853"/>
              <a:gd name="connsiteY230" fmla="*/ 2886324 h 3745064"/>
              <a:gd name="connsiteX231" fmla="*/ 302150 w 6718853"/>
              <a:gd name="connsiteY231" fmla="*/ 2798859 h 3745064"/>
              <a:gd name="connsiteX232" fmla="*/ 230588 w 6718853"/>
              <a:gd name="connsiteY232" fmla="*/ 2775005 h 3745064"/>
              <a:gd name="connsiteX233" fmla="*/ 190832 w 6718853"/>
              <a:gd name="connsiteY233" fmla="*/ 2695492 h 3745064"/>
              <a:gd name="connsiteX234" fmla="*/ 111319 w 6718853"/>
              <a:gd name="connsiteY234" fmla="*/ 2671638 h 3745064"/>
              <a:gd name="connsiteX235" fmla="*/ 79513 w 6718853"/>
              <a:gd name="connsiteY235" fmla="*/ 2560320 h 3745064"/>
              <a:gd name="connsiteX236" fmla="*/ 71562 w 6718853"/>
              <a:gd name="connsiteY236" fmla="*/ 2401294 h 3745064"/>
              <a:gd name="connsiteX237" fmla="*/ 0 w 6718853"/>
              <a:gd name="connsiteY237" fmla="*/ 2242268 h 3745064"/>
              <a:gd name="connsiteX238" fmla="*/ 0 w 6718853"/>
              <a:gd name="connsiteY238" fmla="*/ 2202511 h 3745064"/>
              <a:gd name="connsiteX239" fmla="*/ 87465 w 6718853"/>
              <a:gd name="connsiteY239" fmla="*/ 2202511 h 3745064"/>
              <a:gd name="connsiteX240" fmla="*/ 127221 w 6718853"/>
              <a:gd name="connsiteY240" fmla="*/ 2250219 h 3745064"/>
              <a:gd name="connsiteX241" fmla="*/ 127221 w 6718853"/>
              <a:gd name="connsiteY241" fmla="*/ 2282024 h 3745064"/>
              <a:gd name="connsiteX242" fmla="*/ 127221 w 6718853"/>
              <a:gd name="connsiteY242" fmla="*/ 2297927 h 3745064"/>
              <a:gd name="connsiteX243" fmla="*/ 63611 w 6718853"/>
              <a:gd name="connsiteY243" fmla="*/ 2194560 h 3745064"/>
              <a:gd name="connsiteX244" fmla="*/ 63611 w 6718853"/>
              <a:gd name="connsiteY244" fmla="*/ 2194560 h 3745064"/>
              <a:gd name="connsiteX245" fmla="*/ 111319 w 6718853"/>
              <a:gd name="connsiteY245" fmla="*/ 2282024 h 3745064"/>
              <a:gd name="connsiteX246" fmla="*/ 166978 w 6718853"/>
              <a:gd name="connsiteY246" fmla="*/ 2329732 h 3745064"/>
              <a:gd name="connsiteX247" fmla="*/ 230588 w 6718853"/>
              <a:gd name="connsiteY247" fmla="*/ 2321781 h 3745064"/>
              <a:gd name="connsiteX248" fmla="*/ 310101 w 6718853"/>
              <a:gd name="connsiteY248" fmla="*/ 2353586 h 3745064"/>
              <a:gd name="connsiteX249" fmla="*/ 389614 w 6718853"/>
              <a:gd name="connsiteY249" fmla="*/ 2401294 h 3745064"/>
              <a:gd name="connsiteX250" fmla="*/ 437322 w 6718853"/>
              <a:gd name="connsiteY250" fmla="*/ 2425148 h 3745064"/>
              <a:gd name="connsiteX251" fmla="*/ 477079 w 6718853"/>
              <a:gd name="connsiteY251" fmla="*/ 2456953 h 3745064"/>
              <a:gd name="connsiteX252" fmla="*/ 524786 w 6718853"/>
              <a:gd name="connsiteY252" fmla="*/ 2488758 h 3745064"/>
              <a:gd name="connsiteX253" fmla="*/ 524786 w 6718853"/>
              <a:gd name="connsiteY253" fmla="*/ 2488758 h 3745064"/>
              <a:gd name="connsiteX254" fmla="*/ 604300 w 6718853"/>
              <a:gd name="connsiteY254" fmla="*/ 2536466 h 3745064"/>
              <a:gd name="connsiteX255" fmla="*/ 675861 w 6718853"/>
              <a:gd name="connsiteY255" fmla="*/ 2544417 h 3745064"/>
              <a:gd name="connsiteX256" fmla="*/ 763326 w 6718853"/>
              <a:gd name="connsiteY256" fmla="*/ 2512612 h 3745064"/>
              <a:gd name="connsiteX257" fmla="*/ 842839 w 6718853"/>
              <a:gd name="connsiteY257" fmla="*/ 2496710 h 3745064"/>
              <a:gd name="connsiteX258" fmla="*/ 866693 w 6718853"/>
              <a:gd name="connsiteY258" fmla="*/ 2480807 h 3745064"/>
              <a:gd name="connsiteX259" fmla="*/ 866693 w 6718853"/>
              <a:gd name="connsiteY259" fmla="*/ 2480807 h 3745064"/>
              <a:gd name="connsiteX260" fmla="*/ 954157 w 6718853"/>
              <a:gd name="connsiteY260" fmla="*/ 2472856 h 3745064"/>
              <a:gd name="connsiteX261" fmla="*/ 954157 w 6718853"/>
              <a:gd name="connsiteY261" fmla="*/ 2472856 h 3745064"/>
              <a:gd name="connsiteX262" fmla="*/ 1041621 w 6718853"/>
              <a:gd name="connsiteY262" fmla="*/ 2496710 h 3745064"/>
              <a:gd name="connsiteX263" fmla="*/ 1097280 w 6718853"/>
              <a:gd name="connsiteY263" fmla="*/ 2536466 h 3745064"/>
              <a:gd name="connsiteX264" fmla="*/ 1129086 w 6718853"/>
              <a:gd name="connsiteY264" fmla="*/ 2576223 h 3745064"/>
              <a:gd name="connsiteX265" fmla="*/ 1129086 w 6718853"/>
              <a:gd name="connsiteY265" fmla="*/ 2576223 h 3745064"/>
              <a:gd name="connsiteX266" fmla="*/ 1216550 w 6718853"/>
              <a:gd name="connsiteY266" fmla="*/ 2576223 h 3745064"/>
              <a:gd name="connsiteX267" fmla="*/ 1224501 w 6718853"/>
              <a:gd name="connsiteY267" fmla="*/ 2600077 h 3745064"/>
              <a:gd name="connsiteX268" fmla="*/ 1327868 w 6718853"/>
              <a:gd name="connsiteY268" fmla="*/ 2600077 h 3745064"/>
              <a:gd name="connsiteX269" fmla="*/ 1399430 w 6718853"/>
              <a:gd name="connsiteY269" fmla="*/ 2536466 h 3745064"/>
              <a:gd name="connsiteX270" fmla="*/ 1478943 w 6718853"/>
              <a:gd name="connsiteY270" fmla="*/ 2456953 h 3745064"/>
              <a:gd name="connsiteX271" fmla="*/ 1550505 w 6718853"/>
              <a:gd name="connsiteY271" fmla="*/ 2289976 h 3745064"/>
              <a:gd name="connsiteX272" fmla="*/ 1598213 w 6718853"/>
              <a:gd name="connsiteY272" fmla="*/ 2202511 h 3745064"/>
              <a:gd name="connsiteX273" fmla="*/ 1644475 w 6718853"/>
              <a:gd name="connsiteY273" fmla="*/ 2136733 h 3745064"/>
              <a:gd name="connsiteX274" fmla="*/ 1661823 w 6718853"/>
              <a:gd name="connsiteY274" fmla="*/ 2051437 h 3745064"/>
              <a:gd name="connsiteX275" fmla="*/ 1701580 w 6718853"/>
              <a:gd name="connsiteY275" fmla="*/ 2051437 h 3745064"/>
              <a:gd name="connsiteX276" fmla="*/ 1693628 w 6718853"/>
              <a:gd name="connsiteY276" fmla="*/ 1995777 h 3745064"/>
              <a:gd name="connsiteX277" fmla="*/ 1709531 w 6718853"/>
              <a:gd name="connsiteY277" fmla="*/ 1908313 h 3745064"/>
              <a:gd name="connsiteX278" fmla="*/ 1709531 w 6718853"/>
              <a:gd name="connsiteY278" fmla="*/ 1844703 h 3745064"/>
              <a:gd name="connsiteX279" fmla="*/ 1709531 w 6718853"/>
              <a:gd name="connsiteY279" fmla="*/ 1820849 h 3745064"/>
              <a:gd name="connsiteX280" fmla="*/ 1725433 w 6718853"/>
              <a:gd name="connsiteY280" fmla="*/ 1757238 h 3745064"/>
              <a:gd name="connsiteX281" fmla="*/ 1717482 w 6718853"/>
              <a:gd name="connsiteY281" fmla="*/ 1725433 h 3745064"/>
              <a:gd name="connsiteX282" fmla="*/ 1781093 w 6718853"/>
              <a:gd name="connsiteY282" fmla="*/ 1709531 h 3745064"/>
              <a:gd name="connsiteX283" fmla="*/ 1765190 w 6718853"/>
              <a:gd name="connsiteY283" fmla="*/ 1661823 h 3745064"/>
              <a:gd name="connsiteX284" fmla="*/ 1733385 w 6718853"/>
              <a:gd name="connsiteY284" fmla="*/ 1637969 h 3745064"/>
              <a:gd name="connsiteX285" fmla="*/ 1653872 w 6718853"/>
              <a:gd name="connsiteY285" fmla="*/ 1677725 h 3745064"/>
              <a:gd name="connsiteX286" fmla="*/ 1590261 w 6718853"/>
              <a:gd name="connsiteY286" fmla="*/ 1653871 h 3745064"/>
              <a:gd name="connsiteX287" fmla="*/ 1590261 w 6718853"/>
              <a:gd name="connsiteY287" fmla="*/ 1653871 h 3745064"/>
              <a:gd name="connsiteX288" fmla="*/ 1502797 w 6718853"/>
              <a:gd name="connsiteY288" fmla="*/ 1630017 h 3745064"/>
              <a:gd name="connsiteX289" fmla="*/ 1478943 w 6718853"/>
              <a:gd name="connsiteY289" fmla="*/ 1677725 h 3745064"/>
              <a:gd name="connsiteX290" fmla="*/ 1431235 w 6718853"/>
              <a:gd name="connsiteY290" fmla="*/ 1709531 h 3745064"/>
              <a:gd name="connsiteX291" fmla="*/ 1351722 w 6718853"/>
              <a:gd name="connsiteY291" fmla="*/ 1717482 h 3745064"/>
              <a:gd name="connsiteX292" fmla="*/ 1288112 w 6718853"/>
              <a:gd name="connsiteY292" fmla="*/ 1733384 h 3745064"/>
              <a:gd name="connsiteX293" fmla="*/ 1232453 w 6718853"/>
              <a:gd name="connsiteY293" fmla="*/ 1701579 h 3745064"/>
              <a:gd name="connsiteX294" fmla="*/ 1232453 w 6718853"/>
              <a:gd name="connsiteY294" fmla="*/ 1701579 h 3745064"/>
              <a:gd name="connsiteX295" fmla="*/ 1137037 w 6718853"/>
              <a:gd name="connsiteY295" fmla="*/ 1598212 h 3745064"/>
              <a:gd name="connsiteX296" fmla="*/ 1081378 w 6718853"/>
              <a:gd name="connsiteY296" fmla="*/ 1566407 h 3745064"/>
              <a:gd name="connsiteX297" fmla="*/ 1025719 w 6718853"/>
              <a:gd name="connsiteY297" fmla="*/ 1534602 h 3745064"/>
              <a:gd name="connsiteX298" fmla="*/ 1009816 w 6718853"/>
              <a:gd name="connsiteY298" fmla="*/ 1534602 h 3745064"/>
              <a:gd name="connsiteX299" fmla="*/ 1009816 w 6718853"/>
              <a:gd name="connsiteY299" fmla="*/ 1534602 h 3745064"/>
              <a:gd name="connsiteX300" fmla="*/ 962108 w 6718853"/>
              <a:gd name="connsiteY300" fmla="*/ 1598212 h 3745064"/>
              <a:gd name="connsiteX301" fmla="*/ 962108 w 6718853"/>
              <a:gd name="connsiteY301" fmla="*/ 1637969 h 3745064"/>
              <a:gd name="connsiteX302" fmla="*/ 922352 w 6718853"/>
              <a:gd name="connsiteY302" fmla="*/ 1653871 h 3745064"/>
              <a:gd name="connsiteX303" fmla="*/ 850790 w 6718853"/>
              <a:gd name="connsiteY303" fmla="*/ 1653871 h 3745064"/>
              <a:gd name="connsiteX304" fmla="*/ 811033 w 6718853"/>
              <a:gd name="connsiteY304" fmla="*/ 1606164 h 3745064"/>
              <a:gd name="connsiteX305" fmla="*/ 803082 w 6718853"/>
              <a:gd name="connsiteY305" fmla="*/ 1574358 h 3745064"/>
              <a:gd name="connsiteX306" fmla="*/ 763326 w 6718853"/>
              <a:gd name="connsiteY306" fmla="*/ 1526651 h 3745064"/>
              <a:gd name="connsiteX307" fmla="*/ 747423 w 6718853"/>
              <a:gd name="connsiteY307" fmla="*/ 1502797 h 3745064"/>
              <a:gd name="connsiteX308" fmla="*/ 739472 w 6718853"/>
              <a:gd name="connsiteY308" fmla="*/ 1502797 h 3745064"/>
              <a:gd name="connsiteX309" fmla="*/ 723569 w 6718853"/>
              <a:gd name="connsiteY309" fmla="*/ 1502797 h 3745064"/>
              <a:gd name="connsiteX310" fmla="*/ 699715 w 6718853"/>
              <a:gd name="connsiteY310" fmla="*/ 1486894 h 3745064"/>
              <a:gd name="connsiteX311" fmla="*/ 644056 w 6718853"/>
              <a:gd name="connsiteY311" fmla="*/ 1470991 h 3745064"/>
              <a:gd name="connsiteX312" fmla="*/ 628153 w 6718853"/>
              <a:gd name="connsiteY312" fmla="*/ 1439186 h 3745064"/>
              <a:gd name="connsiteX313" fmla="*/ 628153 w 6718853"/>
              <a:gd name="connsiteY313" fmla="*/ 1439186 h 3745064"/>
              <a:gd name="connsiteX314" fmla="*/ 596348 w 6718853"/>
              <a:gd name="connsiteY314" fmla="*/ 1383527 h 3745064"/>
              <a:gd name="connsiteX315" fmla="*/ 580446 w 6718853"/>
              <a:gd name="connsiteY315" fmla="*/ 1351722 h 3745064"/>
              <a:gd name="connsiteX316" fmla="*/ 580446 w 6718853"/>
              <a:gd name="connsiteY316" fmla="*/ 1311965 h 3745064"/>
              <a:gd name="connsiteX317" fmla="*/ 580446 w 6718853"/>
              <a:gd name="connsiteY317" fmla="*/ 1311965 h 3745064"/>
              <a:gd name="connsiteX318" fmla="*/ 588397 w 6718853"/>
              <a:gd name="connsiteY318" fmla="*/ 1280160 h 3745064"/>
              <a:gd name="connsiteX319" fmla="*/ 588397 w 6718853"/>
              <a:gd name="connsiteY319" fmla="*/ 1280160 h 3745064"/>
              <a:gd name="connsiteX320" fmla="*/ 604300 w 6718853"/>
              <a:gd name="connsiteY320" fmla="*/ 1232452 h 3745064"/>
              <a:gd name="connsiteX321" fmla="*/ 604300 w 6718853"/>
              <a:gd name="connsiteY321" fmla="*/ 1232452 h 3745064"/>
              <a:gd name="connsiteX322" fmla="*/ 500933 w 6718853"/>
              <a:gd name="connsiteY322" fmla="*/ 1184744 h 3745064"/>
              <a:gd name="connsiteX323" fmla="*/ 477079 w 6718853"/>
              <a:gd name="connsiteY323" fmla="*/ 1137037 h 3745064"/>
              <a:gd name="connsiteX324" fmla="*/ 477079 w 6718853"/>
              <a:gd name="connsiteY324" fmla="*/ 1137037 h 3745064"/>
              <a:gd name="connsiteX325" fmla="*/ 580446 w 6718853"/>
              <a:gd name="connsiteY325" fmla="*/ 1137037 h 3745064"/>
              <a:gd name="connsiteX326" fmla="*/ 596348 w 6718853"/>
              <a:gd name="connsiteY326" fmla="*/ 1113183 h 3745064"/>
              <a:gd name="connsiteX327" fmla="*/ 596348 w 6718853"/>
              <a:gd name="connsiteY327" fmla="*/ 1113183 h 3745064"/>
              <a:gd name="connsiteX328" fmla="*/ 572494 w 6718853"/>
              <a:gd name="connsiteY328" fmla="*/ 1081377 h 3745064"/>
              <a:gd name="connsiteX329" fmla="*/ 540689 w 6718853"/>
              <a:gd name="connsiteY329" fmla="*/ 1081377 h 3745064"/>
              <a:gd name="connsiteX330" fmla="*/ 540689 w 6718853"/>
              <a:gd name="connsiteY330" fmla="*/ 1081377 h 3745064"/>
              <a:gd name="connsiteX331" fmla="*/ 492981 w 6718853"/>
              <a:gd name="connsiteY331" fmla="*/ 1025718 h 3745064"/>
              <a:gd name="connsiteX332" fmla="*/ 492981 w 6718853"/>
              <a:gd name="connsiteY332" fmla="*/ 1025718 h 3745064"/>
              <a:gd name="connsiteX333" fmla="*/ 556592 w 6718853"/>
              <a:gd name="connsiteY333" fmla="*/ 1025718 h 3745064"/>
              <a:gd name="connsiteX334" fmla="*/ 604300 w 6718853"/>
              <a:gd name="connsiteY334" fmla="*/ 1025718 h 3745064"/>
              <a:gd name="connsiteX335" fmla="*/ 604300 w 6718853"/>
              <a:gd name="connsiteY335" fmla="*/ 1025718 h 3745064"/>
              <a:gd name="connsiteX336" fmla="*/ 604300 w 6718853"/>
              <a:gd name="connsiteY336" fmla="*/ 1025718 h 3745064"/>
              <a:gd name="connsiteX337" fmla="*/ 556592 w 6718853"/>
              <a:gd name="connsiteY337" fmla="*/ 993913 h 3745064"/>
              <a:gd name="connsiteX338" fmla="*/ 556592 w 6718853"/>
              <a:gd name="connsiteY338" fmla="*/ 993913 h 3745064"/>
              <a:gd name="connsiteX339" fmla="*/ 540689 w 6718853"/>
              <a:gd name="connsiteY339" fmla="*/ 930303 h 3745064"/>
              <a:gd name="connsiteX340" fmla="*/ 580446 w 6718853"/>
              <a:gd name="connsiteY340" fmla="*/ 866692 h 3745064"/>
              <a:gd name="connsiteX341" fmla="*/ 580446 w 6718853"/>
              <a:gd name="connsiteY341" fmla="*/ 866692 h 3745064"/>
              <a:gd name="connsiteX342" fmla="*/ 659959 w 6718853"/>
              <a:gd name="connsiteY342" fmla="*/ 842838 h 3745064"/>
              <a:gd name="connsiteX343" fmla="*/ 659959 w 6718853"/>
              <a:gd name="connsiteY343" fmla="*/ 842838 h 3745064"/>
              <a:gd name="connsiteX344" fmla="*/ 659959 w 6718853"/>
              <a:gd name="connsiteY344" fmla="*/ 842838 h 3745064"/>
              <a:gd name="connsiteX345" fmla="*/ 763326 w 6718853"/>
              <a:gd name="connsiteY345" fmla="*/ 850790 h 3745064"/>
              <a:gd name="connsiteX346" fmla="*/ 826936 w 6718853"/>
              <a:gd name="connsiteY346" fmla="*/ 842838 h 3745064"/>
              <a:gd name="connsiteX347" fmla="*/ 826936 w 6718853"/>
              <a:gd name="connsiteY347" fmla="*/ 842838 h 3745064"/>
              <a:gd name="connsiteX348" fmla="*/ 906449 w 6718853"/>
              <a:gd name="connsiteY348" fmla="*/ 890546 h 3745064"/>
              <a:gd name="connsiteX349" fmla="*/ 914400 w 6718853"/>
              <a:gd name="connsiteY349" fmla="*/ 850790 h 3745064"/>
              <a:gd name="connsiteX350" fmla="*/ 938254 w 6718853"/>
              <a:gd name="connsiteY350" fmla="*/ 850790 h 3745064"/>
              <a:gd name="connsiteX351" fmla="*/ 874644 w 6718853"/>
              <a:gd name="connsiteY351" fmla="*/ 803082 h 3745064"/>
              <a:gd name="connsiteX352" fmla="*/ 826936 w 6718853"/>
              <a:gd name="connsiteY352" fmla="*/ 787179 h 3745064"/>
              <a:gd name="connsiteX353" fmla="*/ 755374 w 6718853"/>
              <a:gd name="connsiteY353" fmla="*/ 771277 h 3745064"/>
              <a:gd name="connsiteX354" fmla="*/ 699715 w 6718853"/>
              <a:gd name="connsiteY354" fmla="*/ 803082 h 3745064"/>
              <a:gd name="connsiteX355" fmla="*/ 675861 w 6718853"/>
              <a:gd name="connsiteY355" fmla="*/ 803082 h 3745064"/>
              <a:gd name="connsiteX356" fmla="*/ 652007 w 6718853"/>
              <a:gd name="connsiteY356" fmla="*/ 803082 h 3745064"/>
              <a:gd name="connsiteX357" fmla="*/ 628153 w 6718853"/>
              <a:gd name="connsiteY357" fmla="*/ 803082 h 3745064"/>
              <a:gd name="connsiteX358" fmla="*/ 596348 w 6718853"/>
              <a:gd name="connsiteY358" fmla="*/ 826936 h 3745064"/>
              <a:gd name="connsiteX359" fmla="*/ 572494 w 6718853"/>
              <a:gd name="connsiteY359" fmla="*/ 779228 h 3745064"/>
              <a:gd name="connsiteX360" fmla="*/ 508884 w 6718853"/>
              <a:gd name="connsiteY360" fmla="*/ 739471 h 3745064"/>
              <a:gd name="connsiteX361" fmla="*/ 508884 w 6718853"/>
              <a:gd name="connsiteY361" fmla="*/ 739471 h 3745064"/>
              <a:gd name="connsiteX362" fmla="*/ 437322 w 6718853"/>
              <a:gd name="connsiteY362" fmla="*/ 707666 h 3745064"/>
              <a:gd name="connsiteX363" fmla="*/ 381663 w 6718853"/>
              <a:gd name="connsiteY363" fmla="*/ 707666 h 3745064"/>
              <a:gd name="connsiteX364" fmla="*/ 333955 w 6718853"/>
              <a:gd name="connsiteY364" fmla="*/ 715617 h 3745064"/>
              <a:gd name="connsiteX365" fmla="*/ 302150 w 6718853"/>
              <a:gd name="connsiteY365" fmla="*/ 715617 h 3745064"/>
              <a:gd name="connsiteX366" fmla="*/ 294199 w 6718853"/>
              <a:gd name="connsiteY366" fmla="*/ 731520 h 3745064"/>
              <a:gd name="connsiteX367" fmla="*/ 326004 w 6718853"/>
              <a:gd name="connsiteY367" fmla="*/ 803082 h 3745064"/>
              <a:gd name="connsiteX368" fmla="*/ 326004 w 6718853"/>
              <a:gd name="connsiteY368" fmla="*/ 834887 h 3745064"/>
              <a:gd name="connsiteX369" fmla="*/ 278296 w 6718853"/>
              <a:gd name="connsiteY369" fmla="*/ 803082 h 3745064"/>
              <a:gd name="connsiteX370" fmla="*/ 214686 w 6718853"/>
              <a:gd name="connsiteY370" fmla="*/ 771277 h 3745064"/>
              <a:gd name="connsiteX371" fmla="*/ 190832 w 6718853"/>
              <a:gd name="connsiteY371" fmla="*/ 731520 h 3745064"/>
              <a:gd name="connsiteX372" fmla="*/ 143124 w 6718853"/>
              <a:gd name="connsiteY372" fmla="*/ 723569 h 3745064"/>
              <a:gd name="connsiteX373" fmla="*/ 119270 w 6718853"/>
              <a:gd name="connsiteY373" fmla="*/ 715617 h 3745064"/>
              <a:gd name="connsiteX374" fmla="*/ 119270 w 6718853"/>
              <a:gd name="connsiteY374" fmla="*/ 771277 h 3745064"/>
              <a:gd name="connsiteX375" fmla="*/ 143124 w 6718853"/>
              <a:gd name="connsiteY375" fmla="*/ 850790 h 3745064"/>
              <a:gd name="connsiteX376" fmla="*/ 143124 w 6718853"/>
              <a:gd name="connsiteY376" fmla="*/ 850790 h 3745064"/>
              <a:gd name="connsiteX377" fmla="*/ 151075 w 6718853"/>
              <a:gd name="connsiteY377" fmla="*/ 922351 h 3745064"/>
              <a:gd name="connsiteX378" fmla="*/ 151075 w 6718853"/>
              <a:gd name="connsiteY378"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84745 w 6718853"/>
              <a:gd name="connsiteY12" fmla="*/ 79513 h 3745064"/>
              <a:gd name="connsiteX13" fmla="*/ 1152940 w 6718853"/>
              <a:gd name="connsiteY13" fmla="*/ 119270 h 3745064"/>
              <a:gd name="connsiteX14" fmla="*/ 1065475 w 6718853"/>
              <a:gd name="connsiteY14" fmla="*/ 151075 h 3745064"/>
              <a:gd name="connsiteX15" fmla="*/ 1025719 w 6718853"/>
              <a:gd name="connsiteY15" fmla="*/ 198783 h 3745064"/>
              <a:gd name="connsiteX16" fmla="*/ 1009816 w 6718853"/>
              <a:gd name="connsiteY16" fmla="*/ 254442 h 3745064"/>
              <a:gd name="connsiteX17" fmla="*/ 985962 w 6718853"/>
              <a:gd name="connsiteY17" fmla="*/ 318052 h 3745064"/>
              <a:gd name="connsiteX18" fmla="*/ 954157 w 6718853"/>
              <a:gd name="connsiteY18" fmla="*/ 349857 h 3745064"/>
              <a:gd name="connsiteX19" fmla="*/ 914400 w 6718853"/>
              <a:gd name="connsiteY19" fmla="*/ 341906 h 3745064"/>
              <a:gd name="connsiteX20" fmla="*/ 890546 w 6718853"/>
              <a:gd name="connsiteY20" fmla="*/ 381663 h 3745064"/>
              <a:gd name="connsiteX21" fmla="*/ 890546 w 6718853"/>
              <a:gd name="connsiteY21" fmla="*/ 429371 h 3745064"/>
              <a:gd name="connsiteX22" fmla="*/ 866693 w 6718853"/>
              <a:gd name="connsiteY22" fmla="*/ 445273 h 3745064"/>
              <a:gd name="connsiteX23" fmla="*/ 826936 w 6718853"/>
              <a:gd name="connsiteY23" fmla="*/ 445273 h 3745064"/>
              <a:gd name="connsiteX24" fmla="*/ 842839 w 6718853"/>
              <a:gd name="connsiteY24" fmla="*/ 508884 h 3745064"/>
              <a:gd name="connsiteX25" fmla="*/ 834887 w 6718853"/>
              <a:gd name="connsiteY25" fmla="*/ 580445 h 3745064"/>
              <a:gd name="connsiteX26" fmla="*/ 834887 w 6718853"/>
              <a:gd name="connsiteY26" fmla="*/ 636104 h 3745064"/>
              <a:gd name="connsiteX27" fmla="*/ 874644 w 6718853"/>
              <a:gd name="connsiteY27" fmla="*/ 691764 h 3745064"/>
              <a:gd name="connsiteX28" fmla="*/ 962108 w 6718853"/>
              <a:gd name="connsiteY28" fmla="*/ 739471 h 3745064"/>
              <a:gd name="connsiteX29" fmla="*/ 1033670 w 6718853"/>
              <a:gd name="connsiteY29" fmla="*/ 755374 h 3745064"/>
              <a:gd name="connsiteX30" fmla="*/ 1105232 w 6718853"/>
              <a:gd name="connsiteY30" fmla="*/ 763325 h 3745064"/>
              <a:gd name="connsiteX31" fmla="*/ 1176793 w 6718853"/>
              <a:gd name="connsiteY31" fmla="*/ 803082 h 3745064"/>
              <a:gd name="connsiteX32" fmla="*/ 1256306 w 6718853"/>
              <a:gd name="connsiteY32" fmla="*/ 795131 h 3745064"/>
              <a:gd name="connsiteX33" fmla="*/ 1327868 w 6718853"/>
              <a:gd name="connsiteY33" fmla="*/ 763325 h 3745064"/>
              <a:gd name="connsiteX34" fmla="*/ 1407381 w 6718853"/>
              <a:gd name="connsiteY34" fmla="*/ 723569 h 3745064"/>
              <a:gd name="connsiteX35" fmla="*/ 1486894 w 6718853"/>
              <a:gd name="connsiteY35" fmla="*/ 707666 h 3745064"/>
              <a:gd name="connsiteX36" fmla="*/ 1590261 w 6718853"/>
              <a:gd name="connsiteY36" fmla="*/ 699715 h 3745064"/>
              <a:gd name="connsiteX37" fmla="*/ 1693628 w 6718853"/>
              <a:gd name="connsiteY37" fmla="*/ 723569 h 3745064"/>
              <a:gd name="connsiteX38" fmla="*/ 1781093 w 6718853"/>
              <a:gd name="connsiteY38" fmla="*/ 795131 h 3745064"/>
              <a:gd name="connsiteX39" fmla="*/ 1852654 w 6718853"/>
              <a:gd name="connsiteY39" fmla="*/ 850790 h 3745064"/>
              <a:gd name="connsiteX40" fmla="*/ 1876508 w 6718853"/>
              <a:gd name="connsiteY40" fmla="*/ 842838 h 3745064"/>
              <a:gd name="connsiteX41" fmla="*/ 1948070 w 6718853"/>
              <a:gd name="connsiteY41" fmla="*/ 866692 h 3745064"/>
              <a:gd name="connsiteX42" fmla="*/ 2011680 w 6718853"/>
              <a:gd name="connsiteY42" fmla="*/ 898497 h 3745064"/>
              <a:gd name="connsiteX43" fmla="*/ 2051437 w 6718853"/>
              <a:gd name="connsiteY43" fmla="*/ 906449 h 3745064"/>
              <a:gd name="connsiteX44" fmla="*/ 2107096 w 6718853"/>
              <a:gd name="connsiteY44" fmla="*/ 938254 h 3745064"/>
              <a:gd name="connsiteX45" fmla="*/ 2194560 w 6718853"/>
              <a:gd name="connsiteY45" fmla="*/ 930303 h 3745064"/>
              <a:gd name="connsiteX46" fmla="*/ 2226366 w 6718853"/>
              <a:gd name="connsiteY46" fmla="*/ 930303 h 3745064"/>
              <a:gd name="connsiteX47" fmla="*/ 2258171 w 6718853"/>
              <a:gd name="connsiteY47" fmla="*/ 930303 h 3745064"/>
              <a:gd name="connsiteX48" fmla="*/ 2329733 w 6718853"/>
              <a:gd name="connsiteY48" fmla="*/ 938254 h 3745064"/>
              <a:gd name="connsiteX49" fmla="*/ 2385392 w 6718853"/>
              <a:gd name="connsiteY49" fmla="*/ 946205 h 3745064"/>
              <a:gd name="connsiteX50" fmla="*/ 2385392 w 6718853"/>
              <a:gd name="connsiteY50" fmla="*/ 946205 h 3745064"/>
              <a:gd name="connsiteX51" fmla="*/ 2520564 w 6718853"/>
              <a:gd name="connsiteY51" fmla="*/ 890546 h 3745064"/>
              <a:gd name="connsiteX52" fmla="*/ 2584174 w 6718853"/>
              <a:gd name="connsiteY52" fmla="*/ 858741 h 3745064"/>
              <a:gd name="connsiteX53" fmla="*/ 2615980 w 6718853"/>
              <a:gd name="connsiteY53" fmla="*/ 811033 h 3745064"/>
              <a:gd name="connsiteX54" fmla="*/ 2623931 w 6718853"/>
              <a:gd name="connsiteY54" fmla="*/ 747423 h 3745064"/>
              <a:gd name="connsiteX55" fmla="*/ 2600077 w 6718853"/>
              <a:gd name="connsiteY55" fmla="*/ 723569 h 3745064"/>
              <a:gd name="connsiteX56" fmla="*/ 2568272 w 6718853"/>
              <a:gd name="connsiteY56" fmla="*/ 652007 h 3745064"/>
              <a:gd name="connsiteX57" fmla="*/ 2512613 w 6718853"/>
              <a:gd name="connsiteY57" fmla="*/ 604299 h 3745064"/>
              <a:gd name="connsiteX58" fmla="*/ 2449002 w 6718853"/>
              <a:gd name="connsiteY58" fmla="*/ 556591 h 3745064"/>
              <a:gd name="connsiteX59" fmla="*/ 2425148 w 6718853"/>
              <a:gd name="connsiteY59" fmla="*/ 524786 h 3745064"/>
              <a:gd name="connsiteX60" fmla="*/ 2941983 w 6718853"/>
              <a:gd name="connsiteY60" fmla="*/ 731520 h 3745064"/>
              <a:gd name="connsiteX61" fmla="*/ 3069204 w 6718853"/>
              <a:gd name="connsiteY61" fmla="*/ 755374 h 3745064"/>
              <a:gd name="connsiteX62" fmla="*/ 3260035 w 6718853"/>
              <a:gd name="connsiteY62" fmla="*/ 842838 h 3745064"/>
              <a:gd name="connsiteX63" fmla="*/ 3450866 w 6718853"/>
              <a:gd name="connsiteY63" fmla="*/ 970059 h 3745064"/>
              <a:gd name="connsiteX64" fmla="*/ 3538331 w 6718853"/>
              <a:gd name="connsiteY64" fmla="*/ 1025718 h 3745064"/>
              <a:gd name="connsiteX65" fmla="*/ 3593990 w 6718853"/>
              <a:gd name="connsiteY65" fmla="*/ 1001864 h 3745064"/>
              <a:gd name="connsiteX66" fmla="*/ 3609893 w 6718853"/>
              <a:gd name="connsiteY66" fmla="*/ 1001864 h 3745064"/>
              <a:gd name="connsiteX67" fmla="*/ 3633746 w 6718853"/>
              <a:gd name="connsiteY67" fmla="*/ 1025718 h 3745064"/>
              <a:gd name="connsiteX68" fmla="*/ 3649649 w 6718853"/>
              <a:gd name="connsiteY68" fmla="*/ 1033670 h 3745064"/>
              <a:gd name="connsiteX69" fmla="*/ 3681454 w 6718853"/>
              <a:gd name="connsiteY69" fmla="*/ 1025718 h 3745064"/>
              <a:gd name="connsiteX70" fmla="*/ 3713260 w 6718853"/>
              <a:gd name="connsiteY70" fmla="*/ 1041621 h 3745064"/>
              <a:gd name="connsiteX71" fmla="*/ 3729162 w 6718853"/>
              <a:gd name="connsiteY71" fmla="*/ 1073426 h 3745064"/>
              <a:gd name="connsiteX72" fmla="*/ 3705308 w 6718853"/>
              <a:gd name="connsiteY72" fmla="*/ 1081377 h 3745064"/>
              <a:gd name="connsiteX73" fmla="*/ 3673503 w 6718853"/>
              <a:gd name="connsiteY73" fmla="*/ 1081377 h 3745064"/>
              <a:gd name="connsiteX74" fmla="*/ 3673503 w 6718853"/>
              <a:gd name="connsiteY74" fmla="*/ 1081377 h 3745064"/>
              <a:gd name="connsiteX75" fmla="*/ 3641698 w 6718853"/>
              <a:gd name="connsiteY75" fmla="*/ 1144988 h 3745064"/>
              <a:gd name="connsiteX76" fmla="*/ 3641698 w 6718853"/>
              <a:gd name="connsiteY76" fmla="*/ 1144988 h 3745064"/>
              <a:gd name="connsiteX77" fmla="*/ 3633746 w 6718853"/>
              <a:gd name="connsiteY77" fmla="*/ 1224501 h 3745064"/>
              <a:gd name="connsiteX78" fmla="*/ 3625795 w 6718853"/>
              <a:gd name="connsiteY78" fmla="*/ 1280160 h 3745064"/>
              <a:gd name="connsiteX79" fmla="*/ 3586039 w 6718853"/>
              <a:gd name="connsiteY79" fmla="*/ 1304014 h 3745064"/>
              <a:gd name="connsiteX80" fmla="*/ 3562185 w 6718853"/>
              <a:gd name="connsiteY80" fmla="*/ 1304014 h 3745064"/>
              <a:gd name="connsiteX81" fmla="*/ 3562185 w 6718853"/>
              <a:gd name="connsiteY81" fmla="*/ 1351722 h 3745064"/>
              <a:gd name="connsiteX82" fmla="*/ 3562185 w 6718853"/>
              <a:gd name="connsiteY82" fmla="*/ 1351722 h 3745064"/>
              <a:gd name="connsiteX83" fmla="*/ 3578087 w 6718853"/>
              <a:gd name="connsiteY83" fmla="*/ 1463040 h 3745064"/>
              <a:gd name="connsiteX84" fmla="*/ 3578087 w 6718853"/>
              <a:gd name="connsiteY84" fmla="*/ 1550504 h 3745064"/>
              <a:gd name="connsiteX85" fmla="*/ 3617844 w 6718853"/>
              <a:gd name="connsiteY85" fmla="*/ 1606164 h 3745064"/>
              <a:gd name="connsiteX86" fmla="*/ 3689406 w 6718853"/>
              <a:gd name="connsiteY86" fmla="*/ 1590261 h 3745064"/>
              <a:gd name="connsiteX87" fmla="*/ 3745065 w 6718853"/>
              <a:gd name="connsiteY87" fmla="*/ 1630017 h 3745064"/>
              <a:gd name="connsiteX88" fmla="*/ 3800724 w 6718853"/>
              <a:gd name="connsiteY88" fmla="*/ 1685677 h 3745064"/>
              <a:gd name="connsiteX89" fmla="*/ 3832529 w 6718853"/>
              <a:gd name="connsiteY89" fmla="*/ 1701579 h 3745064"/>
              <a:gd name="connsiteX90" fmla="*/ 3919993 w 6718853"/>
              <a:gd name="connsiteY90" fmla="*/ 1741336 h 3745064"/>
              <a:gd name="connsiteX91" fmla="*/ 3959750 w 6718853"/>
              <a:gd name="connsiteY91" fmla="*/ 1741336 h 3745064"/>
              <a:gd name="connsiteX92" fmla="*/ 4055166 w 6718853"/>
              <a:gd name="connsiteY92" fmla="*/ 1749287 h 3745064"/>
              <a:gd name="connsiteX93" fmla="*/ 4134679 w 6718853"/>
              <a:gd name="connsiteY93" fmla="*/ 1709531 h 3745064"/>
              <a:gd name="connsiteX94" fmla="*/ 4238046 w 6718853"/>
              <a:gd name="connsiteY94" fmla="*/ 1701579 h 3745064"/>
              <a:gd name="connsiteX95" fmla="*/ 4309607 w 6718853"/>
              <a:gd name="connsiteY95" fmla="*/ 1693628 h 3745064"/>
              <a:gd name="connsiteX96" fmla="*/ 4325510 w 6718853"/>
              <a:gd name="connsiteY96" fmla="*/ 1614115 h 3745064"/>
              <a:gd name="connsiteX97" fmla="*/ 4254671 w 6718853"/>
              <a:gd name="connsiteY97" fmla="*/ 1576527 h 3745064"/>
              <a:gd name="connsiteX98" fmla="*/ 4261900 w 6718853"/>
              <a:gd name="connsiteY98" fmla="*/ 1478943 h 3745064"/>
              <a:gd name="connsiteX99" fmla="*/ 4261900 w 6718853"/>
              <a:gd name="connsiteY99" fmla="*/ 1383527 h 3745064"/>
              <a:gd name="connsiteX100" fmla="*/ 4261900 w 6718853"/>
              <a:gd name="connsiteY100" fmla="*/ 1335819 h 3745064"/>
              <a:gd name="connsiteX101" fmla="*/ 4261900 w 6718853"/>
              <a:gd name="connsiteY101" fmla="*/ 1304014 h 3745064"/>
              <a:gd name="connsiteX102" fmla="*/ 4261900 w 6718853"/>
              <a:gd name="connsiteY102" fmla="*/ 1304014 h 3745064"/>
              <a:gd name="connsiteX103" fmla="*/ 4198289 w 6718853"/>
              <a:gd name="connsiteY103" fmla="*/ 1264257 h 3745064"/>
              <a:gd name="connsiteX104" fmla="*/ 4198289 w 6718853"/>
              <a:gd name="connsiteY104" fmla="*/ 1264257 h 3745064"/>
              <a:gd name="connsiteX105" fmla="*/ 4190338 w 6718853"/>
              <a:gd name="connsiteY105" fmla="*/ 1192696 h 3745064"/>
              <a:gd name="connsiteX106" fmla="*/ 4190338 w 6718853"/>
              <a:gd name="connsiteY106" fmla="*/ 1121134 h 3745064"/>
              <a:gd name="connsiteX107" fmla="*/ 4357315 w 6718853"/>
              <a:gd name="connsiteY107" fmla="*/ 962108 h 3745064"/>
              <a:gd name="connsiteX108" fmla="*/ 4476585 w 6718853"/>
              <a:gd name="connsiteY108" fmla="*/ 954157 h 3745064"/>
              <a:gd name="connsiteX109" fmla="*/ 4619708 w 6718853"/>
              <a:gd name="connsiteY109" fmla="*/ 803082 h 3745064"/>
              <a:gd name="connsiteX110" fmla="*/ 4715124 w 6718853"/>
              <a:gd name="connsiteY110" fmla="*/ 787179 h 3745064"/>
              <a:gd name="connsiteX111" fmla="*/ 4715124 w 6718853"/>
              <a:gd name="connsiteY111" fmla="*/ 739471 h 3745064"/>
              <a:gd name="connsiteX112" fmla="*/ 4810540 w 6718853"/>
              <a:gd name="connsiteY112" fmla="*/ 556591 h 3745064"/>
              <a:gd name="connsiteX113" fmla="*/ 4921858 w 6718853"/>
              <a:gd name="connsiteY113" fmla="*/ 548640 h 3745064"/>
              <a:gd name="connsiteX114" fmla="*/ 5088835 w 6718853"/>
              <a:gd name="connsiteY114" fmla="*/ 620202 h 3745064"/>
              <a:gd name="connsiteX115" fmla="*/ 5311472 w 6718853"/>
              <a:gd name="connsiteY115" fmla="*/ 834887 h 3745064"/>
              <a:gd name="connsiteX116" fmla="*/ 5486400 w 6718853"/>
              <a:gd name="connsiteY116" fmla="*/ 985962 h 3745064"/>
              <a:gd name="connsiteX117" fmla="*/ 5685183 w 6718853"/>
              <a:gd name="connsiteY117" fmla="*/ 1121134 h 3745064"/>
              <a:gd name="connsiteX118" fmla="*/ 5971430 w 6718853"/>
              <a:gd name="connsiteY118" fmla="*/ 1232452 h 3745064"/>
              <a:gd name="connsiteX119" fmla="*/ 6154310 w 6718853"/>
              <a:gd name="connsiteY119" fmla="*/ 1423284 h 3745064"/>
              <a:gd name="connsiteX120" fmla="*/ 6512119 w 6718853"/>
              <a:gd name="connsiteY120" fmla="*/ 1439186 h 3745064"/>
              <a:gd name="connsiteX121" fmla="*/ 6607534 w 6718853"/>
              <a:gd name="connsiteY121" fmla="*/ 1518699 h 3745064"/>
              <a:gd name="connsiteX122" fmla="*/ 6702950 w 6718853"/>
              <a:gd name="connsiteY122" fmla="*/ 1566407 h 3745064"/>
              <a:gd name="connsiteX123" fmla="*/ 6718853 w 6718853"/>
              <a:gd name="connsiteY123" fmla="*/ 2528515 h 3745064"/>
              <a:gd name="connsiteX124" fmla="*/ 6512119 w 6718853"/>
              <a:gd name="connsiteY124" fmla="*/ 2798859 h 3745064"/>
              <a:gd name="connsiteX125" fmla="*/ 6408752 w 6718853"/>
              <a:gd name="connsiteY125" fmla="*/ 2918129 h 3745064"/>
              <a:gd name="connsiteX126" fmla="*/ 6281531 w 6718853"/>
              <a:gd name="connsiteY126" fmla="*/ 3196424 h 3745064"/>
              <a:gd name="connsiteX127" fmla="*/ 6202018 w 6718853"/>
              <a:gd name="connsiteY127" fmla="*/ 3331597 h 3745064"/>
              <a:gd name="connsiteX128" fmla="*/ 6154310 w 6718853"/>
              <a:gd name="connsiteY128" fmla="*/ 3450866 h 3745064"/>
              <a:gd name="connsiteX129" fmla="*/ 6074797 w 6718853"/>
              <a:gd name="connsiteY129" fmla="*/ 3490623 h 3745064"/>
              <a:gd name="connsiteX130" fmla="*/ 5995284 w 6718853"/>
              <a:gd name="connsiteY130" fmla="*/ 3490623 h 3745064"/>
              <a:gd name="connsiteX131" fmla="*/ 5907820 w 6718853"/>
              <a:gd name="connsiteY131" fmla="*/ 3490623 h 3745064"/>
              <a:gd name="connsiteX132" fmla="*/ 5796501 w 6718853"/>
              <a:gd name="connsiteY132" fmla="*/ 3546282 h 3745064"/>
              <a:gd name="connsiteX133" fmla="*/ 5724940 w 6718853"/>
              <a:gd name="connsiteY133" fmla="*/ 3562184 h 3745064"/>
              <a:gd name="connsiteX134" fmla="*/ 5669280 w 6718853"/>
              <a:gd name="connsiteY134" fmla="*/ 3593990 h 3745064"/>
              <a:gd name="connsiteX135" fmla="*/ 5613621 w 6718853"/>
              <a:gd name="connsiteY135" fmla="*/ 3593990 h 3745064"/>
              <a:gd name="connsiteX136" fmla="*/ 5581816 w 6718853"/>
              <a:gd name="connsiteY136" fmla="*/ 3609892 h 3745064"/>
              <a:gd name="connsiteX137" fmla="*/ 5494352 w 6718853"/>
              <a:gd name="connsiteY137" fmla="*/ 3593990 h 3745064"/>
              <a:gd name="connsiteX138" fmla="*/ 5430741 w 6718853"/>
              <a:gd name="connsiteY138" fmla="*/ 3593990 h 3745064"/>
              <a:gd name="connsiteX139" fmla="*/ 5231959 w 6718853"/>
              <a:gd name="connsiteY139" fmla="*/ 3601941 h 3745064"/>
              <a:gd name="connsiteX140" fmla="*/ 5136543 w 6718853"/>
              <a:gd name="connsiteY140" fmla="*/ 3601941 h 3745064"/>
              <a:gd name="connsiteX141" fmla="*/ 5033176 w 6718853"/>
              <a:gd name="connsiteY141" fmla="*/ 3601941 h 3745064"/>
              <a:gd name="connsiteX142" fmla="*/ 4961614 w 6718853"/>
              <a:gd name="connsiteY142" fmla="*/ 3593990 h 3745064"/>
              <a:gd name="connsiteX143" fmla="*/ 4929809 w 6718853"/>
              <a:gd name="connsiteY143" fmla="*/ 3538331 h 3745064"/>
              <a:gd name="connsiteX144" fmla="*/ 4913906 w 6718853"/>
              <a:gd name="connsiteY144" fmla="*/ 3474720 h 3745064"/>
              <a:gd name="connsiteX145" fmla="*/ 4905955 w 6718853"/>
              <a:gd name="connsiteY145" fmla="*/ 3427012 h 3745064"/>
              <a:gd name="connsiteX146" fmla="*/ 4874150 w 6718853"/>
              <a:gd name="connsiteY146" fmla="*/ 3419061 h 3745064"/>
              <a:gd name="connsiteX147" fmla="*/ 4842345 w 6718853"/>
              <a:gd name="connsiteY147" fmla="*/ 3379304 h 3745064"/>
              <a:gd name="connsiteX148" fmla="*/ 4802588 w 6718853"/>
              <a:gd name="connsiteY148" fmla="*/ 3379304 h 3745064"/>
              <a:gd name="connsiteX149" fmla="*/ 4794637 w 6718853"/>
              <a:gd name="connsiteY149" fmla="*/ 3427012 h 3745064"/>
              <a:gd name="connsiteX150" fmla="*/ 4778734 w 6718853"/>
              <a:gd name="connsiteY150" fmla="*/ 3442915 h 3745064"/>
              <a:gd name="connsiteX151" fmla="*/ 4754880 w 6718853"/>
              <a:gd name="connsiteY151" fmla="*/ 3466769 h 3745064"/>
              <a:gd name="connsiteX152" fmla="*/ 4699221 w 6718853"/>
              <a:gd name="connsiteY152" fmla="*/ 3466769 h 3745064"/>
              <a:gd name="connsiteX153" fmla="*/ 4635611 w 6718853"/>
              <a:gd name="connsiteY153" fmla="*/ 3498574 h 3745064"/>
              <a:gd name="connsiteX154" fmla="*/ 4595854 w 6718853"/>
              <a:gd name="connsiteY154" fmla="*/ 3498574 h 3745064"/>
              <a:gd name="connsiteX155" fmla="*/ 4556098 w 6718853"/>
              <a:gd name="connsiteY155" fmla="*/ 3490623 h 3745064"/>
              <a:gd name="connsiteX156" fmla="*/ 4524293 w 6718853"/>
              <a:gd name="connsiteY156" fmla="*/ 3490623 h 3745064"/>
              <a:gd name="connsiteX157" fmla="*/ 4484536 w 6718853"/>
              <a:gd name="connsiteY157" fmla="*/ 3490623 h 3745064"/>
              <a:gd name="connsiteX158" fmla="*/ 4444780 w 6718853"/>
              <a:gd name="connsiteY158" fmla="*/ 3490623 h 3745064"/>
              <a:gd name="connsiteX159" fmla="*/ 4420926 w 6718853"/>
              <a:gd name="connsiteY159" fmla="*/ 3490623 h 3745064"/>
              <a:gd name="connsiteX160" fmla="*/ 4389120 w 6718853"/>
              <a:gd name="connsiteY160" fmla="*/ 3490623 h 3745064"/>
              <a:gd name="connsiteX161" fmla="*/ 4389120 w 6718853"/>
              <a:gd name="connsiteY161" fmla="*/ 3490623 h 3745064"/>
              <a:gd name="connsiteX162" fmla="*/ 4341413 w 6718853"/>
              <a:gd name="connsiteY162" fmla="*/ 3458817 h 3745064"/>
              <a:gd name="connsiteX163" fmla="*/ 4222143 w 6718853"/>
              <a:gd name="connsiteY163" fmla="*/ 3411110 h 3745064"/>
              <a:gd name="connsiteX164" fmla="*/ 4198289 w 6718853"/>
              <a:gd name="connsiteY164" fmla="*/ 3387256 h 3745064"/>
              <a:gd name="connsiteX165" fmla="*/ 4134679 w 6718853"/>
              <a:gd name="connsiteY165" fmla="*/ 3323645 h 3745064"/>
              <a:gd name="connsiteX166" fmla="*/ 4071068 w 6718853"/>
              <a:gd name="connsiteY166" fmla="*/ 3331597 h 3745064"/>
              <a:gd name="connsiteX167" fmla="*/ 4031312 w 6718853"/>
              <a:gd name="connsiteY167" fmla="*/ 3339548 h 3745064"/>
              <a:gd name="connsiteX168" fmla="*/ 3999506 w 6718853"/>
              <a:gd name="connsiteY168" fmla="*/ 3283889 h 3745064"/>
              <a:gd name="connsiteX169" fmla="*/ 3943847 w 6718853"/>
              <a:gd name="connsiteY169" fmla="*/ 3196424 h 3745064"/>
              <a:gd name="connsiteX170" fmla="*/ 3904091 w 6718853"/>
              <a:gd name="connsiteY170" fmla="*/ 3140765 h 3745064"/>
              <a:gd name="connsiteX171" fmla="*/ 3904091 w 6718853"/>
              <a:gd name="connsiteY171" fmla="*/ 3140765 h 3745064"/>
              <a:gd name="connsiteX172" fmla="*/ 3872286 w 6718853"/>
              <a:gd name="connsiteY172" fmla="*/ 3037398 h 3745064"/>
              <a:gd name="connsiteX173" fmla="*/ 3832529 w 6718853"/>
              <a:gd name="connsiteY173" fmla="*/ 3021496 h 3745064"/>
              <a:gd name="connsiteX174" fmla="*/ 3808675 w 6718853"/>
              <a:gd name="connsiteY174" fmla="*/ 2981739 h 3745064"/>
              <a:gd name="connsiteX175" fmla="*/ 3784821 w 6718853"/>
              <a:gd name="connsiteY175" fmla="*/ 2957885 h 3745064"/>
              <a:gd name="connsiteX176" fmla="*/ 3763858 w 6718853"/>
              <a:gd name="connsiteY176" fmla="*/ 2951380 h 3745064"/>
              <a:gd name="connsiteX177" fmla="*/ 3753016 w 6718853"/>
              <a:gd name="connsiteY177" fmla="*/ 2929694 h 3745064"/>
              <a:gd name="connsiteX178" fmla="*/ 3617844 w 6718853"/>
              <a:gd name="connsiteY178" fmla="*/ 2965837 h 3745064"/>
              <a:gd name="connsiteX179" fmla="*/ 3570136 w 6718853"/>
              <a:gd name="connsiteY179" fmla="*/ 2965837 h 3745064"/>
              <a:gd name="connsiteX180" fmla="*/ 3570136 w 6718853"/>
              <a:gd name="connsiteY180" fmla="*/ 2981739 h 3745064"/>
              <a:gd name="connsiteX181" fmla="*/ 3554233 w 6718853"/>
              <a:gd name="connsiteY181" fmla="*/ 3021496 h 3745064"/>
              <a:gd name="connsiteX182" fmla="*/ 3538331 w 6718853"/>
              <a:gd name="connsiteY182" fmla="*/ 3045350 h 3745064"/>
              <a:gd name="connsiteX183" fmla="*/ 3538331 w 6718853"/>
              <a:gd name="connsiteY183" fmla="*/ 3045350 h 3745064"/>
              <a:gd name="connsiteX184" fmla="*/ 3482672 w 6718853"/>
              <a:gd name="connsiteY184" fmla="*/ 3061252 h 3745064"/>
              <a:gd name="connsiteX185" fmla="*/ 3442915 w 6718853"/>
              <a:gd name="connsiteY185" fmla="*/ 3085106 h 3745064"/>
              <a:gd name="connsiteX186" fmla="*/ 3140766 w 6718853"/>
              <a:gd name="connsiteY186" fmla="*/ 2957885 h 3745064"/>
              <a:gd name="connsiteX187" fmla="*/ 2830665 w 6718853"/>
              <a:gd name="connsiteY187" fmla="*/ 2727297 h 3745064"/>
              <a:gd name="connsiteX188" fmla="*/ 2695493 w 6718853"/>
              <a:gd name="connsiteY188" fmla="*/ 2600077 h 3745064"/>
              <a:gd name="connsiteX189" fmla="*/ 2608028 w 6718853"/>
              <a:gd name="connsiteY189" fmla="*/ 2496710 h 3745064"/>
              <a:gd name="connsiteX190" fmla="*/ 2584174 w 6718853"/>
              <a:gd name="connsiteY190" fmla="*/ 2472856 h 3745064"/>
              <a:gd name="connsiteX191" fmla="*/ 2425148 w 6718853"/>
              <a:gd name="connsiteY191" fmla="*/ 2377440 h 3745064"/>
              <a:gd name="connsiteX192" fmla="*/ 2282025 w 6718853"/>
              <a:gd name="connsiteY192" fmla="*/ 2353586 h 3745064"/>
              <a:gd name="connsiteX193" fmla="*/ 2186609 w 6718853"/>
              <a:gd name="connsiteY193" fmla="*/ 2345635 h 3745064"/>
              <a:gd name="connsiteX194" fmla="*/ 2019632 w 6718853"/>
              <a:gd name="connsiteY194" fmla="*/ 2282024 h 3745064"/>
              <a:gd name="connsiteX195" fmla="*/ 1876508 w 6718853"/>
              <a:gd name="connsiteY195" fmla="*/ 2305878 h 3745064"/>
              <a:gd name="connsiteX196" fmla="*/ 1645920 w 6718853"/>
              <a:gd name="connsiteY196" fmla="*/ 2536466 h 3745064"/>
              <a:gd name="connsiteX197" fmla="*/ 1598213 w 6718853"/>
              <a:gd name="connsiteY197" fmla="*/ 2639833 h 3745064"/>
              <a:gd name="connsiteX198" fmla="*/ 1558456 w 6718853"/>
              <a:gd name="connsiteY198" fmla="*/ 2703444 h 3745064"/>
              <a:gd name="connsiteX199" fmla="*/ 1359673 w 6718853"/>
              <a:gd name="connsiteY199" fmla="*/ 2679590 h 3745064"/>
              <a:gd name="connsiteX200" fmla="*/ 1208599 w 6718853"/>
              <a:gd name="connsiteY200" fmla="*/ 2735249 h 3745064"/>
              <a:gd name="connsiteX201" fmla="*/ 1105232 w 6718853"/>
              <a:gd name="connsiteY201" fmla="*/ 2743200 h 3745064"/>
              <a:gd name="connsiteX202" fmla="*/ 1089329 w 6718853"/>
              <a:gd name="connsiteY202" fmla="*/ 2790908 h 3745064"/>
              <a:gd name="connsiteX203" fmla="*/ 1089329 w 6718853"/>
              <a:gd name="connsiteY203" fmla="*/ 2822713 h 3745064"/>
              <a:gd name="connsiteX204" fmla="*/ 1081378 w 6718853"/>
              <a:gd name="connsiteY204" fmla="*/ 2886324 h 3745064"/>
              <a:gd name="connsiteX205" fmla="*/ 1105232 w 6718853"/>
              <a:gd name="connsiteY205" fmla="*/ 2965837 h 3745064"/>
              <a:gd name="connsiteX206" fmla="*/ 1144988 w 6718853"/>
              <a:gd name="connsiteY206" fmla="*/ 3045350 h 3745064"/>
              <a:gd name="connsiteX207" fmla="*/ 1184745 w 6718853"/>
              <a:gd name="connsiteY207" fmla="*/ 3124863 h 3745064"/>
              <a:gd name="connsiteX208" fmla="*/ 1184745 w 6718853"/>
              <a:gd name="connsiteY208" fmla="*/ 3124863 h 3745064"/>
              <a:gd name="connsiteX209" fmla="*/ 1208599 w 6718853"/>
              <a:gd name="connsiteY209" fmla="*/ 3196424 h 3745064"/>
              <a:gd name="connsiteX210" fmla="*/ 1216550 w 6718853"/>
              <a:gd name="connsiteY210" fmla="*/ 3275937 h 3745064"/>
              <a:gd name="connsiteX211" fmla="*/ 1240404 w 6718853"/>
              <a:gd name="connsiteY211" fmla="*/ 3323645 h 3745064"/>
              <a:gd name="connsiteX212" fmla="*/ 1248355 w 6718853"/>
              <a:gd name="connsiteY212" fmla="*/ 3387256 h 3745064"/>
              <a:gd name="connsiteX213" fmla="*/ 1288112 w 6718853"/>
              <a:gd name="connsiteY213" fmla="*/ 3466769 h 3745064"/>
              <a:gd name="connsiteX214" fmla="*/ 1296063 w 6718853"/>
              <a:gd name="connsiteY214" fmla="*/ 3514477 h 3745064"/>
              <a:gd name="connsiteX215" fmla="*/ 1343771 w 6718853"/>
              <a:gd name="connsiteY215" fmla="*/ 3578087 h 3745064"/>
              <a:gd name="connsiteX216" fmla="*/ 1367625 w 6718853"/>
              <a:gd name="connsiteY216" fmla="*/ 3641697 h 3745064"/>
              <a:gd name="connsiteX217" fmla="*/ 1399430 w 6718853"/>
              <a:gd name="connsiteY217" fmla="*/ 3721211 h 3745064"/>
              <a:gd name="connsiteX218" fmla="*/ 1399430 w 6718853"/>
              <a:gd name="connsiteY218" fmla="*/ 3737113 h 3745064"/>
              <a:gd name="connsiteX219" fmla="*/ 1248355 w 6718853"/>
              <a:gd name="connsiteY219" fmla="*/ 3745064 h 3745064"/>
              <a:gd name="connsiteX220" fmla="*/ 1152940 w 6718853"/>
              <a:gd name="connsiteY220" fmla="*/ 3745064 h 3745064"/>
              <a:gd name="connsiteX221" fmla="*/ 1041621 w 6718853"/>
              <a:gd name="connsiteY221" fmla="*/ 3721211 h 3745064"/>
              <a:gd name="connsiteX222" fmla="*/ 922352 w 6718853"/>
              <a:gd name="connsiteY222" fmla="*/ 3689405 h 3745064"/>
              <a:gd name="connsiteX223" fmla="*/ 818985 w 6718853"/>
              <a:gd name="connsiteY223" fmla="*/ 3578087 h 3745064"/>
              <a:gd name="connsiteX224" fmla="*/ 731520 w 6718853"/>
              <a:gd name="connsiteY224" fmla="*/ 3458817 h 3745064"/>
              <a:gd name="connsiteX225" fmla="*/ 691764 w 6718853"/>
              <a:gd name="connsiteY225" fmla="*/ 3323645 h 3745064"/>
              <a:gd name="connsiteX226" fmla="*/ 667910 w 6718853"/>
              <a:gd name="connsiteY226" fmla="*/ 3196424 h 3745064"/>
              <a:gd name="connsiteX227" fmla="*/ 620202 w 6718853"/>
              <a:gd name="connsiteY227" fmla="*/ 3077155 h 3745064"/>
              <a:gd name="connsiteX228" fmla="*/ 604300 w 6718853"/>
              <a:gd name="connsiteY228" fmla="*/ 3005593 h 3745064"/>
              <a:gd name="connsiteX229" fmla="*/ 469127 w 6718853"/>
              <a:gd name="connsiteY229" fmla="*/ 2918129 h 3745064"/>
              <a:gd name="connsiteX230" fmla="*/ 349858 w 6718853"/>
              <a:gd name="connsiteY230" fmla="*/ 2886324 h 3745064"/>
              <a:gd name="connsiteX231" fmla="*/ 302150 w 6718853"/>
              <a:gd name="connsiteY231" fmla="*/ 2798859 h 3745064"/>
              <a:gd name="connsiteX232" fmla="*/ 230588 w 6718853"/>
              <a:gd name="connsiteY232" fmla="*/ 2775005 h 3745064"/>
              <a:gd name="connsiteX233" fmla="*/ 190832 w 6718853"/>
              <a:gd name="connsiteY233" fmla="*/ 2695492 h 3745064"/>
              <a:gd name="connsiteX234" fmla="*/ 111319 w 6718853"/>
              <a:gd name="connsiteY234" fmla="*/ 2671638 h 3745064"/>
              <a:gd name="connsiteX235" fmla="*/ 79513 w 6718853"/>
              <a:gd name="connsiteY235" fmla="*/ 2560320 h 3745064"/>
              <a:gd name="connsiteX236" fmla="*/ 71562 w 6718853"/>
              <a:gd name="connsiteY236" fmla="*/ 2401294 h 3745064"/>
              <a:gd name="connsiteX237" fmla="*/ 0 w 6718853"/>
              <a:gd name="connsiteY237" fmla="*/ 2242268 h 3745064"/>
              <a:gd name="connsiteX238" fmla="*/ 0 w 6718853"/>
              <a:gd name="connsiteY238" fmla="*/ 2202511 h 3745064"/>
              <a:gd name="connsiteX239" fmla="*/ 87465 w 6718853"/>
              <a:gd name="connsiteY239" fmla="*/ 2202511 h 3745064"/>
              <a:gd name="connsiteX240" fmla="*/ 127221 w 6718853"/>
              <a:gd name="connsiteY240" fmla="*/ 2250219 h 3745064"/>
              <a:gd name="connsiteX241" fmla="*/ 127221 w 6718853"/>
              <a:gd name="connsiteY241" fmla="*/ 2282024 h 3745064"/>
              <a:gd name="connsiteX242" fmla="*/ 127221 w 6718853"/>
              <a:gd name="connsiteY242" fmla="*/ 2297927 h 3745064"/>
              <a:gd name="connsiteX243" fmla="*/ 63611 w 6718853"/>
              <a:gd name="connsiteY243" fmla="*/ 2194560 h 3745064"/>
              <a:gd name="connsiteX244" fmla="*/ 63611 w 6718853"/>
              <a:gd name="connsiteY244" fmla="*/ 2194560 h 3745064"/>
              <a:gd name="connsiteX245" fmla="*/ 111319 w 6718853"/>
              <a:gd name="connsiteY245" fmla="*/ 2282024 h 3745064"/>
              <a:gd name="connsiteX246" fmla="*/ 166978 w 6718853"/>
              <a:gd name="connsiteY246" fmla="*/ 2329732 h 3745064"/>
              <a:gd name="connsiteX247" fmla="*/ 230588 w 6718853"/>
              <a:gd name="connsiteY247" fmla="*/ 2321781 h 3745064"/>
              <a:gd name="connsiteX248" fmla="*/ 310101 w 6718853"/>
              <a:gd name="connsiteY248" fmla="*/ 2353586 h 3745064"/>
              <a:gd name="connsiteX249" fmla="*/ 389614 w 6718853"/>
              <a:gd name="connsiteY249" fmla="*/ 2401294 h 3745064"/>
              <a:gd name="connsiteX250" fmla="*/ 437322 w 6718853"/>
              <a:gd name="connsiteY250" fmla="*/ 2425148 h 3745064"/>
              <a:gd name="connsiteX251" fmla="*/ 477079 w 6718853"/>
              <a:gd name="connsiteY251" fmla="*/ 2456953 h 3745064"/>
              <a:gd name="connsiteX252" fmla="*/ 524786 w 6718853"/>
              <a:gd name="connsiteY252" fmla="*/ 2488758 h 3745064"/>
              <a:gd name="connsiteX253" fmla="*/ 524786 w 6718853"/>
              <a:gd name="connsiteY253" fmla="*/ 2488758 h 3745064"/>
              <a:gd name="connsiteX254" fmla="*/ 604300 w 6718853"/>
              <a:gd name="connsiteY254" fmla="*/ 2536466 h 3745064"/>
              <a:gd name="connsiteX255" fmla="*/ 675861 w 6718853"/>
              <a:gd name="connsiteY255" fmla="*/ 2544417 h 3745064"/>
              <a:gd name="connsiteX256" fmla="*/ 763326 w 6718853"/>
              <a:gd name="connsiteY256" fmla="*/ 2512612 h 3745064"/>
              <a:gd name="connsiteX257" fmla="*/ 842839 w 6718853"/>
              <a:gd name="connsiteY257" fmla="*/ 2496710 h 3745064"/>
              <a:gd name="connsiteX258" fmla="*/ 866693 w 6718853"/>
              <a:gd name="connsiteY258" fmla="*/ 2480807 h 3745064"/>
              <a:gd name="connsiteX259" fmla="*/ 866693 w 6718853"/>
              <a:gd name="connsiteY259" fmla="*/ 2480807 h 3745064"/>
              <a:gd name="connsiteX260" fmla="*/ 954157 w 6718853"/>
              <a:gd name="connsiteY260" fmla="*/ 2472856 h 3745064"/>
              <a:gd name="connsiteX261" fmla="*/ 954157 w 6718853"/>
              <a:gd name="connsiteY261" fmla="*/ 2472856 h 3745064"/>
              <a:gd name="connsiteX262" fmla="*/ 1041621 w 6718853"/>
              <a:gd name="connsiteY262" fmla="*/ 2496710 h 3745064"/>
              <a:gd name="connsiteX263" fmla="*/ 1097280 w 6718853"/>
              <a:gd name="connsiteY263" fmla="*/ 2536466 h 3745064"/>
              <a:gd name="connsiteX264" fmla="*/ 1129086 w 6718853"/>
              <a:gd name="connsiteY264" fmla="*/ 2576223 h 3745064"/>
              <a:gd name="connsiteX265" fmla="*/ 1129086 w 6718853"/>
              <a:gd name="connsiteY265" fmla="*/ 2576223 h 3745064"/>
              <a:gd name="connsiteX266" fmla="*/ 1216550 w 6718853"/>
              <a:gd name="connsiteY266" fmla="*/ 2576223 h 3745064"/>
              <a:gd name="connsiteX267" fmla="*/ 1224501 w 6718853"/>
              <a:gd name="connsiteY267" fmla="*/ 2600077 h 3745064"/>
              <a:gd name="connsiteX268" fmla="*/ 1327868 w 6718853"/>
              <a:gd name="connsiteY268" fmla="*/ 2600077 h 3745064"/>
              <a:gd name="connsiteX269" fmla="*/ 1399430 w 6718853"/>
              <a:gd name="connsiteY269" fmla="*/ 2536466 h 3745064"/>
              <a:gd name="connsiteX270" fmla="*/ 1478943 w 6718853"/>
              <a:gd name="connsiteY270" fmla="*/ 2456953 h 3745064"/>
              <a:gd name="connsiteX271" fmla="*/ 1550505 w 6718853"/>
              <a:gd name="connsiteY271" fmla="*/ 2289976 h 3745064"/>
              <a:gd name="connsiteX272" fmla="*/ 1598213 w 6718853"/>
              <a:gd name="connsiteY272" fmla="*/ 2202511 h 3745064"/>
              <a:gd name="connsiteX273" fmla="*/ 1644475 w 6718853"/>
              <a:gd name="connsiteY273" fmla="*/ 2136733 h 3745064"/>
              <a:gd name="connsiteX274" fmla="*/ 1661823 w 6718853"/>
              <a:gd name="connsiteY274" fmla="*/ 2051437 h 3745064"/>
              <a:gd name="connsiteX275" fmla="*/ 1701580 w 6718853"/>
              <a:gd name="connsiteY275" fmla="*/ 2051437 h 3745064"/>
              <a:gd name="connsiteX276" fmla="*/ 1693628 w 6718853"/>
              <a:gd name="connsiteY276" fmla="*/ 1995777 h 3745064"/>
              <a:gd name="connsiteX277" fmla="*/ 1709531 w 6718853"/>
              <a:gd name="connsiteY277" fmla="*/ 1908313 h 3745064"/>
              <a:gd name="connsiteX278" fmla="*/ 1709531 w 6718853"/>
              <a:gd name="connsiteY278" fmla="*/ 1844703 h 3745064"/>
              <a:gd name="connsiteX279" fmla="*/ 1709531 w 6718853"/>
              <a:gd name="connsiteY279" fmla="*/ 1820849 h 3745064"/>
              <a:gd name="connsiteX280" fmla="*/ 1725433 w 6718853"/>
              <a:gd name="connsiteY280" fmla="*/ 1757238 h 3745064"/>
              <a:gd name="connsiteX281" fmla="*/ 1717482 w 6718853"/>
              <a:gd name="connsiteY281" fmla="*/ 1725433 h 3745064"/>
              <a:gd name="connsiteX282" fmla="*/ 1781093 w 6718853"/>
              <a:gd name="connsiteY282" fmla="*/ 1709531 h 3745064"/>
              <a:gd name="connsiteX283" fmla="*/ 1765190 w 6718853"/>
              <a:gd name="connsiteY283" fmla="*/ 1661823 h 3745064"/>
              <a:gd name="connsiteX284" fmla="*/ 1733385 w 6718853"/>
              <a:gd name="connsiteY284" fmla="*/ 1637969 h 3745064"/>
              <a:gd name="connsiteX285" fmla="*/ 1653872 w 6718853"/>
              <a:gd name="connsiteY285" fmla="*/ 1677725 h 3745064"/>
              <a:gd name="connsiteX286" fmla="*/ 1590261 w 6718853"/>
              <a:gd name="connsiteY286" fmla="*/ 1653871 h 3745064"/>
              <a:gd name="connsiteX287" fmla="*/ 1590261 w 6718853"/>
              <a:gd name="connsiteY287" fmla="*/ 1653871 h 3745064"/>
              <a:gd name="connsiteX288" fmla="*/ 1502797 w 6718853"/>
              <a:gd name="connsiteY288" fmla="*/ 1630017 h 3745064"/>
              <a:gd name="connsiteX289" fmla="*/ 1478943 w 6718853"/>
              <a:gd name="connsiteY289" fmla="*/ 1677725 h 3745064"/>
              <a:gd name="connsiteX290" fmla="*/ 1431235 w 6718853"/>
              <a:gd name="connsiteY290" fmla="*/ 1709531 h 3745064"/>
              <a:gd name="connsiteX291" fmla="*/ 1351722 w 6718853"/>
              <a:gd name="connsiteY291" fmla="*/ 1717482 h 3745064"/>
              <a:gd name="connsiteX292" fmla="*/ 1288112 w 6718853"/>
              <a:gd name="connsiteY292" fmla="*/ 1733384 h 3745064"/>
              <a:gd name="connsiteX293" fmla="*/ 1232453 w 6718853"/>
              <a:gd name="connsiteY293" fmla="*/ 1701579 h 3745064"/>
              <a:gd name="connsiteX294" fmla="*/ 1232453 w 6718853"/>
              <a:gd name="connsiteY294" fmla="*/ 1701579 h 3745064"/>
              <a:gd name="connsiteX295" fmla="*/ 1137037 w 6718853"/>
              <a:gd name="connsiteY295" fmla="*/ 1598212 h 3745064"/>
              <a:gd name="connsiteX296" fmla="*/ 1081378 w 6718853"/>
              <a:gd name="connsiteY296" fmla="*/ 1566407 h 3745064"/>
              <a:gd name="connsiteX297" fmla="*/ 1025719 w 6718853"/>
              <a:gd name="connsiteY297" fmla="*/ 1534602 h 3745064"/>
              <a:gd name="connsiteX298" fmla="*/ 1009816 w 6718853"/>
              <a:gd name="connsiteY298" fmla="*/ 1534602 h 3745064"/>
              <a:gd name="connsiteX299" fmla="*/ 1009816 w 6718853"/>
              <a:gd name="connsiteY299" fmla="*/ 1534602 h 3745064"/>
              <a:gd name="connsiteX300" fmla="*/ 962108 w 6718853"/>
              <a:gd name="connsiteY300" fmla="*/ 1598212 h 3745064"/>
              <a:gd name="connsiteX301" fmla="*/ 962108 w 6718853"/>
              <a:gd name="connsiteY301" fmla="*/ 1637969 h 3745064"/>
              <a:gd name="connsiteX302" fmla="*/ 922352 w 6718853"/>
              <a:gd name="connsiteY302" fmla="*/ 1653871 h 3745064"/>
              <a:gd name="connsiteX303" fmla="*/ 850790 w 6718853"/>
              <a:gd name="connsiteY303" fmla="*/ 1653871 h 3745064"/>
              <a:gd name="connsiteX304" fmla="*/ 811033 w 6718853"/>
              <a:gd name="connsiteY304" fmla="*/ 1606164 h 3745064"/>
              <a:gd name="connsiteX305" fmla="*/ 803082 w 6718853"/>
              <a:gd name="connsiteY305" fmla="*/ 1574358 h 3745064"/>
              <a:gd name="connsiteX306" fmla="*/ 763326 w 6718853"/>
              <a:gd name="connsiteY306" fmla="*/ 1526651 h 3745064"/>
              <a:gd name="connsiteX307" fmla="*/ 747423 w 6718853"/>
              <a:gd name="connsiteY307" fmla="*/ 1502797 h 3745064"/>
              <a:gd name="connsiteX308" fmla="*/ 739472 w 6718853"/>
              <a:gd name="connsiteY308" fmla="*/ 1502797 h 3745064"/>
              <a:gd name="connsiteX309" fmla="*/ 723569 w 6718853"/>
              <a:gd name="connsiteY309" fmla="*/ 1502797 h 3745064"/>
              <a:gd name="connsiteX310" fmla="*/ 699715 w 6718853"/>
              <a:gd name="connsiteY310" fmla="*/ 1486894 h 3745064"/>
              <a:gd name="connsiteX311" fmla="*/ 644056 w 6718853"/>
              <a:gd name="connsiteY311" fmla="*/ 1470991 h 3745064"/>
              <a:gd name="connsiteX312" fmla="*/ 628153 w 6718853"/>
              <a:gd name="connsiteY312" fmla="*/ 1439186 h 3745064"/>
              <a:gd name="connsiteX313" fmla="*/ 628153 w 6718853"/>
              <a:gd name="connsiteY313" fmla="*/ 1439186 h 3745064"/>
              <a:gd name="connsiteX314" fmla="*/ 596348 w 6718853"/>
              <a:gd name="connsiteY314" fmla="*/ 1383527 h 3745064"/>
              <a:gd name="connsiteX315" fmla="*/ 580446 w 6718853"/>
              <a:gd name="connsiteY315" fmla="*/ 1351722 h 3745064"/>
              <a:gd name="connsiteX316" fmla="*/ 580446 w 6718853"/>
              <a:gd name="connsiteY316" fmla="*/ 1311965 h 3745064"/>
              <a:gd name="connsiteX317" fmla="*/ 580446 w 6718853"/>
              <a:gd name="connsiteY317" fmla="*/ 1311965 h 3745064"/>
              <a:gd name="connsiteX318" fmla="*/ 588397 w 6718853"/>
              <a:gd name="connsiteY318" fmla="*/ 1280160 h 3745064"/>
              <a:gd name="connsiteX319" fmla="*/ 588397 w 6718853"/>
              <a:gd name="connsiteY319" fmla="*/ 1280160 h 3745064"/>
              <a:gd name="connsiteX320" fmla="*/ 604300 w 6718853"/>
              <a:gd name="connsiteY320" fmla="*/ 1232452 h 3745064"/>
              <a:gd name="connsiteX321" fmla="*/ 604300 w 6718853"/>
              <a:gd name="connsiteY321" fmla="*/ 1232452 h 3745064"/>
              <a:gd name="connsiteX322" fmla="*/ 500933 w 6718853"/>
              <a:gd name="connsiteY322" fmla="*/ 1184744 h 3745064"/>
              <a:gd name="connsiteX323" fmla="*/ 477079 w 6718853"/>
              <a:gd name="connsiteY323" fmla="*/ 1137037 h 3745064"/>
              <a:gd name="connsiteX324" fmla="*/ 477079 w 6718853"/>
              <a:gd name="connsiteY324" fmla="*/ 1137037 h 3745064"/>
              <a:gd name="connsiteX325" fmla="*/ 580446 w 6718853"/>
              <a:gd name="connsiteY325" fmla="*/ 1137037 h 3745064"/>
              <a:gd name="connsiteX326" fmla="*/ 596348 w 6718853"/>
              <a:gd name="connsiteY326" fmla="*/ 1113183 h 3745064"/>
              <a:gd name="connsiteX327" fmla="*/ 596348 w 6718853"/>
              <a:gd name="connsiteY327" fmla="*/ 1113183 h 3745064"/>
              <a:gd name="connsiteX328" fmla="*/ 572494 w 6718853"/>
              <a:gd name="connsiteY328" fmla="*/ 1081377 h 3745064"/>
              <a:gd name="connsiteX329" fmla="*/ 540689 w 6718853"/>
              <a:gd name="connsiteY329" fmla="*/ 1081377 h 3745064"/>
              <a:gd name="connsiteX330" fmla="*/ 540689 w 6718853"/>
              <a:gd name="connsiteY330" fmla="*/ 1081377 h 3745064"/>
              <a:gd name="connsiteX331" fmla="*/ 492981 w 6718853"/>
              <a:gd name="connsiteY331" fmla="*/ 1025718 h 3745064"/>
              <a:gd name="connsiteX332" fmla="*/ 492981 w 6718853"/>
              <a:gd name="connsiteY332" fmla="*/ 1025718 h 3745064"/>
              <a:gd name="connsiteX333" fmla="*/ 556592 w 6718853"/>
              <a:gd name="connsiteY333" fmla="*/ 1025718 h 3745064"/>
              <a:gd name="connsiteX334" fmla="*/ 604300 w 6718853"/>
              <a:gd name="connsiteY334" fmla="*/ 1025718 h 3745064"/>
              <a:gd name="connsiteX335" fmla="*/ 604300 w 6718853"/>
              <a:gd name="connsiteY335" fmla="*/ 1025718 h 3745064"/>
              <a:gd name="connsiteX336" fmla="*/ 604300 w 6718853"/>
              <a:gd name="connsiteY336" fmla="*/ 1025718 h 3745064"/>
              <a:gd name="connsiteX337" fmla="*/ 556592 w 6718853"/>
              <a:gd name="connsiteY337" fmla="*/ 993913 h 3745064"/>
              <a:gd name="connsiteX338" fmla="*/ 556592 w 6718853"/>
              <a:gd name="connsiteY338" fmla="*/ 993913 h 3745064"/>
              <a:gd name="connsiteX339" fmla="*/ 540689 w 6718853"/>
              <a:gd name="connsiteY339" fmla="*/ 930303 h 3745064"/>
              <a:gd name="connsiteX340" fmla="*/ 580446 w 6718853"/>
              <a:gd name="connsiteY340" fmla="*/ 866692 h 3745064"/>
              <a:gd name="connsiteX341" fmla="*/ 580446 w 6718853"/>
              <a:gd name="connsiteY341" fmla="*/ 866692 h 3745064"/>
              <a:gd name="connsiteX342" fmla="*/ 659959 w 6718853"/>
              <a:gd name="connsiteY342" fmla="*/ 842838 h 3745064"/>
              <a:gd name="connsiteX343" fmla="*/ 659959 w 6718853"/>
              <a:gd name="connsiteY343" fmla="*/ 842838 h 3745064"/>
              <a:gd name="connsiteX344" fmla="*/ 659959 w 6718853"/>
              <a:gd name="connsiteY344" fmla="*/ 842838 h 3745064"/>
              <a:gd name="connsiteX345" fmla="*/ 763326 w 6718853"/>
              <a:gd name="connsiteY345" fmla="*/ 850790 h 3745064"/>
              <a:gd name="connsiteX346" fmla="*/ 826936 w 6718853"/>
              <a:gd name="connsiteY346" fmla="*/ 842838 h 3745064"/>
              <a:gd name="connsiteX347" fmla="*/ 826936 w 6718853"/>
              <a:gd name="connsiteY347" fmla="*/ 842838 h 3745064"/>
              <a:gd name="connsiteX348" fmla="*/ 906449 w 6718853"/>
              <a:gd name="connsiteY348" fmla="*/ 890546 h 3745064"/>
              <a:gd name="connsiteX349" fmla="*/ 914400 w 6718853"/>
              <a:gd name="connsiteY349" fmla="*/ 850790 h 3745064"/>
              <a:gd name="connsiteX350" fmla="*/ 938254 w 6718853"/>
              <a:gd name="connsiteY350" fmla="*/ 850790 h 3745064"/>
              <a:gd name="connsiteX351" fmla="*/ 874644 w 6718853"/>
              <a:gd name="connsiteY351" fmla="*/ 803082 h 3745064"/>
              <a:gd name="connsiteX352" fmla="*/ 826936 w 6718853"/>
              <a:gd name="connsiteY352" fmla="*/ 787179 h 3745064"/>
              <a:gd name="connsiteX353" fmla="*/ 755374 w 6718853"/>
              <a:gd name="connsiteY353" fmla="*/ 771277 h 3745064"/>
              <a:gd name="connsiteX354" fmla="*/ 699715 w 6718853"/>
              <a:gd name="connsiteY354" fmla="*/ 803082 h 3745064"/>
              <a:gd name="connsiteX355" fmla="*/ 675861 w 6718853"/>
              <a:gd name="connsiteY355" fmla="*/ 803082 h 3745064"/>
              <a:gd name="connsiteX356" fmla="*/ 652007 w 6718853"/>
              <a:gd name="connsiteY356" fmla="*/ 803082 h 3745064"/>
              <a:gd name="connsiteX357" fmla="*/ 628153 w 6718853"/>
              <a:gd name="connsiteY357" fmla="*/ 803082 h 3745064"/>
              <a:gd name="connsiteX358" fmla="*/ 596348 w 6718853"/>
              <a:gd name="connsiteY358" fmla="*/ 826936 h 3745064"/>
              <a:gd name="connsiteX359" fmla="*/ 572494 w 6718853"/>
              <a:gd name="connsiteY359" fmla="*/ 779228 h 3745064"/>
              <a:gd name="connsiteX360" fmla="*/ 508884 w 6718853"/>
              <a:gd name="connsiteY360" fmla="*/ 739471 h 3745064"/>
              <a:gd name="connsiteX361" fmla="*/ 508884 w 6718853"/>
              <a:gd name="connsiteY361" fmla="*/ 739471 h 3745064"/>
              <a:gd name="connsiteX362" fmla="*/ 437322 w 6718853"/>
              <a:gd name="connsiteY362" fmla="*/ 707666 h 3745064"/>
              <a:gd name="connsiteX363" fmla="*/ 381663 w 6718853"/>
              <a:gd name="connsiteY363" fmla="*/ 707666 h 3745064"/>
              <a:gd name="connsiteX364" fmla="*/ 333955 w 6718853"/>
              <a:gd name="connsiteY364" fmla="*/ 715617 h 3745064"/>
              <a:gd name="connsiteX365" fmla="*/ 302150 w 6718853"/>
              <a:gd name="connsiteY365" fmla="*/ 715617 h 3745064"/>
              <a:gd name="connsiteX366" fmla="*/ 294199 w 6718853"/>
              <a:gd name="connsiteY366" fmla="*/ 731520 h 3745064"/>
              <a:gd name="connsiteX367" fmla="*/ 326004 w 6718853"/>
              <a:gd name="connsiteY367" fmla="*/ 803082 h 3745064"/>
              <a:gd name="connsiteX368" fmla="*/ 326004 w 6718853"/>
              <a:gd name="connsiteY368" fmla="*/ 834887 h 3745064"/>
              <a:gd name="connsiteX369" fmla="*/ 278296 w 6718853"/>
              <a:gd name="connsiteY369" fmla="*/ 803082 h 3745064"/>
              <a:gd name="connsiteX370" fmla="*/ 214686 w 6718853"/>
              <a:gd name="connsiteY370" fmla="*/ 771277 h 3745064"/>
              <a:gd name="connsiteX371" fmla="*/ 190832 w 6718853"/>
              <a:gd name="connsiteY371" fmla="*/ 731520 h 3745064"/>
              <a:gd name="connsiteX372" fmla="*/ 143124 w 6718853"/>
              <a:gd name="connsiteY372" fmla="*/ 723569 h 3745064"/>
              <a:gd name="connsiteX373" fmla="*/ 119270 w 6718853"/>
              <a:gd name="connsiteY373" fmla="*/ 715617 h 3745064"/>
              <a:gd name="connsiteX374" fmla="*/ 119270 w 6718853"/>
              <a:gd name="connsiteY374" fmla="*/ 771277 h 3745064"/>
              <a:gd name="connsiteX375" fmla="*/ 143124 w 6718853"/>
              <a:gd name="connsiteY375" fmla="*/ 850790 h 3745064"/>
              <a:gd name="connsiteX376" fmla="*/ 143124 w 6718853"/>
              <a:gd name="connsiteY376" fmla="*/ 850790 h 3745064"/>
              <a:gd name="connsiteX377" fmla="*/ 151075 w 6718853"/>
              <a:gd name="connsiteY377" fmla="*/ 922351 h 3745064"/>
              <a:gd name="connsiteX378" fmla="*/ 151075 w 6718853"/>
              <a:gd name="connsiteY378"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84745 w 6718853"/>
              <a:gd name="connsiteY12" fmla="*/ 79513 h 3745064"/>
              <a:gd name="connsiteX13" fmla="*/ 1152940 w 6718853"/>
              <a:gd name="connsiteY13" fmla="*/ 119270 h 3745064"/>
              <a:gd name="connsiteX14" fmla="*/ 1065475 w 6718853"/>
              <a:gd name="connsiteY14" fmla="*/ 151075 h 3745064"/>
              <a:gd name="connsiteX15" fmla="*/ 1025719 w 6718853"/>
              <a:gd name="connsiteY15" fmla="*/ 198783 h 3745064"/>
              <a:gd name="connsiteX16" fmla="*/ 1009816 w 6718853"/>
              <a:gd name="connsiteY16" fmla="*/ 254442 h 3745064"/>
              <a:gd name="connsiteX17" fmla="*/ 985962 w 6718853"/>
              <a:gd name="connsiteY17" fmla="*/ 318052 h 3745064"/>
              <a:gd name="connsiteX18" fmla="*/ 954157 w 6718853"/>
              <a:gd name="connsiteY18" fmla="*/ 349857 h 3745064"/>
              <a:gd name="connsiteX19" fmla="*/ 914400 w 6718853"/>
              <a:gd name="connsiteY19" fmla="*/ 341906 h 3745064"/>
              <a:gd name="connsiteX20" fmla="*/ 890546 w 6718853"/>
              <a:gd name="connsiteY20" fmla="*/ 381663 h 3745064"/>
              <a:gd name="connsiteX21" fmla="*/ 890546 w 6718853"/>
              <a:gd name="connsiteY21" fmla="*/ 429371 h 3745064"/>
              <a:gd name="connsiteX22" fmla="*/ 866693 w 6718853"/>
              <a:gd name="connsiteY22" fmla="*/ 445273 h 3745064"/>
              <a:gd name="connsiteX23" fmla="*/ 826936 w 6718853"/>
              <a:gd name="connsiteY23" fmla="*/ 445273 h 3745064"/>
              <a:gd name="connsiteX24" fmla="*/ 842839 w 6718853"/>
              <a:gd name="connsiteY24" fmla="*/ 508884 h 3745064"/>
              <a:gd name="connsiteX25" fmla="*/ 834887 w 6718853"/>
              <a:gd name="connsiteY25" fmla="*/ 580445 h 3745064"/>
              <a:gd name="connsiteX26" fmla="*/ 834887 w 6718853"/>
              <a:gd name="connsiteY26" fmla="*/ 636104 h 3745064"/>
              <a:gd name="connsiteX27" fmla="*/ 874644 w 6718853"/>
              <a:gd name="connsiteY27" fmla="*/ 691764 h 3745064"/>
              <a:gd name="connsiteX28" fmla="*/ 962108 w 6718853"/>
              <a:gd name="connsiteY28" fmla="*/ 739471 h 3745064"/>
              <a:gd name="connsiteX29" fmla="*/ 1033670 w 6718853"/>
              <a:gd name="connsiteY29" fmla="*/ 755374 h 3745064"/>
              <a:gd name="connsiteX30" fmla="*/ 1105232 w 6718853"/>
              <a:gd name="connsiteY30" fmla="*/ 763325 h 3745064"/>
              <a:gd name="connsiteX31" fmla="*/ 1176793 w 6718853"/>
              <a:gd name="connsiteY31" fmla="*/ 803082 h 3745064"/>
              <a:gd name="connsiteX32" fmla="*/ 1256306 w 6718853"/>
              <a:gd name="connsiteY32" fmla="*/ 795131 h 3745064"/>
              <a:gd name="connsiteX33" fmla="*/ 1327868 w 6718853"/>
              <a:gd name="connsiteY33" fmla="*/ 763325 h 3745064"/>
              <a:gd name="connsiteX34" fmla="*/ 1407381 w 6718853"/>
              <a:gd name="connsiteY34" fmla="*/ 723569 h 3745064"/>
              <a:gd name="connsiteX35" fmla="*/ 1486894 w 6718853"/>
              <a:gd name="connsiteY35" fmla="*/ 707666 h 3745064"/>
              <a:gd name="connsiteX36" fmla="*/ 1590261 w 6718853"/>
              <a:gd name="connsiteY36" fmla="*/ 699715 h 3745064"/>
              <a:gd name="connsiteX37" fmla="*/ 1693628 w 6718853"/>
              <a:gd name="connsiteY37" fmla="*/ 723569 h 3745064"/>
              <a:gd name="connsiteX38" fmla="*/ 1781093 w 6718853"/>
              <a:gd name="connsiteY38" fmla="*/ 795131 h 3745064"/>
              <a:gd name="connsiteX39" fmla="*/ 1852654 w 6718853"/>
              <a:gd name="connsiteY39" fmla="*/ 850790 h 3745064"/>
              <a:gd name="connsiteX40" fmla="*/ 1876508 w 6718853"/>
              <a:gd name="connsiteY40" fmla="*/ 842838 h 3745064"/>
              <a:gd name="connsiteX41" fmla="*/ 1948070 w 6718853"/>
              <a:gd name="connsiteY41" fmla="*/ 866692 h 3745064"/>
              <a:gd name="connsiteX42" fmla="*/ 2011680 w 6718853"/>
              <a:gd name="connsiteY42" fmla="*/ 898497 h 3745064"/>
              <a:gd name="connsiteX43" fmla="*/ 2051437 w 6718853"/>
              <a:gd name="connsiteY43" fmla="*/ 906449 h 3745064"/>
              <a:gd name="connsiteX44" fmla="*/ 2107096 w 6718853"/>
              <a:gd name="connsiteY44" fmla="*/ 938254 h 3745064"/>
              <a:gd name="connsiteX45" fmla="*/ 2194560 w 6718853"/>
              <a:gd name="connsiteY45" fmla="*/ 930303 h 3745064"/>
              <a:gd name="connsiteX46" fmla="*/ 2226366 w 6718853"/>
              <a:gd name="connsiteY46" fmla="*/ 930303 h 3745064"/>
              <a:gd name="connsiteX47" fmla="*/ 2258171 w 6718853"/>
              <a:gd name="connsiteY47" fmla="*/ 930303 h 3745064"/>
              <a:gd name="connsiteX48" fmla="*/ 2329733 w 6718853"/>
              <a:gd name="connsiteY48" fmla="*/ 938254 h 3745064"/>
              <a:gd name="connsiteX49" fmla="*/ 2385392 w 6718853"/>
              <a:gd name="connsiteY49" fmla="*/ 946205 h 3745064"/>
              <a:gd name="connsiteX50" fmla="*/ 2385392 w 6718853"/>
              <a:gd name="connsiteY50" fmla="*/ 946205 h 3745064"/>
              <a:gd name="connsiteX51" fmla="*/ 2520564 w 6718853"/>
              <a:gd name="connsiteY51" fmla="*/ 890546 h 3745064"/>
              <a:gd name="connsiteX52" fmla="*/ 2584174 w 6718853"/>
              <a:gd name="connsiteY52" fmla="*/ 858741 h 3745064"/>
              <a:gd name="connsiteX53" fmla="*/ 2615980 w 6718853"/>
              <a:gd name="connsiteY53" fmla="*/ 811033 h 3745064"/>
              <a:gd name="connsiteX54" fmla="*/ 2623931 w 6718853"/>
              <a:gd name="connsiteY54" fmla="*/ 747423 h 3745064"/>
              <a:gd name="connsiteX55" fmla="*/ 2600077 w 6718853"/>
              <a:gd name="connsiteY55" fmla="*/ 723569 h 3745064"/>
              <a:gd name="connsiteX56" fmla="*/ 2568272 w 6718853"/>
              <a:gd name="connsiteY56" fmla="*/ 652007 h 3745064"/>
              <a:gd name="connsiteX57" fmla="*/ 2512613 w 6718853"/>
              <a:gd name="connsiteY57" fmla="*/ 604299 h 3745064"/>
              <a:gd name="connsiteX58" fmla="*/ 2449002 w 6718853"/>
              <a:gd name="connsiteY58" fmla="*/ 556591 h 3745064"/>
              <a:gd name="connsiteX59" fmla="*/ 2425148 w 6718853"/>
              <a:gd name="connsiteY59" fmla="*/ 524786 h 3745064"/>
              <a:gd name="connsiteX60" fmla="*/ 2941983 w 6718853"/>
              <a:gd name="connsiteY60" fmla="*/ 731520 h 3745064"/>
              <a:gd name="connsiteX61" fmla="*/ 3069204 w 6718853"/>
              <a:gd name="connsiteY61" fmla="*/ 755374 h 3745064"/>
              <a:gd name="connsiteX62" fmla="*/ 3260035 w 6718853"/>
              <a:gd name="connsiteY62" fmla="*/ 842838 h 3745064"/>
              <a:gd name="connsiteX63" fmla="*/ 3450866 w 6718853"/>
              <a:gd name="connsiteY63" fmla="*/ 970059 h 3745064"/>
              <a:gd name="connsiteX64" fmla="*/ 3538331 w 6718853"/>
              <a:gd name="connsiteY64" fmla="*/ 1025718 h 3745064"/>
              <a:gd name="connsiteX65" fmla="*/ 3593990 w 6718853"/>
              <a:gd name="connsiteY65" fmla="*/ 1001864 h 3745064"/>
              <a:gd name="connsiteX66" fmla="*/ 3609893 w 6718853"/>
              <a:gd name="connsiteY66" fmla="*/ 1001864 h 3745064"/>
              <a:gd name="connsiteX67" fmla="*/ 3633746 w 6718853"/>
              <a:gd name="connsiteY67" fmla="*/ 1025718 h 3745064"/>
              <a:gd name="connsiteX68" fmla="*/ 3649649 w 6718853"/>
              <a:gd name="connsiteY68" fmla="*/ 1033670 h 3745064"/>
              <a:gd name="connsiteX69" fmla="*/ 3681454 w 6718853"/>
              <a:gd name="connsiteY69" fmla="*/ 1025718 h 3745064"/>
              <a:gd name="connsiteX70" fmla="*/ 3713260 w 6718853"/>
              <a:gd name="connsiteY70" fmla="*/ 1041621 h 3745064"/>
              <a:gd name="connsiteX71" fmla="*/ 3729162 w 6718853"/>
              <a:gd name="connsiteY71" fmla="*/ 1073426 h 3745064"/>
              <a:gd name="connsiteX72" fmla="*/ 3705308 w 6718853"/>
              <a:gd name="connsiteY72" fmla="*/ 1081377 h 3745064"/>
              <a:gd name="connsiteX73" fmla="*/ 3673503 w 6718853"/>
              <a:gd name="connsiteY73" fmla="*/ 1081377 h 3745064"/>
              <a:gd name="connsiteX74" fmla="*/ 3673503 w 6718853"/>
              <a:gd name="connsiteY74" fmla="*/ 1081377 h 3745064"/>
              <a:gd name="connsiteX75" fmla="*/ 3641698 w 6718853"/>
              <a:gd name="connsiteY75" fmla="*/ 1144988 h 3745064"/>
              <a:gd name="connsiteX76" fmla="*/ 3641698 w 6718853"/>
              <a:gd name="connsiteY76" fmla="*/ 1144988 h 3745064"/>
              <a:gd name="connsiteX77" fmla="*/ 3633746 w 6718853"/>
              <a:gd name="connsiteY77" fmla="*/ 1224501 h 3745064"/>
              <a:gd name="connsiteX78" fmla="*/ 3625795 w 6718853"/>
              <a:gd name="connsiteY78" fmla="*/ 1280160 h 3745064"/>
              <a:gd name="connsiteX79" fmla="*/ 3586039 w 6718853"/>
              <a:gd name="connsiteY79" fmla="*/ 1304014 h 3745064"/>
              <a:gd name="connsiteX80" fmla="*/ 3562185 w 6718853"/>
              <a:gd name="connsiteY80" fmla="*/ 1304014 h 3745064"/>
              <a:gd name="connsiteX81" fmla="*/ 3562185 w 6718853"/>
              <a:gd name="connsiteY81" fmla="*/ 1351722 h 3745064"/>
              <a:gd name="connsiteX82" fmla="*/ 3562185 w 6718853"/>
              <a:gd name="connsiteY82" fmla="*/ 1351722 h 3745064"/>
              <a:gd name="connsiteX83" fmla="*/ 3578087 w 6718853"/>
              <a:gd name="connsiteY83" fmla="*/ 1463040 h 3745064"/>
              <a:gd name="connsiteX84" fmla="*/ 3578087 w 6718853"/>
              <a:gd name="connsiteY84" fmla="*/ 1550504 h 3745064"/>
              <a:gd name="connsiteX85" fmla="*/ 3617844 w 6718853"/>
              <a:gd name="connsiteY85" fmla="*/ 1606164 h 3745064"/>
              <a:gd name="connsiteX86" fmla="*/ 3689406 w 6718853"/>
              <a:gd name="connsiteY86" fmla="*/ 1590261 h 3745064"/>
              <a:gd name="connsiteX87" fmla="*/ 3745065 w 6718853"/>
              <a:gd name="connsiteY87" fmla="*/ 1630017 h 3745064"/>
              <a:gd name="connsiteX88" fmla="*/ 3800724 w 6718853"/>
              <a:gd name="connsiteY88" fmla="*/ 1685677 h 3745064"/>
              <a:gd name="connsiteX89" fmla="*/ 3832529 w 6718853"/>
              <a:gd name="connsiteY89" fmla="*/ 1701579 h 3745064"/>
              <a:gd name="connsiteX90" fmla="*/ 3919993 w 6718853"/>
              <a:gd name="connsiteY90" fmla="*/ 1741336 h 3745064"/>
              <a:gd name="connsiteX91" fmla="*/ 3959750 w 6718853"/>
              <a:gd name="connsiteY91" fmla="*/ 1741336 h 3745064"/>
              <a:gd name="connsiteX92" fmla="*/ 4055166 w 6718853"/>
              <a:gd name="connsiteY92" fmla="*/ 1749287 h 3745064"/>
              <a:gd name="connsiteX93" fmla="*/ 4134679 w 6718853"/>
              <a:gd name="connsiteY93" fmla="*/ 1709531 h 3745064"/>
              <a:gd name="connsiteX94" fmla="*/ 4238046 w 6718853"/>
              <a:gd name="connsiteY94" fmla="*/ 1701579 h 3745064"/>
              <a:gd name="connsiteX95" fmla="*/ 4309607 w 6718853"/>
              <a:gd name="connsiteY95" fmla="*/ 1693628 h 3745064"/>
              <a:gd name="connsiteX96" fmla="*/ 4325510 w 6718853"/>
              <a:gd name="connsiteY96" fmla="*/ 1614115 h 3745064"/>
              <a:gd name="connsiteX97" fmla="*/ 4254671 w 6718853"/>
              <a:gd name="connsiteY97" fmla="*/ 1576527 h 3745064"/>
              <a:gd name="connsiteX98" fmla="*/ 4261900 w 6718853"/>
              <a:gd name="connsiteY98" fmla="*/ 1478943 h 3745064"/>
              <a:gd name="connsiteX99" fmla="*/ 4261900 w 6718853"/>
              <a:gd name="connsiteY99" fmla="*/ 1383527 h 3745064"/>
              <a:gd name="connsiteX100" fmla="*/ 4261900 w 6718853"/>
              <a:gd name="connsiteY100" fmla="*/ 1335819 h 3745064"/>
              <a:gd name="connsiteX101" fmla="*/ 4261900 w 6718853"/>
              <a:gd name="connsiteY101" fmla="*/ 1304014 h 3745064"/>
              <a:gd name="connsiteX102" fmla="*/ 4261900 w 6718853"/>
              <a:gd name="connsiteY102" fmla="*/ 1304014 h 3745064"/>
              <a:gd name="connsiteX103" fmla="*/ 4198289 w 6718853"/>
              <a:gd name="connsiteY103" fmla="*/ 1264257 h 3745064"/>
              <a:gd name="connsiteX104" fmla="*/ 4198289 w 6718853"/>
              <a:gd name="connsiteY104" fmla="*/ 1264257 h 3745064"/>
              <a:gd name="connsiteX105" fmla="*/ 4190338 w 6718853"/>
              <a:gd name="connsiteY105" fmla="*/ 1192696 h 3745064"/>
              <a:gd name="connsiteX106" fmla="*/ 4190338 w 6718853"/>
              <a:gd name="connsiteY106" fmla="*/ 1121134 h 3745064"/>
              <a:gd name="connsiteX107" fmla="*/ 4357315 w 6718853"/>
              <a:gd name="connsiteY107" fmla="*/ 962108 h 3745064"/>
              <a:gd name="connsiteX108" fmla="*/ 4476585 w 6718853"/>
              <a:gd name="connsiteY108" fmla="*/ 954157 h 3745064"/>
              <a:gd name="connsiteX109" fmla="*/ 4619708 w 6718853"/>
              <a:gd name="connsiteY109" fmla="*/ 803082 h 3745064"/>
              <a:gd name="connsiteX110" fmla="*/ 4715124 w 6718853"/>
              <a:gd name="connsiteY110" fmla="*/ 787179 h 3745064"/>
              <a:gd name="connsiteX111" fmla="*/ 4715124 w 6718853"/>
              <a:gd name="connsiteY111" fmla="*/ 739471 h 3745064"/>
              <a:gd name="connsiteX112" fmla="*/ 4810540 w 6718853"/>
              <a:gd name="connsiteY112" fmla="*/ 556591 h 3745064"/>
              <a:gd name="connsiteX113" fmla="*/ 4921858 w 6718853"/>
              <a:gd name="connsiteY113" fmla="*/ 548640 h 3745064"/>
              <a:gd name="connsiteX114" fmla="*/ 5088835 w 6718853"/>
              <a:gd name="connsiteY114" fmla="*/ 620202 h 3745064"/>
              <a:gd name="connsiteX115" fmla="*/ 5311472 w 6718853"/>
              <a:gd name="connsiteY115" fmla="*/ 834887 h 3745064"/>
              <a:gd name="connsiteX116" fmla="*/ 5486400 w 6718853"/>
              <a:gd name="connsiteY116" fmla="*/ 985962 h 3745064"/>
              <a:gd name="connsiteX117" fmla="*/ 5685183 w 6718853"/>
              <a:gd name="connsiteY117" fmla="*/ 1121134 h 3745064"/>
              <a:gd name="connsiteX118" fmla="*/ 5971430 w 6718853"/>
              <a:gd name="connsiteY118" fmla="*/ 1232452 h 3745064"/>
              <a:gd name="connsiteX119" fmla="*/ 6154310 w 6718853"/>
              <a:gd name="connsiteY119" fmla="*/ 1423284 h 3745064"/>
              <a:gd name="connsiteX120" fmla="*/ 6512119 w 6718853"/>
              <a:gd name="connsiteY120" fmla="*/ 1439186 h 3745064"/>
              <a:gd name="connsiteX121" fmla="*/ 6607534 w 6718853"/>
              <a:gd name="connsiteY121" fmla="*/ 1518699 h 3745064"/>
              <a:gd name="connsiteX122" fmla="*/ 6702950 w 6718853"/>
              <a:gd name="connsiteY122" fmla="*/ 1566407 h 3745064"/>
              <a:gd name="connsiteX123" fmla="*/ 6718853 w 6718853"/>
              <a:gd name="connsiteY123" fmla="*/ 2528515 h 3745064"/>
              <a:gd name="connsiteX124" fmla="*/ 6512119 w 6718853"/>
              <a:gd name="connsiteY124" fmla="*/ 2798859 h 3745064"/>
              <a:gd name="connsiteX125" fmla="*/ 6408752 w 6718853"/>
              <a:gd name="connsiteY125" fmla="*/ 2918129 h 3745064"/>
              <a:gd name="connsiteX126" fmla="*/ 6281531 w 6718853"/>
              <a:gd name="connsiteY126" fmla="*/ 3196424 h 3745064"/>
              <a:gd name="connsiteX127" fmla="*/ 6202018 w 6718853"/>
              <a:gd name="connsiteY127" fmla="*/ 3331597 h 3745064"/>
              <a:gd name="connsiteX128" fmla="*/ 6154310 w 6718853"/>
              <a:gd name="connsiteY128" fmla="*/ 3450866 h 3745064"/>
              <a:gd name="connsiteX129" fmla="*/ 6074797 w 6718853"/>
              <a:gd name="connsiteY129" fmla="*/ 3490623 h 3745064"/>
              <a:gd name="connsiteX130" fmla="*/ 5995284 w 6718853"/>
              <a:gd name="connsiteY130" fmla="*/ 3490623 h 3745064"/>
              <a:gd name="connsiteX131" fmla="*/ 5907820 w 6718853"/>
              <a:gd name="connsiteY131" fmla="*/ 3490623 h 3745064"/>
              <a:gd name="connsiteX132" fmla="*/ 5796501 w 6718853"/>
              <a:gd name="connsiteY132" fmla="*/ 3546282 h 3745064"/>
              <a:gd name="connsiteX133" fmla="*/ 5724940 w 6718853"/>
              <a:gd name="connsiteY133" fmla="*/ 3562184 h 3745064"/>
              <a:gd name="connsiteX134" fmla="*/ 5669280 w 6718853"/>
              <a:gd name="connsiteY134" fmla="*/ 3593990 h 3745064"/>
              <a:gd name="connsiteX135" fmla="*/ 5613621 w 6718853"/>
              <a:gd name="connsiteY135" fmla="*/ 3593990 h 3745064"/>
              <a:gd name="connsiteX136" fmla="*/ 5581816 w 6718853"/>
              <a:gd name="connsiteY136" fmla="*/ 3609892 h 3745064"/>
              <a:gd name="connsiteX137" fmla="*/ 5494352 w 6718853"/>
              <a:gd name="connsiteY137" fmla="*/ 3593990 h 3745064"/>
              <a:gd name="connsiteX138" fmla="*/ 5430741 w 6718853"/>
              <a:gd name="connsiteY138" fmla="*/ 3593990 h 3745064"/>
              <a:gd name="connsiteX139" fmla="*/ 5231959 w 6718853"/>
              <a:gd name="connsiteY139" fmla="*/ 3601941 h 3745064"/>
              <a:gd name="connsiteX140" fmla="*/ 5136543 w 6718853"/>
              <a:gd name="connsiteY140" fmla="*/ 3601941 h 3745064"/>
              <a:gd name="connsiteX141" fmla="*/ 5033176 w 6718853"/>
              <a:gd name="connsiteY141" fmla="*/ 3601941 h 3745064"/>
              <a:gd name="connsiteX142" fmla="*/ 4961614 w 6718853"/>
              <a:gd name="connsiteY142" fmla="*/ 3593990 h 3745064"/>
              <a:gd name="connsiteX143" fmla="*/ 4929809 w 6718853"/>
              <a:gd name="connsiteY143" fmla="*/ 3538331 h 3745064"/>
              <a:gd name="connsiteX144" fmla="*/ 4913906 w 6718853"/>
              <a:gd name="connsiteY144" fmla="*/ 3474720 h 3745064"/>
              <a:gd name="connsiteX145" fmla="*/ 4905955 w 6718853"/>
              <a:gd name="connsiteY145" fmla="*/ 3427012 h 3745064"/>
              <a:gd name="connsiteX146" fmla="*/ 4874150 w 6718853"/>
              <a:gd name="connsiteY146" fmla="*/ 3419061 h 3745064"/>
              <a:gd name="connsiteX147" fmla="*/ 4842345 w 6718853"/>
              <a:gd name="connsiteY147" fmla="*/ 3379304 h 3745064"/>
              <a:gd name="connsiteX148" fmla="*/ 4802588 w 6718853"/>
              <a:gd name="connsiteY148" fmla="*/ 3379304 h 3745064"/>
              <a:gd name="connsiteX149" fmla="*/ 4772951 w 6718853"/>
              <a:gd name="connsiteY149" fmla="*/ 3412556 h 3745064"/>
              <a:gd name="connsiteX150" fmla="*/ 4778734 w 6718853"/>
              <a:gd name="connsiteY150" fmla="*/ 3442915 h 3745064"/>
              <a:gd name="connsiteX151" fmla="*/ 4754880 w 6718853"/>
              <a:gd name="connsiteY151" fmla="*/ 3466769 h 3745064"/>
              <a:gd name="connsiteX152" fmla="*/ 4699221 w 6718853"/>
              <a:gd name="connsiteY152" fmla="*/ 3466769 h 3745064"/>
              <a:gd name="connsiteX153" fmla="*/ 4635611 w 6718853"/>
              <a:gd name="connsiteY153" fmla="*/ 3498574 h 3745064"/>
              <a:gd name="connsiteX154" fmla="*/ 4595854 w 6718853"/>
              <a:gd name="connsiteY154" fmla="*/ 3498574 h 3745064"/>
              <a:gd name="connsiteX155" fmla="*/ 4556098 w 6718853"/>
              <a:gd name="connsiteY155" fmla="*/ 3490623 h 3745064"/>
              <a:gd name="connsiteX156" fmla="*/ 4524293 w 6718853"/>
              <a:gd name="connsiteY156" fmla="*/ 3490623 h 3745064"/>
              <a:gd name="connsiteX157" fmla="*/ 4484536 w 6718853"/>
              <a:gd name="connsiteY157" fmla="*/ 3490623 h 3745064"/>
              <a:gd name="connsiteX158" fmla="*/ 4444780 w 6718853"/>
              <a:gd name="connsiteY158" fmla="*/ 3490623 h 3745064"/>
              <a:gd name="connsiteX159" fmla="*/ 4420926 w 6718853"/>
              <a:gd name="connsiteY159" fmla="*/ 3490623 h 3745064"/>
              <a:gd name="connsiteX160" fmla="*/ 4389120 w 6718853"/>
              <a:gd name="connsiteY160" fmla="*/ 3490623 h 3745064"/>
              <a:gd name="connsiteX161" fmla="*/ 4389120 w 6718853"/>
              <a:gd name="connsiteY161" fmla="*/ 3490623 h 3745064"/>
              <a:gd name="connsiteX162" fmla="*/ 4341413 w 6718853"/>
              <a:gd name="connsiteY162" fmla="*/ 3458817 h 3745064"/>
              <a:gd name="connsiteX163" fmla="*/ 4222143 w 6718853"/>
              <a:gd name="connsiteY163" fmla="*/ 3411110 h 3745064"/>
              <a:gd name="connsiteX164" fmla="*/ 4198289 w 6718853"/>
              <a:gd name="connsiteY164" fmla="*/ 3387256 h 3745064"/>
              <a:gd name="connsiteX165" fmla="*/ 4134679 w 6718853"/>
              <a:gd name="connsiteY165" fmla="*/ 3323645 h 3745064"/>
              <a:gd name="connsiteX166" fmla="*/ 4071068 w 6718853"/>
              <a:gd name="connsiteY166" fmla="*/ 3331597 h 3745064"/>
              <a:gd name="connsiteX167" fmla="*/ 4031312 w 6718853"/>
              <a:gd name="connsiteY167" fmla="*/ 3339548 h 3745064"/>
              <a:gd name="connsiteX168" fmla="*/ 3999506 w 6718853"/>
              <a:gd name="connsiteY168" fmla="*/ 3283889 h 3745064"/>
              <a:gd name="connsiteX169" fmla="*/ 3943847 w 6718853"/>
              <a:gd name="connsiteY169" fmla="*/ 3196424 h 3745064"/>
              <a:gd name="connsiteX170" fmla="*/ 3904091 w 6718853"/>
              <a:gd name="connsiteY170" fmla="*/ 3140765 h 3745064"/>
              <a:gd name="connsiteX171" fmla="*/ 3904091 w 6718853"/>
              <a:gd name="connsiteY171" fmla="*/ 3140765 h 3745064"/>
              <a:gd name="connsiteX172" fmla="*/ 3872286 w 6718853"/>
              <a:gd name="connsiteY172" fmla="*/ 3037398 h 3745064"/>
              <a:gd name="connsiteX173" fmla="*/ 3832529 w 6718853"/>
              <a:gd name="connsiteY173" fmla="*/ 3021496 h 3745064"/>
              <a:gd name="connsiteX174" fmla="*/ 3808675 w 6718853"/>
              <a:gd name="connsiteY174" fmla="*/ 2981739 h 3745064"/>
              <a:gd name="connsiteX175" fmla="*/ 3784821 w 6718853"/>
              <a:gd name="connsiteY175" fmla="*/ 2957885 h 3745064"/>
              <a:gd name="connsiteX176" fmla="*/ 3763858 w 6718853"/>
              <a:gd name="connsiteY176" fmla="*/ 2951380 h 3745064"/>
              <a:gd name="connsiteX177" fmla="*/ 3753016 w 6718853"/>
              <a:gd name="connsiteY177" fmla="*/ 2929694 h 3745064"/>
              <a:gd name="connsiteX178" fmla="*/ 3617844 w 6718853"/>
              <a:gd name="connsiteY178" fmla="*/ 2965837 h 3745064"/>
              <a:gd name="connsiteX179" fmla="*/ 3570136 w 6718853"/>
              <a:gd name="connsiteY179" fmla="*/ 2965837 h 3745064"/>
              <a:gd name="connsiteX180" fmla="*/ 3570136 w 6718853"/>
              <a:gd name="connsiteY180" fmla="*/ 2981739 h 3745064"/>
              <a:gd name="connsiteX181" fmla="*/ 3554233 w 6718853"/>
              <a:gd name="connsiteY181" fmla="*/ 3021496 h 3745064"/>
              <a:gd name="connsiteX182" fmla="*/ 3538331 w 6718853"/>
              <a:gd name="connsiteY182" fmla="*/ 3045350 h 3745064"/>
              <a:gd name="connsiteX183" fmla="*/ 3538331 w 6718853"/>
              <a:gd name="connsiteY183" fmla="*/ 3045350 h 3745064"/>
              <a:gd name="connsiteX184" fmla="*/ 3482672 w 6718853"/>
              <a:gd name="connsiteY184" fmla="*/ 3061252 h 3745064"/>
              <a:gd name="connsiteX185" fmla="*/ 3442915 w 6718853"/>
              <a:gd name="connsiteY185" fmla="*/ 3085106 h 3745064"/>
              <a:gd name="connsiteX186" fmla="*/ 3140766 w 6718853"/>
              <a:gd name="connsiteY186" fmla="*/ 2957885 h 3745064"/>
              <a:gd name="connsiteX187" fmla="*/ 2830665 w 6718853"/>
              <a:gd name="connsiteY187" fmla="*/ 2727297 h 3745064"/>
              <a:gd name="connsiteX188" fmla="*/ 2695493 w 6718853"/>
              <a:gd name="connsiteY188" fmla="*/ 2600077 h 3745064"/>
              <a:gd name="connsiteX189" fmla="*/ 2608028 w 6718853"/>
              <a:gd name="connsiteY189" fmla="*/ 2496710 h 3745064"/>
              <a:gd name="connsiteX190" fmla="*/ 2584174 w 6718853"/>
              <a:gd name="connsiteY190" fmla="*/ 2472856 h 3745064"/>
              <a:gd name="connsiteX191" fmla="*/ 2425148 w 6718853"/>
              <a:gd name="connsiteY191" fmla="*/ 2377440 h 3745064"/>
              <a:gd name="connsiteX192" fmla="*/ 2282025 w 6718853"/>
              <a:gd name="connsiteY192" fmla="*/ 2353586 h 3745064"/>
              <a:gd name="connsiteX193" fmla="*/ 2186609 w 6718853"/>
              <a:gd name="connsiteY193" fmla="*/ 2345635 h 3745064"/>
              <a:gd name="connsiteX194" fmla="*/ 2019632 w 6718853"/>
              <a:gd name="connsiteY194" fmla="*/ 2282024 h 3745064"/>
              <a:gd name="connsiteX195" fmla="*/ 1876508 w 6718853"/>
              <a:gd name="connsiteY195" fmla="*/ 2305878 h 3745064"/>
              <a:gd name="connsiteX196" fmla="*/ 1645920 w 6718853"/>
              <a:gd name="connsiteY196" fmla="*/ 2536466 h 3745064"/>
              <a:gd name="connsiteX197" fmla="*/ 1598213 w 6718853"/>
              <a:gd name="connsiteY197" fmla="*/ 2639833 h 3745064"/>
              <a:gd name="connsiteX198" fmla="*/ 1558456 w 6718853"/>
              <a:gd name="connsiteY198" fmla="*/ 2703444 h 3745064"/>
              <a:gd name="connsiteX199" fmla="*/ 1359673 w 6718853"/>
              <a:gd name="connsiteY199" fmla="*/ 2679590 h 3745064"/>
              <a:gd name="connsiteX200" fmla="*/ 1208599 w 6718853"/>
              <a:gd name="connsiteY200" fmla="*/ 2735249 h 3745064"/>
              <a:gd name="connsiteX201" fmla="*/ 1105232 w 6718853"/>
              <a:gd name="connsiteY201" fmla="*/ 2743200 h 3745064"/>
              <a:gd name="connsiteX202" fmla="*/ 1089329 w 6718853"/>
              <a:gd name="connsiteY202" fmla="*/ 2790908 h 3745064"/>
              <a:gd name="connsiteX203" fmla="*/ 1089329 w 6718853"/>
              <a:gd name="connsiteY203" fmla="*/ 2822713 h 3745064"/>
              <a:gd name="connsiteX204" fmla="*/ 1081378 w 6718853"/>
              <a:gd name="connsiteY204" fmla="*/ 2886324 h 3745064"/>
              <a:gd name="connsiteX205" fmla="*/ 1105232 w 6718853"/>
              <a:gd name="connsiteY205" fmla="*/ 2965837 h 3745064"/>
              <a:gd name="connsiteX206" fmla="*/ 1144988 w 6718853"/>
              <a:gd name="connsiteY206" fmla="*/ 3045350 h 3745064"/>
              <a:gd name="connsiteX207" fmla="*/ 1184745 w 6718853"/>
              <a:gd name="connsiteY207" fmla="*/ 3124863 h 3745064"/>
              <a:gd name="connsiteX208" fmla="*/ 1184745 w 6718853"/>
              <a:gd name="connsiteY208" fmla="*/ 3124863 h 3745064"/>
              <a:gd name="connsiteX209" fmla="*/ 1208599 w 6718853"/>
              <a:gd name="connsiteY209" fmla="*/ 3196424 h 3745064"/>
              <a:gd name="connsiteX210" fmla="*/ 1216550 w 6718853"/>
              <a:gd name="connsiteY210" fmla="*/ 3275937 h 3745064"/>
              <a:gd name="connsiteX211" fmla="*/ 1240404 w 6718853"/>
              <a:gd name="connsiteY211" fmla="*/ 3323645 h 3745064"/>
              <a:gd name="connsiteX212" fmla="*/ 1248355 w 6718853"/>
              <a:gd name="connsiteY212" fmla="*/ 3387256 h 3745064"/>
              <a:gd name="connsiteX213" fmla="*/ 1288112 w 6718853"/>
              <a:gd name="connsiteY213" fmla="*/ 3466769 h 3745064"/>
              <a:gd name="connsiteX214" fmla="*/ 1296063 w 6718853"/>
              <a:gd name="connsiteY214" fmla="*/ 3514477 h 3745064"/>
              <a:gd name="connsiteX215" fmla="*/ 1343771 w 6718853"/>
              <a:gd name="connsiteY215" fmla="*/ 3578087 h 3745064"/>
              <a:gd name="connsiteX216" fmla="*/ 1367625 w 6718853"/>
              <a:gd name="connsiteY216" fmla="*/ 3641697 h 3745064"/>
              <a:gd name="connsiteX217" fmla="*/ 1399430 w 6718853"/>
              <a:gd name="connsiteY217" fmla="*/ 3721211 h 3745064"/>
              <a:gd name="connsiteX218" fmla="*/ 1399430 w 6718853"/>
              <a:gd name="connsiteY218" fmla="*/ 3737113 h 3745064"/>
              <a:gd name="connsiteX219" fmla="*/ 1248355 w 6718853"/>
              <a:gd name="connsiteY219" fmla="*/ 3745064 h 3745064"/>
              <a:gd name="connsiteX220" fmla="*/ 1152940 w 6718853"/>
              <a:gd name="connsiteY220" fmla="*/ 3745064 h 3745064"/>
              <a:gd name="connsiteX221" fmla="*/ 1041621 w 6718853"/>
              <a:gd name="connsiteY221" fmla="*/ 3721211 h 3745064"/>
              <a:gd name="connsiteX222" fmla="*/ 922352 w 6718853"/>
              <a:gd name="connsiteY222" fmla="*/ 3689405 h 3745064"/>
              <a:gd name="connsiteX223" fmla="*/ 818985 w 6718853"/>
              <a:gd name="connsiteY223" fmla="*/ 3578087 h 3745064"/>
              <a:gd name="connsiteX224" fmla="*/ 731520 w 6718853"/>
              <a:gd name="connsiteY224" fmla="*/ 3458817 h 3745064"/>
              <a:gd name="connsiteX225" fmla="*/ 691764 w 6718853"/>
              <a:gd name="connsiteY225" fmla="*/ 3323645 h 3745064"/>
              <a:gd name="connsiteX226" fmla="*/ 667910 w 6718853"/>
              <a:gd name="connsiteY226" fmla="*/ 3196424 h 3745064"/>
              <a:gd name="connsiteX227" fmla="*/ 620202 w 6718853"/>
              <a:gd name="connsiteY227" fmla="*/ 3077155 h 3745064"/>
              <a:gd name="connsiteX228" fmla="*/ 604300 w 6718853"/>
              <a:gd name="connsiteY228" fmla="*/ 3005593 h 3745064"/>
              <a:gd name="connsiteX229" fmla="*/ 469127 w 6718853"/>
              <a:gd name="connsiteY229" fmla="*/ 2918129 h 3745064"/>
              <a:gd name="connsiteX230" fmla="*/ 349858 w 6718853"/>
              <a:gd name="connsiteY230" fmla="*/ 2886324 h 3745064"/>
              <a:gd name="connsiteX231" fmla="*/ 302150 w 6718853"/>
              <a:gd name="connsiteY231" fmla="*/ 2798859 h 3745064"/>
              <a:gd name="connsiteX232" fmla="*/ 230588 w 6718853"/>
              <a:gd name="connsiteY232" fmla="*/ 2775005 h 3745064"/>
              <a:gd name="connsiteX233" fmla="*/ 190832 w 6718853"/>
              <a:gd name="connsiteY233" fmla="*/ 2695492 h 3745064"/>
              <a:gd name="connsiteX234" fmla="*/ 111319 w 6718853"/>
              <a:gd name="connsiteY234" fmla="*/ 2671638 h 3745064"/>
              <a:gd name="connsiteX235" fmla="*/ 79513 w 6718853"/>
              <a:gd name="connsiteY235" fmla="*/ 2560320 h 3745064"/>
              <a:gd name="connsiteX236" fmla="*/ 71562 w 6718853"/>
              <a:gd name="connsiteY236" fmla="*/ 2401294 h 3745064"/>
              <a:gd name="connsiteX237" fmla="*/ 0 w 6718853"/>
              <a:gd name="connsiteY237" fmla="*/ 2242268 h 3745064"/>
              <a:gd name="connsiteX238" fmla="*/ 0 w 6718853"/>
              <a:gd name="connsiteY238" fmla="*/ 2202511 h 3745064"/>
              <a:gd name="connsiteX239" fmla="*/ 87465 w 6718853"/>
              <a:gd name="connsiteY239" fmla="*/ 2202511 h 3745064"/>
              <a:gd name="connsiteX240" fmla="*/ 127221 w 6718853"/>
              <a:gd name="connsiteY240" fmla="*/ 2250219 h 3745064"/>
              <a:gd name="connsiteX241" fmla="*/ 127221 w 6718853"/>
              <a:gd name="connsiteY241" fmla="*/ 2282024 h 3745064"/>
              <a:gd name="connsiteX242" fmla="*/ 127221 w 6718853"/>
              <a:gd name="connsiteY242" fmla="*/ 2297927 h 3745064"/>
              <a:gd name="connsiteX243" fmla="*/ 63611 w 6718853"/>
              <a:gd name="connsiteY243" fmla="*/ 2194560 h 3745064"/>
              <a:gd name="connsiteX244" fmla="*/ 63611 w 6718853"/>
              <a:gd name="connsiteY244" fmla="*/ 2194560 h 3745064"/>
              <a:gd name="connsiteX245" fmla="*/ 111319 w 6718853"/>
              <a:gd name="connsiteY245" fmla="*/ 2282024 h 3745064"/>
              <a:gd name="connsiteX246" fmla="*/ 166978 w 6718853"/>
              <a:gd name="connsiteY246" fmla="*/ 2329732 h 3745064"/>
              <a:gd name="connsiteX247" fmla="*/ 230588 w 6718853"/>
              <a:gd name="connsiteY247" fmla="*/ 2321781 h 3745064"/>
              <a:gd name="connsiteX248" fmla="*/ 310101 w 6718853"/>
              <a:gd name="connsiteY248" fmla="*/ 2353586 h 3745064"/>
              <a:gd name="connsiteX249" fmla="*/ 389614 w 6718853"/>
              <a:gd name="connsiteY249" fmla="*/ 2401294 h 3745064"/>
              <a:gd name="connsiteX250" fmla="*/ 437322 w 6718853"/>
              <a:gd name="connsiteY250" fmla="*/ 2425148 h 3745064"/>
              <a:gd name="connsiteX251" fmla="*/ 477079 w 6718853"/>
              <a:gd name="connsiteY251" fmla="*/ 2456953 h 3745064"/>
              <a:gd name="connsiteX252" fmla="*/ 524786 w 6718853"/>
              <a:gd name="connsiteY252" fmla="*/ 2488758 h 3745064"/>
              <a:gd name="connsiteX253" fmla="*/ 524786 w 6718853"/>
              <a:gd name="connsiteY253" fmla="*/ 2488758 h 3745064"/>
              <a:gd name="connsiteX254" fmla="*/ 604300 w 6718853"/>
              <a:gd name="connsiteY254" fmla="*/ 2536466 h 3745064"/>
              <a:gd name="connsiteX255" fmla="*/ 675861 w 6718853"/>
              <a:gd name="connsiteY255" fmla="*/ 2544417 h 3745064"/>
              <a:gd name="connsiteX256" fmla="*/ 763326 w 6718853"/>
              <a:gd name="connsiteY256" fmla="*/ 2512612 h 3745064"/>
              <a:gd name="connsiteX257" fmla="*/ 842839 w 6718853"/>
              <a:gd name="connsiteY257" fmla="*/ 2496710 h 3745064"/>
              <a:gd name="connsiteX258" fmla="*/ 866693 w 6718853"/>
              <a:gd name="connsiteY258" fmla="*/ 2480807 h 3745064"/>
              <a:gd name="connsiteX259" fmla="*/ 866693 w 6718853"/>
              <a:gd name="connsiteY259" fmla="*/ 2480807 h 3745064"/>
              <a:gd name="connsiteX260" fmla="*/ 954157 w 6718853"/>
              <a:gd name="connsiteY260" fmla="*/ 2472856 h 3745064"/>
              <a:gd name="connsiteX261" fmla="*/ 954157 w 6718853"/>
              <a:gd name="connsiteY261" fmla="*/ 2472856 h 3745064"/>
              <a:gd name="connsiteX262" fmla="*/ 1041621 w 6718853"/>
              <a:gd name="connsiteY262" fmla="*/ 2496710 h 3745064"/>
              <a:gd name="connsiteX263" fmla="*/ 1097280 w 6718853"/>
              <a:gd name="connsiteY263" fmla="*/ 2536466 h 3745064"/>
              <a:gd name="connsiteX264" fmla="*/ 1129086 w 6718853"/>
              <a:gd name="connsiteY264" fmla="*/ 2576223 h 3745064"/>
              <a:gd name="connsiteX265" fmla="*/ 1129086 w 6718853"/>
              <a:gd name="connsiteY265" fmla="*/ 2576223 h 3745064"/>
              <a:gd name="connsiteX266" fmla="*/ 1216550 w 6718853"/>
              <a:gd name="connsiteY266" fmla="*/ 2576223 h 3745064"/>
              <a:gd name="connsiteX267" fmla="*/ 1224501 w 6718853"/>
              <a:gd name="connsiteY267" fmla="*/ 2600077 h 3745064"/>
              <a:gd name="connsiteX268" fmla="*/ 1327868 w 6718853"/>
              <a:gd name="connsiteY268" fmla="*/ 2600077 h 3745064"/>
              <a:gd name="connsiteX269" fmla="*/ 1399430 w 6718853"/>
              <a:gd name="connsiteY269" fmla="*/ 2536466 h 3745064"/>
              <a:gd name="connsiteX270" fmla="*/ 1478943 w 6718853"/>
              <a:gd name="connsiteY270" fmla="*/ 2456953 h 3745064"/>
              <a:gd name="connsiteX271" fmla="*/ 1550505 w 6718853"/>
              <a:gd name="connsiteY271" fmla="*/ 2289976 h 3745064"/>
              <a:gd name="connsiteX272" fmla="*/ 1598213 w 6718853"/>
              <a:gd name="connsiteY272" fmla="*/ 2202511 h 3745064"/>
              <a:gd name="connsiteX273" fmla="*/ 1644475 w 6718853"/>
              <a:gd name="connsiteY273" fmla="*/ 2136733 h 3745064"/>
              <a:gd name="connsiteX274" fmla="*/ 1661823 w 6718853"/>
              <a:gd name="connsiteY274" fmla="*/ 2051437 h 3745064"/>
              <a:gd name="connsiteX275" fmla="*/ 1701580 w 6718853"/>
              <a:gd name="connsiteY275" fmla="*/ 2051437 h 3745064"/>
              <a:gd name="connsiteX276" fmla="*/ 1693628 w 6718853"/>
              <a:gd name="connsiteY276" fmla="*/ 1995777 h 3745064"/>
              <a:gd name="connsiteX277" fmla="*/ 1709531 w 6718853"/>
              <a:gd name="connsiteY277" fmla="*/ 1908313 h 3745064"/>
              <a:gd name="connsiteX278" fmla="*/ 1709531 w 6718853"/>
              <a:gd name="connsiteY278" fmla="*/ 1844703 h 3745064"/>
              <a:gd name="connsiteX279" fmla="*/ 1709531 w 6718853"/>
              <a:gd name="connsiteY279" fmla="*/ 1820849 h 3745064"/>
              <a:gd name="connsiteX280" fmla="*/ 1725433 w 6718853"/>
              <a:gd name="connsiteY280" fmla="*/ 1757238 h 3745064"/>
              <a:gd name="connsiteX281" fmla="*/ 1717482 w 6718853"/>
              <a:gd name="connsiteY281" fmla="*/ 1725433 h 3745064"/>
              <a:gd name="connsiteX282" fmla="*/ 1781093 w 6718853"/>
              <a:gd name="connsiteY282" fmla="*/ 1709531 h 3745064"/>
              <a:gd name="connsiteX283" fmla="*/ 1765190 w 6718853"/>
              <a:gd name="connsiteY283" fmla="*/ 1661823 h 3745064"/>
              <a:gd name="connsiteX284" fmla="*/ 1733385 w 6718853"/>
              <a:gd name="connsiteY284" fmla="*/ 1637969 h 3745064"/>
              <a:gd name="connsiteX285" fmla="*/ 1653872 w 6718853"/>
              <a:gd name="connsiteY285" fmla="*/ 1677725 h 3745064"/>
              <a:gd name="connsiteX286" fmla="*/ 1590261 w 6718853"/>
              <a:gd name="connsiteY286" fmla="*/ 1653871 h 3745064"/>
              <a:gd name="connsiteX287" fmla="*/ 1590261 w 6718853"/>
              <a:gd name="connsiteY287" fmla="*/ 1653871 h 3745064"/>
              <a:gd name="connsiteX288" fmla="*/ 1502797 w 6718853"/>
              <a:gd name="connsiteY288" fmla="*/ 1630017 h 3745064"/>
              <a:gd name="connsiteX289" fmla="*/ 1478943 w 6718853"/>
              <a:gd name="connsiteY289" fmla="*/ 1677725 h 3745064"/>
              <a:gd name="connsiteX290" fmla="*/ 1431235 w 6718853"/>
              <a:gd name="connsiteY290" fmla="*/ 1709531 h 3745064"/>
              <a:gd name="connsiteX291" fmla="*/ 1351722 w 6718853"/>
              <a:gd name="connsiteY291" fmla="*/ 1717482 h 3745064"/>
              <a:gd name="connsiteX292" fmla="*/ 1288112 w 6718853"/>
              <a:gd name="connsiteY292" fmla="*/ 1733384 h 3745064"/>
              <a:gd name="connsiteX293" fmla="*/ 1232453 w 6718853"/>
              <a:gd name="connsiteY293" fmla="*/ 1701579 h 3745064"/>
              <a:gd name="connsiteX294" fmla="*/ 1232453 w 6718853"/>
              <a:gd name="connsiteY294" fmla="*/ 1701579 h 3745064"/>
              <a:gd name="connsiteX295" fmla="*/ 1137037 w 6718853"/>
              <a:gd name="connsiteY295" fmla="*/ 1598212 h 3745064"/>
              <a:gd name="connsiteX296" fmla="*/ 1081378 w 6718853"/>
              <a:gd name="connsiteY296" fmla="*/ 1566407 h 3745064"/>
              <a:gd name="connsiteX297" fmla="*/ 1025719 w 6718853"/>
              <a:gd name="connsiteY297" fmla="*/ 1534602 h 3745064"/>
              <a:gd name="connsiteX298" fmla="*/ 1009816 w 6718853"/>
              <a:gd name="connsiteY298" fmla="*/ 1534602 h 3745064"/>
              <a:gd name="connsiteX299" fmla="*/ 1009816 w 6718853"/>
              <a:gd name="connsiteY299" fmla="*/ 1534602 h 3745064"/>
              <a:gd name="connsiteX300" fmla="*/ 962108 w 6718853"/>
              <a:gd name="connsiteY300" fmla="*/ 1598212 h 3745064"/>
              <a:gd name="connsiteX301" fmla="*/ 962108 w 6718853"/>
              <a:gd name="connsiteY301" fmla="*/ 1637969 h 3745064"/>
              <a:gd name="connsiteX302" fmla="*/ 922352 w 6718853"/>
              <a:gd name="connsiteY302" fmla="*/ 1653871 h 3745064"/>
              <a:gd name="connsiteX303" fmla="*/ 850790 w 6718853"/>
              <a:gd name="connsiteY303" fmla="*/ 1653871 h 3745064"/>
              <a:gd name="connsiteX304" fmla="*/ 811033 w 6718853"/>
              <a:gd name="connsiteY304" fmla="*/ 1606164 h 3745064"/>
              <a:gd name="connsiteX305" fmla="*/ 803082 w 6718853"/>
              <a:gd name="connsiteY305" fmla="*/ 1574358 h 3745064"/>
              <a:gd name="connsiteX306" fmla="*/ 763326 w 6718853"/>
              <a:gd name="connsiteY306" fmla="*/ 1526651 h 3745064"/>
              <a:gd name="connsiteX307" fmla="*/ 747423 w 6718853"/>
              <a:gd name="connsiteY307" fmla="*/ 1502797 h 3745064"/>
              <a:gd name="connsiteX308" fmla="*/ 739472 w 6718853"/>
              <a:gd name="connsiteY308" fmla="*/ 1502797 h 3745064"/>
              <a:gd name="connsiteX309" fmla="*/ 723569 w 6718853"/>
              <a:gd name="connsiteY309" fmla="*/ 1502797 h 3745064"/>
              <a:gd name="connsiteX310" fmla="*/ 699715 w 6718853"/>
              <a:gd name="connsiteY310" fmla="*/ 1486894 h 3745064"/>
              <a:gd name="connsiteX311" fmla="*/ 644056 w 6718853"/>
              <a:gd name="connsiteY311" fmla="*/ 1470991 h 3745064"/>
              <a:gd name="connsiteX312" fmla="*/ 628153 w 6718853"/>
              <a:gd name="connsiteY312" fmla="*/ 1439186 h 3745064"/>
              <a:gd name="connsiteX313" fmla="*/ 628153 w 6718853"/>
              <a:gd name="connsiteY313" fmla="*/ 1439186 h 3745064"/>
              <a:gd name="connsiteX314" fmla="*/ 596348 w 6718853"/>
              <a:gd name="connsiteY314" fmla="*/ 1383527 h 3745064"/>
              <a:gd name="connsiteX315" fmla="*/ 580446 w 6718853"/>
              <a:gd name="connsiteY315" fmla="*/ 1351722 h 3745064"/>
              <a:gd name="connsiteX316" fmla="*/ 580446 w 6718853"/>
              <a:gd name="connsiteY316" fmla="*/ 1311965 h 3745064"/>
              <a:gd name="connsiteX317" fmla="*/ 580446 w 6718853"/>
              <a:gd name="connsiteY317" fmla="*/ 1311965 h 3745064"/>
              <a:gd name="connsiteX318" fmla="*/ 588397 w 6718853"/>
              <a:gd name="connsiteY318" fmla="*/ 1280160 h 3745064"/>
              <a:gd name="connsiteX319" fmla="*/ 588397 w 6718853"/>
              <a:gd name="connsiteY319" fmla="*/ 1280160 h 3745064"/>
              <a:gd name="connsiteX320" fmla="*/ 604300 w 6718853"/>
              <a:gd name="connsiteY320" fmla="*/ 1232452 h 3745064"/>
              <a:gd name="connsiteX321" fmla="*/ 604300 w 6718853"/>
              <a:gd name="connsiteY321" fmla="*/ 1232452 h 3745064"/>
              <a:gd name="connsiteX322" fmla="*/ 500933 w 6718853"/>
              <a:gd name="connsiteY322" fmla="*/ 1184744 h 3745064"/>
              <a:gd name="connsiteX323" fmla="*/ 477079 w 6718853"/>
              <a:gd name="connsiteY323" fmla="*/ 1137037 h 3745064"/>
              <a:gd name="connsiteX324" fmla="*/ 477079 w 6718853"/>
              <a:gd name="connsiteY324" fmla="*/ 1137037 h 3745064"/>
              <a:gd name="connsiteX325" fmla="*/ 580446 w 6718853"/>
              <a:gd name="connsiteY325" fmla="*/ 1137037 h 3745064"/>
              <a:gd name="connsiteX326" fmla="*/ 596348 w 6718853"/>
              <a:gd name="connsiteY326" fmla="*/ 1113183 h 3745064"/>
              <a:gd name="connsiteX327" fmla="*/ 596348 w 6718853"/>
              <a:gd name="connsiteY327" fmla="*/ 1113183 h 3745064"/>
              <a:gd name="connsiteX328" fmla="*/ 572494 w 6718853"/>
              <a:gd name="connsiteY328" fmla="*/ 1081377 h 3745064"/>
              <a:gd name="connsiteX329" fmla="*/ 540689 w 6718853"/>
              <a:gd name="connsiteY329" fmla="*/ 1081377 h 3745064"/>
              <a:gd name="connsiteX330" fmla="*/ 540689 w 6718853"/>
              <a:gd name="connsiteY330" fmla="*/ 1081377 h 3745064"/>
              <a:gd name="connsiteX331" fmla="*/ 492981 w 6718853"/>
              <a:gd name="connsiteY331" fmla="*/ 1025718 h 3745064"/>
              <a:gd name="connsiteX332" fmla="*/ 492981 w 6718853"/>
              <a:gd name="connsiteY332" fmla="*/ 1025718 h 3745064"/>
              <a:gd name="connsiteX333" fmla="*/ 556592 w 6718853"/>
              <a:gd name="connsiteY333" fmla="*/ 1025718 h 3745064"/>
              <a:gd name="connsiteX334" fmla="*/ 604300 w 6718853"/>
              <a:gd name="connsiteY334" fmla="*/ 1025718 h 3745064"/>
              <a:gd name="connsiteX335" fmla="*/ 604300 w 6718853"/>
              <a:gd name="connsiteY335" fmla="*/ 1025718 h 3745064"/>
              <a:gd name="connsiteX336" fmla="*/ 604300 w 6718853"/>
              <a:gd name="connsiteY336" fmla="*/ 1025718 h 3745064"/>
              <a:gd name="connsiteX337" fmla="*/ 556592 w 6718853"/>
              <a:gd name="connsiteY337" fmla="*/ 993913 h 3745064"/>
              <a:gd name="connsiteX338" fmla="*/ 556592 w 6718853"/>
              <a:gd name="connsiteY338" fmla="*/ 993913 h 3745064"/>
              <a:gd name="connsiteX339" fmla="*/ 540689 w 6718853"/>
              <a:gd name="connsiteY339" fmla="*/ 930303 h 3745064"/>
              <a:gd name="connsiteX340" fmla="*/ 580446 w 6718853"/>
              <a:gd name="connsiteY340" fmla="*/ 866692 h 3745064"/>
              <a:gd name="connsiteX341" fmla="*/ 580446 w 6718853"/>
              <a:gd name="connsiteY341" fmla="*/ 866692 h 3745064"/>
              <a:gd name="connsiteX342" fmla="*/ 659959 w 6718853"/>
              <a:gd name="connsiteY342" fmla="*/ 842838 h 3745064"/>
              <a:gd name="connsiteX343" fmla="*/ 659959 w 6718853"/>
              <a:gd name="connsiteY343" fmla="*/ 842838 h 3745064"/>
              <a:gd name="connsiteX344" fmla="*/ 659959 w 6718853"/>
              <a:gd name="connsiteY344" fmla="*/ 842838 h 3745064"/>
              <a:gd name="connsiteX345" fmla="*/ 763326 w 6718853"/>
              <a:gd name="connsiteY345" fmla="*/ 850790 h 3745064"/>
              <a:gd name="connsiteX346" fmla="*/ 826936 w 6718853"/>
              <a:gd name="connsiteY346" fmla="*/ 842838 h 3745064"/>
              <a:gd name="connsiteX347" fmla="*/ 826936 w 6718853"/>
              <a:gd name="connsiteY347" fmla="*/ 842838 h 3745064"/>
              <a:gd name="connsiteX348" fmla="*/ 906449 w 6718853"/>
              <a:gd name="connsiteY348" fmla="*/ 890546 h 3745064"/>
              <a:gd name="connsiteX349" fmla="*/ 914400 w 6718853"/>
              <a:gd name="connsiteY349" fmla="*/ 850790 h 3745064"/>
              <a:gd name="connsiteX350" fmla="*/ 938254 w 6718853"/>
              <a:gd name="connsiteY350" fmla="*/ 850790 h 3745064"/>
              <a:gd name="connsiteX351" fmla="*/ 874644 w 6718853"/>
              <a:gd name="connsiteY351" fmla="*/ 803082 h 3745064"/>
              <a:gd name="connsiteX352" fmla="*/ 826936 w 6718853"/>
              <a:gd name="connsiteY352" fmla="*/ 787179 h 3745064"/>
              <a:gd name="connsiteX353" fmla="*/ 755374 w 6718853"/>
              <a:gd name="connsiteY353" fmla="*/ 771277 h 3745064"/>
              <a:gd name="connsiteX354" fmla="*/ 699715 w 6718853"/>
              <a:gd name="connsiteY354" fmla="*/ 803082 h 3745064"/>
              <a:gd name="connsiteX355" fmla="*/ 675861 w 6718853"/>
              <a:gd name="connsiteY355" fmla="*/ 803082 h 3745064"/>
              <a:gd name="connsiteX356" fmla="*/ 652007 w 6718853"/>
              <a:gd name="connsiteY356" fmla="*/ 803082 h 3745064"/>
              <a:gd name="connsiteX357" fmla="*/ 628153 w 6718853"/>
              <a:gd name="connsiteY357" fmla="*/ 803082 h 3745064"/>
              <a:gd name="connsiteX358" fmla="*/ 596348 w 6718853"/>
              <a:gd name="connsiteY358" fmla="*/ 826936 h 3745064"/>
              <a:gd name="connsiteX359" fmla="*/ 572494 w 6718853"/>
              <a:gd name="connsiteY359" fmla="*/ 779228 h 3745064"/>
              <a:gd name="connsiteX360" fmla="*/ 508884 w 6718853"/>
              <a:gd name="connsiteY360" fmla="*/ 739471 h 3745064"/>
              <a:gd name="connsiteX361" fmla="*/ 508884 w 6718853"/>
              <a:gd name="connsiteY361" fmla="*/ 739471 h 3745064"/>
              <a:gd name="connsiteX362" fmla="*/ 437322 w 6718853"/>
              <a:gd name="connsiteY362" fmla="*/ 707666 h 3745064"/>
              <a:gd name="connsiteX363" fmla="*/ 381663 w 6718853"/>
              <a:gd name="connsiteY363" fmla="*/ 707666 h 3745064"/>
              <a:gd name="connsiteX364" fmla="*/ 333955 w 6718853"/>
              <a:gd name="connsiteY364" fmla="*/ 715617 h 3745064"/>
              <a:gd name="connsiteX365" fmla="*/ 302150 w 6718853"/>
              <a:gd name="connsiteY365" fmla="*/ 715617 h 3745064"/>
              <a:gd name="connsiteX366" fmla="*/ 294199 w 6718853"/>
              <a:gd name="connsiteY366" fmla="*/ 731520 h 3745064"/>
              <a:gd name="connsiteX367" fmla="*/ 326004 w 6718853"/>
              <a:gd name="connsiteY367" fmla="*/ 803082 h 3745064"/>
              <a:gd name="connsiteX368" fmla="*/ 326004 w 6718853"/>
              <a:gd name="connsiteY368" fmla="*/ 834887 h 3745064"/>
              <a:gd name="connsiteX369" fmla="*/ 278296 w 6718853"/>
              <a:gd name="connsiteY369" fmla="*/ 803082 h 3745064"/>
              <a:gd name="connsiteX370" fmla="*/ 214686 w 6718853"/>
              <a:gd name="connsiteY370" fmla="*/ 771277 h 3745064"/>
              <a:gd name="connsiteX371" fmla="*/ 190832 w 6718853"/>
              <a:gd name="connsiteY371" fmla="*/ 731520 h 3745064"/>
              <a:gd name="connsiteX372" fmla="*/ 143124 w 6718853"/>
              <a:gd name="connsiteY372" fmla="*/ 723569 h 3745064"/>
              <a:gd name="connsiteX373" fmla="*/ 119270 w 6718853"/>
              <a:gd name="connsiteY373" fmla="*/ 715617 h 3745064"/>
              <a:gd name="connsiteX374" fmla="*/ 119270 w 6718853"/>
              <a:gd name="connsiteY374" fmla="*/ 771277 h 3745064"/>
              <a:gd name="connsiteX375" fmla="*/ 143124 w 6718853"/>
              <a:gd name="connsiteY375" fmla="*/ 850790 h 3745064"/>
              <a:gd name="connsiteX376" fmla="*/ 143124 w 6718853"/>
              <a:gd name="connsiteY376" fmla="*/ 850790 h 3745064"/>
              <a:gd name="connsiteX377" fmla="*/ 151075 w 6718853"/>
              <a:gd name="connsiteY377" fmla="*/ 922351 h 3745064"/>
              <a:gd name="connsiteX378" fmla="*/ 151075 w 6718853"/>
              <a:gd name="connsiteY378"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84745 w 6718853"/>
              <a:gd name="connsiteY12" fmla="*/ 79513 h 3745064"/>
              <a:gd name="connsiteX13" fmla="*/ 1152940 w 6718853"/>
              <a:gd name="connsiteY13" fmla="*/ 119270 h 3745064"/>
              <a:gd name="connsiteX14" fmla="*/ 1065475 w 6718853"/>
              <a:gd name="connsiteY14" fmla="*/ 151075 h 3745064"/>
              <a:gd name="connsiteX15" fmla="*/ 1025719 w 6718853"/>
              <a:gd name="connsiteY15" fmla="*/ 198783 h 3745064"/>
              <a:gd name="connsiteX16" fmla="*/ 1009816 w 6718853"/>
              <a:gd name="connsiteY16" fmla="*/ 254442 h 3745064"/>
              <a:gd name="connsiteX17" fmla="*/ 985962 w 6718853"/>
              <a:gd name="connsiteY17" fmla="*/ 318052 h 3745064"/>
              <a:gd name="connsiteX18" fmla="*/ 954157 w 6718853"/>
              <a:gd name="connsiteY18" fmla="*/ 349857 h 3745064"/>
              <a:gd name="connsiteX19" fmla="*/ 914400 w 6718853"/>
              <a:gd name="connsiteY19" fmla="*/ 341906 h 3745064"/>
              <a:gd name="connsiteX20" fmla="*/ 890546 w 6718853"/>
              <a:gd name="connsiteY20" fmla="*/ 381663 h 3745064"/>
              <a:gd name="connsiteX21" fmla="*/ 890546 w 6718853"/>
              <a:gd name="connsiteY21" fmla="*/ 429371 h 3745064"/>
              <a:gd name="connsiteX22" fmla="*/ 866693 w 6718853"/>
              <a:gd name="connsiteY22" fmla="*/ 445273 h 3745064"/>
              <a:gd name="connsiteX23" fmla="*/ 826936 w 6718853"/>
              <a:gd name="connsiteY23" fmla="*/ 445273 h 3745064"/>
              <a:gd name="connsiteX24" fmla="*/ 842839 w 6718853"/>
              <a:gd name="connsiteY24" fmla="*/ 508884 h 3745064"/>
              <a:gd name="connsiteX25" fmla="*/ 834887 w 6718853"/>
              <a:gd name="connsiteY25" fmla="*/ 580445 h 3745064"/>
              <a:gd name="connsiteX26" fmla="*/ 834887 w 6718853"/>
              <a:gd name="connsiteY26" fmla="*/ 636104 h 3745064"/>
              <a:gd name="connsiteX27" fmla="*/ 874644 w 6718853"/>
              <a:gd name="connsiteY27" fmla="*/ 691764 h 3745064"/>
              <a:gd name="connsiteX28" fmla="*/ 962108 w 6718853"/>
              <a:gd name="connsiteY28" fmla="*/ 739471 h 3745064"/>
              <a:gd name="connsiteX29" fmla="*/ 1033670 w 6718853"/>
              <a:gd name="connsiteY29" fmla="*/ 755374 h 3745064"/>
              <a:gd name="connsiteX30" fmla="*/ 1105232 w 6718853"/>
              <a:gd name="connsiteY30" fmla="*/ 763325 h 3745064"/>
              <a:gd name="connsiteX31" fmla="*/ 1176793 w 6718853"/>
              <a:gd name="connsiteY31" fmla="*/ 803082 h 3745064"/>
              <a:gd name="connsiteX32" fmla="*/ 1256306 w 6718853"/>
              <a:gd name="connsiteY32" fmla="*/ 795131 h 3745064"/>
              <a:gd name="connsiteX33" fmla="*/ 1327868 w 6718853"/>
              <a:gd name="connsiteY33" fmla="*/ 763325 h 3745064"/>
              <a:gd name="connsiteX34" fmla="*/ 1407381 w 6718853"/>
              <a:gd name="connsiteY34" fmla="*/ 723569 h 3745064"/>
              <a:gd name="connsiteX35" fmla="*/ 1486894 w 6718853"/>
              <a:gd name="connsiteY35" fmla="*/ 707666 h 3745064"/>
              <a:gd name="connsiteX36" fmla="*/ 1590261 w 6718853"/>
              <a:gd name="connsiteY36" fmla="*/ 699715 h 3745064"/>
              <a:gd name="connsiteX37" fmla="*/ 1693628 w 6718853"/>
              <a:gd name="connsiteY37" fmla="*/ 723569 h 3745064"/>
              <a:gd name="connsiteX38" fmla="*/ 1781093 w 6718853"/>
              <a:gd name="connsiteY38" fmla="*/ 795131 h 3745064"/>
              <a:gd name="connsiteX39" fmla="*/ 1852654 w 6718853"/>
              <a:gd name="connsiteY39" fmla="*/ 850790 h 3745064"/>
              <a:gd name="connsiteX40" fmla="*/ 1876508 w 6718853"/>
              <a:gd name="connsiteY40" fmla="*/ 842838 h 3745064"/>
              <a:gd name="connsiteX41" fmla="*/ 1948070 w 6718853"/>
              <a:gd name="connsiteY41" fmla="*/ 866692 h 3745064"/>
              <a:gd name="connsiteX42" fmla="*/ 2011680 w 6718853"/>
              <a:gd name="connsiteY42" fmla="*/ 898497 h 3745064"/>
              <a:gd name="connsiteX43" fmla="*/ 2051437 w 6718853"/>
              <a:gd name="connsiteY43" fmla="*/ 906449 h 3745064"/>
              <a:gd name="connsiteX44" fmla="*/ 2107096 w 6718853"/>
              <a:gd name="connsiteY44" fmla="*/ 938254 h 3745064"/>
              <a:gd name="connsiteX45" fmla="*/ 2194560 w 6718853"/>
              <a:gd name="connsiteY45" fmla="*/ 930303 h 3745064"/>
              <a:gd name="connsiteX46" fmla="*/ 2226366 w 6718853"/>
              <a:gd name="connsiteY46" fmla="*/ 930303 h 3745064"/>
              <a:gd name="connsiteX47" fmla="*/ 2258171 w 6718853"/>
              <a:gd name="connsiteY47" fmla="*/ 930303 h 3745064"/>
              <a:gd name="connsiteX48" fmla="*/ 2329733 w 6718853"/>
              <a:gd name="connsiteY48" fmla="*/ 938254 h 3745064"/>
              <a:gd name="connsiteX49" fmla="*/ 2385392 w 6718853"/>
              <a:gd name="connsiteY49" fmla="*/ 946205 h 3745064"/>
              <a:gd name="connsiteX50" fmla="*/ 2385392 w 6718853"/>
              <a:gd name="connsiteY50" fmla="*/ 946205 h 3745064"/>
              <a:gd name="connsiteX51" fmla="*/ 2520564 w 6718853"/>
              <a:gd name="connsiteY51" fmla="*/ 890546 h 3745064"/>
              <a:gd name="connsiteX52" fmla="*/ 2584174 w 6718853"/>
              <a:gd name="connsiteY52" fmla="*/ 858741 h 3745064"/>
              <a:gd name="connsiteX53" fmla="*/ 2615980 w 6718853"/>
              <a:gd name="connsiteY53" fmla="*/ 811033 h 3745064"/>
              <a:gd name="connsiteX54" fmla="*/ 2623931 w 6718853"/>
              <a:gd name="connsiteY54" fmla="*/ 747423 h 3745064"/>
              <a:gd name="connsiteX55" fmla="*/ 2600077 w 6718853"/>
              <a:gd name="connsiteY55" fmla="*/ 723569 h 3745064"/>
              <a:gd name="connsiteX56" fmla="*/ 2568272 w 6718853"/>
              <a:gd name="connsiteY56" fmla="*/ 652007 h 3745064"/>
              <a:gd name="connsiteX57" fmla="*/ 2512613 w 6718853"/>
              <a:gd name="connsiteY57" fmla="*/ 604299 h 3745064"/>
              <a:gd name="connsiteX58" fmla="*/ 2449002 w 6718853"/>
              <a:gd name="connsiteY58" fmla="*/ 556591 h 3745064"/>
              <a:gd name="connsiteX59" fmla="*/ 2425148 w 6718853"/>
              <a:gd name="connsiteY59" fmla="*/ 524786 h 3745064"/>
              <a:gd name="connsiteX60" fmla="*/ 2941983 w 6718853"/>
              <a:gd name="connsiteY60" fmla="*/ 731520 h 3745064"/>
              <a:gd name="connsiteX61" fmla="*/ 3069204 w 6718853"/>
              <a:gd name="connsiteY61" fmla="*/ 755374 h 3745064"/>
              <a:gd name="connsiteX62" fmla="*/ 3260035 w 6718853"/>
              <a:gd name="connsiteY62" fmla="*/ 842838 h 3745064"/>
              <a:gd name="connsiteX63" fmla="*/ 3450866 w 6718853"/>
              <a:gd name="connsiteY63" fmla="*/ 970059 h 3745064"/>
              <a:gd name="connsiteX64" fmla="*/ 3538331 w 6718853"/>
              <a:gd name="connsiteY64" fmla="*/ 1025718 h 3745064"/>
              <a:gd name="connsiteX65" fmla="*/ 3593990 w 6718853"/>
              <a:gd name="connsiteY65" fmla="*/ 1001864 h 3745064"/>
              <a:gd name="connsiteX66" fmla="*/ 3609893 w 6718853"/>
              <a:gd name="connsiteY66" fmla="*/ 1001864 h 3745064"/>
              <a:gd name="connsiteX67" fmla="*/ 3633746 w 6718853"/>
              <a:gd name="connsiteY67" fmla="*/ 1025718 h 3745064"/>
              <a:gd name="connsiteX68" fmla="*/ 3649649 w 6718853"/>
              <a:gd name="connsiteY68" fmla="*/ 1033670 h 3745064"/>
              <a:gd name="connsiteX69" fmla="*/ 3681454 w 6718853"/>
              <a:gd name="connsiteY69" fmla="*/ 1025718 h 3745064"/>
              <a:gd name="connsiteX70" fmla="*/ 3713260 w 6718853"/>
              <a:gd name="connsiteY70" fmla="*/ 1041621 h 3745064"/>
              <a:gd name="connsiteX71" fmla="*/ 3729162 w 6718853"/>
              <a:gd name="connsiteY71" fmla="*/ 1073426 h 3745064"/>
              <a:gd name="connsiteX72" fmla="*/ 3705308 w 6718853"/>
              <a:gd name="connsiteY72" fmla="*/ 1081377 h 3745064"/>
              <a:gd name="connsiteX73" fmla="*/ 3673503 w 6718853"/>
              <a:gd name="connsiteY73" fmla="*/ 1081377 h 3745064"/>
              <a:gd name="connsiteX74" fmla="*/ 3673503 w 6718853"/>
              <a:gd name="connsiteY74" fmla="*/ 1081377 h 3745064"/>
              <a:gd name="connsiteX75" fmla="*/ 3641698 w 6718853"/>
              <a:gd name="connsiteY75" fmla="*/ 1144988 h 3745064"/>
              <a:gd name="connsiteX76" fmla="*/ 3641698 w 6718853"/>
              <a:gd name="connsiteY76" fmla="*/ 1144988 h 3745064"/>
              <a:gd name="connsiteX77" fmla="*/ 3633746 w 6718853"/>
              <a:gd name="connsiteY77" fmla="*/ 1224501 h 3745064"/>
              <a:gd name="connsiteX78" fmla="*/ 3625795 w 6718853"/>
              <a:gd name="connsiteY78" fmla="*/ 1280160 h 3745064"/>
              <a:gd name="connsiteX79" fmla="*/ 3586039 w 6718853"/>
              <a:gd name="connsiteY79" fmla="*/ 1304014 h 3745064"/>
              <a:gd name="connsiteX80" fmla="*/ 3562185 w 6718853"/>
              <a:gd name="connsiteY80" fmla="*/ 1304014 h 3745064"/>
              <a:gd name="connsiteX81" fmla="*/ 3562185 w 6718853"/>
              <a:gd name="connsiteY81" fmla="*/ 1351722 h 3745064"/>
              <a:gd name="connsiteX82" fmla="*/ 3562185 w 6718853"/>
              <a:gd name="connsiteY82" fmla="*/ 1351722 h 3745064"/>
              <a:gd name="connsiteX83" fmla="*/ 3578087 w 6718853"/>
              <a:gd name="connsiteY83" fmla="*/ 1463040 h 3745064"/>
              <a:gd name="connsiteX84" fmla="*/ 3578087 w 6718853"/>
              <a:gd name="connsiteY84" fmla="*/ 1550504 h 3745064"/>
              <a:gd name="connsiteX85" fmla="*/ 3617844 w 6718853"/>
              <a:gd name="connsiteY85" fmla="*/ 1606164 h 3745064"/>
              <a:gd name="connsiteX86" fmla="*/ 3689406 w 6718853"/>
              <a:gd name="connsiteY86" fmla="*/ 1590261 h 3745064"/>
              <a:gd name="connsiteX87" fmla="*/ 3745065 w 6718853"/>
              <a:gd name="connsiteY87" fmla="*/ 1630017 h 3745064"/>
              <a:gd name="connsiteX88" fmla="*/ 3800724 w 6718853"/>
              <a:gd name="connsiteY88" fmla="*/ 1685677 h 3745064"/>
              <a:gd name="connsiteX89" fmla="*/ 3832529 w 6718853"/>
              <a:gd name="connsiteY89" fmla="*/ 1701579 h 3745064"/>
              <a:gd name="connsiteX90" fmla="*/ 3919993 w 6718853"/>
              <a:gd name="connsiteY90" fmla="*/ 1741336 h 3745064"/>
              <a:gd name="connsiteX91" fmla="*/ 3959750 w 6718853"/>
              <a:gd name="connsiteY91" fmla="*/ 1741336 h 3745064"/>
              <a:gd name="connsiteX92" fmla="*/ 4055166 w 6718853"/>
              <a:gd name="connsiteY92" fmla="*/ 1749287 h 3745064"/>
              <a:gd name="connsiteX93" fmla="*/ 4134679 w 6718853"/>
              <a:gd name="connsiteY93" fmla="*/ 1709531 h 3745064"/>
              <a:gd name="connsiteX94" fmla="*/ 4238046 w 6718853"/>
              <a:gd name="connsiteY94" fmla="*/ 1701579 h 3745064"/>
              <a:gd name="connsiteX95" fmla="*/ 4309607 w 6718853"/>
              <a:gd name="connsiteY95" fmla="*/ 1693628 h 3745064"/>
              <a:gd name="connsiteX96" fmla="*/ 4325510 w 6718853"/>
              <a:gd name="connsiteY96" fmla="*/ 1614115 h 3745064"/>
              <a:gd name="connsiteX97" fmla="*/ 4254671 w 6718853"/>
              <a:gd name="connsiteY97" fmla="*/ 1576527 h 3745064"/>
              <a:gd name="connsiteX98" fmla="*/ 4261900 w 6718853"/>
              <a:gd name="connsiteY98" fmla="*/ 1478943 h 3745064"/>
              <a:gd name="connsiteX99" fmla="*/ 4261900 w 6718853"/>
              <a:gd name="connsiteY99" fmla="*/ 1383527 h 3745064"/>
              <a:gd name="connsiteX100" fmla="*/ 4261900 w 6718853"/>
              <a:gd name="connsiteY100" fmla="*/ 1335819 h 3745064"/>
              <a:gd name="connsiteX101" fmla="*/ 4261900 w 6718853"/>
              <a:gd name="connsiteY101" fmla="*/ 1304014 h 3745064"/>
              <a:gd name="connsiteX102" fmla="*/ 4261900 w 6718853"/>
              <a:gd name="connsiteY102" fmla="*/ 1304014 h 3745064"/>
              <a:gd name="connsiteX103" fmla="*/ 4198289 w 6718853"/>
              <a:gd name="connsiteY103" fmla="*/ 1264257 h 3745064"/>
              <a:gd name="connsiteX104" fmla="*/ 4198289 w 6718853"/>
              <a:gd name="connsiteY104" fmla="*/ 1264257 h 3745064"/>
              <a:gd name="connsiteX105" fmla="*/ 4190338 w 6718853"/>
              <a:gd name="connsiteY105" fmla="*/ 1192696 h 3745064"/>
              <a:gd name="connsiteX106" fmla="*/ 4190338 w 6718853"/>
              <a:gd name="connsiteY106" fmla="*/ 1121134 h 3745064"/>
              <a:gd name="connsiteX107" fmla="*/ 4357315 w 6718853"/>
              <a:gd name="connsiteY107" fmla="*/ 962108 h 3745064"/>
              <a:gd name="connsiteX108" fmla="*/ 4476585 w 6718853"/>
              <a:gd name="connsiteY108" fmla="*/ 954157 h 3745064"/>
              <a:gd name="connsiteX109" fmla="*/ 4619708 w 6718853"/>
              <a:gd name="connsiteY109" fmla="*/ 803082 h 3745064"/>
              <a:gd name="connsiteX110" fmla="*/ 4715124 w 6718853"/>
              <a:gd name="connsiteY110" fmla="*/ 787179 h 3745064"/>
              <a:gd name="connsiteX111" fmla="*/ 4715124 w 6718853"/>
              <a:gd name="connsiteY111" fmla="*/ 739471 h 3745064"/>
              <a:gd name="connsiteX112" fmla="*/ 4810540 w 6718853"/>
              <a:gd name="connsiteY112" fmla="*/ 556591 h 3745064"/>
              <a:gd name="connsiteX113" fmla="*/ 4921858 w 6718853"/>
              <a:gd name="connsiteY113" fmla="*/ 548640 h 3745064"/>
              <a:gd name="connsiteX114" fmla="*/ 5088835 w 6718853"/>
              <a:gd name="connsiteY114" fmla="*/ 620202 h 3745064"/>
              <a:gd name="connsiteX115" fmla="*/ 5311472 w 6718853"/>
              <a:gd name="connsiteY115" fmla="*/ 834887 h 3745064"/>
              <a:gd name="connsiteX116" fmla="*/ 5486400 w 6718853"/>
              <a:gd name="connsiteY116" fmla="*/ 985962 h 3745064"/>
              <a:gd name="connsiteX117" fmla="*/ 5685183 w 6718853"/>
              <a:gd name="connsiteY117" fmla="*/ 1121134 h 3745064"/>
              <a:gd name="connsiteX118" fmla="*/ 5971430 w 6718853"/>
              <a:gd name="connsiteY118" fmla="*/ 1232452 h 3745064"/>
              <a:gd name="connsiteX119" fmla="*/ 6154310 w 6718853"/>
              <a:gd name="connsiteY119" fmla="*/ 1423284 h 3745064"/>
              <a:gd name="connsiteX120" fmla="*/ 6512119 w 6718853"/>
              <a:gd name="connsiteY120" fmla="*/ 1439186 h 3745064"/>
              <a:gd name="connsiteX121" fmla="*/ 6607534 w 6718853"/>
              <a:gd name="connsiteY121" fmla="*/ 1518699 h 3745064"/>
              <a:gd name="connsiteX122" fmla="*/ 6702950 w 6718853"/>
              <a:gd name="connsiteY122" fmla="*/ 1566407 h 3745064"/>
              <a:gd name="connsiteX123" fmla="*/ 6718853 w 6718853"/>
              <a:gd name="connsiteY123" fmla="*/ 2528515 h 3745064"/>
              <a:gd name="connsiteX124" fmla="*/ 6512119 w 6718853"/>
              <a:gd name="connsiteY124" fmla="*/ 2798859 h 3745064"/>
              <a:gd name="connsiteX125" fmla="*/ 6408752 w 6718853"/>
              <a:gd name="connsiteY125" fmla="*/ 2918129 h 3745064"/>
              <a:gd name="connsiteX126" fmla="*/ 6281531 w 6718853"/>
              <a:gd name="connsiteY126" fmla="*/ 3196424 h 3745064"/>
              <a:gd name="connsiteX127" fmla="*/ 6202018 w 6718853"/>
              <a:gd name="connsiteY127" fmla="*/ 3331597 h 3745064"/>
              <a:gd name="connsiteX128" fmla="*/ 6154310 w 6718853"/>
              <a:gd name="connsiteY128" fmla="*/ 3450866 h 3745064"/>
              <a:gd name="connsiteX129" fmla="*/ 6074797 w 6718853"/>
              <a:gd name="connsiteY129" fmla="*/ 3490623 h 3745064"/>
              <a:gd name="connsiteX130" fmla="*/ 5995284 w 6718853"/>
              <a:gd name="connsiteY130" fmla="*/ 3490623 h 3745064"/>
              <a:gd name="connsiteX131" fmla="*/ 5907820 w 6718853"/>
              <a:gd name="connsiteY131" fmla="*/ 3490623 h 3745064"/>
              <a:gd name="connsiteX132" fmla="*/ 5796501 w 6718853"/>
              <a:gd name="connsiteY132" fmla="*/ 3546282 h 3745064"/>
              <a:gd name="connsiteX133" fmla="*/ 5724940 w 6718853"/>
              <a:gd name="connsiteY133" fmla="*/ 3562184 h 3745064"/>
              <a:gd name="connsiteX134" fmla="*/ 5669280 w 6718853"/>
              <a:gd name="connsiteY134" fmla="*/ 3593990 h 3745064"/>
              <a:gd name="connsiteX135" fmla="*/ 5613621 w 6718853"/>
              <a:gd name="connsiteY135" fmla="*/ 3593990 h 3745064"/>
              <a:gd name="connsiteX136" fmla="*/ 5581816 w 6718853"/>
              <a:gd name="connsiteY136" fmla="*/ 3609892 h 3745064"/>
              <a:gd name="connsiteX137" fmla="*/ 5494352 w 6718853"/>
              <a:gd name="connsiteY137" fmla="*/ 3593990 h 3745064"/>
              <a:gd name="connsiteX138" fmla="*/ 5430741 w 6718853"/>
              <a:gd name="connsiteY138" fmla="*/ 3593990 h 3745064"/>
              <a:gd name="connsiteX139" fmla="*/ 5231959 w 6718853"/>
              <a:gd name="connsiteY139" fmla="*/ 3601941 h 3745064"/>
              <a:gd name="connsiteX140" fmla="*/ 5136543 w 6718853"/>
              <a:gd name="connsiteY140" fmla="*/ 3601941 h 3745064"/>
              <a:gd name="connsiteX141" fmla="*/ 5033176 w 6718853"/>
              <a:gd name="connsiteY141" fmla="*/ 3601941 h 3745064"/>
              <a:gd name="connsiteX142" fmla="*/ 4961614 w 6718853"/>
              <a:gd name="connsiteY142" fmla="*/ 3593990 h 3745064"/>
              <a:gd name="connsiteX143" fmla="*/ 4929809 w 6718853"/>
              <a:gd name="connsiteY143" fmla="*/ 3538331 h 3745064"/>
              <a:gd name="connsiteX144" fmla="*/ 4913906 w 6718853"/>
              <a:gd name="connsiteY144" fmla="*/ 3474720 h 3745064"/>
              <a:gd name="connsiteX145" fmla="*/ 4905955 w 6718853"/>
              <a:gd name="connsiteY145" fmla="*/ 3427012 h 3745064"/>
              <a:gd name="connsiteX146" fmla="*/ 4874150 w 6718853"/>
              <a:gd name="connsiteY146" fmla="*/ 3419061 h 3745064"/>
              <a:gd name="connsiteX147" fmla="*/ 4842345 w 6718853"/>
              <a:gd name="connsiteY147" fmla="*/ 3379304 h 3745064"/>
              <a:gd name="connsiteX148" fmla="*/ 4802588 w 6718853"/>
              <a:gd name="connsiteY148" fmla="*/ 3379304 h 3745064"/>
              <a:gd name="connsiteX149" fmla="*/ 4772951 w 6718853"/>
              <a:gd name="connsiteY149" fmla="*/ 3412556 h 3745064"/>
              <a:gd name="connsiteX150" fmla="*/ 4760663 w 6718853"/>
              <a:gd name="connsiteY150" fmla="*/ 3442915 h 3745064"/>
              <a:gd name="connsiteX151" fmla="*/ 4754880 w 6718853"/>
              <a:gd name="connsiteY151" fmla="*/ 3466769 h 3745064"/>
              <a:gd name="connsiteX152" fmla="*/ 4699221 w 6718853"/>
              <a:gd name="connsiteY152" fmla="*/ 3466769 h 3745064"/>
              <a:gd name="connsiteX153" fmla="*/ 4635611 w 6718853"/>
              <a:gd name="connsiteY153" fmla="*/ 3498574 h 3745064"/>
              <a:gd name="connsiteX154" fmla="*/ 4595854 w 6718853"/>
              <a:gd name="connsiteY154" fmla="*/ 3498574 h 3745064"/>
              <a:gd name="connsiteX155" fmla="*/ 4556098 w 6718853"/>
              <a:gd name="connsiteY155" fmla="*/ 3490623 h 3745064"/>
              <a:gd name="connsiteX156" fmla="*/ 4524293 w 6718853"/>
              <a:gd name="connsiteY156" fmla="*/ 3490623 h 3745064"/>
              <a:gd name="connsiteX157" fmla="*/ 4484536 w 6718853"/>
              <a:gd name="connsiteY157" fmla="*/ 3490623 h 3745064"/>
              <a:gd name="connsiteX158" fmla="*/ 4444780 w 6718853"/>
              <a:gd name="connsiteY158" fmla="*/ 3490623 h 3745064"/>
              <a:gd name="connsiteX159" fmla="*/ 4420926 w 6718853"/>
              <a:gd name="connsiteY159" fmla="*/ 3490623 h 3745064"/>
              <a:gd name="connsiteX160" fmla="*/ 4389120 w 6718853"/>
              <a:gd name="connsiteY160" fmla="*/ 3490623 h 3745064"/>
              <a:gd name="connsiteX161" fmla="*/ 4389120 w 6718853"/>
              <a:gd name="connsiteY161" fmla="*/ 3490623 h 3745064"/>
              <a:gd name="connsiteX162" fmla="*/ 4341413 w 6718853"/>
              <a:gd name="connsiteY162" fmla="*/ 3458817 h 3745064"/>
              <a:gd name="connsiteX163" fmla="*/ 4222143 w 6718853"/>
              <a:gd name="connsiteY163" fmla="*/ 3411110 h 3745064"/>
              <a:gd name="connsiteX164" fmla="*/ 4198289 w 6718853"/>
              <a:gd name="connsiteY164" fmla="*/ 3387256 h 3745064"/>
              <a:gd name="connsiteX165" fmla="*/ 4134679 w 6718853"/>
              <a:gd name="connsiteY165" fmla="*/ 3323645 h 3745064"/>
              <a:gd name="connsiteX166" fmla="*/ 4071068 w 6718853"/>
              <a:gd name="connsiteY166" fmla="*/ 3331597 h 3745064"/>
              <a:gd name="connsiteX167" fmla="*/ 4031312 w 6718853"/>
              <a:gd name="connsiteY167" fmla="*/ 3339548 h 3745064"/>
              <a:gd name="connsiteX168" fmla="*/ 3999506 w 6718853"/>
              <a:gd name="connsiteY168" fmla="*/ 3283889 h 3745064"/>
              <a:gd name="connsiteX169" fmla="*/ 3943847 w 6718853"/>
              <a:gd name="connsiteY169" fmla="*/ 3196424 h 3745064"/>
              <a:gd name="connsiteX170" fmla="*/ 3904091 w 6718853"/>
              <a:gd name="connsiteY170" fmla="*/ 3140765 h 3745064"/>
              <a:gd name="connsiteX171" fmla="*/ 3904091 w 6718853"/>
              <a:gd name="connsiteY171" fmla="*/ 3140765 h 3745064"/>
              <a:gd name="connsiteX172" fmla="*/ 3872286 w 6718853"/>
              <a:gd name="connsiteY172" fmla="*/ 3037398 h 3745064"/>
              <a:gd name="connsiteX173" fmla="*/ 3832529 w 6718853"/>
              <a:gd name="connsiteY173" fmla="*/ 3021496 h 3745064"/>
              <a:gd name="connsiteX174" fmla="*/ 3808675 w 6718853"/>
              <a:gd name="connsiteY174" fmla="*/ 2981739 h 3745064"/>
              <a:gd name="connsiteX175" fmla="*/ 3784821 w 6718853"/>
              <a:gd name="connsiteY175" fmla="*/ 2957885 h 3745064"/>
              <a:gd name="connsiteX176" fmla="*/ 3763858 w 6718853"/>
              <a:gd name="connsiteY176" fmla="*/ 2951380 h 3745064"/>
              <a:gd name="connsiteX177" fmla="*/ 3753016 w 6718853"/>
              <a:gd name="connsiteY177" fmla="*/ 2929694 h 3745064"/>
              <a:gd name="connsiteX178" fmla="*/ 3617844 w 6718853"/>
              <a:gd name="connsiteY178" fmla="*/ 2965837 h 3745064"/>
              <a:gd name="connsiteX179" fmla="*/ 3570136 w 6718853"/>
              <a:gd name="connsiteY179" fmla="*/ 2965837 h 3745064"/>
              <a:gd name="connsiteX180" fmla="*/ 3570136 w 6718853"/>
              <a:gd name="connsiteY180" fmla="*/ 2981739 h 3745064"/>
              <a:gd name="connsiteX181" fmla="*/ 3554233 w 6718853"/>
              <a:gd name="connsiteY181" fmla="*/ 3021496 h 3745064"/>
              <a:gd name="connsiteX182" fmla="*/ 3538331 w 6718853"/>
              <a:gd name="connsiteY182" fmla="*/ 3045350 h 3745064"/>
              <a:gd name="connsiteX183" fmla="*/ 3538331 w 6718853"/>
              <a:gd name="connsiteY183" fmla="*/ 3045350 h 3745064"/>
              <a:gd name="connsiteX184" fmla="*/ 3482672 w 6718853"/>
              <a:gd name="connsiteY184" fmla="*/ 3061252 h 3745064"/>
              <a:gd name="connsiteX185" fmla="*/ 3442915 w 6718853"/>
              <a:gd name="connsiteY185" fmla="*/ 3085106 h 3745064"/>
              <a:gd name="connsiteX186" fmla="*/ 3140766 w 6718853"/>
              <a:gd name="connsiteY186" fmla="*/ 2957885 h 3745064"/>
              <a:gd name="connsiteX187" fmla="*/ 2830665 w 6718853"/>
              <a:gd name="connsiteY187" fmla="*/ 2727297 h 3745064"/>
              <a:gd name="connsiteX188" fmla="*/ 2695493 w 6718853"/>
              <a:gd name="connsiteY188" fmla="*/ 2600077 h 3745064"/>
              <a:gd name="connsiteX189" fmla="*/ 2608028 w 6718853"/>
              <a:gd name="connsiteY189" fmla="*/ 2496710 h 3745064"/>
              <a:gd name="connsiteX190" fmla="*/ 2584174 w 6718853"/>
              <a:gd name="connsiteY190" fmla="*/ 2472856 h 3745064"/>
              <a:gd name="connsiteX191" fmla="*/ 2425148 w 6718853"/>
              <a:gd name="connsiteY191" fmla="*/ 2377440 h 3745064"/>
              <a:gd name="connsiteX192" fmla="*/ 2282025 w 6718853"/>
              <a:gd name="connsiteY192" fmla="*/ 2353586 h 3745064"/>
              <a:gd name="connsiteX193" fmla="*/ 2186609 w 6718853"/>
              <a:gd name="connsiteY193" fmla="*/ 2345635 h 3745064"/>
              <a:gd name="connsiteX194" fmla="*/ 2019632 w 6718853"/>
              <a:gd name="connsiteY194" fmla="*/ 2282024 h 3745064"/>
              <a:gd name="connsiteX195" fmla="*/ 1876508 w 6718853"/>
              <a:gd name="connsiteY195" fmla="*/ 2305878 h 3745064"/>
              <a:gd name="connsiteX196" fmla="*/ 1645920 w 6718853"/>
              <a:gd name="connsiteY196" fmla="*/ 2536466 h 3745064"/>
              <a:gd name="connsiteX197" fmla="*/ 1598213 w 6718853"/>
              <a:gd name="connsiteY197" fmla="*/ 2639833 h 3745064"/>
              <a:gd name="connsiteX198" fmla="*/ 1558456 w 6718853"/>
              <a:gd name="connsiteY198" fmla="*/ 2703444 h 3745064"/>
              <a:gd name="connsiteX199" fmla="*/ 1359673 w 6718853"/>
              <a:gd name="connsiteY199" fmla="*/ 2679590 h 3745064"/>
              <a:gd name="connsiteX200" fmla="*/ 1208599 w 6718853"/>
              <a:gd name="connsiteY200" fmla="*/ 2735249 h 3745064"/>
              <a:gd name="connsiteX201" fmla="*/ 1105232 w 6718853"/>
              <a:gd name="connsiteY201" fmla="*/ 2743200 h 3745064"/>
              <a:gd name="connsiteX202" fmla="*/ 1089329 w 6718853"/>
              <a:gd name="connsiteY202" fmla="*/ 2790908 h 3745064"/>
              <a:gd name="connsiteX203" fmla="*/ 1089329 w 6718853"/>
              <a:gd name="connsiteY203" fmla="*/ 2822713 h 3745064"/>
              <a:gd name="connsiteX204" fmla="*/ 1081378 w 6718853"/>
              <a:gd name="connsiteY204" fmla="*/ 2886324 h 3745064"/>
              <a:gd name="connsiteX205" fmla="*/ 1105232 w 6718853"/>
              <a:gd name="connsiteY205" fmla="*/ 2965837 h 3745064"/>
              <a:gd name="connsiteX206" fmla="*/ 1144988 w 6718853"/>
              <a:gd name="connsiteY206" fmla="*/ 3045350 h 3745064"/>
              <a:gd name="connsiteX207" fmla="*/ 1184745 w 6718853"/>
              <a:gd name="connsiteY207" fmla="*/ 3124863 h 3745064"/>
              <a:gd name="connsiteX208" fmla="*/ 1184745 w 6718853"/>
              <a:gd name="connsiteY208" fmla="*/ 3124863 h 3745064"/>
              <a:gd name="connsiteX209" fmla="*/ 1208599 w 6718853"/>
              <a:gd name="connsiteY209" fmla="*/ 3196424 h 3745064"/>
              <a:gd name="connsiteX210" fmla="*/ 1216550 w 6718853"/>
              <a:gd name="connsiteY210" fmla="*/ 3275937 h 3745064"/>
              <a:gd name="connsiteX211" fmla="*/ 1240404 w 6718853"/>
              <a:gd name="connsiteY211" fmla="*/ 3323645 h 3745064"/>
              <a:gd name="connsiteX212" fmla="*/ 1248355 w 6718853"/>
              <a:gd name="connsiteY212" fmla="*/ 3387256 h 3745064"/>
              <a:gd name="connsiteX213" fmla="*/ 1288112 w 6718853"/>
              <a:gd name="connsiteY213" fmla="*/ 3466769 h 3745064"/>
              <a:gd name="connsiteX214" fmla="*/ 1296063 w 6718853"/>
              <a:gd name="connsiteY214" fmla="*/ 3514477 h 3745064"/>
              <a:gd name="connsiteX215" fmla="*/ 1343771 w 6718853"/>
              <a:gd name="connsiteY215" fmla="*/ 3578087 h 3745064"/>
              <a:gd name="connsiteX216" fmla="*/ 1367625 w 6718853"/>
              <a:gd name="connsiteY216" fmla="*/ 3641697 h 3745064"/>
              <a:gd name="connsiteX217" fmla="*/ 1399430 w 6718853"/>
              <a:gd name="connsiteY217" fmla="*/ 3721211 h 3745064"/>
              <a:gd name="connsiteX218" fmla="*/ 1399430 w 6718853"/>
              <a:gd name="connsiteY218" fmla="*/ 3737113 h 3745064"/>
              <a:gd name="connsiteX219" fmla="*/ 1248355 w 6718853"/>
              <a:gd name="connsiteY219" fmla="*/ 3745064 h 3745064"/>
              <a:gd name="connsiteX220" fmla="*/ 1152940 w 6718853"/>
              <a:gd name="connsiteY220" fmla="*/ 3745064 h 3745064"/>
              <a:gd name="connsiteX221" fmla="*/ 1041621 w 6718853"/>
              <a:gd name="connsiteY221" fmla="*/ 3721211 h 3745064"/>
              <a:gd name="connsiteX222" fmla="*/ 922352 w 6718853"/>
              <a:gd name="connsiteY222" fmla="*/ 3689405 h 3745064"/>
              <a:gd name="connsiteX223" fmla="*/ 818985 w 6718853"/>
              <a:gd name="connsiteY223" fmla="*/ 3578087 h 3745064"/>
              <a:gd name="connsiteX224" fmla="*/ 731520 w 6718853"/>
              <a:gd name="connsiteY224" fmla="*/ 3458817 h 3745064"/>
              <a:gd name="connsiteX225" fmla="*/ 691764 w 6718853"/>
              <a:gd name="connsiteY225" fmla="*/ 3323645 h 3745064"/>
              <a:gd name="connsiteX226" fmla="*/ 667910 w 6718853"/>
              <a:gd name="connsiteY226" fmla="*/ 3196424 h 3745064"/>
              <a:gd name="connsiteX227" fmla="*/ 620202 w 6718853"/>
              <a:gd name="connsiteY227" fmla="*/ 3077155 h 3745064"/>
              <a:gd name="connsiteX228" fmla="*/ 604300 w 6718853"/>
              <a:gd name="connsiteY228" fmla="*/ 3005593 h 3745064"/>
              <a:gd name="connsiteX229" fmla="*/ 469127 w 6718853"/>
              <a:gd name="connsiteY229" fmla="*/ 2918129 h 3745064"/>
              <a:gd name="connsiteX230" fmla="*/ 349858 w 6718853"/>
              <a:gd name="connsiteY230" fmla="*/ 2886324 h 3745064"/>
              <a:gd name="connsiteX231" fmla="*/ 302150 w 6718853"/>
              <a:gd name="connsiteY231" fmla="*/ 2798859 h 3745064"/>
              <a:gd name="connsiteX232" fmla="*/ 230588 w 6718853"/>
              <a:gd name="connsiteY232" fmla="*/ 2775005 h 3745064"/>
              <a:gd name="connsiteX233" fmla="*/ 190832 w 6718853"/>
              <a:gd name="connsiteY233" fmla="*/ 2695492 h 3745064"/>
              <a:gd name="connsiteX234" fmla="*/ 111319 w 6718853"/>
              <a:gd name="connsiteY234" fmla="*/ 2671638 h 3745064"/>
              <a:gd name="connsiteX235" fmla="*/ 79513 w 6718853"/>
              <a:gd name="connsiteY235" fmla="*/ 2560320 h 3745064"/>
              <a:gd name="connsiteX236" fmla="*/ 71562 w 6718853"/>
              <a:gd name="connsiteY236" fmla="*/ 2401294 h 3745064"/>
              <a:gd name="connsiteX237" fmla="*/ 0 w 6718853"/>
              <a:gd name="connsiteY237" fmla="*/ 2242268 h 3745064"/>
              <a:gd name="connsiteX238" fmla="*/ 0 w 6718853"/>
              <a:gd name="connsiteY238" fmla="*/ 2202511 h 3745064"/>
              <a:gd name="connsiteX239" fmla="*/ 87465 w 6718853"/>
              <a:gd name="connsiteY239" fmla="*/ 2202511 h 3745064"/>
              <a:gd name="connsiteX240" fmla="*/ 127221 w 6718853"/>
              <a:gd name="connsiteY240" fmla="*/ 2250219 h 3745064"/>
              <a:gd name="connsiteX241" fmla="*/ 127221 w 6718853"/>
              <a:gd name="connsiteY241" fmla="*/ 2282024 h 3745064"/>
              <a:gd name="connsiteX242" fmla="*/ 127221 w 6718853"/>
              <a:gd name="connsiteY242" fmla="*/ 2297927 h 3745064"/>
              <a:gd name="connsiteX243" fmla="*/ 63611 w 6718853"/>
              <a:gd name="connsiteY243" fmla="*/ 2194560 h 3745064"/>
              <a:gd name="connsiteX244" fmla="*/ 63611 w 6718853"/>
              <a:gd name="connsiteY244" fmla="*/ 2194560 h 3745064"/>
              <a:gd name="connsiteX245" fmla="*/ 111319 w 6718853"/>
              <a:gd name="connsiteY245" fmla="*/ 2282024 h 3745064"/>
              <a:gd name="connsiteX246" fmla="*/ 166978 w 6718853"/>
              <a:gd name="connsiteY246" fmla="*/ 2329732 h 3745064"/>
              <a:gd name="connsiteX247" fmla="*/ 230588 w 6718853"/>
              <a:gd name="connsiteY247" fmla="*/ 2321781 h 3745064"/>
              <a:gd name="connsiteX248" fmla="*/ 310101 w 6718853"/>
              <a:gd name="connsiteY248" fmla="*/ 2353586 h 3745064"/>
              <a:gd name="connsiteX249" fmla="*/ 389614 w 6718853"/>
              <a:gd name="connsiteY249" fmla="*/ 2401294 h 3745064"/>
              <a:gd name="connsiteX250" fmla="*/ 437322 w 6718853"/>
              <a:gd name="connsiteY250" fmla="*/ 2425148 h 3745064"/>
              <a:gd name="connsiteX251" fmla="*/ 477079 w 6718853"/>
              <a:gd name="connsiteY251" fmla="*/ 2456953 h 3745064"/>
              <a:gd name="connsiteX252" fmla="*/ 524786 w 6718853"/>
              <a:gd name="connsiteY252" fmla="*/ 2488758 h 3745064"/>
              <a:gd name="connsiteX253" fmla="*/ 524786 w 6718853"/>
              <a:gd name="connsiteY253" fmla="*/ 2488758 h 3745064"/>
              <a:gd name="connsiteX254" fmla="*/ 604300 w 6718853"/>
              <a:gd name="connsiteY254" fmla="*/ 2536466 h 3745064"/>
              <a:gd name="connsiteX255" fmla="*/ 675861 w 6718853"/>
              <a:gd name="connsiteY255" fmla="*/ 2544417 h 3745064"/>
              <a:gd name="connsiteX256" fmla="*/ 763326 w 6718853"/>
              <a:gd name="connsiteY256" fmla="*/ 2512612 h 3745064"/>
              <a:gd name="connsiteX257" fmla="*/ 842839 w 6718853"/>
              <a:gd name="connsiteY257" fmla="*/ 2496710 h 3745064"/>
              <a:gd name="connsiteX258" fmla="*/ 866693 w 6718853"/>
              <a:gd name="connsiteY258" fmla="*/ 2480807 h 3745064"/>
              <a:gd name="connsiteX259" fmla="*/ 866693 w 6718853"/>
              <a:gd name="connsiteY259" fmla="*/ 2480807 h 3745064"/>
              <a:gd name="connsiteX260" fmla="*/ 954157 w 6718853"/>
              <a:gd name="connsiteY260" fmla="*/ 2472856 h 3745064"/>
              <a:gd name="connsiteX261" fmla="*/ 954157 w 6718853"/>
              <a:gd name="connsiteY261" fmla="*/ 2472856 h 3745064"/>
              <a:gd name="connsiteX262" fmla="*/ 1041621 w 6718853"/>
              <a:gd name="connsiteY262" fmla="*/ 2496710 h 3745064"/>
              <a:gd name="connsiteX263" fmla="*/ 1097280 w 6718853"/>
              <a:gd name="connsiteY263" fmla="*/ 2536466 h 3745064"/>
              <a:gd name="connsiteX264" fmla="*/ 1129086 w 6718853"/>
              <a:gd name="connsiteY264" fmla="*/ 2576223 h 3745064"/>
              <a:gd name="connsiteX265" fmla="*/ 1129086 w 6718853"/>
              <a:gd name="connsiteY265" fmla="*/ 2576223 h 3745064"/>
              <a:gd name="connsiteX266" fmla="*/ 1216550 w 6718853"/>
              <a:gd name="connsiteY266" fmla="*/ 2576223 h 3745064"/>
              <a:gd name="connsiteX267" fmla="*/ 1224501 w 6718853"/>
              <a:gd name="connsiteY267" fmla="*/ 2600077 h 3745064"/>
              <a:gd name="connsiteX268" fmla="*/ 1327868 w 6718853"/>
              <a:gd name="connsiteY268" fmla="*/ 2600077 h 3745064"/>
              <a:gd name="connsiteX269" fmla="*/ 1399430 w 6718853"/>
              <a:gd name="connsiteY269" fmla="*/ 2536466 h 3745064"/>
              <a:gd name="connsiteX270" fmla="*/ 1478943 w 6718853"/>
              <a:gd name="connsiteY270" fmla="*/ 2456953 h 3745064"/>
              <a:gd name="connsiteX271" fmla="*/ 1550505 w 6718853"/>
              <a:gd name="connsiteY271" fmla="*/ 2289976 h 3745064"/>
              <a:gd name="connsiteX272" fmla="*/ 1598213 w 6718853"/>
              <a:gd name="connsiteY272" fmla="*/ 2202511 h 3745064"/>
              <a:gd name="connsiteX273" fmla="*/ 1644475 w 6718853"/>
              <a:gd name="connsiteY273" fmla="*/ 2136733 h 3745064"/>
              <a:gd name="connsiteX274" fmla="*/ 1661823 w 6718853"/>
              <a:gd name="connsiteY274" fmla="*/ 2051437 h 3745064"/>
              <a:gd name="connsiteX275" fmla="*/ 1701580 w 6718853"/>
              <a:gd name="connsiteY275" fmla="*/ 2051437 h 3745064"/>
              <a:gd name="connsiteX276" fmla="*/ 1693628 w 6718853"/>
              <a:gd name="connsiteY276" fmla="*/ 1995777 h 3745064"/>
              <a:gd name="connsiteX277" fmla="*/ 1709531 w 6718853"/>
              <a:gd name="connsiteY277" fmla="*/ 1908313 h 3745064"/>
              <a:gd name="connsiteX278" fmla="*/ 1709531 w 6718853"/>
              <a:gd name="connsiteY278" fmla="*/ 1844703 h 3745064"/>
              <a:gd name="connsiteX279" fmla="*/ 1709531 w 6718853"/>
              <a:gd name="connsiteY279" fmla="*/ 1820849 h 3745064"/>
              <a:gd name="connsiteX280" fmla="*/ 1725433 w 6718853"/>
              <a:gd name="connsiteY280" fmla="*/ 1757238 h 3745064"/>
              <a:gd name="connsiteX281" fmla="*/ 1717482 w 6718853"/>
              <a:gd name="connsiteY281" fmla="*/ 1725433 h 3745064"/>
              <a:gd name="connsiteX282" fmla="*/ 1781093 w 6718853"/>
              <a:gd name="connsiteY282" fmla="*/ 1709531 h 3745064"/>
              <a:gd name="connsiteX283" fmla="*/ 1765190 w 6718853"/>
              <a:gd name="connsiteY283" fmla="*/ 1661823 h 3745064"/>
              <a:gd name="connsiteX284" fmla="*/ 1733385 w 6718853"/>
              <a:gd name="connsiteY284" fmla="*/ 1637969 h 3745064"/>
              <a:gd name="connsiteX285" fmla="*/ 1653872 w 6718853"/>
              <a:gd name="connsiteY285" fmla="*/ 1677725 h 3745064"/>
              <a:gd name="connsiteX286" fmla="*/ 1590261 w 6718853"/>
              <a:gd name="connsiteY286" fmla="*/ 1653871 h 3745064"/>
              <a:gd name="connsiteX287" fmla="*/ 1590261 w 6718853"/>
              <a:gd name="connsiteY287" fmla="*/ 1653871 h 3745064"/>
              <a:gd name="connsiteX288" fmla="*/ 1502797 w 6718853"/>
              <a:gd name="connsiteY288" fmla="*/ 1630017 h 3745064"/>
              <a:gd name="connsiteX289" fmla="*/ 1478943 w 6718853"/>
              <a:gd name="connsiteY289" fmla="*/ 1677725 h 3745064"/>
              <a:gd name="connsiteX290" fmla="*/ 1431235 w 6718853"/>
              <a:gd name="connsiteY290" fmla="*/ 1709531 h 3745064"/>
              <a:gd name="connsiteX291" fmla="*/ 1351722 w 6718853"/>
              <a:gd name="connsiteY291" fmla="*/ 1717482 h 3745064"/>
              <a:gd name="connsiteX292" fmla="*/ 1288112 w 6718853"/>
              <a:gd name="connsiteY292" fmla="*/ 1733384 h 3745064"/>
              <a:gd name="connsiteX293" fmla="*/ 1232453 w 6718853"/>
              <a:gd name="connsiteY293" fmla="*/ 1701579 h 3745064"/>
              <a:gd name="connsiteX294" fmla="*/ 1232453 w 6718853"/>
              <a:gd name="connsiteY294" fmla="*/ 1701579 h 3745064"/>
              <a:gd name="connsiteX295" fmla="*/ 1137037 w 6718853"/>
              <a:gd name="connsiteY295" fmla="*/ 1598212 h 3745064"/>
              <a:gd name="connsiteX296" fmla="*/ 1081378 w 6718853"/>
              <a:gd name="connsiteY296" fmla="*/ 1566407 h 3745064"/>
              <a:gd name="connsiteX297" fmla="*/ 1025719 w 6718853"/>
              <a:gd name="connsiteY297" fmla="*/ 1534602 h 3745064"/>
              <a:gd name="connsiteX298" fmla="*/ 1009816 w 6718853"/>
              <a:gd name="connsiteY298" fmla="*/ 1534602 h 3745064"/>
              <a:gd name="connsiteX299" fmla="*/ 1009816 w 6718853"/>
              <a:gd name="connsiteY299" fmla="*/ 1534602 h 3745064"/>
              <a:gd name="connsiteX300" fmla="*/ 962108 w 6718853"/>
              <a:gd name="connsiteY300" fmla="*/ 1598212 h 3745064"/>
              <a:gd name="connsiteX301" fmla="*/ 962108 w 6718853"/>
              <a:gd name="connsiteY301" fmla="*/ 1637969 h 3745064"/>
              <a:gd name="connsiteX302" fmla="*/ 922352 w 6718853"/>
              <a:gd name="connsiteY302" fmla="*/ 1653871 h 3745064"/>
              <a:gd name="connsiteX303" fmla="*/ 850790 w 6718853"/>
              <a:gd name="connsiteY303" fmla="*/ 1653871 h 3745064"/>
              <a:gd name="connsiteX304" fmla="*/ 811033 w 6718853"/>
              <a:gd name="connsiteY304" fmla="*/ 1606164 h 3745064"/>
              <a:gd name="connsiteX305" fmla="*/ 803082 w 6718853"/>
              <a:gd name="connsiteY305" fmla="*/ 1574358 h 3745064"/>
              <a:gd name="connsiteX306" fmla="*/ 763326 w 6718853"/>
              <a:gd name="connsiteY306" fmla="*/ 1526651 h 3745064"/>
              <a:gd name="connsiteX307" fmla="*/ 747423 w 6718853"/>
              <a:gd name="connsiteY307" fmla="*/ 1502797 h 3745064"/>
              <a:gd name="connsiteX308" fmla="*/ 739472 w 6718853"/>
              <a:gd name="connsiteY308" fmla="*/ 1502797 h 3745064"/>
              <a:gd name="connsiteX309" fmla="*/ 723569 w 6718853"/>
              <a:gd name="connsiteY309" fmla="*/ 1502797 h 3745064"/>
              <a:gd name="connsiteX310" fmla="*/ 699715 w 6718853"/>
              <a:gd name="connsiteY310" fmla="*/ 1486894 h 3745064"/>
              <a:gd name="connsiteX311" fmla="*/ 644056 w 6718853"/>
              <a:gd name="connsiteY311" fmla="*/ 1470991 h 3745064"/>
              <a:gd name="connsiteX312" fmla="*/ 628153 w 6718853"/>
              <a:gd name="connsiteY312" fmla="*/ 1439186 h 3745064"/>
              <a:gd name="connsiteX313" fmla="*/ 628153 w 6718853"/>
              <a:gd name="connsiteY313" fmla="*/ 1439186 h 3745064"/>
              <a:gd name="connsiteX314" fmla="*/ 596348 w 6718853"/>
              <a:gd name="connsiteY314" fmla="*/ 1383527 h 3745064"/>
              <a:gd name="connsiteX315" fmla="*/ 580446 w 6718853"/>
              <a:gd name="connsiteY315" fmla="*/ 1351722 h 3745064"/>
              <a:gd name="connsiteX316" fmla="*/ 580446 w 6718853"/>
              <a:gd name="connsiteY316" fmla="*/ 1311965 h 3745064"/>
              <a:gd name="connsiteX317" fmla="*/ 580446 w 6718853"/>
              <a:gd name="connsiteY317" fmla="*/ 1311965 h 3745064"/>
              <a:gd name="connsiteX318" fmla="*/ 588397 w 6718853"/>
              <a:gd name="connsiteY318" fmla="*/ 1280160 h 3745064"/>
              <a:gd name="connsiteX319" fmla="*/ 588397 w 6718853"/>
              <a:gd name="connsiteY319" fmla="*/ 1280160 h 3745064"/>
              <a:gd name="connsiteX320" fmla="*/ 604300 w 6718853"/>
              <a:gd name="connsiteY320" fmla="*/ 1232452 h 3745064"/>
              <a:gd name="connsiteX321" fmla="*/ 604300 w 6718853"/>
              <a:gd name="connsiteY321" fmla="*/ 1232452 h 3745064"/>
              <a:gd name="connsiteX322" fmla="*/ 500933 w 6718853"/>
              <a:gd name="connsiteY322" fmla="*/ 1184744 h 3745064"/>
              <a:gd name="connsiteX323" fmla="*/ 477079 w 6718853"/>
              <a:gd name="connsiteY323" fmla="*/ 1137037 h 3745064"/>
              <a:gd name="connsiteX324" fmla="*/ 477079 w 6718853"/>
              <a:gd name="connsiteY324" fmla="*/ 1137037 h 3745064"/>
              <a:gd name="connsiteX325" fmla="*/ 580446 w 6718853"/>
              <a:gd name="connsiteY325" fmla="*/ 1137037 h 3745064"/>
              <a:gd name="connsiteX326" fmla="*/ 596348 w 6718853"/>
              <a:gd name="connsiteY326" fmla="*/ 1113183 h 3745064"/>
              <a:gd name="connsiteX327" fmla="*/ 596348 w 6718853"/>
              <a:gd name="connsiteY327" fmla="*/ 1113183 h 3745064"/>
              <a:gd name="connsiteX328" fmla="*/ 572494 w 6718853"/>
              <a:gd name="connsiteY328" fmla="*/ 1081377 h 3745064"/>
              <a:gd name="connsiteX329" fmla="*/ 540689 w 6718853"/>
              <a:gd name="connsiteY329" fmla="*/ 1081377 h 3745064"/>
              <a:gd name="connsiteX330" fmla="*/ 540689 w 6718853"/>
              <a:gd name="connsiteY330" fmla="*/ 1081377 h 3745064"/>
              <a:gd name="connsiteX331" fmla="*/ 492981 w 6718853"/>
              <a:gd name="connsiteY331" fmla="*/ 1025718 h 3745064"/>
              <a:gd name="connsiteX332" fmla="*/ 492981 w 6718853"/>
              <a:gd name="connsiteY332" fmla="*/ 1025718 h 3745064"/>
              <a:gd name="connsiteX333" fmla="*/ 556592 w 6718853"/>
              <a:gd name="connsiteY333" fmla="*/ 1025718 h 3745064"/>
              <a:gd name="connsiteX334" fmla="*/ 604300 w 6718853"/>
              <a:gd name="connsiteY334" fmla="*/ 1025718 h 3745064"/>
              <a:gd name="connsiteX335" fmla="*/ 604300 w 6718853"/>
              <a:gd name="connsiteY335" fmla="*/ 1025718 h 3745064"/>
              <a:gd name="connsiteX336" fmla="*/ 604300 w 6718853"/>
              <a:gd name="connsiteY336" fmla="*/ 1025718 h 3745064"/>
              <a:gd name="connsiteX337" fmla="*/ 556592 w 6718853"/>
              <a:gd name="connsiteY337" fmla="*/ 993913 h 3745064"/>
              <a:gd name="connsiteX338" fmla="*/ 556592 w 6718853"/>
              <a:gd name="connsiteY338" fmla="*/ 993913 h 3745064"/>
              <a:gd name="connsiteX339" fmla="*/ 540689 w 6718853"/>
              <a:gd name="connsiteY339" fmla="*/ 930303 h 3745064"/>
              <a:gd name="connsiteX340" fmla="*/ 580446 w 6718853"/>
              <a:gd name="connsiteY340" fmla="*/ 866692 h 3745064"/>
              <a:gd name="connsiteX341" fmla="*/ 580446 w 6718853"/>
              <a:gd name="connsiteY341" fmla="*/ 866692 h 3745064"/>
              <a:gd name="connsiteX342" fmla="*/ 659959 w 6718853"/>
              <a:gd name="connsiteY342" fmla="*/ 842838 h 3745064"/>
              <a:gd name="connsiteX343" fmla="*/ 659959 w 6718853"/>
              <a:gd name="connsiteY343" fmla="*/ 842838 h 3745064"/>
              <a:gd name="connsiteX344" fmla="*/ 659959 w 6718853"/>
              <a:gd name="connsiteY344" fmla="*/ 842838 h 3745064"/>
              <a:gd name="connsiteX345" fmla="*/ 763326 w 6718853"/>
              <a:gd name="connsiteY345" fmla="*/ 850790 h 3745064"/>
              <a:gd name="connsiteX346" fmla="*/ 826936 w 6718853"/>
              <a:gd name="connsiteY346" fmla="*/ 842838 h 3745064"/>
              <a:gd name="connsiteX347" fmla="*/ 826936 w 6718853"/>
              <a:gd name="connsiteY347" fmla="*/ 842838 h 3745064"/>
              <a:gd name="connsiteX348" fmla="*/ 906449 w 6718853"/>
              <a:gd name="connsiteY348" fmla="*/ 890546 h 3745064"/>
              <a:gd name="connsiteX349" fmla="*/ 914400 w 6718853"/>
              <a:gd name="connsiteY349" fmla="*/ 850790 h 3745064"/>
              <a:gd name="connsiteX350" fmla="*/ 938254 w 6718853"/>
              <a:gd name="connsiteY350" fmla="*/ 850790 h 3745064"/>
              <a:gd name="connsiteX351" fmla="*/ 874644 w 6718853"/>
              <a:gd name="connsiteY351" fmla="*/ 803082 h 3745064"/>
              <a:gd name="connsiteX352" fmla="*/ 826936 w 6718853"/>
              <a:gd name="connsiteY352" fmla="*/ 787179 h 3745064"/>
              <a:gd name="connsiteX353" fmla="*/ 755374 w 6718853"/>
              <a:gd name="connsiteY353" fmla="*/ 771277 h 3745064"/>
              <a:gd name="connsiteX354" fmla="*/ 699715 w 6718853"/>
              <a:gd name="connsiteY354" fmla="*/ 803082 h 3745064"/>
              <a:gd name="connsiteX355" fmla="*/ 675861 w 6718853"/>
              <a:gd name="connsiteY355" fmla="*/ 803082 h 3745064"/>
              <a:gd name="connsiteX356" fmla="*/ 652007 w 6718853"/>
              <a:gd name="connsiteY356" fmla="*/ 803082 h 3745064"/>
              <a:gd name="connsiteX357" fmla="*/ 628153 w 6718853"/>
              <a:gd name="connsiteY357" fmla="*/ 803082 h 3745064"/>
              <a:gd name="connsiteX358" fmla="*/ 596348 w 6718853"/>
              <a:gd name="connsiteY358" fmla="*/ 826936 h 3745064"/>
              <a:gd name="connsiteX359" fmla="*/ 572494 w 6718853"/>
              <a:gd name="connsiteY359" fmla="*/ 779228 h 3745064"/>
              <a:gd name="connsiteX360" fmla="*/ 508884 w 6718853"/>
              <a:gd name="connsiteY360" fmla="*/ 739471 h 3745064"/>
              <a:gd name="connsiteX361" fmla="*/ 508884 w 6718853"/>
              <a:gd name="connsiteY361" fmla="*/ 739471 h 3745064"/>
              <a:gd name="connsiteX362" fmla="*/ 437322 w 6718853"/>
              <a:gd name="connsiteY362" fmla="*/ 707666 h 3745064"/>
              <a:gd name="connsiteX363" fmla="*/ 381663 w 6718853"/>
              <a:gd name="connsiteY363" fmla="*/ 707666 h 3745064"/>
              <a:gd name="connsiteX364" fmla="*/ 333955 w 6718853"/>
              <a:gd name="connsiteY364" fmla="*/ 715617 h 3745064"/>
              <a:gd name="connsiteX365" fmla="*/ 302150 w 6718853"/>
              <a:gd name="connsiteY365" fmla="*/ 715617 h 3745064"/>
              <a:gd name="connsiteX366" fmla="*/ 294199 w 6718853"/>
              <a:gd name="connsiteY366" fmla="*/ 731520 h 3745064"/>
              <a:gd name="connsiteX367" fmla="*/ 326004 w 6718853"/>
              <a:gd name="connsiteY367" fmla="*/ 803082 h 3745064"/>
              <a:gd name="connsiteX368" fmla="*/ 326004 w 6718853"/>
              <a:gd name="connsiteY368" fmla="*/ 834887 h 3745064"/>
              <a:gd name="connsiteX369" fmla="*/ 278296 w 6718853"/>
              <a:gd name="connsiteY369" fmla="*/ 803082 h 3745064"/>
              <a:gd name="connsiteX370" fmla="*/ 214686 w 6718853"/>
              <a:gd name="connsiteY370" fmla="*/ 771277 h 3745064"/>
              <a:gd name="connsiteX371" fmla="*/ 190832 w 6718853"/>
              <a:gd name="connsiteY371" fmla="*/ 731520 h 3745064"/>
              <a:gd name="connsiteX372" fmla="*/ 143124 w 6718853"/>
              <a:gd name="connsiteY372" fmla="*/ 723569 h 3745064"/>
              <a:gd name="connsiteX373" fmla="*/ 119270 w 6718853"/>
              <a:gd name="connsiteY373" fmla="*/ 715617 h 3745064"/>
              <a:gd name="connsiteX374" fmla="*/ 119270 w 6718853"/>
              <a:gd name="connsiteY374" fmla="*/ 771277 h 3745064"/>
              <a:gd name="connsiteX375" fmla="*/ 143124 w 6718853"/>
              <a:gd name="connsiteY375" fmla="*/ 850790 h 3745064"/>
              <a:gd name="connsiteX376" fmla="*/ 143124 w 6718853"/>
              <a:gd name="connsiteY376" fmla="*/ 850790 h 3745064"/>
              <a:gd name="connsiteX377" fmla="*/ 151075 w 6718853"/>
              <a:gd name="connsiteY377" fmla="*/ 922351 h 3745064"/>
              <a:gd name="connsiteX378" fmla="*/ 151075 w 6718853"/>
              <a:gd name="connsiteY378"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84745 w 6718853"/>
              <a:gd name="connsiteY12" fmla="*/ 79513 h 3745064"/>
              <a:gd name="connsiteX13" fmla="*/ 1152940 w 6718853"/>
              <a:gd name="connsiteY13" fmla="*/ 119270 h 3745064"/>
              <a:gd name="connsiteX14" fmla="*/ 1065475 w 6718853"/>
              <a:gd name="connsiteY14" fmla="*/ 151075 h 3745064"/>
              <a:gd name="connsiteX15" fmla="*/ 1025719 w 6718853"/>
              <a:gd name="connsiteY15" fmla="*/ 198783 h 3745064"/>
              <a:gd name="connsiteX16" fmla="*/ 1009816 w 6718853"/>
              <a:gd name="connsiteY16" fmla="*/ 254442 h 3745064"/>
              <a:gd name="connsiteX17" fmla="*/ 985962 w 6718853"/>
              <a:gd name="connsiteY17" fmla="*/ 318052 h 3745064"/>
              <a:gd name="connsiteX18" fmla="*/ 954157 w 6718853"/>
              <a:gd name="connsiteY18" fmla="*/ 349857 h 3745064"/>
              <a:gd name="connsiteX19" fmla="*/ 914400 w 6718853"/>
              <a:gd name="connsiteY19" fmla="*/ 341906 h 3745064"/>
              <a:gd name="connsiteX20" fmla="*/ 890546 w 6718853"/>
              <a:gd name="connsiteY20" fmla="*/ 381663 h 3745064"/>
              <a:gd name="connsiteX21" fmla="*/ 890546 w 6718853"/>
              <a:gd name="connsiteY21" fmla="*/ 429371 h 3745064"/>
              <a:gd name="connsiteX22" fmla="*/ 866693 w 6718853"/>
              <a:gd name="connsiteY22" fmla="*/ 445273 h 3745064"/>
              <a:gd name="connsiteX23" fmla="*/ 826936 w 6718853"/>
              <a:gd name="connsiteY23" fmla="*/ 445273 h 3745064"/>
              <a:gd name="connsiteX24" fmla="*/ 842839 w 6718853"/>
              <a:gd name="connsiteY24" fmla="*/ 508884 h 3745064"/>
              <a:gd name="connsiteX25" fmla="*/ 834887 w 6718853"/>
              <a:gd name="connsiteY25" fmla="*/ 580445 h 3745064"/>
              <a:gd name="connsiteX26" fmla="*/ 834887 w 6718853"/>
              <a:gd name="connsiteY26" fmla="*/ 636104 h 3745064"/>
              <a:gd name="connsiteX27" fmla="*/ 874644 w 6718853"/>
              <a:gd name="connsiteY27" fmla="*/ 691764 h 3745064"/>
              <a:gd name="connsiteX28" fmla="*/ 962108 w 6718853"/>
              <a:gd name="connsiteY28" fmla="*/ 739471 h 3745064"/>
              <a:gd name="connsiteX29" fmla="*/ 1033670 w 6718853"/>
              <a:gd name="connsiteY29" fmla="*/ 755374 h 3745064"/>
              <a:gd name="connsiteX30" fmla="*/ 1105232 w 6718853"/>
              <a:gd name="connsiteY30" fmla="*/ 763325 h 3745064"/>
              <a:gd name="connsiteX31" fmla="*/ 1176793 w 6718853"/>
              <a:gd name="connsiteY31" fmla="*/ 803082 h 3745064"/>
              <a:gd name="connsiteX32" fmla="*/ 1256306 w 6718853"/>
              <a:gd name="connsiteY32" fmla="*/ 795131 h 3745064"/>
              <a:gd name="connsiteX33" fmla="*/ 1327868 w 6718853"/>
              <a:gd name="connsiteY33" fmla="*/ 763325 h 3745064"/>
              <a:gd name="connsiteX34" fmla="*/ 1407381 w 6718853"/>
              <a:gd name="connsiteY34" fmla="*/ 723569 h 3745064"/>
              <a:gd name="connsiteX35" fmla="*/ 1486894 w 6718853"/>
              <a:gd name="connsiteY35" fmla="*/ 707666 h 3745064"/>
              <a:gd name="connsiteX36" fmla="*/ 1590261 w 6718853"/>
              <a:gd name="connsiteY36" fmla="*/ 699715 h 3745064"/>
              <a:gd name="connsiteX37" fmla="*/ 1693628 w 6718853"/>
              <a:gd name="connsiteY37" fmla="*/ 723569 h 3745064"/>
              <a:gd name="connsiteX38" fmla="*/ 1781093 w 6718853"/>
              <a:gd name="connsiteY38" fmla="*/ 795131 h 3745064"/>
              <a:gd name="connsiteX39" fmla="*/ 1849039 w 6718853"/>
              <a:gd name="connsiteY39" fmla="*/ 800191 h 3745064"/>
              <a:gd name="connsiteX40" fmla="*/ 1876508 w 6718853"/>
              <a:gd name="connsiteY40" fmla="*/ 842838 h 3745064"/>
              <a:gd name="connsiteX41" fmla="*/ 1948070 w 6718853"/>
              <a:gd name="connsiteY41" fmla="*/ 866692 h 3745064"/>
              <a:gd name="connsiteX42" fmla="*/ 2011680 w 6718853"/>
              <a:gd name="connsiteY42" fmla="*/ 898497 h 3745064"/>
              <a:gd name="connsiteX43" fmla="*/ 2051437 w 6718853"/>
              <a:gd name="connsiteY43" fmla="*/ 906449 h 3745064"/>
              <a:gd name="connsiteX44" fmla="*/ 2107096 w 6718853"/>
              <a:gd name="connsiteY44" fmla="*/ 938254 h 3745064"/>
              <a:gd name="connsiteX45" fmla="*/ 2194560 w 6718853"/>
              <a:gd name="connsiteY45" fmla="*/ 930303 h 3745064"/>
              <a:gd name="connsiteX46" fmla="*/ 2226366 w 6718853"/>
              <a:gd name="connsiteY46" fmla="*/ 930303 h 3745064"/>
              <a:gd name="connsiteX47" fmla="*/ 2258171 w 6718853"/>
              <a:gd name="connsiteY47" fmla="*/ 930303 h 3745064"/>
              <a:gd name="connsiteX48" fmla="*/ 2329733 w 6718853"/>
              <a:gd name="connsiteY48" fmla="*/ 938254 h 3745064"/>
              <a:gd name="connsiteX49" fmla="*/ 2385392 w 6718853"/>
              <a:gd name="connsiteY49" fmla="*/ 946205 h 3745064"/>
              <a:gd name="connsiteX50" fmla="*/ 2385392 w 6718853"/>
              <a:gd name="connsiteY50" fmla="*/ 946205 h 3745064"/>
              <a:gd name="connsiteX51" fmla="*/ 2520564 w 6718853"/>
              <a:gd name="connsiteY51" fmla="*/ 890546 h 3745064"/>
              <a:gd name="connsiteX52" fmla="*/ 2584174 w 6718853"/>
              <a:gd name="connsiteY52" fmla="*/ 858741 h 3745064"/>
              <a:gd name="connsiteX53" fmla="*/ 2615980 w 6718853"/>
              <a:gd name="connsiteY53" fmla="*/ 811033 h 3745064"/>
              <a:gd name="connsiteX54" fmla="*/ 2623931 w 6718853"/>
              <a:gd name="connsiteY54" fmla="*/ 747423 h 3745064"/>
              <a:gd name="connsiteX55" fmla="*/ 2600077 w 6718853"/>
              <a:gd name="connsiteY55" fmla="*/ 723569 h 3745064"/>
              <a:gd name="connsiteX56" fmla="*/ 2568272 w 6718853"/>
              <a:gd name="connsiteY56" fmla="*/ 652007 h 3745064"/>
              <a:gd name="connsiteX57" fmla="*/ 2512613 w 6718853"/>
              <a:gd name="connsiteY57" fmla="*/ 604299 h 3745064"/>
              <a:gd name="connsiteX58" fmla="*/ 2449002 w 6718853"/>
              <a:gd name="connsiteY58" fmla="*/ 556591 h 3745064"/>
              <a:gd name="connsiteX59" fmla="*/ 2425148 w 6718853"/>
              <a:gd name="connsiteY59" fmla="*/ 524786 h 3745064"/>
              <a:gd name="connsiteX60" fmla="*/ 2941983 w 6718853"/>
              <a:gd name="connsiteY60" fmla="*/ 731520 h 3745064"/>
              <a:gd name="connsiteX61" fmla="*/ 3069204 w 6718853"/>
              <a:gd name="connsiteY61" fmla="*/ 755374 h 3745064"/>
              <a:gd name="connsiteX62" fmla="*/ 3260035 w 6718853"/>
              <a:gd name="connsiteY62" fmla="*/ 842838 h 3745064"/>
              <a:gd name="connsiteX63" fmla="*/ 3450866 w 6718853"/>
              <a:gd name="connsiteY63" fmla="*/ 970059 h 3745064"/>
              <a:gd name="connsiteX64" fmla="*/ 3538331 w 6718853"/>
              <a:gd name="connsiteY64" fmla="*/ 1025718 h 3745064"/>
              <a:gd name="connsiteX65" fmla="*/ 3593990 w 6718853"/>
              <a:gd name="connsiteY65" fmla="*/ 1001864 h 3745064"/>
              <a:gd name="connsiteX66" fmla="*/ 3609893 w 6718853"/>
              <a:gd name="connsiteY66" fmla="*/ 1001864 h 3745064"/>
              <a:gd name="connsiteX67" fmla="*/ 3633746 w 6718853"/>
              <a:gd name="connsiteY67" fmla="*/ 1025718 h 3745064"/>
              <a:gd name="connsiteX68" fmla="*/ 3649649 w 6718853"/>
              <a:gd name="connsiteY68" fmla="*/ 1033670 h 3745064"/>
              <a:gd name="connsiteX69" fmla="*/ 3681454 w 6718853"/>
              <a:gd name="connsiteY69" fmla="*/ 1025718 h 3745064"/>
              <a:gd name="connsiteX70" fmla="*/ 3713260 w 6718853"/>
              <a:gd name="connsiteY70" fmla="*/ 1041621 h 3745064"/>
              <a:gd name="connsiteX71" fmla="*/ 3729162 w 6718853"/>
              <a:gd name="connsiteY71" fmla="*/ 1073426 h 3745064"/>
              <a:gd name="connsiteX72" fmla="*/ 3705308 w 6718853"/>
              <a:gd name="connsiteY72" fmla="*/ 1081377 h 3745064"/>
              <a:gd name="connsiteX73" fmla="*/ 3673503 w 6718853"/>
              <a:gd name="connsiteY73" fmla="*/ 1081377 h 3745064"/>
              <a:gd name="connsiteX74" fmla="*/ 3673503 w 6718853"/>
              <a:gd name="connsiteY74" fmla="*/ 1081377 h 3745064"/>
              <a:gd name="connsiteX75" fmla="*/ 3641698 w 6718853"/>
              <a:gd name="connsiteY75" fmla="*/ 1144988 h 3745064"/>
              <a:gd name="connsiteX76" fmla="*/ 3641698 w 6718853"/>
              <a:gd name="connsiteY76" fmla="*/ 1144988 h 3745064"/>
              <a:gd name="connsiteX77" fmla="*/ 3633746 w 6718853"/>
              <a:gd name="connsiteY77" fmla="*/ 1224501 h 3745064"/>
              <a:gd name="connsiteX78" fmla="*/ 3625795 w 6718853"/>
              <a:gd name="connsiteY78" fmla="*/ 1280160 h 3745064"/>
              <a:gd name="connsiteX79" fmla="*/ 3586039 w 6718853"/>
              <a:gd name="connsiteY79" fmla="*/ 1304014 h 3745064"/>
              <a:gd name="connsiteX80" fmla="*/ 3562185 w 6718853"/>
              <a:gd name="connsiteY80" fmla="*/ 1304014 h 3745064"/>
              <a:gd name="connsiteX81" fmla="*/ 3562185 w 6718853"/>
              <a:gd name="connsiteY81" fmla="*/ 1351722 h 3745064"/>
              <a:gd name="connsiteX82" fmla="*/ 3562185 w 6718853"/>
              <a:gd name="connsiteY82" fmla="*/ 1351722 h 3745064"/>
              <a:gd name="connsiteX83" fmla="*/ 3578087 w 6718853"/>
              <a:gd name="connsiteY83" fmla="*/ 1463040 h 3745064"/>
              <a:gd name="connsiteX84" fmla="*/ 3578087 w 6718853"/>
              <a:gd name="connsiteY84" fmla="*/ 1550504 h 3745064"/>
              <a:gd name="connsiteX85" fmla="*/ 3617844 w 6718853"/>
              <a:gd name="connsiteY85" fmla="*/ 1606164 h 3745064"/>
              <a:gd name="connsiteX86" fmla="*/ 3689406 w 6718853"/>
              <a:gd name="connsiteY86" fmla="*/ 1590261 h 3745064"/>
              <a:gd name="connsiteX87" fmla="*/ 3745065 w 6718853"/>
              <a:gd name="connsiteY87" fmla="*/ 1630017 h 3745064"/>
              <a:gd name="connsiteX88" fmla="*/ 3800724 w 6718853"/>
              <a:gd name="connsiteY88" fmla="*/ 1685677 h 3745064"/>
              <a:gd name="connsiteX89" fmla="*/ 3832529 w 6718853"/>
              <a:gd name="connsiteY89" fmla="*/ 1701579 h 3745064"/>
              <a:gd name="connsiteX90" fmla="*/ 3919993 w 6718853"/>
              <a:gd name="connsiteY90" fmla="*/ 1741336 h 3745064"/>
              <a:gd name="connsiteX91" fmla="*/ 3959750 w 6718853"/>
              <a:gd name="connsiteY91" fmla="*/ 1741336 h 3745064"/>
              <a:gd name="connsiteX92" fmla="*/ 4055166 w 6718853"/>
              <a:gd name="connsiteY92" fmla="*/ 1749287 h 3745064"/>
              <a:gd name="connsiteX93" fmla="*/ 4134679 w 6718853"/>
              <a:gd name="connsiteY93" fmla="*/ 1709531 h 3745064"/>
              <a:gd name="connsiteX94" fmla="*/ 4238046 w 6718853"/>
              <a:gd name="connsiteY94" fmla="*/ 1701579 h 3745064"/>
              <a:gd name="connsiteX95" fmla="*/ 4309607 w 6718853"/>
              <a:gd name="connsiteY95" fmla="*/ 1693628 h 3745064"/>
              <a:gd name="connsiteX96" fmla="*/ 4325510 w 6718853"/>
              <a:gd name="connsiteY96" fmla="*/ 1614115 h 3745064"/>
              <a:gd name="connsiteX97" fmla="*/ 4254671 w 6718853"/>
              <a:gd name="connsiteY97" fmla="*/ 1576527 h 3745064"/>
              <a:gd name="connsiteX98" fmla="*/ 4261900 w 6718853"/>
              <a:gd name="connsiteY98" fmla="*/ 1478943 h 3745064"/>
              <a:gd name="connsiteX99" fmla="*/ 4261900 w 6718853"/>
              <a:gd name="connsiteY99" fmla="*/ 1383527 h 3745064"/>
              <a:gd name="connsiteX100" fmla="*/ 4261900 w 6718853"/>
              <a:gd name="connsiteY100" fmla="*/ 1335819 h 3745064"/>
              <a:gd name="connsiteX101" fmla="*/ 4261900 w 6718853"/>
              <a:gd name="connsiteY101" fmla="*/ 1304014 h 3745064"/>
              <a:gd name="connsiteX102" fmla="*/ 4261900 w 6718853"/>
              <a:gd name="connsiteY102" fmla="*/ 1304014 h 3745064"/>
              <a:gd name="connsiteX103" fmla="*/ 4198289 w 6718853"/>
              <a:gd name="connsiteY103" fmla="*/ 1264257 h 3745064"/>
              <a:gd name="connsiteX104" fmla="*/ 4198289 w 6718853"/>
              <a:gd name="connsiteY104" fmla="*/ 1264257 h 3745064"/>
              <a:gd name="connsiteX105" fmla="*/ 4190338 w 6718853"/>
              <a:gd name="connsiteY105" fmla="*/ 1192696 h 3745064"/>
              <a:gd name="connsiteX106" fmla="*/ 4190338 w 6718853"/>
              <a:gd name="connsiteY106" fmla="*/ 1121134 h 3745064"/>
              <a:gd name="connsiteX107" fmla="*/ 4357315 w 6718853"/>
              <a:gd name="connsiteY107" fmla="*/ 962108 h 3745064"/>
              <a:gd name="connsiteX108" fmla="*/ 4476585 w 6718853"/>
              <a:gd name="connsiteY108" fmla="*/ 954157 h 3745064"/>
              <a:gd name="connsiteX109" fmla="*/ 4619708 w 6718853"/>
              <a:gd name="connsiteY109" fmla="*/ 803082 h 3745064"/>
              <a:gd name="connsiteX110" fmla="*/ 4715124 w 6718853"/>
              <a:gd name="connsiteY110" fmla="*/ 787179 h 3745064"/>
              <a:gd name="connsiteX111" fmla="*/ 4715124 w 6718853"/>
              <a:gd name="connsiteY111" fmla="*/ 739471 h 3745064"/>
              <a:gd name="connsiteX112" fmla="*/ 4810540 w 6718853"/>
              <a:gd name="connsiteY112" fmla="*/ 556591 h 3745064"/>
              <a:gd name="connsiteX113" fmla="*/ 4921858 w 6718853"/>
              <a:gd name="connsiteY113" fmla="*/ 548640 h 3745064"/>
              <a:gd name="connsiteX114" fmla="*/ 5088835 w 6718853"/>
              <a:gd name="connsiteY114" fmla="*/ 620202 h 3745064"/>
              <a:gd name="connsiteX115" fmla="*/ 5311472 w 6718853"/>
              <a:gd name="connsiteY115" fmla="*/ 834887 h 3745064"/>
              <a:gd name="connsiteX116" fmla="*/ 5486400 w 6718853"/>
              <a:gd name="connsiteY116" fmla="*/ 985962 h 3745064"/>
              <a:gd name="connsiteX117" fmla="*/ 5685183 w 6718853"/>
              <a:gd name="connsiteY117" fmla="*/ 1121134 h 3745064"/>
              <a:gd name="connsiteX118" fmla="*/ 5971430 w 6718853"/>
              <a:gd name="connsiteY118" fmla="*/ 1232452 h 3745064"/>
              <a:gd name="connsiteX119" fmla="*/ 6154310 w 6718853"/>
              <a:gd name="connsiteY119" fmla="*/ 1423284 h 3745064"/>
              <a:gd name="connsiteX120" fmla="*/ 6512119 w 6718853"/>
              <a:gd name="connsiteY120" fmla="*/ 1439186 h 3745064"/>
              <a:gd name="connsiteX121" fmla="*/ 6607534 w 6718853"/>
              <a:gd name="connsiteY121" fmla="*/ 1518699 h 3745064"/>
              <a:gd name="connsiteX122" fmla="*/ 6702950 w 6718853"/>
              <a:gd name="connsiteY122" fmla="*/ 1566407 h 3745064"/>
              <a:gd name="connsiteX123" fmla="*/ 6718853 w 6718853"/>
              <a:gd name="connsiteY123" fmla="*/ 2528515 h 3745064"/>
              <a:gd name="connsiteX124" fmla="*/ 6512119 w 6718853"/>
              <a:gd name="connsiteY124" fmla="*/ 2798859 h 3745064"/>
              <a:gd name="connsiteX125" fmla="*/ 6408752 w 6718853"/>
              <a:gd name="connsiteY125" fmla="*/ 2918129 h 3745064"/>
              <a:gd name="connsiteX126" fmla="*/ 6281531 w 6718853"/>
              <a:gd name="connsiteY126" fmla="*/ 3196424 h 3745064"/>
              <a:gd name="connsiteX127" fmla="*/ 6202018 w 6718853"/>
              <a:gd name="connsiteY127" fmla="*/ 3331597 h 3745064"/>
              <a:gd name="connsiteX128" fmla="*/ 6154310 w 6718853"/>
              <a:gd name="connsiteY128" fmla="*/ 3450866 h 3745064"/>
              <a:gd name="connsiteX129" fmla="*/ 6074797 w 6718853"/>
              <a:gd name="connsiteY129" fmla="*/ 3490623 h 3745064"/>
              <a:gd name="connsiteX130" fmla="*/ 5995284 w 6718853"/>
              <a:gd name="connsiteY130" fmla="*/ 3490623 h 3745064"/>
              <a:gd name="connsiteX131" fmla="*/ 5907820 w 6718853"/>
              <a:gd name="connsiteY131" fmla="*/ 3490623 h 3745064"/>
              <a:gd name="connsiteX132" fmla="*/ 5796501 w 6718853"/>
              <a:gd name="connsiteY132" fmla="*/ 3546282 h 3745064"/>
              <a:gd name="connsiteX133" fmla="*/ 5724940 w 6718853"/>
              <a:gd name="connsiteY133" fmla="*/ 3562184 h 3745064"/>
              <a:gd name="connsiteX134" fmla="*/ 5669280 w 6718853"/>
              <a:gd name="connsiteY134" fmla="*/ 3593990 h 3745064"/>
              <a:gd name="connsiteX135" fmla="*/ 5613621 w 6718853"/>
              <a:gd name="connsiteY135" fmla="*/ 3593990 h 3745064"/>
              <a:gd name="connsiteX136" fmla="*/ 5581816 w 6718853"/>
              <a:gd name="connsiteY136" fmla="*/ 3609892 h 3745064"/>
              <a:gd name="connsiteX137" fmla="*/ 5494352 w 6718853"/>
              <a:gd name="connsiteY137" fmla="*/ 3593990 h 3745064"/>
              <a:gd name="connsiteX138" fmla="*/ 5430741 w 6718853"/>
              <a:gd name="connsiteY138" fmla="*/ 3593990 h 3745064"/>
              <a:gd name="connsiteX139" fmla="*/ 5231959 w 6718853"/>
              <a:gd name="connsiteY139" fmla="*/ 3601941 h 3745064"/>
              <a:gd name="connsiteX140" fmla="*/ 5136543 w 6718853"/>
              <a:gd name="connsiteY140" fmla="*/ 3601941 h 3745064"/>
              <a:gd name="connsiteX141" fmla="*/ 5033176 w 6718853"/>
              <a:gd name="connsiteY141" fmla="*/ 3601941 h 3745064"/>
              <a:gd name="connsiteX142" fmla="*/ 4961614 w 6718853"/>
              <a:gd name="connsiteY142" fmla="*/ 3593990 h 3745064"/>
              <a:gd name="connsiteX143" fmla="*/ 4929809 w 6718853"/>
              <a:gd name="connsiteY143" fmla="*/ 3538331 h 3745064"/>
              <a:gd name="connsiteX144" fmla="*/ 4913906 w 6718853"/>
              <a:gd name="connsiteY144" fmla="*/ 3474720 h 3745064"/>
              <a:gd name="connsiteX145" fmla="*/ 4905955 w 6718853"/>
              <a:gd name="connsiteY145" fmla="*/ 3427012 h 3745064"/>
              <a:gd name="connsiteX146" fmla="*/ 4874150 w 6718853"/>
              <a:gd name="connsiteY146" fmla="*/ 3419061 h 3745064"/>
              <a:gd name="connsiteX147" fmla="*/ 4842345 w 6718853"/>
              <a:gd name="connsiteY147" fmla="*/ 3379304 h 3745064"/>
              <a:gd name="connsiteX148" fmla="*/ 4802588 w 6718853"/>
              <a:gd name="connsiteY148" fmla="*/ 3379304 h 3745064"/>
              <a:gd name="connsiteX149" fmla="*/ 4772951 w 6718853"/>
              <a:gd name="connsiteY149" fmla="*/ 3412556 h 3745064"/>
              <a:gd name="connsiteX150" fmla="*/ 4760663 w 6718853"/>
              <a:gd name="connsiteY150" fmla="*/ 3442915 h 3745064"/>
              <a:gd name="connsiteX151" fmla="*/ 4754880 w 6718853"/>
              <a:gd name="connsiteY151" fmla="*/ 3466769 h 3745064"/>
              <a:gd name="connsiteX152" fmla="*/ 4699221 w 6718853"/>
              <a:gd name="connsiteY152" fmla="*/ 3466769 h 3745064"/>
              <a:gd name="connsiteX153" fmla="*/ 4635611 w 6718853"/>
              <a:gd name="connsiteY153" fmla="*/ 3498574 h 3745064"/>
              <a:gd name="connsiteX154" fmla="*/ 4595854 w 6718853"/>
              <a:gd name="connsiteY154" fmla="*/ 3498574 h 3745064"/>
              <a:gd name="connsiteX155" fmla="*/ 4556098 w 6718853"/>
              <a:gd name="connsiteY155" fmla="*/ 3490623 h 3745064"/>
              <a:gd name="connsiteX156" fmla="*/ 4524293 w 6718853"/>
              <a:gd name="connsiteY156" fmla="*/ 3490623 h 3745064"/>
              <a:gd name="connsiteX157" fmla="*/ 4484536 w 6718853"/>
              <a:gd name="connsiteY157" fmla="*/ 3490623 h 3745064"/>
              <a:gd name="connsiteX158" fmla="*/ 4444780 w 6718853"/>
              <a:gd name="connsiteY158" fmla="*/ 3490623 h 3745064"/>
              <a:gd name="connsiteX159" fmla="*/ 4420926 w 6718853"/>
              <a:gd name="connsiteY159" fmla="*/ 3490623 h 3745064"/>
              <a:gd name="connsiteX160" fmla="*/ 4389120 w 6718853"/>
              <a:gd name="connsiteY160" fmla="*/ 3490623 h 3745064"/>
              <a:gd name="connsiteX161" fmla="*/ 4389120 w 6718853"/>
              <a:gd name="connsiteY161" fmla="*/ 3490623 h 3745064"/>
              <a:gd name="connsiteX162" fmla="*/ 4341413 w 6718853"/>
              <a:gd name="connsiteY162" fmla="*/ 3458817 h 3745064"/>
              <a:gd name="connsiteX163" fmla="*/ 4222143 w 6718853"/>
              <a:gd name="connsiteY163" fmla="*/ 3411110 h 3745064"/>
              <a:gd name="connsiteX164" fmla="*/ 4198289 w 6718853"/>
              <a:gd name="connsiteY164" fmla="*/ 3387256 h 3745064"/>
              <a:gd name="connsiteX165" fmla="*/ 4134679 w 6718853"/>
              <a:gd name="connsiteY165" fmla="*/ 3323645 h 3745064"/>
              <a:gd name="connsiteX166" fmla="*/ 4071068 w 6718853"/>
              <a:gd name="connsiteY166" fmla="*/ 3331597 h 3745064"/>
              <a:gd name="connsiteX167" fmla="*/ 4031312 w 6718853"/>
              <a:gd name="connsiteY167" fmla="*/ 3339548 h 3745064"/>
              <a:gd name="connsiteX168" fmla="*/ 3999506 w 6718853"/>
              <a:gd name="connsiteY168" fmla="*/ 3283889 h 3745064"/>
              <a:gd name="connsiteX169" fmla="*/ 3943847 w 6718853"/>
              <a:gd name="connsiteY169" fmla="*/ 3196424 h 3745064"/>
              <a:gd name="connsiteX170" fmla="*/ 3904091 w 6718853"/>
              <a:gd name="connsiteY170" fmla="*/ 3140765 h 3745064"/>
              <a:gd name="connsiteX171" fmla="*/ 3904091 w 6718853"/>
              <a:gd name="connsiteY171" fmla="*/ 3140765 h 3745064"/>
              <a:gd name="connsiteX172" fmla="*/ 3872286 w 6718853"/>
              <a:gd name="connsiteY172" fmla="*/ 3037398 h 3745064"/>
              <a:gd name="connsiteX173" fmla="*/ 3832529 w 6718853"/>
              <a:gd name="connsiteY173" fmla="*/ 3021496 h 3745064"/>
              <a:gd name="connsiteX174" fmla="*/ 3808675 w 6718853"/>
              <a:gd name="connsiteY174" fmla="*/ 2981739 h 3745064"/>
              <a:gd name="connsiteX175" fmla="*/ 3784821 w 6718853"/>
              <a:gd name="connsiteY175" fmla="*/ 2957885 h 3745064"/>
              <a:gd name="connsiteX176" fmla="*/ 3763858 w 6718853"/>
              <a:gd name="connsiteY176" fmla="*/ 2951380 h 3745064"/>
              <a:gd name="connsiteX177" fmla="*/ 3753016 w 6718853"/>
              <a:gd name="connsiteY177" fmla="*/ 2929694 h 3745064"/>
              <a:gd name="connsiteX178" fmla="*/ 3617844 w 6718853"/>
              <a:gd name="connsiteY178" fmla="*/ 2965837 h 3745064"/>
              <a:gd name="connsiteX179" fmla="*/ 3570136 w 6718853"/>
              <a:gd name="connsiteY179" fmla="*/ 2965837 h 3745064"/>
              <a:gd name="connsiteX180" fmla="*/ 3570136 w 6718853"/>
              <a:gd name="connsiteY180" fmla="*/ 2981739 h 3745064"/>
              <a:gd name="connsiteX181" fmla="*/ 3554233 w 6718853"/>
              <a:gd name="connsiteY181" fmla="*/ 3021496 h 3745064"/>
              <a:gd name="connsiteX182" fmla="*/ 3538331 w 6718853"/>
              <a:gd name="connsiteY182" fmla="*/ 3045350 h 3745064"/>
              <a:gd name="connsiteX183" fmla="*/ 3538331 w 6718853"/>
              <a:gd name="connsiteY183" fmla="*/ 3045350 h 3745064"/>
              <a:gd name="connsiteX184" fmla="*/ 3482672 w 6718853"/>
              <a:gd name="connsiteY184" fmla="*/ 3061252 h 3745064"/>
              <a:gd name="connsiteX185" fmla="*/ 3442915 w 6718853"/>
              <a:gd name="connsiteY185" fmla="*/ 3085106 h 3745064"/>
              <a:gd name="connsiteX186" fmla="*/ 3140766 w 6718853"/>
              <a:gd name="connsiteY186" fmla="*/ 2957885 h 3745064"/>
              <a:gd name="connsiteX187" fmla="*/ 2830665 w 6718853"/>
              <a:gd name="connsiteY187" fmla="*/ 2727297 h 3745064"/>
              <a:gd name="connsiteX188" fmla="*/ 2695493 w 6718853"/>
              <a:gd name="connsiteY188" fmla="*/ 2600077 h 3745064"/>
              <a:gd name="connsiteX189" fmla="*/ 2608028 w 6718853"/>
              <a:gd name="connsiteY189" fmla="*/ 2496710 h 3745064"/>
              <a:gd name="connsiteX190" fmla="*/ 2584174 w 6718853"/>
              <a:gd name="connsiteY190" fmla="*/ 2472856 h 3745064"/>
              <a:gd name="connsiteX191" fmla="*/ 2425148 w 6718853"/>
              <a:gd name="connsiteY191" fmla="*/ 2377440 h 3745064"/>
              <a:gd name="connsiteX192" fmla="*/ 2282025 w 6718853"/>
              <a:gd name="connsiteY192" fmla="*/ 2353586 h 3745064"/>
              <a:gd name="connsiteX193" fmla="*/ 2186609 w 6718853"/>
              <a:gd name="connsiteY193" fmla="*/ 2345635 h 3745064"/>
              <a:gd name="connsiteX194" fmla="*/ 2019632 w 6718853"/>
              <a:gd name="connsiteY194" fmla="*/ 2282024 h 3745064"/>
              <a:gd name="connsiteX195" fmla="*/ 1876508 w 6718853"/>
              <a:gd name="connsiteY195" fmla="*/ 2305878 h 3745064"/>
              <a:gd name="connsiteX196" fmla="*/ 1645920 w 6718853"/>
              <a:gd name="connsiteY196" fmla="*/ 2536466 h 3745064"/>
              <a:gd name="connsiteX197" fmla="*/ 1598213 w 6718853"/>
              <a:gd name="connsiteY197" fmla="*/ 2639833 h 3745064"/>
              <a:gd name="connsiteX198" fmla="*/ 1558456 w 6718853"/>
              <a:gd name="connsiteY198" fmla="*/ 2703444 h 3745064"/>
              <a:gd name="connsiteX199" fmla="*/ 1359673 w 6718853"/>
              <a:gd name="connsiteY199" fmla="*/ 2679590 h 3745064"/>
              <a:gd name="connsiteX200" fmla="*/ 1208599 w 6718853"/>
              <a:gd name="connsiteY200" fmla="*/ 2735249 h 3745064"/>
              <a:gd name="connsiteX201" fmla="*/ 1105232 w 6718853"/>
              <a:gd name="connsiteY201" fmla="*/ 2743200 h 3745064"/>
              <a:gd name="connsiteX202" fmla="*/ 1089329 w 6718853"/>
              <a:gd name="connsiteY202" fmla="*/ 2790908 h 3745064"/>
              <a:gd name="connsiteX203" fmla="*/ 1089329 w 6718853"/>
              <a:gd name="connsiteY203" fmla="*/ 2822713 h 3745064"/>
              <a:gd name="connsiteX204" fmla="*/ 1081378 w 6718853"/>
              <a:gd name="connsiteY204" fmla="*/ 2886324 h 3745064"/>
              <a:gd name="connsiteX205" fmla="*/ 1105232 w 6718853"/>
              <a:gd name="connsiteY205" fmla="*/ 2965837 h 3745064"/>
              <a:gd name="connsiteX206" fmla="*/ 1144988 w 6718853"/>
              <a:gd name="connsiteY206" fmla="*/ 3045350 h 3745064"/>
              <a:gd name="connsiteX207" fmla="*/ 1184745 w 6718853"/>
              <a:gd name="connsiteY207" fmla="*/ 3124863 h 3745064"/>
              <a:gd name="connsiteX208" fmla="*/ 1184745 w 6718853"/>
              <a:gd name="connsiteY208" fmla="*/ 3124863 h 3745064"/>
              <a:gd name="connsiteX209" fmla="*/ 1208599 w 6718853"/>
              <a:gd name="connsiteY209" fmla="*/ 3196424 h 3745064"/>
              <a:gd name="connsiteX210" fmla="*/ 1216550 w 6718853"/>
              <a:gd name="connsiteY210" fmla="*/ 3275937 h 3745064"/>
              <a:gd name="connsiteX211" fmla="*/ 1240404 w 6718853"/>
              <a:gd name="connsiteY211" fmla="*/ 3323645 h 3745064"/>
              <a:gd name="connsiteX212" fmla="*/ 1248355 w 6718853"/>
              <a:gd name="connsiteY212" fmla="*/ 3387256 h 3745064"/>
              <a:gd name="connsiteX213" fmla="*/ 1288112 w 6718853"/>
              <a:gd name="connsiteY213" fmla="*/ 3466769 h 3745064"/>
              <a:gd name="connsiteX214" fmla="*/ 1296063 w 6718853"/>
              <a:gd name="connsiteY214" fmla="*/ 3514477 h 3745064"/>
              <a:gd name="connsiteX215" fmla="*/ 1343771 w 6718853"/>
              <a:gd name="connsiteY215" fmla="*/ 3578087 h 3745064"/>
              <a:gd name="connsiteX216" fmla="*/ 1367625 w 6718853"/>
              <a:gd name="connsiteY216" fmla="*/ 3641697 h 3745064"/>
              <a:gd name="connsiteX217" fmla="*/ 1399430 w 6718853"/>
              <a:gd name="connsiteY217" fmla="*/ 3721211 h 3745064"/>
              <a:gd name="connsiteX218" fmla="*/ 1399430 w 6718853"/>
              <a:gd name="connsiteY218" fmla="*/ 3737113 h 3745064"/>
              <a:gd name="connsiteX219" fmla="*/ 1248355 w 6718853"/>
              <a:gd name="connsiteY219" fmla="*/ 3745064 h 3745064"/>
              <a:gd name="connsiteX220" fmla="*/ 1152940 w 6718853"/>
              <a:gd name="connsiteY220" fmla="*/ 3745064 h 3745064"/>
              <a:gd name="connsiteX221" fmla="*/ 1041621 w 6718853"/>
              <a:gd name="connsiteY221" fmla="*/ 3721211 h 3745064"/>
              <a:gd name="connsiteX222" fmla="*/ 922352 w 6718853"/>
              <a:gd name="connsiteY222" fmla="*/ 3689405 h 3745064"/>
              <a:gd name="connsiteX223" fmla="*/ 818985 w 6718853"/>
              <a:gd name="connsiteY223" fmla="*/ 3578087 h 3745064"/>
              <a:gd name="connsiteX224" fmla="*/ 731520 w 6718853"/>
              <a:gd name="connsiteY224" fmla="*/ 3458817 h 3745064"/>
              <a:gd name="connsiteX225" fmla="*/ 691764 w 6718853"/>
              <a:gd name="connsiteY225" fmla="*/ 3323645 h 3745064"/>
              <a:gd name="connsiteX226" fmla="*/ 667910 w 6718853"/>
              <a:gd name="connsiteY226" fmla="*/ 3196424 h 3745064"/>
              <a:gd name="connsiteX227" fmla="*/ 620202 w 6718853"/>
              <a:gd name="connsiteY227" fmla="*/ 3077155 h 3745064"/>
              <a:gd name="connsiteX228" fmla="*/ 604300 w 6718853"/>
              <a:gd name="connsiteY228" fmla="*/ 3005593 h 3745064"/>
              <a:gd name="connsiteX229" fmla="*/ 469127 w 6718853"/>
              <a:gd name="connsiteY229" fmla="*/ 2918129 h 3745064"/>
              <a:gd name="connsiteX230" fmla="*/ 349858 w 6718853"/>
              <a:gd name="connsiteY230" fmla="*/ 2886324 h 3745064"/>
              <a:gd name="connsiteX231" fmla="*/ 302150 w 6718853"/>
              <a:gd name="connsiteY231" fmla="*/ 2798859 h 3745064"/>
              <a:gd name="connsiteX232" fmla="*/ 230588 w 6718853"/>
              <a:gd name="connsiteY232" fmla="*/ 2775005 h 3745064"/>
              <a:gd name="connsiteX233" fmla="*/ 190832 w 6718853"/>
              <a:gd name="connsiteY233" fmla="*/ 2695492 h 3745064"/>
              <a:gd name="connsiteX234" fmla="*/ 111319 w 6718853"/>
              <a:gd name="connsiteY234" fmla="*/ 2671638 h 3745064"/>
              <a:gd name="connsiteX235" fmla="*/ 79513 w 6718853"/>
              <a:gd name="connsiteY235" fmla="*/ 2560320 h 3745064"/>
              <a:gd name="connsiteX236" fmla="*/ 71562 w 6718853"/>
              <a:gd name="connsiteY236" fmla="*/ 2401294 h 3745064"/>
              <a:gd name="connsiteX237" fmla="*/ 0 w 6718853"/>
              <a:gd name="connsiteY237" fmla="*/ 2242268 h 3745064"/>
              <a:gd name="connsiteX238" fmla="*/ 0 w 6718853"/>
              <a:gd name="connsiteY238" fmla="*/ 2202511 h 3745064"/>
              <a:gd name="connsiteX239" fmla="*/ 87465 w 6718853"/>
              <a:gd name="connsiteY239" fmla="*/ 2202511 h 3745064"/>
              <a:gd name="connsiteX240" fmla="*/ 127221 w 6718853"/>
              <a:gd name="connsiteY240" fmla="*/ 2250219 h 3745064"/>
              <a:gd name="connsiteX241" fmla="*/ 127221 w 6718853"/>
              <a:gd name="connsiteY241" fmla="*/ 2282024 h 3745064"/>
              <a:gd name="connsiteX242" fmla="*/ 127221 w 6718853"/>
              <a:gd name="connsiteY242" fmla="*/ 2297927 h 3745064"/>
              <a:gd name="connsiteX243" fmla="*/ 63611 w 6718853"/>
              <a:gd name="connsiteY243" fmla="*/ 2194560 h 3745064"/>
              <a:gd name="connsiteX244" fmla="*/ 63611 w 6718853"/>
              <a:gd name="connsiteY244" fmla="*/ 2194560 h 3745064"/>
              <a:gd name="connsiteX245" fmla="*/ 111319 w 6718853"/>
              <a:gd name="connsiteY245" fmla="*/ 2282024 h 3745064"/>
              <a:gd name="connsiteX246" fmla="*/ 166978 w 6718853"/>
              <a:gd name="connsiteY246" fmla="*/ 2329732 h 3745064"/>
              <a:gd name="connsiteX247" fmla="*/ 230588 w 6718853"/>
              <a:gd name="connsiteY247" fmla="*/ 2321781 h 3745064"/>
              <a:gd name="connsiteX248" fmla="*/ 310101 w 6718853"/>
              <a:gd name="connsiteY248" fmla="*/ 2353586 h 3745064"/>
              <a:gd name="connsiteX249" fmla="*/ 389614 w 6718853"/>
              <a:gd name="connsiteY249" fmla="*/ 2401294 h 3745064"/>
              <a:gd name="connsiteX250" fmla="*/ 437322 w 6718853"/>
              <a:gd name="connsiteY250" fmla="*/ 2425148 h 3745064"/>
              <a:gd name="connsiteX251" fmla="*/ 477079 w 6718853"/>
              <a:gd name="connsiteY251" fmla="*/ 2456953 h 3745064"/>
              <a:gd name="connsiteX252" fmla="*/ 524786 w 6718853"/>
              <a:gd name="connsiteY252" fmla="*/ 2488758 h 3745064"/>
              <a:gd name="connsiteX253" fmla="*/ 524786 w 6718853"/>
              <a:gd name="connsiteY253" fmla="*/ 2488758 h 3745064"/>
              <a:gd name="connsiteX254" fmla="*/ 604300 w 6718853"/>
              <a:gd name="connsiteY254" fmla="*/ 2536466 h 3745064"/>
              <a:gd name="connsiteX255" fmla="*/ 675861 w 6718853"/>
              <a:gd name="connsiteY255" fmla="*/ 2544417 h 3745064"/>
              <a:gd name="connsiteX256" fmla="*/ 763326 w 6718853"/>
              <a:gd name="connsiteY256" fmla="*/ 2512612 h 3745064"/>
              <a:gd name="connsiteX257" fmla="*/ 842839 w 6718853"/>
              <a:gd name="connsiteY257" fmla="*/ 2496710 h 3745064"/>
              <a:gd name="connsiteX258" fmla="*/ 866693 w 6718853"/>
              <a:gd name="connsiteY258" fmla="*/ 2480807 h 3745064"/>
              <a:gd name="connsiteX259" fmla="*/ 866693 w 6718853"/>
              <a:gd name="connsiteY259" fmla="*/ 2480807 h 3745064"/>
              <a:gd name="connsiteX260" fmla="*/ 954157 w 6718853"/>
              <a:gd name="connsiteY260" fmla="*/ 2472856 h 3745064"/>
              <a:gd name="connsiteX261" fmla="*/ 954157 w 6718853"/>
              <a:gd name="connsiteY261" fmla="*/ 2472856 h 3745064"/>
              <a:gd name="connsiteX262" fmla="*/ 1041621 w 6718853"/>
              <a:gd name="connsiteY262" fmla="*/ 2496710 h 3745064"/>
              <a:gd name="connsiteX263" fmla="*/ 1097280 w 6718853"/>
              <a:gd name="connsiteY263" fmla="*/ 2536466 h 3745064"/>
              <a:gd name="connsiteX264" fmla="*/ 1129086 w 6718853"/>
              <a:gd name="connsiteY264" fmla="*/ 2576223 h 3745064"/>
              <a:gd name="connsiteX265" fmla="*/ 1129086 w 6718853"/>
              <a:gd name="connsiteY265" fmla="*/ 2576223 h 3745064"/>
              <a:gd name="connsiteX266" fmla="*/ 1216550 w 6718853"/>
              <a:gd name="connsiteY266" fmla="*/ 2576223 h 3745064"/>
              <a:gd name="connsiteX267" fmla="*/ 1224501 w 6718853"/>
              <a:gd name="connsiteY267" fmla="*/ 2600077 h 3745064"/>
              <a:gd name="connsiteX268" fmla="*/ 1327868 w 6718853"/>
              <a:gd name="connsiteY268" fmla="*/ 2600077 h 3745064"/>
              <a:gd name="connsiteX269" fmla="*/ 1399430 w 6718853"/>
              <a:gd name="connsiteY269" fmla="*/ 2536466 h 3745064"/>
              <a:gd name="connsiteX270" fmla="*/ 1478943 w 6718853"/>
              <a:gd name="connsiteY270" fmla="*/ 2456953 h 3745064"/>
              <a:gd name="connsiteX271" fmla="*/ 1550505 w 6718853"/>
              <a:gd name="connsiteY271" fmla="*/ 2289976 h 3745064"/>
              <a:gd name="connsiteX272" fmla="*/ 1598213 w 6718853"/>
              <a:gd name="connsiteY272" fmla="*/ 2202511 h 3745064"/>
              <a:gd name="connsiteX273" fmla="*/ 1644475 w 6718853"/>
              <a:gd name="connsiteY273" fmla="*/ 2136733 h 3745064"/>
              <a:gd name="connsiteX274" fmla="*/ 1661823 w 6718853"/>
              <a:gd name="connsiteY274" fmla="*/ 2051437 h 3745064"/>
              <a:gd name="connsiteX275" fmla="*/ 1701580 w 6718853"/>
              <a:gd name="connsiteY275" fmla="*/ 2051437 h 3745064"/>
              <a:gd name="connsiteX276" fmla="*/ 1693628 w 6718853"/>
              <a:gd name="connsiteY276" fmla="*/ 1995777 h 3745064"/>
              <a:gd name="connsiteX277" fmla="*/ 1709531 w 6718853"/>
              <a:gd name="connsiteY277" fmla="*/ 1908313 h 3745064"/>
              <a:gd name="connsiteX278" fmla="*/ 1709531 w 6718853"/>
              <a:gd name="connsiteY278" fmla="*/ 1844703 h 3745064"/>
              <a:gd name="connsiteX279" fmla="*/ 1709531 w 6718853"/>
              <a:gd name="connsiteY279" fmla="*/ 1820849 h 3745064"/>
              <a:gd name="connsiteX280" fmla="*/ 1725433 w 6718853"/>
              <a:gd name="connsiteY280" fmla="*/ 1757238 h 3745064"/>
              <a:gd name="connsiteX281" fmla="*/ 1717482 w 6718853"/>
              <a:gd name="connsiteY281" fmla="*/ 1725433 h 3745064"/>
              <a:gd name="connsiteX282" fmla="*/ 1781093 w 6718853"/>
              <a:gd name="connsiteY282" fmla="*/ 1709531 h 3745064"/>
              <a:gd name="connsiteX283" fmla="*/ 1765190 w 6718853"/>
              <a:gd name="connsiteY283" fmla="*/ 1661823 h 3745064"/>
              <a:gd name="connsiteX284" fmla="*/ 1733385 w 6718853"/>
              <a:gd name="connsiteY284" fmla="*/ 1637969 h 3745064"/>
              <a:gd name="connsiteX285" fmla="*/ 1653872 w 6718853"/>
              <a:gd name="connsiteY285" fmla="*/ 1677725 h 3745064"/>
              <a:gd name="connsiteX286" fmla="*/ 1590261 w 6718853"/>
              <a:gd name="connsiteY286" fmla="*/ 1653871 h 3745064"/>
              <a:gd name="connsiteX287" fmla="*/ 1590261 w 6718853"/>
              <a:gd name="connsiteY287" fmla="*/ 1653871 h 3745064"/>
              <a:gd name="connsiteX288" fmla="*/ 1502797 w 6718853"/>
              <a:gd name="connsiteY288" fmla="*/ 1630017 h 3745064"/>
              <a:gd name="connsiteX289" fmla="*/ 1478943 w 6718853"/>
              <a:gd name="connsiteY289" fmla="*/ 1677725 h 3745064"/>
              <a:gd name="connsiteX290" fmla="*/ 1431235 w 6718853"/>
              <a:gd name="connsiteY290" fmla="*/ 1709531 h 3745064"/>
              <a:gd name="connsiteX291" fmla="*/ 1351722 w 6718853"/>
              <a:gd name="connsiteY291" fmla="*/ 1717482 h 3745064"/>
              <a:gd name="connsiteX292" fmla="*/ 1288112 w 6718853"/>
              <a:gd name="connsiteY292" fmla="*/ 1733384 h 3745064"/>
              <a:gd name="connsiteX293" fmla="*/ 1232453 w 6718853"/>
              <a:gd name="connsiteY293" fmla="*/ 1701579 h 3745064"/>
              <a:gd name="connsiteX294" fmla="*/ 1232453 w 6718853"/>
              <a:gd name="connsiteY294" fmla="*/ 1701579 h 3745064"/>
              <a:gd name="connsiteX295" fmla="*/ 1137037 w 6718853"/>
              <a:gd name="connsiteY295" fmla="*/ 1598212 h 3745064"/>
              <a:gd name="connsiteX296" fmla="*/ 1081378 w 6718853"/>
              <a:gd name="connsiteY296" fmla="*/ 1566407 h 3745064"/>
              <a:gd name="connsiteX297" fmla="*/ 1025719 w 6718853"/>
              <a:gd name="connsiteY297" fmla="*/ 1534602 h 3745064"/>
              <a:gd name="connsiteX298" fmla="*/ 1009816 w 6718853"/>
              <a:gd name="connsiteY298" fmla="*/ 1534602 h 3745064"/>
              <a:gd name="connsiteX299" fmla="*/ 1009816 w 6718853"/>
              <a:gd name="connsiteY299" fmla="*/ 1534602 h 3745064"/>
              <a:gd name="connsiteX300" fmla="*/ 962108 w 6718853"/>
              <a:gd name="connsiteY300" fmla="*/ 1598212 h 3745064"/>
              <a:gd name="connsiteX301" fmla="*/ 962108 w 6718853"/>
              <a:gd name="connsiteY301" fmla="*/ 1637969 h 3745064"/>
              <a:gd name="connsiteX302" fmla="*/ 922352 w 6718853"/>
              <a:gd name="connsiteY302" fmla="*/ 1653871 h 3745064"/>
              <a:gd name="connsiteX303" fmla="*/ 850790 w 6718853"/>
              <a:gd name="connsiteY303" fmla="*/ 1653871 h 3745064"/>
              <a:gd name="connsiteX304" fmla="*/ 811033 w 6718853"/>
              <a:gd name="connsiteY304" fmla="*/ 1606164 h 3745064"/>
              <a:gd name="connsiteX305" fmla="*/ 803082 w 6718853"/>
              <a:gd name="connsiteY305" fmla="*/ 1574358 h 3745064"/>
              <a:gd name="connsiteX306" fmla="*/ 763326 w 6718853"/>
              <a:gd name="connsiteY306" fmla="*/ 1526651 h 3745064"/>
              <a:gd name="connsiteX307" fmla="*/ 747423 w 6718853"/>
              <a:gd name="connsiteY307" fmla="*/ 1502797 h 3745064"/>
              <a:gd name="connsiteX308" fmla="*/ 739472 w 6718853"/>
              <a:gd name="connsiteY308" fmla="*/ 1502797 h 3745064"/>
              <a:gd name="connsiteX309" fmla="*/ 723569 w 6718853"/>
              <a:gd name="connsiteY309" fmla="*/ 1502797 h 3745064"/>
              <a:gd name="connsiteX310" fmla="*/ 699715 w 6718853"/>
              <a:gd name="connsiteY310" fmla="*/ 1486894 h 3745064"/>
              <a:gd name="connsiteX311" fmla="*/ 644056 w 6718853"/>
              <a:gd name="connsiteY311" fmla="*/ 1470991 h 3745064"/>
              <a:gd name="connsiteX312" fmla="*/ 628153 w 6718853"/>
              <a:gd name="connsiteY312" fmla="*/ 1439186 h 3745064"/>
              <a:gd name="connsiteX313" fmla="*/ 628153 w 6718853"/>
              <a:gd name="connsiteY313" fmla="*/ 1439186 h 3745064"/>
              <a:gd name="connsiteX314" fmla="*/ 596348 w 6718853"/>
              <a:gd name="connsiteY314" fmla="*/ 1383527 h 3745064"/>
              <a:gd name="connsiteX315" fmla="*/ 580446 w 6718853"/>
              <a:gd name="connsiteY315" fmla="*/ 1351722 h 3745064"/>
              <a:gd name="connsiteX316" fmla="*/ 580446 w 6718853"/>
              <a:gd name="connsiteY316" fmla="*/ 1311965 h 3745064"/>
              <a:gd name="connsiteX317" fmla="*/ 580446 w 6718853"/>
              <a:gd name="connsiteY317" fmla="*/ 1311965 h 3745064"/>
              <a:gd name="connsiteX318" fmla="*/ 588397 w 6718853"/>
              <a:gd name="connsiteY318" fmla="*/ 1280160 h 3745064"/>
              <a:gd name="connsiteX319" fmla="*/ 588397 w 6718853"/>
              <a:gd name="connsiteY319" fmla="*/ 1280160 h 3745064"/>
              <a:gd name="connsiteX320" fmla="*/ 604300 w 6718853"/>
              <a:gd name="connsiteY320" fmla="*/ 1232452 h 3745064"/>
              <a:gd name="connsiteX321" fmla="*/ 604300 w 6718853"/>
              <a:gd name="connsiteY321" fmla="*/ 1232452 h 3745064"/>
              <a:gd name="connsiteX322" fmla="*/ 500933 w 6718853"/>
              <a:gd name="connsiteY322" fmla="*/ 1184744 h 3745064"/>
              <a:gd name="connsiteX323" fmla="*/ 477079 w 6718853"/>
              <a:gd name="connsiteY323" fmla="*/ 1137037 h 3745064"/>
              <a:gd name="connsiteX324" fmla="*/ 477079 w 6718853"/>
              <a:gd name="connsiteY324" fmla="*/ 1137037 h 3745064"/>
              <a:gd name="connsiteX325" fmla="*/ 580446 w 6718853"/>
              <a:gd name="connsiteY325" fmla="*/ 1137037 h 3745064"/>
              <a:gd name="connsiteX326" fmla="*/ 596348 w 6718853"/>
              <a:gd name="connsiteY326" fmla="*/ 1113183 h 3745064"/>
              <a:gd name="connsiteX327" fmla="*/ 596348 w 6718853"/>
              <a:gd name="connsiteY327" fmla="*/ 1113183 h 3745064"/>
              <a:gd name="connsiteX328" fmla="*/ 572494 w 6718853"/>
              <a:gd name="connsiteY328" fmla="*/ 1081377 h 3745064"/>
              <a:gd name="connsiteX329" fmla="*/ 540689 w 6718853"/>
              <a:gd name="connsiteY329" fmla="*/ 1081377 h 3745064"/>
              <a:gd name="connsiteX330" fmla="*/ 540689 w 6718853"/>
              <a:gd name="connsiteY330" fmla="*/ 1081377 h 3745064"/>
              <a:gd name="connsiteX331" fmla="*/ 492981 w 6718853"/>
              <a:gd name="connsiteY331" fmla="*/ 1025718 h 3745064"/>
              <a:gd name="connsiteX332" fmla="*/ 492981 w 6718853"/>
              <a:gd name="connsiteY332" fmla="*/ 1025718 h 3745064"/>
              <a:gd name="connsiteX333" fmla="*/ 556592 w 6718853"/>
              <a:gd name="connsiteY333" fmla="*/ 1025718 h 3745064"/>
              <a:gd name="connsiteX334" fmla="*/ 604300 w 6718853"/>
              <a:gd name="connsiteY334" fmla="*/ 1025718 h 3745064"/>
              <a:gd name="connsiteX335" fmla="*/ 604300 w 6718853"/>
              <a:gd name="connsiteY335" fmla="*/ 1025718 h 3745064"/>
              <a:gd name="connsiteX336" fmla="*/ 604300 w 6718853"/>
              <a:gd name="connsiteY336" fmla="*/ 1025718 h 3745064"/>
              <a:gd name="connsiteX337" fmla="*/ 556592 w 6718853"/>
              <a:gd name="connsiteY337" fmla="*/ 993913 h 3745064"/>
              <a:gd name="connsiteX338" fmla="*/ 556592 w 6718853"/>
              <a:gd name="connsiteY338" fmla="*/ 993913 h 3745064"/>
              <a:gd name="connsiteX339" fmla="*/ 540689 w 6718853"/>
              <a:gd name="connsiteY339" fmla="*/ 930303 h 3745064"/>
              <a:gd name="connsiteX340" fmla="*/ 580446 w 6718853"/>
              <a:gd name="connsiteY340" fmla="*/ 866692 h 3745064"/>
              <a:gd name="connsiteX341" fmla="*/ 580446 w 6718853"/>
              <a:gd name="connsiteY341" fmla="*/ 866692 h 3745064"/>
              <a:gd name="connsiteX342" fmla="*/ 659959 w 6718853"/>
              <a:gd name="connsiteY342" fmla="*/ 842838 h 3745064"/>
              <a:gd name="connsiteX343" fmla="*/ 659959 w 6718853"/>
              <a:gd name="connsiteY343" fmla="*/ 842838 h 3745064"/>
              <a:gd name="connsiteX344" fmla="*/ 659959 w 6718853"/>
              <a:gd name="connsiteY344" fmla="*/ 842838 h 3745064"/>
              <a:gd name="connsiteX345" fmla="*/ 763326 w 6718853"/>
              <a:gd name="connsiteY345" fmla="*/ 850790 h 3745064"/>
              <a:gd name="connsiteX346" fmla="*/ 826936 w 6718853"/>
              <a:gd name="connsiteY346" fmla="*/ 842838 h 3745064"/>
              <a:gd name="connsiteX347" fmla="*/ 826936 w 6718853"/>
              <a:gd name="connsiteY347" fmla="*/ 842838 h 3745064"/>
              <a:gd name="connsiteX348" fmla="*/ 906449 w 6718853"/>
              <a:gd name="connsiteY348" fmla="*/ 890546 h 3745064"/>
              <a:gd name="connsiteX349" fmla="*/ 914400 w 6718853"/>
              <a:gd name="connsiteY349" fmla="*/ 850790 h 3745064"/>
              <a:gd name="connsiteX350" fmla="*/ 938254 w 6718853"/>
              <a:gd name="connsiteY350" fmla="*/ 850790 h 3745064"/>
              <a:gd name="connsiteX351" fmla="*/ 874644 w 6718853"/>
              <a:gd name="connsiteY351" fmla="*/ 803082 h 3745064"/>
              <a:gd name="connsiteX352" fmla="*/ 826936 w 6718853"/>
              <a:gd name="connsiteY352" fmla="*/ 787179 h 3745064"/>
              <a:gd name="connsiteX353" fmla="*/ 755374 w 6718853"/>
              <a:gd name="connsiteY353" fmla="*/ 771277 h 3745064"/>
              <a:gd name="connsiteX354" fmla="*/ 699715 w 6718853"/>
              <a:gd name="connsiteY354" fmla="*/ 803082 h 3745064"/>
              <a:gd name="connsiteX355" fmla="*/ 675861 w 6718853"/>
              <a:gd name="connsiteY355" fmla="*/ 803082 h 3745064"/>
              <a:gd name="connsiteX356" fmla="*/ 652007 w 6718853"/>
              <a:gd name="connsiteY356" fmla="*/ 803082 h 3745064"/>
              <a:gd name="connsiteX357" fmla="*/ 628153 w 6718853"/>
              <a:gd name="connsiteY357" fmla="*/ 803082 h 3745064"/>
              <a:gd name="connsiteX358" fmla="*/ 596348 w 6718853"/>
              <a:gd name="connsiteY358" fmla="*/ 826936 h 3745064"/>
              <a:gd name="connsiteX359" fmla="*/ 572494 w 6718853"/>
              <a:gd name="connsiteY359" fmla="*/ 779228 h 3745064"/>
              <a:gd name="connsiteX360" fmla="*/ 508884 w 6718853"/>
              <a:gd name="connsiteY360" fmla="*/ 739471 h 3745064"/>
              <a:gd name="connsiteX361" fmla="*/ 508884 w 6718853"/>
              <a:gd name="connsiteY361" fmla="*/ 739471 h 3745064"/>
              <a:gd name="connsiteX362" fmla="*/ 437322 w 6718853"/>
              <a:gd name="connsiteY362" fmla="*/ 707666 h 3745064"/>
              <a:gd name="connsiteX363" fmla="*/ 381663 w 6718853"/>
              <a:gd name="connsiteY363" fmla="*/ 707666 h 3745064"/>
              <a:gd name="connsiteX364" fmla="*/ 333955 w 6718853"/>
              <a:gd name="connsiteY364" fmla="*/ 715617 h 3745064"/>
              <a:gd name="connsiteX365" fmla="*/ 302150 w 6718853"/>
              <a:gd name="connsiteY365" fmla="*/ 715617 h 3745064"/>
              <a:gd name="connsiteX366" fmla="*/ 294199 w 6718853"/>
              <a:gd name="connsiteY366" fmla="*/ 731520 h 3745064"/>
              <a:gd name="connsiteX367" fmla="*/ 326004 w 6718853"/>
              <a:gd name="connsiteY367" fmla="*/ 803082 h 3745064"/>
              <a:gd name="connsiteX368" fmla="*/ 326004 w 6718853"/>
              <a:gd name="connsiteY368" fmla="*/ 834887 h 3745064"/>
              <a:gd name="connsiteX369" fmla="*/ 278296 w 6718853"/>
              <a:gd name="connsiteY369" fmla="*/ 803082 h 3745064"/>
              <a:gd name="connsiteX370" fmla="*/ 214686 w 6718853"/>
              <a:gd name="connsiteY370" fmla="*/ 771277 h 3745064"/>
              <a:gd name="connsiteX371" fmla="*/ 190832 w 6718853"/>
              <a:gd name="connsiteY371" fmla="*/ 731520 h 3745064"/>
              <a:gd name="connsiteX372" fmla="*/ 143124 w 6718853"/>
              <a:gd name="connsiteY372" fmla="*/ 723569 h 3745064"/>
              <a:gd name="connsiteX373" fmla="*/ 119270 w 6718853"/>
              <a:gd name="connsiteY373" fmla="*/ 715617 h 3745064"/>
              <a:gd name="connsiteX374" fmla="*/ 119270 w 6718853"/>
              <a:gd name="connsiteY374" fmla="*/ 771277 h 3745064"/>
              <a:gd name="connsiteX375" fmla="*/ 143124 w 6718853"/>
              <a:gd name="connsiteY375" fmla="*/ 850790 h 3745064"/>
              <a:gd name="connsiteX376" fmla="*/ 143124 w 6718853"/>
              <a:gd name="connsiteY376" fmla="*/ 850790 h 3745064"/>
              <a:gd name="connsiteX377" fmla="*/ 151075 w 6718853"/>
              <a:gd name="connsiteY377" fmla="*/ 922351 h 3745064"/>
              <a:gd name="connsiteX378" fmla="*/ 151075 w 6718853"/>
              <a:gd name="connsiteY378"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84745 w 6718853"/>
              <a:gd name="connsiteY12" fmla="*/ 79513 h 3745064"/>
              <a:gd name="connsiteX13" fmla="*/ 1152940 w 6718853"/>
              <a:gd name="connsiteY13" fmla="*/ 119270 h 3745064"/>
              <a:gd name="connsiteX14" fmla="*/ 1065475 w 6718853"/>
              <a:gd name="connsiteY14" fmla="*/ 151075 h 3745064"/>
              <a:gd name="connsiteX15" fmla="*/ 1025719 w 6718853"/>
              <a:gd name="connsiteY15" fmla="*/ 198783 h 3745064"/>
              <a:gd name="connsiteX16" fmla="*/ 1009816 w 6718853"/>
              <a:gd name="connsiteY16" fmla="*/ 254442 h 3745064"/>
              <a:gd name="connsiteX17" fmla="*/ 985962 w 6718853"/>
              <a:gd name="connsiteY17" fmla="*/ 318052 h 3745064"/>
              <a:gd name="connsiteX18" fmla="*/ 954157 w 6718853"/>
              <a:gd name="connsiteY18" fmla="*/ 349857 h 3745064"/>
              <a:gd name="connsiteX19" fmla="*/ 914400 w 6718853"/>
              <a:gd name="connsiteY19" fmla="*/ 341906 h 3745064"/>
              <a:gd name="connsiteX20" fmla="*/ 890546 w 6718853"/>
              <a:gd name="connsiteY20" fmla="*/ 381663 h 3745064"/>
              <a:gd name="connsiteX21" fmla="*/ 890546 w 6718853"/>
              <a:gd name="connsiteY21" fmla="*/ 429371 h 3745064"/>
              <a:gd name="connsiteX22" fmla="*/ 866693 w 6718853"/>
              <a:gd name="connsiteY22" fmla="*/ 445273 h 3745064"/>
              <a:gd name="connsiteX23" fmla="*/ 826936 w 6718853"/>
              <a:gd name="connsiteY23" fmla="*/ 445273 h 3745064"/>
              <a:gd name="connsiteX24" fmla="*/ 842839 w 6718853"/>
              <a:gd name="connsiteY24" fmla="*/ 508884 h 3745064"/>
              <a:gd name="connsiteX25" fmla="*/ 834887 w 6718853"/>
              <a:gd name="connsiteY25" fmla="*/ 580445 h 3745064"/>
              <a:gd name="connsiteX26" fmla="*/ 834887 w 6718853"/>
              <a:gd name="connsiteY26" fmla="*/ 636104 h 3745064"/>
              <a:gd name="connsiteX27" fmla="*/ 874644 w 6718853"/>
              <a:gd name="connsiteY27" fmla="*/ 691764 h 3745064"/>
              <a:gd name="connsiteX28" fmla="*/ 962108 w 6718853"/>
              <a:gd name="connsiteY28" fmla="*/ 739471 h 3745064"/>
              <a:gd name="connsiteX29" fmla="*/ 1033670 w 6718853"/>
              <a:gd name="connsiteY29" fmla="*/ 755374 h 3745064"/>
              <a:gd name="connsiteX30" fmla="*/ 1105232 w 6718853"/>
              <a:gd name="connsiteY30" fmla="*/ 763325 h 3745064"/>
              <a:gd name="connsiteX31" fmla="*/ 1176793 w 6718853"/>
              <a:gd name="connsiteY31" fmla="*/ 803082 h 3745064"/>
              <a:gd name="connsiteX32" fmla="*/ 1256306 w 6718853"/>
              <a:gd name="connsiteY32" fmla="*/ 795131 h 3745064"/>
              <a:gd name="connsiteX33" fmla="*/ 1327868 w 6718853"/>
              <a:gd name="connsiteY33" fmla="*/ 763325 h 3745064"/>
              <a:gd name="connsiteX34" fmla="*/ 1407381 w 6718853"/>
              <a:gd name="connsiteY34" fmla="*/ 723569 h 3745064"/>
              <a:gd name="connsiteX35" fmla="*/ 1486894 w 6718853"/>
              <a:gd name="connsiteY35" fmla="*/ 707666 h 3745064"/>
              <a:gd name="connsiteX36" fmla="*/ 1590261 w 6718853"/>
              <a:gd name="connsiteY36" fmla="*/ 699715 h 3745064"/>
              <a:gd name="connsiteX37" fmla="*/ 1693628 w 6718853"/>
              <a:gd name="connsiteY37" fmla="*/ 723569 h 3745064"/>
              <a:gd name="connsiteX38" fmla="*/ 1781093 w 6718853"/>
              <a:gd name="connsiteY38" fmla="*/ 795131 h 3745064"/>
              <a:gd name="connsiteX39" fmla="*/ 1849039 w 6718853"/>
              <a:gd name="connsiteY39" fmla="*/ 800191 h 3745064"/>
              <a:gd name="connsiteX40" fmla="*/ 1876508 w 6718853"/>
              <a:gd name="connsiteY40" fmla="*/ 842838 h 3745064"/>
              <a:gd name="connsiteX41" fmla="*/ 1948070 w 6718853"/>
              <a:gd name="connsiteY41" fmla="*/ 866692 h 3745064"/>
              <a:gd name="connsiteX42" fmla="*/ 2011680 w 6718853"/>
              <a:gd name="connsiteY42" fmla="*/ 898497 h 3745064"/>
              <a:gd name="connsiteX43" fmla="*/ 2051437 w 6718853"/>
              <a:gd name="connsiteY43" fmla="*/ 906449 h 3745064"/>
              <a:gd name="connsiteX44" fmla="*/ 2107096 w 6718853"/>
              <a:gd name="connsiteY44" fmla="*/ 938254 h 3745064"/>
              <a:gd name="connsiteX45" fmla="*/ 2194560 w 6718853"/>
              <a:gd name="connsiteY45" fmla="*/ 930303 h 3745064"/>
              <a:gd name="connsiteX46" fmla="*/ 2226366 w 6718853"/>
              <a:gd name="connsiteY46" fmla="*/ 930303 h 3745064"/>
              <a:gd name="connsiteX47" fmla="*/ 2258171 w 6718853"/>
              <a:gd name="connsiteY47" fmla="*/ 930303 h 3745064"/>
              <a:gd name="connsiteX48" fmla="*/ 2329733 w 6718853"/>
              <a:gd name="connsiteY48" fmla="*/ 938254 h 3745064"/>
              <a:gd name="connsiteX49" fmla="*/ 2385392 w 6718853"/>
              <a:gd name="connsiteY49" fmla="*/ 946205 h 3745064"/>
              <a:gd name="connsiteX50" fmla="*/ 2385392 w 6718853"/>
              <a:gd name="connsiteY50" fmla="*/ 946205 h 3745064"/>
              <a:gd name="connsiteX51" fmla="*/ 2520564 w 6718853"/>
              <a:gd name="connsiteY51" fmla="*/ 890546 h 3745064"/>
              <a:gd name="connsiteX52" fmla="*/ 2584174 w 6718853"/>
              <a:gd name="connsiteY52" fmla="*/ 858741 h 3745064"/>
              <a:gd name="connsiteX53" fmla="*/ 2615980 w 6718853"/>
              <a:gd name="connsiteY53" fmla="*/ 811033 h 3745064"/>
              <a:gd name="connsiteX54" fmla="*/ 2623931 w 6718853"/>
              <a:gd name="connsiteY54" fmla="*/ 747423 h 3745064"/>
              <a:gd name="connsiteX55" fmla="*/ 2600077 w 6718853"/>
              <a:gd name="connsiteY55" fmla="*/ 723569 h 3745064"/>
              <a:gd name="connsiteX56" fmla="*/ 2568272 w 6718853"/>
              <a:gd name="connsiteY56" fmla="*/ 652007 h 3745064"/>
              <a:gd name="connsiteX57" fmla="*/ 2512613 w 6718853"/>
              <a:gd name="connsiteY57" fmla="*/ 604299 h 3745064"/>
              <a:gd name="connsiteX58" fmla="*/ 2449002 w 6718853"/>
              <a:gd name="connsiteY58" fmla="*/ 556591 h 3745064"/>
              <a:gd name="connsiteX59" fmla="*/ 2425148 w 6718853"/>
              <a:gd name="connsiteY59" fmla="*/ 524786 h 3745064"/>
              <a:gd name="connsiteX60" fmla="*/ 2941983 w 6718853"/>
              <a:gd name="connsiteY60" fmla="*/ 731520 h 3745064"/>
              <a:gd name="connsiteX61" fmla="*/ 3069204 w 6718853"/>
              <a:gd name="connsiteY61" fmla="*/ 755374 h 3745064"/>
              <a:gd name="connsiteX62" fmla="*/ 3260035 w 6718853"/>
              <a:gd name="connsiteY62" fmla="*/ 842838 h 3745064"/>
              <a:gd name="connsiteX63" fmla="*/ 3450866 w 6718853"/>
              <a:gd name="connsiteY63" fmla="*/ 970059 h 3745064"/>
              <a:gd name="connsiteX64" fmla="*/ 3538331 w 6718853"/>
              <a:gd name="connsiteY64" fmla="*/ 1025718 h 3745064"/>
              <a:gd name="connsiteX65" fmla="*/ 3593990 w 6718853"/>
              <a:gd name="connsiteY65" fmla="*/ 1001864 h 3745064"/>
              <a:gd name="connsiteX66" fmla="*/ 3609893 w 6718853"/>
              <a:gd name="connsiteY66" fmla="*/ 1001864 h 3745064"/>
              <a:gd name="connsiteX67" fmla="*/ 3633746 w 6718853"/>
              <a:gd name="connsiteY67" fmla="*/ 1025718 h 3745064"/>
              <a:gd name="connsiteX68" fmla="*/ 3649649 w 6718853"/>
              <a:gd name="connsiteY68" fmla="*/ 1033670 h 3745064"/>
              <a:gd name="connsiteX69" fmla="*/ 3681454 w 6718853"/>
              <a:gd name="connsiteY69" fmla="*/ 1025718 h 3745064"/>
              <a:gd name="connsiteX70" fmla="*/ 3713260 w 6718853"/>
              <a:gd name="connsiteY70" fmla="*/ 1041621 h 3745064"/>
              <a:gd name="connsiteX71" fmla="*/ 3729162 w 6718853"/>
              <a:gd name="connsiteY71" fmla="*/ 1073426 h 3745064"/>
              <a:gd name="connsiteX72" fmla="*/ 3705308 w 6718853"/>
              <a:gd name="connsiteY72" fmla="*/ 1081377 h 3745064"/>
              <a:gd name="connsiteX73" fmla="*/ 3673503 w 6718853"/>
              <a:gd name="connsiteY73" fmla="*/ 1081377 h 3745064"/>
              <a:gd name="connsiteX74" fmla="*/ 3673503 w 6718853"/>
              <a:gd name="connsiteY74" fmla="*/ 1081377 h 3745064"/>
              <a:gd name="connsiteX75" fmla="*/ 3641698 w 6718853"/>
              <a:gd name="connsiteY75" fmla="*/ 1144988 h 3745064"/>
              <a:gd name="connsiteX76" fmla="*/ 3641698 w 6718853"/>
              <a:gd name="connsiteY76" fmla="*/ 1144988 h 3745064"/>
              <a:gd name="connsiteX77" fmla="*/ 3633746 w 6718853"/>
              <a:gd name="connsiteY77" fmla="*/ 1224501 h 3745064"/>
              <a:gd name="connsiteX78" fmla="*/ 3625795 w 6718853"/>
              <a:gd name="connsiteY78" fmla="*/ 1280160 h 3745064"/>
              <a:gd name="connsiteX79" fmla="*/ 3586039 w 6718853"/>
              <a:gd name="connsiteY79" fmla="*/ 1304014 h 3745064"/>
              <a:gd name="connsiteX80" fmla="*/ 3562185 w 6718853"/>
              <a:gd name="connsiteY80" fmla="*/ 1304014 h 3745064"/>
              <a:gd name="connsiteX81" fmla="*/ 3562185 w 6718853"/>
              <a:gd name="connsiteY81" fmla="*/ 1351722 h 3745064"/>
              <a:gd name="connsiteX82" fmla="*/ 3562185 w 6718853"/>
              <a:gd name="connsiteY82" fmla="*/ 1351722 h 3745064"/>
              <a:gd name="connsiteX83" fmla="*/ 3578087 w 6718853"/>
              <a:gd name="connsiteY83" fmla="*/ 1463040 h 3745064"/>
              <a:gd name="connsiteX84" fmla="*/ 3578087 w 6718853"/>
              <a:gd name="connsiteY84" fmla="*/ 1550504 h 3745064"/>
              <a:gd name="connsiteX85" fmla="*/ 3617844 w 6718853"/>
              <a:gd name="connsiteY85" fmla="*/ 1606164 h 3745064"/>
              <a:gd name="connsiteX86" fmla="*/ 3689406 w 6718853"/>
              <a:gd name="connsiteY86" fmla="*/ 1590261 h 3745064"/>
              <a:gd name="connsiteX87" fmla="*/ 3745065 w 6718853"/>
              <a:gd name="connsiteY87" fmla="*/ 1630017 h 3745064"/>
              <a:gd name="connsiteX88" fmla="*/ 3800724 w 6718853"/>
              <a:gd name="connsiteY88" fmla="*/ 1685677 h 3745064"/>
              <a:gd name="connsiteX89" fmla="*/ 3832529 w 6718853"/>
              <a:gd name="connsiteY89" fmla="*/ 1701579 h 3745064"/>
              <a:gd name="connsiteX90" fmla="*/ 3919993 w 6718853"/>
              <a:gd name="connsiteY90" fmla="*/ 1741336 h 3745064"/>
              <a:gd name="connsiteX91" fmla="*/ 3959750 w 6718853"/>
              <a:gd name="connsiteY91" fmla="*/ 1741336 h 3745064"/>
              <a:gd name="connsiteX92" fmla="*/ 4055166 w 6718853"/>
              <a:gd name="connsiteY92" fmla="*/ 1749287 h 3745064"/>
              <a:gd name="connsiteX93" fmla="*/ 4134679 w 6718853"/>
              <a:gd name="connsiteY93" fmla="*/ 1709531 h 3745064"/>
              <a:gd name="connsiteX94" fmla="*/ 4238046 w 6718853"/>
              <a:gd name="connsiteY94" fmla="*/ 1701579 h 3745064"/>
              <a:gd name="connsiteX95" fmla="*/ 4309607 w 6718853"/>
              <a:gd name="connsiteY95" fmla="*/ 1693628 h 3745064"/>
              <a:gd name="connsiteX96" fmla="*/ 4325510 w 6718853"/>
              <a:gd name="connsiteY96" fmla="*/ 1614115 h 3745064"/>
              <a:gd name="connsiteX97" fmla="*/ 4254671 w 6718853"/>
              <a:gd name="connsiteY97" fmla="*/ 1576527 h 3745064"/>
              <a:gd name="connsiteX98" fmla="*/ 4261900 w 6718853"/>
              <a:gd name="connsiteY98" fmla="*/ 1478943 h 3745064"/>
              <a:gd name="connsiteX99" fmla="*/ 4261900 w 6718853"/>
              <a:gd name="connsiteY99" fmla="*/ 1383527 h 3745064"/>
              <a:gd name="connsiteX100" fmla="*/ 4261900 w 6718853"/>
              <a:gd name="connsiteY100" fmla="*/ 1335819 h 3745064"/>
              <a:gd name="connsiteX101" fmla="*/ 4261900 w 6718853"/>
              <a:gd name="connsiteY101" fmla="*/ 1304014 h 3745064"/>
              <a:gd name="connsiteX102" fmla="*/ 4261900 w 6718853"/>
              <a:gd name="connsiteY102" fmla="*/ 1304014 h 3745064"/>
              <a:gd name="connsiteX103" fmla="*/ 4198289 w 6718853"/>
              <a:gd name="connsiteY103" fmla="*/ 1264257 h 3745064"/>
              <a:gd name="connsiteX104" fmla="*/ 4198289 w 6718853"/>
              <a:gd name="connsiteY104" fmla="*/ 1264257 h 3745064"/>
              <a:gd name="connsiteX105" fmla="*/ 4190338 w 6718853"/>
              <a:gd name="connsiteY105" fmla="*/ 1192696 h 3745064"/>
              <a:gd name="connsiteX106" fmla="*/ 4190338 w 6718853"/>
              <a:gd name="connsiteY106" fmla="*/ 1121134 h 3745064"/>
              <a:gd name="connsiteX107" fmla="*/ 4357315 w 6718853"/>
              <a:gd name="connsiteY107" fmla="*/ 962108 h 3745064"/>
              <a:gd name="connsiteX108" fmla="*/ 4476585 w 6718853"/>
              <a:gd name="connsiteY108" fmla="*/ 954157 h 3745064"/>
              <a:gd name="connsiteX109" fmla="*/ 4619708 w 6718853"/>
              <a:gd name="connsiteY109" fmla="*/ 803082 h 3745064"/>
              <a:gd name="connsiteX110" fmla="*/ 4715124 w 6718853"/>
              <a:gd name="connsiteY110" fmla="*/ 787179 h 3745064"/>
              <a:gd name="connsiteX111" fmla="*/ 4715124 w 6718853"/>
              <a:gd name="connsiteY111" fmla="*/ 739471 h 3745064"/>
              <a:gd name="connsiteX112" fmla="*/ 4810540 w 6718853"/>
              <a:gd name="connsiteY112" fmla="*/ 556591 h 3745064"/>
              <a:gd name="connsiteX113" fmla="*/ 4921858 w 6718853"/>
              <a:gd name="connsiteY113" fmla="*/ 548640 h 3745064"/>
              <a:gd name="connsiteX114" fmla="*/ 5088835 w 6718853"/>
              <a:gd name="connsiteY114" fmla="*/ 620202 h 3745064"/>
              <a:gd name="connsiteX115" fmla="*/ 5311472 w 6718853"/>
              <a:gd name="connsiteY115" fmla="*/ 834887 h 3745064"/>
              <a:gd name="connsiteX116" fmla="*/ 5486400 w 6718853"/>
              <a:gd name="connsiteY116" fmla="*/ 985962 h 3745064"/>
              <a:gd name="connsiteX117" fmla="*/ 5685183 w 6718853"/>
              <a:gd name="connsiteY117" fmla="*/ 1121134 h 3745064"/>
              <a:gd name="connsiteX118" fmla="*/ 5971430 w 6718853"/>
              <a:gd name="connsiteY118" fmla="*/ 1232452 h 3745064"/>
              <a:gd name="connsiteX119" fmla="*/ 6154310 w 6718853"/>
              <a:gd name="connsiteY119" fmla="*/ 1423284 h 3745064"/>
              <a:gd name="connsiteX120" fmla="*/ 6512119 w 6718853"/>
              <a:gd name="connsiteY120" fmla="*/ 1439186 h 3745064"/>
              <a:gd name="connsiteX121" fmla="*/ 6607534 w 6718853"/>
              <a:gd name="connsiteY121" fmla="*/ 1518699 h 3745064"/>
              <a:gd name="connsiteX122" fmla="*/ 6702950 w 6718853"/>
              <a:gd name="connsiteY122" fmla="*/ 1566407 h 3745064"/>
              <a:gd name="connsiteX123" fmla="*/ 6718853 w 6718853"/>
              <a:gd name="connsiteY123" fmla="*/ 2528515 h 3745064"/>
              <a:gd name="connsiteX124" fmla="*/ 6512119 w 6718853"/>
              <a:gd name="connsiteY124" fmla="*/ 2798859 h 3745064"/>
              <a:gd name="connsiteX125" fmla="*/ 6408752 w 6718853"/>
              <a:gd name="connsiteY125" fmla="*/ 2918129 h 3745064"/>
              <a:gd name="connsiteX126" fmla="*/ 6281531 w 6718853"/>
              <a:gd name="connsiteY126" fmla="*/ 3196424 h 3745064"/>
              <a:gd name="connsiteX127" fmla="*/ 6202018 w 6718853"/>
              <a:gd name="connsiteY127" fmla="*/ 3331597 h 3745064"/>
              <a:gd name="connsiteX128" fmla="*/ 6154310 w 6718853"/>
              <a:gd name="connsiteY128" fmla="*/ 3450866 h 3745064"/>
              <a:gd name="connsiteX129" fmla="*/ 6074797 w 6718853"/>
              <a:gd name="connsiteY129" fmla="*/ 3490623 h 3745064"/>
              <a:gd name="connsiteX130" fmla="*/ 5995284 w 6718853"/>
              <a:gd name="connsiteY130" fmla="*/ 3490623 h 3745064"/>
              <a:gd name="connsiteX131" fmla="*/ 5907820 w 6718853"/>
              <a:gd name="connsiteY131" fmla="*/ 3490623 h 3745064"/>
              <a:gd name="connsiteX132" fmla="*/ 5796501 w 6718853"/>
              <a:gd name="connsiteY132" fmla="*/ 3546282 h 3745064"/>
              <a:gd name="connsiteX133" fmla="*/ 5724940 w 6718853"/>
              <a:gd name="connsiteY133" fmla="*/ 3562184 h 3745064"/>
              <a:gd name="connsiteX134" fmla="*/ 5669280 w 6718853"/>
              <a:gd name="connsiteY134" fmla="*/ 3593990 h 3745064"/>
              <a:gd name="connsiteX135" fmla="*/ 5613621 w 6718853"/>
              <a:gd name="connsiteY135" fmla="*/ 3593990 h 3745064"/>
              <a:gd name="connsiteX136" fmla="*/ 5581816 w 6718853"/>
              <a:gd name="connsiteY136" fmla="*/ 3609892 h 3745064"/>
              <a:gd name="connsiteX137" fmla="*/ 5494352 w 6718853"/>
              <a:gd name="connsiteY137" fmla="*/ 3593990 h 3745064"/>
              <a:gd name="connsiteX138" fmla="*/ 5430741 w 6718853"/>
              <a:gd name="connsiteY138" fmla="*/ 3593990 h 3745064"/>
              <a:gd name="connsiteX139" fmla="*/ 5231959 w 6718853"/>
              <a:gd name="connsiteY139" fmla="*/ 3601941 h 3745064"/>
              <a:gd name="connsiteX140" fmla="*/ 5136543 w 6718853"/>
              <a:gd name="connsiteY140" fmla="*/ 3601941 h 3745064"/>
              <a:gd name="connsiteX141" fmla="*/ 5033176 w 6718853"/>
              <a:gd name="connsiteY141" fmla="*/ 3601941 h 3745064"/>
              <a:gd name="connsiteX142" fmla="*/ 4961614 w 6718853"/>
              <a:gd name="connsiteY142" fmla="*/ 3593990 h 3745064"/>
              <a:gd name="connsiteX143" fmla="*/ 4929809 w 6718853"/>
              <a:gd name="connsiteY143" fmla="*/ 3538331 h 3745064"/>
              <a:gd name="connsiteX144" fmla="*/ 4913906 w 6718853"/>
              <a:gd name="connsiteY144" fmla="*/ 3474720 h 3745064"/>
              <a:gd name="connsiteX145" fmla="*/ 4905955 w 6718853"/>
              <a:gd name="connsiteY145" fmla="*/ 3427012 h 3745064"/>
              <a:gd name="connsiteX146" fmla="*/ 4874150 w 6718853"/>
              <a:gd name="connsiteY146" fmla="*/ 3419061 h 3745064"/>
              <a:gd name="connsiteX147" fmla="*/ 4842345 w 6718853"/>
              <a:gd name="connsiteY147" fmla="*/ 3379304 h 3745064"/>
              <a:gd name="connsiteX148" fmla="*/ 4802588 w 6718853"/>
              <a:gd name="connsiteY148" fmla="*/ 3379304 h 3745064"/>
              <a:gd name="connsiteX149" fmla="*/ 4772951 w 6718853"/>
              <a:gd name="connsiteY149" fmla="*/ 3412556 h 3745064"/>
              <a:gd name="connsiteX150" fmla="*/ 4760663 w 6718853"/>
              <a:gd name="connsiteY150" fmla="*/ 3442915 h 3745064"/>
              <a:gd name="connsiteX151" fmla="*/ 4754880 w 6718853"/>
              <a:gd name="connsiteY151" fmla="*/ 3466769 h 3745064"/>
              <a:gd name="connsiteX152" fmla="*/ 4699221 w 6718853"/>
              <a:gd name="connsiteY152" fmla="*/ 3466769 h 3745064"/>
              <a:gd name="connsiteX153" fmla="*/ 4635611 w 6718853"/>
              <a:gd name="connsiteY153" fmla="*/ 3498574 h 3745064"/>
              <a:gd name="connsiteX154" fmla="*/ 4595854 w 6718853"/>
              <a:gd name="connsiteY154" fmla="*/ 3498574 h 3745064"/>
              <a:gd name="connsiteX155" fmla="*/ 4556098 w 6718853"/>
              <a:gd name="connsiteY155" fmla="*/ 3490623 h 3745064"/>
              <a:gd name="connsiteX156" fmla="*/ 4524293 w 6718853"/>
              <a:gd name="connsiteY156" fmla="*/ 3490623 h 3745064"/>
              <a:gd name="connsiteX157" fmla="*/ 4484536 w 6718853"/>
              <a:gd name="connsiteY157" fmla="*/ 3490623 h 3745064"/>
              <a:gd name="connsiteX158" fmla="*/ 4444780 w 6718853"/>
              <a:gd name="connsiteY158" fmla="*/ 3490623 h 3745064"/>
              <a:gd name="connsiteX159" fmla="*/ 4420926 w 6718853"/>
              <a:gd name="connsiteY159" fmla="*/ 3490623 h 3745064"/>
              <a:gd name="connsiteX160" fmla="*/ 4389120 w 6718853"/>
              <a:gd name="connsiteY160" fmla="*/ 3490623 h 3745064"/>
              <a:gd name="connsiteX161" fmla="*/ 4389120 w 6718853"/>
              <a:gd name="connsiteY161" fmla="*/ 3490623 h 3745064"/>
              <a:gd name="connsiteX162" fmla="*/ 4341413 w 6718853"/>
              <a:gd name="connsiteY162" fmla="*/ 3458817 h 3745064"/>
              <a:gd name="connsiteX163" fmla="*/ 4222143 w 6718853"/>
              <a:gd name="connsiteY163" fmla="*/ 3411110 h 3745064"/>
              <a:gd name="connsiteX164" fmla="*/ 4198289 w 6718853"/>
              <a:gd name="connsiteY164" fmla="*/ 3387256 h 3745064"/>
              <a:gd name="connsiteX165" fmla="*/ 4134679 w 6718853"/>
              <a:gd name="connsiteY165" fmla="*/ 3323645 h 3745064"/>
              <a:gd name="connsiteX166" fmla="*/ 4071068 w 6718853"/>
              <a:gd name="connsiteY166" fmla="*/ 3331597 h 3745064"/>
              <a:gd name="connsiteX167" fmla="*/ 4031312 w 6718853"/>
              <a:gd name="connsiteY167" fmla="*/ 3339548 h 3745064"/>
              <a:gd name="connsiteX168" fmla="*/ 3999506 w 6718853"/>
              <a:gd name="connsiteY168" fmla="*/ 3283889 h 3745064"/>
              <a:gd name="connsiteX169" fmla="*/ 3943847 w 6718853"/>
              <a:gd name="connsiteY169" fmla="*/ 3196424 h 3745064"/>
              <a:gd name="connsiteX170" fmla="*/ 3904091 w 6718853"/>
              <a:gd name="connsiteY170" fmla="*/ 3140765 h 3745064"/>
              <a:gd name="connsiteX171" fmla="*/ 3904091 w 6718853"/>
              <a:gd name="connsiteY171" fmla="*/ 3140765 h 3745064"/>
              <a:gd name="connsiteX172" fmla="*/ 3872286 w 6718853"/>
              <a:gd name="connsiteY172" fmla="*/ 3037398 h 3745064"/>
              <a:gd name="connsiteX173" fmla="*/ 3832529 w 6718853"/>
              <a:gd name="connsiteY173" fmla="*/ 3021496 h 3745064"/>
              <a:gd name="connsiteX174" fmla="*/ 3808675 w 6718853"/>
              <a:gd name="connsiteY174" fmla="*/ 2981739 h 3745064"/>
              <a:gd name="connsiteX175" fmla="*/ 3784821 w 6718853"/>
              <a:gd name="connsiteY175" fmla="*/ 2957885 h 3745064"/>
              <a:gd name="connsiteX176" fmla="*/ 3763858 w 6718853"/>
              <a:gd name="connsiteY176" fmla="*/ 2951380 h 3745064"/>
              <a:gd name="connsiteX177" fmla="*/ 3753016 w 6718853"/>
              <a:gd name="connsiteY177" fmla="*/ 2929694 h 3745064"/>
              <a:gd name="connsiteX178" fmla="*/ 3617844 w 6718853"/>
              <a:gd name="connsiteY178" fmla="*/ 2965837 h 3745064"/>
              <a:gd name="connsiteX179" fmla="*/ 3570136 w 6718853"/>
              <a:gd name="connsiteY179" fmla="*/ 2965837 h 3745064"/>
              <a:gd name="connsiteX180" fmla="*/ 3570136 w 6718853"/>
              <a:gd name="connsiteY180" fmla="*/ 2981739 h 3745064"/>
              <a:gd name="connsiteX181" fmla="*/ 3554233 w 6718853"/>
              <a:gd name="connsiteY181" fmla="*/ 3021496 h 3745064"/>
              <a:gd name="connsiteX182" fmla="*/ 3538331 w 6718853"/>
              <a:gd name="connsiteY182" fmla="*/ 3045350 h 3745064"/>
              <a:gd name="connsiteX183" fmla="*/ 3538331 w 6718853"/>
              <a:gd name="connsiteY183" fmla="*/ 3045350 h 3745064"/>
              <a:gd name="connsiteX184" fmla="*/ 3482672 w 6718853"/>
              <a:gd name="connsiteY184" fmla="*/ 3061252 h 3745064"/>
              <a:gd name="connsiteX185" fmla="*/ 3442915 w 6718853"/>
              <a:gd name="connsiteY185" fmla="*/ 3085106 h 3745064"/>
              <a:gd name="connsiteX186" fmla="*/ 3140766 w 6718853"/>
              <a:gd name="connsiteY186" fmla="*/ 2957885 h 3745064"/>
              <a:gd name="connsiteX187" fmla="*/ 2830665 w 6718853"/>
              <a:gd name="connsiteY187" fmla="*/ 2727297 h 3745064"/>
              <a:gd name="connsiteX188" fmla="*/ 2695493 w 6718853"/>
              <a:gd name="connsiteY188" fmla="*/ 2600077 h 3745064"/>
              <a:gd name="connsiteX189" fmla="*/ 2608028 w 6718853"/>
              <a:gd name="connsiteY189" fmla="*/ 2496710 h 3745064"/>
              <a:gd name="connsiteX190" fmla="*/ 2584174 w 6718853"/>
              <a:gd name="connsiteY190" fmla="*/ 2472856 h 3745064"/>
              <a:gd name="connsiteX191" fmla="*/ 2425148 w 6718853"/>
              <a:gd name="connsiteY191" fmla="*/ 2377440 h 3745064"/>
              <a:gd name="connsiteX192" fmla="*/ 2282025 w 6718853"/>
              <a:gd name="connsiteY192" fmla="*/ 2353586 h 3745064"/>
              <a:gd name="connsiteX193" fmla="*/ 2186609 w 6718853"/>
              <a:gd name="connsiteY193" fmla="*/ 2345635 h 3745064"/>
              <a:gd name="connsiteX194" fmla="*/ 2019632 w 6718853"/>
              <a:gd name="connsiteY194" fmla="*/ 2282024 h 3745064"/>
              <a:gd name="connsiteX195" fmla="*/ 1876508 w 6718853"/>
              <a:gd name="connsiteY195" fmla="*/ 2305878 h 3745064"/>
              <a:gd name="connsiteX196" fmla="*/ 1645920 w 6718853"/>
              <a:gd name="connsiteY196" fmla="*/ 2536466 h 3745064"/>
              <a:gd name="connsiteX197" fmla="*/ 1598213 w 6718853"/>
              <a:gd name="connsiteY197" fmla="*/ 2639833 h 3745064"/>
              <a:gd name="connsiteX198" fmla="*/ 1558456 w 6718853"/>
              <a:gd name="connsiteY198" fmla="*/ 2703444 h 3745064"/>
              <a:gd name="connsiteX199" fmla="*/ 1359673 w 6718853"/>
              <a:gd name="connsiteY199" fmla="*/ 2679590 h 3745064"/>
              <a:gd name="connsiteX200" fmla="*/ 1208599 w 6718853"/>
              <a:gd name="connsiteY200" fmla="*/ 2735249 h 3745064"/>
              <a:gd name="connsiteX201" fmla="*/ 1105232 w 6718853"/>
              <a:gd name="connsiteY201" fmla="*/ 2743200 h 3745064"/>
              <a:gd name="connsiteX202" fmla="*/ 1089329 w 6718853"/>
              <a:gd name="connsiteY202" fmla="*/ 2790908 h 3745064"/>
              <a:gd name="connsiteX203" fmla="*/ 1089329 w 6718853"/>
              <a:gd name="connsiteY203" fmla="*/ 2822713 h 3745064"/>
              <a:gd name="connsiteX204" fmla="*/ 1081378 w 6718853"/>
              <a:gd name="connsiteY204" fmla="*/ 2886324 h 3745064"/>
              <a:gd name="connsiteX205" fmla="*/ 1105232 w 6718853"/>
              <a:gd name="connsiteY205" fmla="*/ 2965837 h 3745064"/>
              <a:gd name="connsiteX206" fmla="*/ 1144988 w 6718853"/>
              <a:gd name="connsiteY206" fmla="*/ 3045350 h 3745064"/>
              <a:gd name="connsiteX207" fmla="*/ 1184745 w 6718853"/>
              <a:gd name="connsiteY207" fmla="*/ 3124863 h 3745064"/>
              <a:gd name="connsiteX208" fmla="*/ 1184745 w 6718853"/>
              <a:gd name="connsiteY208" fmla="*/ 3124863 h 3745064"/>
              <a:gd name="connsiteX209" fmla="*/ 1208599 w 6718853"/>
              <a:gd name="connsiteY209" fmla="*/ 3196424 h 3745064"/>
              <a:gd name="connsiteX210" fmla="*/ 1216550 w 6718853"/>
              <a:gd name="connsiteY210" fmla="*/ 3275937 h 3745064"/>
              <a:gd name="connsiteX211" fmla="*/ 1251290 w 6718853"/>
              <a:gd name="connsiteY211" fmla="*/ 3309131 h 3745064"/>
              <a:gd name="connsiteX212" fmla="*/ 1248355 w 6718853"/>
              <a:gd name="connsiteY212" fmla="*/ 3387256 h 3745064"/>
              <a:gd name="connsiteX213" fmla="*/ 1288112 w 6718853"/>
              <a:gd name="connsiteY213" fmla="*/ 3466769 h 3745064"/>
              <a:gd name="connsiteX214" fmla="*/ 1296063 w 6718853"/>
              <a:gd name="connsiteY214" fmla="*/ 3514477 h 3745064"/>
              <a:gd name="connsiteX215" fmla="*/ 1343771 w 6718853"/>
              <a:gd name="connsiteY215" fmla="*/ 3578087 h 3745064"/>
              <a:gd name="connsiteX216" fmla="*/ 1367625 w 6718853"/>
              <a:gd name="connsiteY216" fmla="*/ 3641697 h 3745064"/>
              <a:gd name="connsiteX217" fmla="*/ 1399430 w 6718853"/>
              <a:gd name="connsiteY217" fmla="*/ 3721211 h 3745064"/>
              <a:gd name="connsiteX218" fmla="*/ 1399430 w 6718853"/>
              <a:gd name="connsiteY218" fmla="*/ 3737113 h 3745064"/>
              <a:gd name="connsiteX219" fmla="*/ 1248355 w 6718853"/>
              <a:gd name="connsiteY219" fmla="*/ 3745064 h 3745064"/>
              <a:gd name="connsiteX220" fmla="*/ 1152940 w 6718853"/>
              <a:gd name="connsiteY220" fmla="*/ 3745064 h 3745064"/>
              <a:gd name="connsiteX221" fmla="*/ 1041621 w 6718853"/>
              <a:gd name="connsiteY221" fmla="*/ 3721211 h 3745064"/>
              <a:gd name="connsiteX222" fmla="*/ 922352 w 6718853"/>
              <a:gd name="connsiteY222" fmla="*/ 3689405 h 3745064"/>
              <a:gd name="connsiteX223" fmla="*/ 818985 w 6718853"/>
              <a:gd name="connsiteY223" fmla="*/ 3578087 h 3745064"/>
              <a:gd name="connsiteX224" fmla="*/ 731520 w 6718853"/>
              <a:gd name="connsiteY224" fmla="*/ 3458817 h 3745064"/>
              <a:gd name="connsiteX225" fmla="*/ 691764 w 6718853"/>
              <a:gd name="connsiteY225" fmla="*/ 3323645 h 3745064"/>
              <a:gd name="connsiteX226" fmla="*/ 667910 w 6718853"/>
              <a:gd name="connsiteY226" fmla="*/ 3196424 h 3745064"/>
              <a:gd name="connsiteX227" fmla="*/ 620202 w 6718853"/>
              <a:gd name="connsiteY227" fmla="*/ 3077155 h 3745064"/>
              <a:gd name="connsiteX228" fmla="*/ 604300 w 6718853"/>
              <a:gd name="connsiteY228" fmla="*/ 3005593 h 3745064"/>
              <a:gd name="connsiteX229" fmla="*/ 469127 w 6718853"/>
              <a:gd name="connsiteY229" fmla="*/ 2918129 h 3745064"/>
              <a:gd name="connsiteX230" fmla="*/ 349858 w 6718853"/>
              <a:gd name="connsiteY230" fmla="*/ 2886324 h 3745064"/>
              <a:gd name="connsiteX231" fmla="*/ 302150 w 6718853"/>
              <a:gd name="connsiteY231" fmla="*/ 2798859 h 3745064"/>
              <a:gd name="connsiteX232" fmla="*/ 230588 w 6718853"/>
              <a:gd name="connsiteY232" fmla="*/ 2775005 h 3745064"/>
              <a:gd name="connsiteX233" fmla="*/ 190832 w 6718853"/>
              <a:gd name="connsiteY233" fmla="*/ 2695492 h 3745064"/>
              <a:gd name="connsiteX234" fmla="*/ 111319 w 6718853"/>
              <a:gd name="connsiteY234" fmla="*/ 2671638 h 3745064"/>
              <a:gd name="connsiteX235" fmla="*/ 79513 w 6718853"/>
              <a:gd name="connsiteY235" fmla="*/ 2560320 h 3745064"/>
              <a:gd name="connsiteX236" fmla="*/ 71562 w 6718853"/>
              <a:gd name="connsiteY236" fmla="*/ 2401294 h 3745064"/>
              <a:gd name="connsiteX237" fmla="*/ 0 w 6718853"/>
              <a:gd name="connsiteY237" fmla="*/ 2242268 h 3745064"/>
              <a:gd name="connsiteX238" fmla="*/ 0 w 6718853"/>
              <a:gd name="connsiteY238" fmla="*/ 2202511 h 3745064"/>
              <a:gd name="connsiteX239" fmla="*/ 87465 w 6718853"/>
              <a:gd name="connsiteY239" fmla="*/ 2202511 h 3745064"/>
              <a:gd name="connsiteX240" fmla="*/ 127221 w 6718853"/>
              <a:gd name="connsiteY240" fmla="*/ 2250219 h 3745064"/>
              <a:gd name="connsiteX241" fmla="*/ 127221 w 6718853"/>
              <a:gd name="connsiteY241" fmla="*/ 2282024 h 3745064"/>
              <a:gd name="connsiteX242" fmla="*/ 127221 w 6718853"/>
              <a:gd name="connsiteY242" fmla="*/ 2297927 h 3745064"/>
              <a:gd name="connsiteX243" fmla="*/ 63611 w 6718853"/>
              <a:gd name="connsiteY243" fmla="*/ 2194560 h 3745064"/>
              <a:gd name="connsiteX244" fmla="*/ 63611 w 6718853"/>
              <a:gd name="connsiteY244" fmla="*/ 2194560 h 3745064"/>
              <a:gd name="connsiteX245" fmla="*/ 111319 w 6718853"/>
              <a:gd name="connsiteY245" fmla="*/ 2282024 h 3745064"/>
              <a:gd name="connsiteX246" fmla="*/ 166978 w 6718853"/>
              <a:gd name="connsiteY246" fmla="*/ 2329732 h 3745064"/>
              <a:gd name="connsiteX247" fmla="*/ 230588 w 6718853"/>
              <a:gd name="connsiteY247" fmla="*/ 2321781 h 3745064"/>
              <a:gd name="connsiteX248" fmla="*/ 310101 w 6718853"/>
              <a:gd name="connsiteY248" fmla="*/ 2353586 h 3745064"/>
              <a:gd name="connsiteX249" fmla="*/ 389614 w 6718853"/>
              <a:gd name="connsiteY249" fmla="*/ 2401294 h 3745064"/>
              <a:gd name="connsiteX250" fmla="*/ 437322 w 6718853"/>
              <a:gd name="connsiteY250" fmla="*/ 2425148 h 3745064"/>
              <a:gd name="connsiteX251" fmla="*/ 477079 w 6718853"/>
              <a:gd name="connsiteY251" fmla="*/ 2456953 h 3745064"/>
              <a:gd name="connsiteX252" fmla="*/ 524786 w 6718853"/>
              <a:gd name="connsiteY252" fmla="*/ 2488758 h 3745064"/>
              <a:gd name="connsiteX253" fmla="*/ 524786 w 6718853"/>
              <a:gd name="connsiteY253" fmla="*/ 2488758 h 3745064"/>
              <a:gd name="connsiteX254" fmla="*/ 604300 w 6718853"/>
              <a:gd name="connsiteY254" fmla="*/ 2536466 h 3745064"/>
              <a:gd name="connsiteX255" fmla="*/ 675861 w 6718853"/>
              <a:gd name="connsiteY255" fmla="*/ 2544417 h 3745064"/>
              <a:gd name="connsiteX256" fmla="*/ 763326 w 6718853"/>
              <a:gd name="connsiteY256" fmla="*/ 2512612 h 3745064"/>
              <a:gd name="connsiteX257" fmla="*/ 842839 w 6718853"/>
              <a:gd name="connsiteY257" fmla="*/ 2496710 h 3745064"/>
              <a:gd name="connsiteX258" fmla="*/ 866693 w 6718853"/>
              <a:gd name="connsiteY258" fmla="*/ 2480807 h 3745064"/>
              <a:gd name="connsiteX259" fmla="*/ 866693 w 6718853"/>
              <a:gd name="connsiteY259" fmla="*/ 2480807 h 3745064"/>
              <a:gd name="connsiteX260" fmla="*/ 954157 w 6718853"/>
              <a:gd name="connsiteY260" fmla="*/ 2472856 h 3745064"/>
              <a:gd name="connsiteX261" fmla="*/ 954157 w 6718853"/>
              <a:gd name="connsiteY261" fmla="*/ 2472856 h 3745064"/>
              <a:gd name="connsiteX262" fmla="*/ 1041621 w 6718853"/>
              <a:gd name="connsiteY262" fmla="*/ 2496710 h 3745064"/>
              <a:gd name="connsiteX263" fmla="*/ 1097280 w 6718853"/>
              <a:gd name="connsiteY263" fmla="*/ 2536466 h 3745064"/>
              <a:gd name="connsiteX264" fmla="*/ 1129086 w 6718853"/>
              <a:gd name="connsiteY264" fmla="*/ 2576223 h 3745064"/>
              <a:gd name="connsiteX265" fmla="*/ 1129086 w 6718853"/>
              <a:gd name="connsiteY265" fmla="*/ 2576223 h 3745064"/>
              <a:gd name="connsiteX266" fmla="*/ 1216550 w 6718853"/>
              <a:gd name="connsiteY266" fmla="*/ 2576223 h 3745064"/>
              <a:gd name="connsiteX267" fmla="*/ 1224501 w 6718853"/>
              <a:gd name="connsiteY267" fmla="*/ 2600077 h 3745064"/>
              <a:gd name="connsiteX268" fmla="*/ 1327868 w 6718853"/>
              <a:gd name="connsiteY268" fmla="*/ 2600077 h 3745064"/>
              <a:gd name="connsiteX269" fmla="*/ 1399430 w 6718853"/>
              <a:gd name="connsiteY269" fmla="*/ 2536466 h 3745064"/>
              <a:gd name="connsiteX270" fmla="*/ 1478943 w 6718853"/>
              <a:gd name="connsiteY270" fmla="*/ 2456953 h 3745064"/>
              <a:gd name="connsiteX271" fmla="*/ 1550505 w 6718853"/>
              <a:gd name="connsiteY271" fmla="*/ 2289976 h 3745064"/>
              <a:gd name="connsiteX272" fmla="*/ 1598213 w 6718853"/>
              <a:gd name="connsiteY272" fmla="*/ 2202511 h 3745064"/>
              <a:gd name="connsiteX273" fmla="*/ 1644475 w 6718853"/>
              <a:gd name="connsiteY273" fmla="*/ 2136733 h 3745064"/>
              <a:gd name="connsiteX274" fmla="*/ 1661823 w 6718853"/>
              <a:gd name="connsiteY274" fmla="*/ 2051437 h 3745064"/>
              <a:gd name="connsiteX275" fmla="*/ 1701580 w 6718853"/>
              <a:gd name="connsiteY275" fmla="*/ 2051437 h 3745064"/>
              <a:gd name="connsiteX276" fmla="*/ 1693628 w 6718853"/>
              <a:gd name="connsiteY276" fmla="*/ 1995777 h 3745064"/>
              <a:gd name="connsiteX277" fmla="*/ 1709531 w 6718853"/>
              <a:gd name="connsiteY277" fmla="*/ 1908313 h 3745064"/>
              <a:gd name="connsiteX278" fmla="*/ 1709531 w 6718853"/>
              <a:gd name="connsiteY278" fmla="*/ 1844703 h 3745064"/>
              <a:gd name="connsiteX279" fmla="*/ 1709531 w 6718853"/>
              <a:gd name="connsiteY279" fmla="*/ 1820849 h 3745064"/>
              <a:gd name="connsiteX280" fmla="*/ 1725433 w 6718853"/>
              <a:gd name="connsiteY280" fmla="*/ 1757238 h 3745064"/>
              <a:gd name="connsiteX281" fmla="*/ 1717482 w 6718853"/>
              <a:gd name="connsiteY281" fmla="*/ 1725433 h 3745064"/>
              <a:gd name="connsiteX282" fmla="*/ 1781093 w 6718853"/>
              <a:gd name="connsiteY282" fmla="*/ 1709531 h 3745064"/>
              <a:gd name="connsiteX283" fmla="*/ 1765190 w 6718853"/>
              <a:gd name="connsiteY283" fmla="*/ 1661823 h 3745064"/>
              <a:gd name="connsiteX284" fmla="*/ 1733385 w 6718853"/>
              <a:gd name="connsiteY284" fmla="*/ 1637969 h 3745064"/>
              <a:gd name="connsiteX285" fmla="*/ 1653872 w 6718853"/>
              <a:gd name="connsiteY285" fmla="*/ 1677725 h 3745064"/>
              <a:gd name="connsiteX286" fmla="*/ 1590261 w 6718853"/>
              <a:gd name="connsiteY286" fmla="*/ 1653871 h 3745064"/>
              <a:gd name="connsiteX287" fmla="*/ 1590261 w 6718853"/>
              <a:gd name="connsiteY287" fmla="*/ 1653871 h 3745064"/>
              <a:gd name="connsiteX288" fmla="*/ 1502797 w 6718853"/>
              <a:gd name="connsiteY288" fmla="*/ 1630017 h 3745064"/>
              <a:gd name="connsiteX289" fmla="*/ 1478943 w 6718853"/>
              <a:gd name="connsiteY289" fmla="*/ 1677725 h 3745064"/>
              <a:gd name="connsiteX290" fmla="*/ 1431235 w 6718853"/>
              <a:gd name="connsiteY290" fmla="*/ 1709531 h 3745064"/>
              <a:gd name="connsiteX291" fmla="*/ 1351722 w 6718853"/>
              <a:gd name="connsiteY291" fmla="*/ 1717482 h 3745064"/>
              <a:gd name="connsiteX292" fmla="*/ 1288112 w 6718853"/>
              <a:gd name="connsiteY292" fmla="*/ 1733384 h 3745064"/>
              <a:gd name="connsiteX293" fmla="*/ 1232453 w 6718853"/>
              <a:gd name="connsiteY293" fmla="*/ 1701579 h 3745064"/>
              <a:gd name="connsiteX294" fmla="*/ 1232453 w 6718853"/>
              <a:gd name="connsiteY294" fmla="*/ 1701579 h 3745064"/>
              <a:gd name="connsiteX295" fmla="*/ 1137037 w 6718853"/>
              <a:gd name="connsiteY295" fmla="*/ 1598212 h 3745064"/>
              <a:gd name="connsiteX296" fmla="*/ 1081378 w 6718853"/>
              <a:gd name="connsiteY296" fmla="*/ 1566407 h 3745064"/>
              <a:gd name="connsiteX297" fmla="*/ 1025719 w 6718853"/>
              <a:gd name="connsiteY297" fmla="*/ 1534602 h 3745064"/>
              <a:gd name="connsiteX298" fmla="*/ 1009816 w 6718853"/>
              <a:gd name="connsiteY298" fmla="*/ 1534602 h 3745064"/>
              <a:gd name="connsiteX299" fmla="*/ 1009816 w 6718853"/>
              <a:gd name="connsiteY299" fmla="*/ 1534602 h 3745064"/>
              <a:gd name="connsiteX300" fmla="*/ 962108 w 6718853"/>
              <a:gd name="connsiteY300" fmla="*/ 1598212 h 3745064"/>
              <a:gd name="connsiteX301" fmla="*/ 962108 w 6718853"/>
              <a:gd name="connsiteY301" fmla="*/ 1637969 h 3745064"/>
              <a:gd name="connsiteX302" fmla="*/ 922352 w 6718853"/>
              <a:gd name="connsiteY302" fmla="*/ 1653871 h 3745064"/>
              <a:gd name="connsiteX303" fmla="*/ 850790 w 6718853"/>
              <a:gd name="connsiteY303" fmla="*/ 1653871 h 3745064"/>
              <a:gd name="connsiteX304" fmla="*/ 811033 w 6718853"/>
              <a:gd name="connsiteY304" fmla="*/ 1606164 h 3745064"/>
              <a:gd name="connsiteX305" fmla="*/ 803082 w 6718853"/>
              <a:gd name="connsiteY305" fmla="*/ 1574358 h 3745064"/>
              <a:gd name="connsiteX306" fmla="*/ 763326 w 6718853"/>
              <a:gd name="connsiteY306" fmla="*/ 1526651 h 3745064"/>
              <a:gd name="connsiteX307" fmla="*/ 747423 w 6718853"/>
              <a:gd name="connsiteY307" fmla="*/ 1502797 h 3745064"/>
              <a:gd name="connsiteX308" fmla="*/ 739472 w 6718853"/>
              <a:gd name="connsiteY308" fmla="*/ 1502797 h 3745064"/>
              <a:gd name="connsiteX309" fmla="*/ 723569 w 6718853"/>
              <a:gd name="connsiteY309" fmla="*/ 1502797 h 3745064"/>
              <a:gd name="connsiteX310" fmla="*/ 699715 w 6718853"/>
              <a:gd name="connsiteY310" fmla="*/ 1486894 h 3745064"/>
              <a:gd name="connsiteX311" fmla="*/ 644056 w 6718853"/>
              <a:gd name="connsiteY311" fmla="*/ 1470991 h 3745064"/>
              <a:gd name="connsiteX312" fmla="*/ 628153 w 6718853"/>
              <a:gd name="connsiteY312" fmla="*/ 1439186 h 3745064"/>
              <a:gd name="connsiteX313" fmla="*/ 628153 w 6718853"/>
              <a:gd name="connsiteY313" fmla="*/ 1439186 h 3745064"/>
              <a:gd name="connsiteX314" fmla="*/ 596348 w 6718853"/>
              <a:gd name="connsiteY314" fmla="*/ 1383527 h 3745064"/>
              <a:gd name="connsiteX315" fmla="*/ 580446 w 6718853"/>
              <a:gd name="connsiteY315" fmla="*/ 1351722 h 3745064"/>
              <a:gd name="connsiteX316" fmla="*/ 580446 w 6718853"/>
              <a:gd name="connsiteY316" fmla="*/ 1311965 h 3745064"/>
              <a:gd name="connsiteX317" fmla="*/ 580446 w 6718853"/>
              <a:gd name="connsiteY317" fmla="*/ 1311965 h 3745064"/>
              <a:gd name="connsiteX318" fmla="*/ 588397 w 6718853"/>
              <a:gd name="connsiteY318" fmla="*/ 1280160 h 3745064"/>
              <a:gd name="connsiteX319" fmla="*/ 588397 w 6718853"/>
              <a:gd name="connsiteY319" fmla="*/ 1280160 h 3745064"/>
              <a:gd name="connsiteX320" fmla="*/ 604300 w 6718853"/>
              <a:gd name="connsiteY320" fmla="*/ 1232452 h 3745064"/>
              <a:gd name="connsiteX321" fmla="*/ 604300 w 6718853"/>
              <a:gd name="connsiteY321" fmla="*/ 1232452 h 3745064"/>
              <a:gd name="connsiteX322" fmla="*/ 500933 w 6718853"/>
              <a:gd name="connsiteY322" fmla="*/ 1184744 h 3745064"/>
              <a:gd name="connsiteX323" fmla="*/ 477079 w 6718853"/>
              <a:gd name="connsiteY323" fmla="*/ 1137037 h 3745064"/>
              <a:gd name="connsiteX324" fmla="*/ 477079 w 6718853"/>
              <a:gd name="connsiteY324" fmla="*/ 1137037 h 3745064"/>
              <a:gd name="connsiteX325" fmla="*/ 580446 w 6718853"/>
              <a:gd name="connsiteY325" fmla="*/ 1137037 h 3745064"/>
              <a:gd name="connsiteX326" fmla="*/ 596348 w 6718853"/>
              <a:gd name="connsiteY326" fmla="*/ 1113183 h 3745064"/>
              <a:gd name="connsiteX327" fmla="*/ 596348 w 6718853"/>
              <a:gd name="connsiteY327" fmla="*/ 1113183 h 3745064"/>
              <a:gd name="connsiteX328" fmla="*/ 572494 w 6718853"/>
              <a:gd name="connsiteY328" fmla="*/ 1081377 h 3745064"/>
              <a:gd name="connsiteX329" fmla="*/ 540689 w 6718853"/>
              <a:gd name="connsiteY329" fmla="*/ 1081377 h 3745064"/>
              <a:gd name="connsiteX330" fmla="*/ 540689 w 6718853"/>
              <a:gd name="connsiteY330" fmla="*/ 1081377 h 3745064"/>
              <a:gd name="connsiteX331" fmla="*/ 492981 w 6718853"/>
              <a:gd name="connsiteY331" fmla="*/ 1025718 h 3745064"/>
              <a:gd name="connsiteX332" fmla="*/ 492981 w 6718853"/>
              <a:gd name="connsiteY332" fmla="*/ 1025718 h 3745064"/>
              <a:gd name="connsiteX333" fmla="*/ 556592 w 6718853"/>
              <a:gd name="connsiteY333" fmla="*/ 1025718 h 3745064"/>
              <a:gd name="connsiteX334" fmla="*/ 604300 w 6718853"/>
              <a:gd name="connsiteY334" fmla="*/ 1025718 h 3745064"/>
              <a:gd name="connsiteX335" fmla="*/ 604300 w 6718853"/>
              <a:gd name="connsiteY335" fmla="*/ 1025718 h 3745064"/>
              <a:gd name="connsiteX336" fmla="*/ 604300 w 6718853"/>
              <a:gd name="connsiteY336" fmla="*/ 1025718 h 3745064"/>
              <a:gd name="connsiteX337" fmla="*/ 556592 w 6718853"/>
              <a:gd name="connsiteY337" fmla="*/ 993913 h 3745064"/>
              <a:gd name="connsiteX338" fmla="*/ 556592 w 6718853"/>
              <a:gd name="connsiteY338" fmla="*/ 993913 h 3745064"/>
              <a:gd name="connsiteX339" fmla="*/ 540689 w 6718853"/>
              <a:gd name="connsiteY339" fmla="*/ 930303 h 3745064"/>
              <a:gd name="connsiteX340" fmla="*/ 580446 w 6718853"/>
              <a:gd name="connsiteY340" fmla="*/ 866692 h 3745064"/>
              <a:gd name="connsiteX341" fmla="*/ 580446 w 6718853"/>
              <a:gd name="connsiteY341" fmla="*/ 866692 h 3745064"/>
              <a:gd name="connsiteX342" fmla="*/ 659959 w 6718853"/>
              <a:gd name="connsiteY342" fmla="*/ 842838 h 3745064"/>
              <a:gd name="connsiteX343" fmla="*/ 659959 w 6718853"/>
              <a:gd name="connsiteY343" fmla="*/ 842838 h 3745064"/>
              <a:gd name="connsiteX344" fmla="*/ 659959 w 6718853"/>
              <a:gd name="connsiteY344" fmla="*/ 842838 h 3745064"/>
              <a:gd name="connsiteX345" fmla="*/ 763326 w 6718853"/>
              <a:gd name="connsiteY345" fmla="*/ 850790 h 3745064"/>
              <a:gd name="connsiteX346" fmla="*/ 826936 w 6718853"/>
              <a:gd name="connsiteY346" fmla="*/ 842838 h 3745064"/>
              <a:gd name="connsiteX347" fmla="*/ 826936 w 6718853"/>
              <a:gd name="connsiteY347" fmla="*/ 842838 h 3745064"/>
              <a:gd name="connsiteX348" fmla="*/ 906449 w 6718853"/>
              <a:gd name="connsiteY348" fmla="*/ 890546 h 3745064"/>
              <a:gd name="connsiteX349" fmla="*/ 914400 w 6718853"/>
              <a:gd name="connsiteY349" fmla="*/ 850790 h 3745064"/>
              <a:gd name="connsiteX350" fmla="*/ 938254 w 6718853"/>
              <a:gd name="connsiteY350" fmla="*/ 850790 h 3745064"/>
              <a:gd name="connsiteX351" fmla="*/ 874644 w 6718853"/>
              <a:gd name="connsiteY351" fmla="*/ 803082 h 3745064"/>
              <a:gd name="connsiteX352" fmla="*/ 826936 w 6718853"/>
              <a:gd name="connsiteY352" fmla="*/ 787179 h 3745064"/>
              <a:gd name="connsiteX353" fmla="*/ 755374 w 6718853"/>
              <a:gd name="connsiteY353" fmla="*/ 771277 h 3745064"/>
              <a:gd name="connsiteX354" fmla="*/ 699715 w 6718853"/>
              <a:gd name="connsiteY354" fmla="*/ 803082 h 3745064"/>
              <a:gd name="connsiteX355" fmla="*/ 675861 w 6718853"/>
              <a:gd name="connsiteY355" fmla="*/ 803082 h 3745064"/>
              <a:gd name="connsiteX356" fmla="*/ 652007 w 6718853"/>
              <a:gd name="connsiteY356" fmla="*/ 803082 h 3745064"/>
              <a:gd name="connsiteX357" fmla="*/ 628153 w 6718853"/>
              <a:gd name="connsiteY357" fmla="*/ 803082 h 3745064"/>
              <a:gd name="connsiteX358" fmla="*/ 596348 w 6718853"/>
              <a:gd name="connsiteY358" fmla="*/ 826936 h 3745064"/>
              <a:gd name="connsiteX359" fmla="*/ 572494 w 6718853"/>
              <a:gd name="connsiteY359" fmla="*/ 779228 h 3745064"/>
              <a:gd name="connsiteX360" fmla="*/ 508884 w 6718853"/>
              <a:gd name="connsiteY360" fmla="*/ 739471 h 3745064"/>
              <a:gd name="connsiteX361" fmla="*/ 508884 w 6718853"/>
              <a:gd name="connsiteY361" fmla="*/ 739471 h 3745064"/>
              <a:gd name="connsiteX362" fmla="*/ 437322 w 6718853"/>
              <a:gd name="connsiteY362" fmla="*/ 707666 h 3745064"/>
              <a:gd name="connsiteX363" fmla="*/ 381663 w 6718853"/>
              <a:gd name="connsiteY363" fmla="*/ 707666 h 3745064"/>
              <a:gd name="connsiteX364" fmla="*/ 333955 w 6718853"/>
              <a:gd name="connsiteY364" fmla="*/ 715617 h 3745064"/>
              <a:gd name="connsiteX365" fmla="*/ 302150 w 6718853"/>
              <a:gd name="connsiteY365" fmla="*/ 715617 h 3745064"/>
              <a:gd name="connsiteX366" fmla="*/ 294199 w 6718853"/>
              <a:gd name="connsiteY366" fmla="*/ 731520 h 3745064"/>
              <a:gd name="connsiteX367" fmla="*/ 326004 w 6718853"/>
              <a:gd name="connsiteY367" fmla="*/ 803082 h 3745064"/>
              <a:gd name="connsiteX368" fmla="*/ 326004 w 6718853"/>
              <a:gd name="connsiteY368" fmla="*/ 834887 h 3745064"/>
              <a:gd name="connsiteX369" fmla="*/ 278296 w 6718853"/>
              <a:gd name="connsiteY369" fmla="*/ 803082 h 3745064"/>
              <a:gd name="connsiteX370" fmla="*/ 214686 w 6718853"/>
              <a:gd name="connsiteY370" fmla="*/ 771277 h 3745064"/>
              <a:gd name="connsiteX371" fmla="*/ 190832 w 6718853"/>
              <a:gd name="connsiteY371" fmla="*/ 731520 h 3745064"/>
              <a:gd name="connsiteX372" fmla="*/ 143124 w 6718853"/>
              <a:gd name="connsiteY372" fmla="*/ 723569 h 3745064"/>
              <a:gd name="connsiteX373" fmla="*/ 119270 w 6718853"/>
              <a:gd name="connsiteY373" fmla="*/ 715617 h 3745064"/>
              <a:gd name="connsiteX374" fmla="*/ 119270 w 6718853"/>
              <a:gd name="connsiteY374" fmla="*/ 771277 h 3745064"/>
              <a:gd name="connsiteX375" fmla="*/ 143124 w 6718853"/>
              <a:gd name="connsiteY375" fmla="*/ 850790 h 3745064"/>
              <a:gd name="connsiteX376" fmla="*/ 143124 w 6718853"/>
              <a:gd name="connsiteY376" fmla="*/ 850790 h 3745064"/>
              <a:gd name="connsiteX377" fmla="*/ 151075 w 6718853"/>
              <a:gd name="connsiteY377" fmla="*/ 922351 h 3745064"/>
              <a:gd name="connsiteX378" fmla="*/ 151075 w 6718853"/>
              <a:gd name="connsiteY378"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84745 w 6718853"/>
              <a:gd name="connsiteY12" fmla="*/ 79513 h 3745064"/>
              <a:gd name="connsiteX13" fmla="*/ 1152940 w 6718853"/>
              <a:gd name="connsiteY13" fmla="*/ 119270 h 3745064"/>
              <a:gd name="connsiteX14" fmla="*/ 1065475 w 6718853"/>
              <a:gd name="connsiteY14" fmla="*/ 151075 h 3745064"/>
              <a:gd name="connsiteX15" fmla="*/ 1025719 w 6718853"/>
              <a:gd name="connsiteY15" fmla="*/ 198783 h 3745064"/>
              <a:gd name="connsiteX16" fmla="*/ 1009816 w 6718853"/>
              <a:gd name="connsiteY16" fmla="*/ 254442 h 3745064"/>
              <a:gd name="connsiteX17" fmla="*/ 985962 w 6718853"/>
              <a:gd name="connsiteY17" fmla="*/ 318052 h 3745064"/>
              <a:gd name="connsiteX18" fmla="*/ 954157 w 6718853"/>
              <a:gd name="connsiteY18" fmla="*/ 349857 h 3745064"/>
              <a:gd name="connsiteX19" fmla="*/ 914400 w 6718853"/>
              <a:gd name="connsiteY19" fmla="*/ 341906 h 3745064"/>
              <a:gd name="connsiteX20" fmla="*/ 890546 w 6718853"/>
              <a:gd name="connsiteY20" fmla="*/ 381663 h 3745064"/>
              <a:gd name="connsiteX21" fmla="*/ 890546 w 6718853"/>
              <a:gd name="connsiteY21" fmla="*/ 429371 h 3745064"/>
              <a:gd name="connsiteX22" fmla="*/ 866693 w 6718853"/>
              <a:gd name="connsiteY22" fmla="*/ 445273 h 3745064"/>
              <a:gd name="connsiteX23" fmla="*/ 826936 w 6718853"/>
              <a:gd name="connsiteY23" fmla="*/ 445273 h 3745064"/>
              <a:gd name="connsiteX24" fmla="*/ 842839 w 6718853"/>
              <a:gd name="connsiteY24" fmla="*/ 508884 h 3745064"/>
              <a:gd name="connsiteX25" fmla="*/ 834887 w 6718853"/>
              <a:gd name="connsiteY25" fmla="*/ 580445 h 3745064"/>
              <a:gd name="connsiteX26" fmla="*/ 834887 w 6718853"/>
              <a:gd name="connsiteY26" fmla="*/ 636104 h 3745064"/>
              <a:gd name="connsiteX27" fmla="*/ 874644 w 6718853"/>
              <a:gd name="connsiteY27" fmla="*/ 691764 h 3745064"/>
              <a:gd name="connsiteX28" fmla="*/ 962108 w 6718853"/>
              <a:gd name="connsiteY28" fmla="*/ 739471 h 3745064"/>
              <a:gd name="connsiteX29" fmla="*/ 1033670 w 6718853"/>
              <a:gd name="connsiteY29" fmla="*/ 755374 h 3745064"/>
              <a:gd name="connsiteX30" fmla="*/ 1105232 w 6718853"/>
              <a:gd name="connsiteY30" fmla="*/ 763325 h 3745064"/>
              <a:gd name="connsiteX31" fmla="*/ 1176793 w 6718853"/>
              <a:gd name="connsiteY31" fmla="*/ 803082 h 3745064"/>
              <a:gd name="connsiteX32" fmla="*/ 1256306 w 6718853"/>
              <a:gd name="connsiteY32" fmla="*/ 795131 h 3745064"/>
              <a:gd name="connsiteX33" fmla="*/ 1327868 w 6718853"/>
              <a:gd name="connsiteY33" fmla="*/ 763325 h 3745064"/>
              <a:gd name="connsiteX34" fmla="*/ 1407381 w 6718853"/>
              <a:gd name="connsiteY34" fmla="*/ 723569 h 3745064"/>
              <a:gd name="connsiteX35" fmla="*/ 1486894 w 6718853"/>
              <a:gd name="connsiteY35" fmla="*/ 707666 h 3745064"/>
              <a:gd name="connsiteX36" fmla="*/ 1590261 w 6718853"/>
              <a:gd name="connsiteY36" fmla="*/ 699715 h 3745064"/>
              <a:gd name="connsiteX37" fmla="*/ 1693628 w 6718853"/>
              <a:gd name="connsiteY37" fmla="*/ 723569 h 3745064"/>
              <a:gd name="connsiteX38" fmla="*/ 1781093 w 6718853"/>
              <a:gd name="connsiteY38" fmla="*/ 795131 h 3745064"/>
              <a:gd name="connsiteX39" fmla="*/ 1849039 w 6718853"/>
              <a:gd name="connsiteY39" fmla="*/ 800191 h 3745064"/>
              <a:gd name="connsiteX40" fmla="*/ 1876508 w 6718853"/>
              <a:gd name="connsiteY40" fmla="*/ 842838 h 3745064"/>
              <a:gd name="connsiteX41" fmla="*/ 1948070 w 6718853"/>
              <a:gd name="connsiteY41" fmla="*/ 866692 h 3745064"/>
              <a:gd name="connsiteX42" fmla="*/ 2011680 w 6718853"/>
              <a:gd name="connsiteY42" fmla="*/ 898497 h 3745064"/>
              <a:gd name="connsiteX43" fmla="*/ 2051437 w 6718853"/>
              <a:gd name="connsiteY43" fmla="*/ 906449 h 3745064"/>
              <a:gd name="connsiteX44" fmla="*/ 2107096 w 6718853"/>
              <a:gd name="connsiteY44" fmla="*/ 938254 h 3745064"/>
              <a:gd name="connsiteX45" fmla="*/ 2194560 w 6718853"/>
              <a:gd name="connsiteY45" fmla="*/ 930303 h 3745064"/>
              <a:gd name="connsiteX46" fmla="*/ 2226366 w 6718853"/>
              <a:gd name="connsiteY46" fmla="*/ 930303 h 3745064"/>
              <a:gd name="connsiteX47" fmla="*/ 2258171 w 6718853"/>
              <a:gd name="connsiteY47" fmla="*/ 930303 h 3745064"/>
              <a:gd name="connsiteX48" fmla="*/ 2329733 w 6718853"/>
              <a:gd name="connsiteY48" fmla="*/ 938254 h 3745064"/>
              <a:gd name="connsiteX49" fmla="*/ 2385392 w 6718853"/>
              <a:gd name="connsiteY49" fmla="*/ 946205 h 3745064"/>
              <a:gd name="connsiteX50" fmla="*/ 2385392 w 6718853"/>
              <a:gd name="connsiteY50" fmla="*/ 946205 h 3745064"/>
              <a:gd name="connsiteX51" fmla="*/ 2520564 w 6718853"/>
              <a:gd name="connsiteY51" fmla="*/ 890546 h 3745064"/>
              <a:gd name="connsiteX52" fmla="*/ 2584174 w 6718853"/>
              <a:gd name="connsiteY52" fmla="*/ 858741 h 3745064"/>
              <a:gd name="connsiteX53" fmla="*/ 2615980 w 6718853"/>
              <a:gd name="connsiteY53" fmla="*/ 811033 h 3745064"/>
              <a:gd name="connsiteX54" fmla="*/ 2623931 w 6718853"/>
              <a:gd name="connsiteY54" fmla="*/ 747423 h 3745064"/>
              <a:gd name="connsiteX55" fmla="*/ 2600077 w 6718853"/>
              <a:gd name="connsiteY55" fmla="*/ 723569 h 3745064"/>
              <a:gd name="connsiteX56" fmla="*/ 2568272 w 6718853"/>
              <a:gd name="connsiteY56" fmla="*/ 652007 h 3745064"/>
              <a:gd name="connsiteX57" fmla="*/ 2512613 w 6718853"/>
              <a:gd name="connsiteY57" fmla="*/ 604299 h 3745064"/>
              <a:gd name="connsiteX58" fmla="*/ 2449002 w 6718853"/>
              <a:gd name="connsiteY58" fmla="*/ 556591 h 3745064"/>
              <a:gd name="connsiteX59" fmla="*/ 2425148 w 6718853"/>
              <a:gd name="connsiteY59" fmla="*/ 524786 h 3745064"/>
              <a:gd name="connsiteX60" fmla="*/ 2941983 w 6718853"/>
              <a:gd name="connsiteY60" fmla="*/ 731520 h 3745064"/>
              <a:gd name="connsiteX61" fmla="*/ 3069204 w 6718853"/>
              <a:gd name="connsiteY61" fmla="*/ 755374 h 3745064"/>
              <a:gd name="connsiteX62" fmla="*/ 3260035 w 6718853"/>
              <a:gd name="connsiteY62" fmla="*/ 842838 h 3745064"/>
              <a:gd name="connsiteX63" fmla="*/ 3450866 w 6718853"/>
              <a:gd name="connsiteY63" fmla="*/ 970059 h 3745064"/>
              <a:gd name="connsiteX64" fmla="*/ 3538331 w 6718853"/>
              <a:gd name="connsiteY64" fmla="*/ 1025718 h 3745064"/>
              <a:gd name="connsiteX65" fmla="*/ 3593990 w 6718853"/>
              <a:gd name="connsiteY65" fmla="*/ 1001864 h 3745064"/>
              <a:gd name="connsiteX66" fmla="*/ 3609893 w 6718853"/>
              <a:gd name="connsiteY66" fmla="*/ 1001864 h 3745064"/>
              <a:gd name="connsiteX67" fmla="*/ 3633746 w 6718853"/>
              <a:gd name="connsiteY67" fmla="*/ 1025718 h 3745064"/>
              <a:gd name="connsiteX68" fmla="*/ 3649649 w 6718853"/>
              <a:gd name="connsiteY68" fmla="*/ 1033670 h 3745064"/>
              <a:gd name="connsiteX69" fmla="*/ 3681454 w 6718853"/>
              <a:gd name="connsiteY69" fmla="*/ 1025718 h 3745064"/>
              <a:gd name="connsiteX70" fmla="*/ 3713260 w 6718853"/>
              <a:gd name="connsiteY70" fmla="*/ 1041621 h 3745064"/>
              <a:gd name="connsiteX71" fmla="*/ 3729162 w 6718853"/>
              <a:gd name="connsiteY71" fmla="*/ 1073426 h 3745064"/>
              <a:gd name="connsiteX72" fmla="*/ 3705308 w 6718853"/>
              <a:gd name="connsiteY72" fmla="*/ 1081377 h 3745064"/>
              <a:gd name="connsiteX73" fmla="*/ 3673503 w 6718853"/>
              <a:gd name="connsiteY73" fmla="*/ 1081377 h 3745064"/>
              <a:gd name="connsiteX74" fmla="*/ 3673503 w 6718853"/>
              <a:gd name="connsiteY74" fmla="*/ 1081377 h 3745064"/>
              <a:gd name="connsiteX75" fmla="*/ 3641698 w 6718853"/>
              <a:gd name="connsiteY75" fmla="*/ 1144988 h 3745064"/>
              <a:gd name="connsiteX76" fmla="*/ 3641698 w 6718853"/>
              <a:gd name="connsiteY76" fmla="*/ 1144988 h 3745064"/>
              <a:gd name="connsiteX77" fmla="*/ 3633746 w 6718853"/>
              <a:gd name="connsiteY77" fmla="*/ 1224501 h 3745064"/>
              <a:gd name="connsiteX78" fmla="*/ 3625795 w 6718853"/>
              <a:gd name="connsiteY78" fmla="*/ 1280160 h 3745064"/>
              <a:gd name="connsiteX79" fmla="*/ 3586039 w 6718853"/>
              <a:gd name="connsiteY79" fmla="*/ 1304014 h 3745064"/>
              <a:gd name="connsiteX80" fmla="*/ 3562185 w 6718853"/>
              <a:gd name="connsiteY80" fmla="*/ 1304014 h 3745064"/>
              <a:gd name="connsiteX81" fmla="*/ 3562185 w 6718853"/>
              <a:gd name="connsiteY81" fmla="*/ 1351722 h 3745064"/>
              <a:gd name="connsiteX82" fmla="*/ 3562185 w 6718853"/>
              <a:gd name="connsiteY82" fmla="*/ 1351722 h 3745064"/>
              <a:gd name="connsiteX83" fmla="*/ 3578087 w 6718853"/>
              <a:gd name="connsiteY83" fmla="*/ 1463040 h 3745064"/>
              <a:gd name="connsiteX84" fmla="*/ 3578087 w 6718853"/>
              <a:gd name="connsiteY84" fmla="*/ 1550504 h 3745064"/>
              <a:gd name="connsiteX85" fmla="*/ 3617844 w 6718853"/>
              <a:gd name="connsiteY85" fmla="*/ 1606164 h 3745064"/>
              <a:gd name="connsiteX86" fmla="*/ 3689406 w 6718853"/>
              <a:gd name="connsiteY86" fmla="*/ 1590261 h 3745064"/>
              <a:gd name="connsiteX87" fmla="*/ 3745065 w 6718853"/>
              <a:gd name="connsiteY87" fmla="*/ 1630017 h 3745064"/>
              <a:gd name="connsiteX88" fmla="*/ 3800724 w 6718853"/>
              <a:gd name="connsiteY88" fmla="*/ 1685677 h 3745064"/>
              <a:gd name="connsiteX89" fmla="*/ 3832529 w 6718853"/>
              <a:gd name="connsiteY89" fmla="*/ 1701579 h 3745064"/>
              <a:gd name="connsiteX90" fmla="*/ 3919993 w 6718853"/>
              <a:gd name="connsiteY90" fmla="*/ 1741336 h 3745064"/>
              <a:gd name="connsiteX91" fmla="*/ 3959750 w 6718853"/>
              <a:gd name="connsiteY91" fmla="*/ 1741336 h 3745064"/>
              <a:gd name="connsiteX92" fmla="*/ 4055166 w 6718853"/>
              <a:gd name="connsiteY92" fmla="*/ 1749287 h 3745064"/>
              <a:gd name="connsiteX93" fmla="*/ 4134679 w 6718853"/>
              <a:gd name="connsiteY93" fmla="*/ 1709531 h 3745064"/>
              <a:gd name="connsiteX94" fmla="*/ 4238046 w 6718853"/>
              <a:gd name="connsiteY94" fmla="*/ 1701579 h 3745064"/>
              <a:gd name="connsiteX95" fmla="*/ 4309607 w 6718853"/>
              <a:gd name="connsiteY95" fmla="*/ 1693628 h 3745064"/>
              <a:gd name="connsiteX96" fmla="*/ 4325510 w 6718853"/>
              <a:gd name="connsiteY96" fmla="*/ 1614115 h 3745064"/>
              <a:gd name="connsiteX97" fmla="*/ 4254671 w 6718853"/>
              <a:gd name="connsiteY97" fmla="*/ 1576527 h 3745064"/>
              <a:gd name="connsiteX98" fmla="*/ 4261900 w 6718853"/>
              <a:gd name="connsiteY98" fmla="*/ 1478943 h 3745064"/>
              <a:gd name="connsiteX99" fmla="*/ 4261900 w 6718853"/>
              <a:gd name="connsiteY99" fmla="*/ 1383527 h 3745064"/>
              <a:gd name="connsiteX100" fmla="*/ 4261900 w 6718853"/>
              <a:gd name="connsiteY100" fmla="*/ 1335819 h 3745064"/>
              <a:gd name="connsiteX101" fmla="*/ 4261900 w 6718853"/>
              <a:gd name="connsiteY101" fmla="*/ 1304014 h 3745064"/>
              <a:gd name="connsiteX102" fmla="*/ 4261900 w 6718853"/>
              <a:gd name="connsiteY102" fmla="*/ 1304014 h 3745064"/>
              <a:gd name="connsiteX103" fmla="*/ 4198289 w 6718853"/>
              <a:gd name="connsiteY103" fmla="*/ 1264257 h 3745064"/>
              <a:gd name="connsiteX104" fmla="*/ 4198289 w 6718853"/>
              <a:gd name="connsiteY104" fmla="*/ 1264257 h 3745064"/>
              <a:gd name="connsiteX105" fmla="*/ 4190338 w 6718853"/>
              <a:gd name="connsiteY105" fmla="*/ 1192696 h 3745064"/>
              <a:gd name="connsiteX106" fmla="*/ 4190338 w 6718853"/>
              <a:gd name="connsiteY106" fmla="*/ 1121134 h 3745064"/>
              <a:gd name="connsiteX107" fmla="*/ 4357315 w 6718853"/>
              <a:gd name="connsiteY107" fmla="*/ 962108 h 3745064"/>
              <a:gd name="connsiteX108" fmla="*/ 4476585 w 6718853"/>
              <a:gd name="connsiteY108" fmla="*/ 954157 h 3745064"/>
              <a:gd name="connsiteX109" fmla="*/ 4619708 w 6718853"/>
              <a:gd name="connsiteY109" fmla="*/ 803082 h 3745064"/>
              <a:gd name="connsiteX110" fmla="*/ 4715124 w 6718853"/>
              <a:gd name="connsiteY110" fmla="*/ 787179 h 3745064"/>
              <a:gd name="connsiteX111" fmla="*/ 4715124 w 6718853"/>
              <a:gd name="connsiteY111" fmla="*/ 739471 h 3745064"/>
              <a:gd name="connsiteX112" fmla="*/ 4810540 w 6718853"/>
              <a:gd name="connsiteY112" fmla="*/ 556591 h 3745064"/>
              <a:gd name="connsiteX113" fmla="*/ 4921858 w 6718853"/>
              <a:gd name="connsiteY113" fmla="*/ 548640 h 3745064"/>
              <a:gd name="connsiteX114" fmla="*/ 5088835 w 6718853"/>
              <a:gd name="connsiteY114" fmla="*/ 620202 h 3745064"/>
              <a:gd name="connsiteX115" fmla="*/ 5311472 w 6718853"/>
              <a:gd name="connsiteY115" fmla="*/ 834887 h 3745064"/>
              <a:gd name="connsiteX116" fmla="*/ 5486400 w 6718853"/>
              <a:gd name="connsiteY116" fmla="*/ 985962 h 3745064"/>
              <a:gd name="connsiteX117" fmla="*/ 5685183 w 6718853"/>
              <a:gd name="connsiteY117" fmla="*/ 1121134 h 3745064"/>
              <a:gd name="connsiteX118" fmla="*/ 5971430 w 6718853"/>
              <a:gd name="connsiteY118" fmla="*/ 1232452 h 3745064"/>
              <a:gd name="connsiteX119" fmla="*/ 6154310 w 6718853"/>
              <a:gd name="connsiteY119" fmla="*/ 1423284 h 3745064"/>
              <a:gd name="connsiteX120" fmla="*/ 6512119 w 6718853"/>
              <a:gd name="connsiteY120" fmla="*/ 1439186 h 3745064"/>
              <a:gd name="connsiteX121" fmla="*/ 6607534 w 6718853"/>
              <a:gd name="connsiteY121" fmla="*/ 1518699 h 3745064"/>
              <a:gd name="connsiteX122" fmla="*/ 6702950 w 6718853"/>
              <a:gd name="connsiteY122" fmla="*/ 1566407 h 3745064"/>
              <a:gd name="connsiteX123" fmla="*/ 6718853 w 6718853"/>
              <a:gd name="connsiteY123" fmla="*/ 2528515 h 3745064"/>
              <a:gd name="connsiteX124" fmla="*/ 6512119 w 6718853"/>
              <a:gd name="connsiteY124" fmla="*/ 2798859 h 3745064"/>
              <a:gd name="connsiteX125" fmla="*/ 6408752 w 6718853"/>
              <a:gd name="connsiteY125" fmla="*/ 2918129 h 3745064"/>
              <a:gd name="connsiteX126" fmla="*/ 6281531 w 6718853"/>
              <a:gd name="connsiteY126" fmla="*/ 3196424 h 3745064"/>
              <a:gd name="connsiteX127" fmla="*/ 6202018 w 6718853"/>
              <a:gd name="connsiteY127" fmla="*/ 3331597 h 3745064"/>
              <a:gd name="connsiteX128" fmla="*/ 6154310 w 6718853"/>
              <a:gd name="connsiteY128" fmla="*/ 3450866 h 3745064"/>
              <a:gd name="connsiteX129" fmla="*/ 6074797 w 6718853"/>
              <a:gd name="connsiteY129" fmla="*/ 3490623 h 3745064"/>
              <a:gd name="connsiteX130" fmla="*/ 5995284 w 6718853"/>
              <a:gd name="connsiteY130" fmla="*/ 3490623 h 3745064"/>
              <a:gd name="connsiteX131" fmla="*/ 5907820 w 6718853"/>
              <a:gd name="connsiteY131" fmla="*/ 3490623 h 3745064"/>
              <a:gd name="connsiteX132" fmla="*/ 5869073 w 6718853"/>
              <a:gd name="connsiteY132" fmla="*/ 3535396 h 3745064"/>
              <a:gd name="connsiteX133" fmla="*/ 5724940 w 6718853"/>
              <a:gd name="connsiteY133" fmla="*/ 3562184 h 3745064"/>
              <a:gd name="connsiteX134" fmla="*/ 5669280 w 6718853"/>
              <a:gd name="connsiteY134" fmla="*/ 3593990 h 3745064"/>
              <a:gd name="connsiteX135" fmla="*/ 5613621 w 6718853"/>
              <a:gd name="connsiteY135" fmla="*/ 3593990 h 3745064"/>
              <a:gd name="connsiteX136" fmla="*/ 5581816 w 6718853"/>
              <a:gd name="connsiteY136" fmla="*/ 3609892 h 3745064"/>
              <a:gd name="connsiteX137" fmla="*/ 5494352 w 6718853"/>
              <a:gd name="connsiteY137" fmla="*/ 3593990 h 3745064"/>
              <a:gd name="connsiteX138" fmla="*/ 5430741 w 6718853"/>
              <a:gd name="connsiteY138" fmla="*/ 3593990 h 3745064"/>
              <a:gd name="connsiteX139" fmla="*/ 5231959 w 6718853"/>
              <a:gd name="connsiteY139" fmla="*/ 3601941 h 3745064"/>
              <a:gd name="connsiteX140" fmla="*/ 5136543 w 6718853"/>
              <a:gd name="connsiteY140" fmla="*/ 3601941 h 3745064"/>
              <a:gd name="connsiteX141" fmla="*/ 5033176 w 6718853"/>
              <a:gd name="connsiteY141" fmla="*/ 3601941 h 3745064"/>
              <a:gd name="connsiteX142" fmla="*/ 4961614 w 6718853"/>
              <a:gd name="connsiteY142" fmla="*/ 3593990 h 3745064"/>
              <a:gd name="connsiteX143" fmla="*/ 4929809 w 6718853"/>
              <a:gd name="connsiteY143" fmla="*/ 3538331 h 3745064"/>
              <a:gd name="connsiteX144" fmla="*/ 4913906 w 6718853"/>
              <a:gd name="connsiteY144" fmla="*/ 3474720 h 3745064"/>
              <a:gd name="connsiteX145" fmla="*/ 4905955 w 6718853"/>
              <a:gd name="connsiteY145" fmla="*/ 3427012 h 3745064"/>
              <a:gd name="connsiteX146" fmla="*/ 4874150 w 6718853"/>
              <a:gd name="connsiteY146" fmla="*/ 3419061 h 3745064"/>
              <a:gd name="connsiteX147" fmla="*/ 4842345 w 6718853"/>
              <a:gd name="connsiteY147" fmla="*/ 3379304 h 3745064"/>
              <a:gd name="connsiteX148" fmla="*/ 4802588 w 6718853"/>
              <a:gd name="connsiteY148" fmla="*/ 3379304 h 3745064"/>
              <a:gd name="connsiteX149" fmla="*/ 4772951 w 6718853"/>
              <a:gd name="connsiteY149" fmla="*/ 3412556 h 3745064"/>
              <a:gd name="connsiteX150" fmla="*/ 4760663 w 6718853"/>
              <a:gd name="connsiteY150" fmla="*/ 3442915 h 3745064"/>
              <a:gd name="connsiteX151" fmla="*/ 4754880 w 6718853"/>
              <a:gd name="connsiteY151" fmla="*/ 3466769 h 3745064"/>
              <a:gd name="connsiteX152" fmla="*/ 4699221 w 6718853"/>
              <a:gd name="connsiteY152" fmla="*/ 3466769 h 3745064"/>
              <a:gd name="connsiteX153" fmla="*/ 4635611 w 6718853"/>
              <a:gd name="connsiteY153" fmla="*/ 3498574 h 3745064"/>
              <a:gd name="connsiteX154" fmla="*/ 4595854 w 6718853"/>
              <a:gd name="connsiteY154" fmla="*/ 3498574 h 3745064"/>
              <a:gd name="connsiteX155" fmla="*/ 4556098 w 6718853"/>
              <a:gd name="connsiteY155" fmla="*/ 3490623 h 3745064"/>
              <a:gd name="connsiteX156" fmla="*/ 4524293 w 6718853"/>
              <a:gd name="connsiteY156" fmla="*/ 3490623 h 3745064"/>
              <a:gd name="connsiteX157" fmla="*/ 4484536 w 6718853"/>
              <a:gd name="connsiteY157" fmla="*/ 3490623 h 3745064"/>
              <a:gd name="connsiteX158" fmla="*/ 4444780 w 6718853"/>
              <a:gd name="connsiteY158" fmla="*/ 3490623 h 3745064"/>
              <a:gd name="connsiteX159" fmla="*/ 4420926 w 6718853"/>
              <a:gd name="connsiteY159" fmla="*/ 3490623 h 3745064"/>
              <a:gd name="connsiteX160" fmla="*/ 4389120 w 6718853"/>
              <a:gd name="connsiteY160" fmla="*/ 3490623 h 3745064"/>
              <a:gd name="connsiteX161" fmla="*/ 4389120 w 6718853"/>
              <a:gd name="connsiteY161" fmla="*/ 3490623 h 3745064"/>
              <a:gd name="connsiteX162" fmla="*/ 4341413 w 6718853"/>
              <a:gd name="connsiteY162" fmla="*/ 3458817 h 3745064"/>
              <a:gd name="connsiteX163" fmla="*/ 4222143 w 6718853"/>
              <a:gd name="connsiteY163" fmla="*/ 3411110 h 3745064"/>
              <a:gd name="connsiteX164" fmla="*/ 4198289 w 6718853"/>
              <a:gd name="connsiteY164" fmla="*/ 3387256 h 3745064"/>
              <a:gd name="connsiteX165" fmla="*/ 4134679 w 6718853"/>
              <a:gd name="connsiteY165" fmla="*/ 3323645 h 3745064"/>
              <a:gd name="connsiteX166" fmla="*/ 4071068 w 6718853"/>
              <a:gd name="connsiteY166" fmla="*/ 3331597 h 3745064"/>
              <a:gd name="connsiteX167" fmla="*/ 4031312 w 6718853"/>
              <a:gd name="connsiteY167" fmla="*/ 3339548 h 3745064"/>
              <a:gd name="connsiteX168" fmla="*/ 3999506 w 6718853"/>
              <a:gd name="connsiteY168" fmla="*/ 3283889 h 3745064"/>
              <a:gd name="connsiteX169" fmla="*/ 3943847 w 6718853"/>
              <a:gd name="connsiteY169" fmla="*/ 3196424 h 3745064"/>
              <a:gd name="connsiteX170" fmla="*/ 3904091 w 6718853"/>
              <a:gd name="connsiteY170" fmla="*/ 3140765 h 3745064"/>
              <a:gd name="connsiteX171" fmla="*/ 3904091 w 6718853"/>
              <a:gd name="connsiteY171" fmla="*/ 3140765 h 3745064"/>
              <a:gd name="connsiteX172" fmla="*/ 3872286 w 6718853"/>
              <a:gd name="connsiteY172" fmla="*/ 3037398 h 3745064"/>
              <a:gd name="connsiteX173" fmla="*/ 3832529 w 6718853"/>
              <a:gd name="connsiteY173" fmla="*/ 3021496 h 3745064"/>
              <a:gd name="connsiteX174" fmla="*/ 3808675 w 6718853"/>
              <a:gd name="connsiteY174" fmla="*/ 2981739 h 3745064"/>
              <a:gd name="connsiteX175" fmla="*/ 3784821 w 6718853"/>
              <a:gd name="connsiteY175" fmla="*/ 2957885 h 3745064"/>
              <a:gd name="connsiteX176" fmla="*/ 3763858 w 6718853"/>
              <a:gd name="connsiteY176" fmla="*/ 2951380 h 3745064"/>
              <a:gd name="connsiteX177" fmla="*/ 3753016 w 6718853"/>
              <a:gd name="connsiteY177" fmla="*/ 2929694 h 3745064"/>
              <a:gd name="connsiteX178" fmla="*/ 3617844 w 6718853"/>
              <a:gd name="connsiteY178" fmla="*/ 2965837 h 3745064"/>
              <a:gd name="connsiteX179" fmla="*/ 3570136 w 6718853"/>
              <a:gd name="connsiteY179" fmla="*/ 2965837 h 3745064"/>
              <a:gd name="connsiteX180" fmla="*/ 3570136 w 6718853"/>
              <a:gd name="connsiteY180" fmla="*/ 2981739 h 3745064"/>
              <a:gd name="connsiteX181" fmla="*/ 3554233 w 6718853"/>
              <a:gd name="connsiteY181" fmla="*/ 3021496 h 3745064"/>
              <a:gd name="connsiteX182" fmla="*/ 3538331 w 6718853"/>
              <a:gd name="connsiteY182" fmla="*/ 3045350 h 3745064"/>
              <a:gd name="connsiteX183" fmla="*/ 3538331 w 6718853"/>
              <a:gd name="connsiteY183" fmla="*/ 3045350 h 3745064"/>
              <a:gd name="connsiteX184" fmla="*/ 3482672 w 6718853"/>
              <a:gd name="connsiteY184" fmla="*/ 3061252 h 3745064"/>
              <a:gd name="connsiteX185" fmla="*/ 3442915 w 6718853"/>
              <a:gd name="connsiteY185" fmla="*/ 3085106 h 3745064"/>
              <a:gd name="connsiteX186" fmla="*/ 3140766 w 6718853"/>
              <a:gd name="connsiteY186" fmla="*/ 2957885 h 3745064"/>
              <a:gd name="connsiteX187" fmla="*/ 2830665 w 6718853"/>
              <a:gd name="connsiteY187" fmla="*/ 2727297 h 3745064"/>
              <a:gd name="connsiteX188" fmla="*/ 2695493 w 6718853"/>
              <a:gd name="connsiteY188" fmla="*/ 2600077 h 3745064"/>
              <a:gd name="connsiteX189" fmla="*/ 2608028 w 6718853"/>
              <a:gd name="connsiteY189" fmla="*/ 2496710 h 3745064"/>
              <a:gd name="connsiteX190" fmla="*/ 2584174 w 6718853"/>
              <a:gd name="connsiteY190" fmla="*/ 2472856 h 3745064"/>
              <a:gd name="connsiteX191" fmla="*/ 2425148 w 6718853"/>
              <a:gd name="connsiteY191" fmla="*/ 2377440 h 3745064"/>
              <a:gd name="connsiteX192" fmla="*/ 2282025 w 6718853"/>
              <a:gd name="connsiteY192" fmla="*/ 2353586 h 3745064"/>
              <a:gd name="connsiteX193" fmla="*/ 2186609 w 6718853"/>
              <a:gd name="connsiteY193" fmla="*/ 2345635 h 3745064"/>
              <a:gd name="connsiteX194" fmla="*/ 2019632 w 6718853"/>
              <a:gd name="connsiteY194" fmla="*/ 2282024 h 3745064"/>
              <a:gd name="connsiteX195" fmla="*/ 1876508 w 6718853"/>
              <a:gd name="connsiteY195" fmla="*/ 2305878 h 3745064"/>
              <a:gd name="connsiteX196" fmla="*/ 1645920 w 6718853"/>
              <a:gd name="connsiteY196" fmla="*/ 2536466 h 3745064"/>
              <a:gd name="connsiteX197" fmla="*/ 1598213 w 6718853"/>
              <a:gd name="connsiteY197" fmla="*/ 2639833 h 3745064"/>
              <a:gd name="connsiteX198" fmla="*/ 1558456 w 6718853"/>
              <a:gd name="connsiteY198" fmla="*/ 2703444 h 3745064"/>
              <a:gd name="connsiteX199" fmla="*/ 1359673 w 6718853"/>
              <a:gd name="connsiteY199" fmla="*/ 2679590 h 3745064"/>
              <a:gd name="connsiteX200" fmla="*/ 1208599 w 6718853"/>
              <a:gd name="connsiteY200" fmla="*/ 2735249 h 3745064"/>
              <a:gd name="connsiteX201" fmla="*/ 1105232 w 6718853"/>
              <a:gd name="connsiteY201" fmla="*/ 2743200 h 3745064"/>
              <a:gd name="connsiteX202" fmla="*/ 1089329 w 6718853"/>
              <a:gd name="connsiteY202" fmla="*/ 2790908 h 3745064"/>
              <a:gd name="connsiteX203" fmla="*/ 1089329 w 6718853"/>
              <a:gd name="connsiteY203" fmla="*/ 2822713 h 3745064"/>
              <a:gd name="connsiteX204" fmla="*/ 1081378 w 6718853"/>
              <a:gd name="connsiteY204" fmla="*/ 2886324 h 3745064"/>
              <a:gd name="connsiteX205" fmla="*/ 1105232 w 6718853"/>
              <a:gd name="connsiteY205" fmla="*/ 2965837 h 3745064"/>
              <a:gd name="connsiteX206" fmla="*/ 1144988 w 6718853"/>
              <a:gd name="connsiteY206" fmla="*/ 3045350 h 3745064"/>
              <a:gd name="connsiteX207" fmla="*/ 1184745 w 6718853"/>
              <a:gd name="connsiteY207" fmla="*/ 3124863 h 3745064"/>
              <a:gd name="connsiteX208" fmla="*/ 1184745 w 6718853"/>
              <a:gd name="connsiteY208" fmla="*/ 3124863 h 3745064"/>
              <a:gd name="connsiteX209" fmla="*/ 1208599 w 6718853"/>
              <a:gd name="connsiteY209" fmla="*/ 3196424 h 3745064"/>
              <a:gd name="connsiteX210" fmla="*/ 1216550 w 6718853"/>
              <a:gd name="connsiteY210" fmla="*/ 3275937 h 3745064"/>
              <a:gd name="connsiteX211" fmla="*/ 1251290 w 6718853"/>
              <a:gd name="connsiteY211" fmla="*/ 3309131 h 3745064"/>
              <a:gd name="connsiteX212" fmla="*/ 1248355 w 6718853"/>
              <a:gd name="connsiteY212" fmla="*/ 3387256 h 3745064"/>
              <a:gd name="connsiteX213" fmla="*/ 1288112 w 6718853"/>
              <a:gd name="connsiteY213" fmla="*/ 3466769 h 3745064"/>
              <a:gd name="connsiteX214" fmla="*/ 1296063 w 6718853"/>
              <a:gd name="connsiteY214" fmla="*/ 3514477 h 3745064"/>
              <a:gd name="connsiteX215" fmla="*/ 1343771 w 6718853"/>
              <a:gd name="connsiteY215" fmla="*/ 3578087 h 3745064"/>
              <a:gd name="connsiteX216" fmla="*/ 1367625 w 6718853"/>
              <a:gd name="connsiteY216" fmla="*/ 3641697 h 3745064"/>
              <a:gd name="connsiteX217" fmla="*/ 1399430 w 6718853"/>
              <a:gd name="connsiteY217" fmla="*/ 3721211 h 3745064"/>
              <a:gd name="connsiteX218" fmla="*/ 1399430 w 6718853"/>
              <a:gd name="connsiteY218" fmla="*/ 3737113 h 3745064"/>
              <a:gd name="connsiteX219" fmla="*/ 1248355 w 6718853"/>
              <a:gd name="connsiteY219" fmla="*/ 3745064 h 3745064"/>
              <a:gd name="connsiteX220" fmla="*/ 1152940 w 6718853"/>
              <a:gd name="connsiteY220" fmla="*/ 3745064 h 3745064"/>
              <a:gd name="connsiteX221" fmla="*/ 1041621 w 6718853"/>
              <a:gd name="connsiteY221" fmla="*/ 3721211 h 3745064"/>
              <a:gd name="connsiteX222" fmla="*/ 922352 w 6718853"/>
              <a:gd name="connsiteY222" fmla="*/ 3689405 h 3745064"/>
              <a:gd name="connsiteX223" fmla="*/ 818985 w 6718853"/>
              <a:gd name="connsiteY223" fmla="*/ 3578087 h 3745064"/>
              <a:gd name="connsiteX224" fmla="*/ 731520 w 6718853"/>
              <a:gd name="connsiteY224" fmla="*/ 3458817 h 3745064"/>
              <a:gd name="connsiteX225" fmla="*/ 691764 w 6718853"/>
              <a:gd name="connsiteY225" fmla="*/ 3323645 h 3745064"/>
              <a:gd name="connsiteX226" fmla="*/ 667910 w 6718853"/>
              <a:gd name="connsiteY226" fmla="*/ 3196424 h 3745064"/>
              <a:gd name="connsiteX227" fmla="*/ 620202 w 6718853"/>
              <a:gd name="connsiteY227" fmla="*/ 3077155 h 3745064"/>
              <a:gd name="connsiteX228" fmla="*/ 604300 w 6718853"/>
              <a:gd name="connsiteY228" fmla="*/ 3005593 h 3745064"/>
              <a:gd name="connsiteX229" fmla="*/ 469127 w 6718853"/>
              <a:gd name="connsiteY229" fmla="*/ 2918129 h 3745064"/>
              <a:gd name="connsiteX230" fmla="*/ 349858 w 6718853"/>
              <a:gd name="connsiteY230" fmla="*/ 2886324 h 3745064"/>
              <a:gd name="connsiteX231" fmla="*/ 302150 w 6718853"/>
              <a:gd name="connsiteY231" fmla="*/ 2798859 h 3745064"/>
              <a:gd name="connsiteX232" fmla="*/ 230588 w 6718853"/>
              <a:gd name="connsiteY232" fmla="*/ 2775005 h 3745064"/>
              <a:gd name="connsiteX233" fmla="*/ 190832 w 6718853"/>
              <a:gd name="connsiteY233" fmla="*/ 2695492 h 3745064"/>
              <a:gd name="connsiteX234" fmla="*/ 111319 w 6718853"/>
              <a:gd name="connsiteY234" fmla="*/ 2671638 h 3745064"/>
              <a:gd name="connsiteX235" fmla="*/ 79513 w 6718853"/>
              <a:gd name="connsiteY235" fmla="*/ 2560320 h 3745064"/>
              <a:gd name="connsiteX236" fmla="*/ 71562 w 6718853"/>
              <a:gd name="connsiteY236" fmla="*/ 2401294 h 3745064"/>
              <a:gd name="connsiteX237" fmla="*/ 0 w 6718853"/>
              <a:gd name="connsiteY237" fmla="*/ 2242268 h 3745064"/>
              <a:gd name="connsiteX238" fmla="*/ 0 w 6718853"/>
              <a:gd name="connsiteY238" fmla="*/ 2202511 h 3745064"/>
              <a:gd name="connsiteX239" fmla="*/ 87465 w 6718853"/>
              <a:gd name="connsiteY239" fmla="*/ 2202511 h 3745064"/>
              <a:gd name="connsiteX240" fmla="*/ 127221 w 6718853"/>
              <a:gd name="connsiteY240" fmla="*/ 2250219 h 3745064"/>
              <a:gd name="connsiteX241" fmla="*/ 127221 w 6718853"/>
              <a:gd name="connsiteY241" fmla="*/ 2282024 h 3745064"/>
              <a:gd name="connsiteX242" fmla="*/ 127221 w 6718853"/>
              <a:gd name="connsiteY242" fmla="*/ 2297927 h 3745064"/>
              <a:gd name="connsiteX243" fmla="*/ 63611 w 6718853"/>
              <a:gd name="connsiteY243" fmla="*/ 2194560 h 3745064"/>
              <a:gd name="connsiteX244" fmla="*/ 63611 w 6718853"/>
              <a:gd name="connsiteY244" fmla="*/ 2194560 h 3745064"/>
              <a:gd name="connsiteX245" fmla="*/ 111319 w 6718853"/>
              <a:gd name="connsiteY245" fmla="*/ 2282024 h 3745064"/>
              <a:gd name="connsiteX246" fmla="*/ 166978 w 6718853"/>
              <a:gd name="connsiteY246" fmla="*/ 2329732 h 3745064"/>
              <a:gd name="connsiteX247" fmla="*/ 230588 w 6718853"/>
              <a:gd name="connsiteY247" fmla="*/ 2321781 h 3745064"/>
              <a:gd name="connsiteX248" fmla="*/ 310101 w 6718853"/>
              <a:gd name="connsiteY248" fmla="*/ 2353586 h 3745064"/>
              <a:gd name="connsiteX249" fmla="*/ 389614 w 6718853"/>
              <a:gd name="connsiteY249" fmla="*/ 2401294 h 3745064"/>
              <a:gd name="connsiteX250" fmla="*/ 437322 w 6718853"/>
              <a:gd name="connsiteY250" fmla="*/ 2425148 h 3745064"/>
              <a:gd name="connsiteX251" fmla="*/ 477079 w 6718853"/>
              <a:gd name="connsiteY251" fmla="*/ 2456953 h 3745064"/>
              <a:gd name="connsiteX252" fmla="*/ 524786 w 6718853"/>
              <a:gd name="connsiteY252" fmla="*/ 2488758 h 3745064"/>
              <a:gd name="connsiteX253" fmla="*/ 524786 w 6718853"/>
              <a:gd name="connsiteY253" fmla="*/ 2488758 h 3745064"/>
              <a:gd name="connsiteX254" fmla="*/ 604300 w 6718853"/>
              <a:gd name="connsiteY254" fmla="*/ 2536466 h 3745064"/>
              <a:gd name="connsiteX255" fmla="*/ 675861 w 6718853"/>
              <a:gd name="connsiteY255" fmla="*/ 2544417 h 3745064"/>
              <a:gd name="connsiteX256" fmla="*/ 763326 w 6718853"/>
              <a:gd name="connsiteY256" fmla="*/ 2512612 h 3745064"/>
              <a:gd name="connsiteX257" fmla="*/ 842839 w 6718853"/>
              <a:gd name="connsiteY257" fmla="*/ 2496710 h 3745064"/>
              <a:gd name="connsiteX258" fmla="*/ 866693 w 6718853"/>
              <a:gd name="connsiteY258" fmla="*/ 2480807 h 3745064"/>
              <a:gd name="connsiteX259" fmla="*/ 866693 w 6718853"/>
              <a:gd name="connsiteY259" fmla="*/ 2480807 h 3745064"/>
              <a:gd name="connsiteX260" fmla="*/ 954157 w 6718853"/>
              <a:gd name="connsiteY260" fmla="*/ 2472856 h 3745064"/>
              <a:gd name="connsiteX261" fmla="*/ 954157 w 6718853"/>
              <a:gd name="connsiteY261" fmla="*/ 2472856 h 3745064"/>
              <a:gd name="connsiteX262" fmla="*/ 1041621 w 6718853"/>
              <a:gd name="connsiteY262" fmla="*/ 2496710 h 3745064"/>
              <a:gd name="connsiteX263" fmla="*/ 1097280 w 6718853"/>
              <a:gd name="connsiteY263" fmla="*/ 2536466 h 3745064"/>
              <a:gd name="connsiteX264" fmla="*/ 1129086 w 6718853"/>
              <a:gd name="connsiteY264" fmla="*/ 2576223 h 3745064"/>
              <a:gd name="connsiteX265" fmla="*/ 1129086 w 6718853"/>
              <a:gd name="connsiteY265" fmla="*/ 2576223 h 3745064"/>
              <a:gd name="connsiteX266" fmla="*/ 1216550 w 6718853"/>
              <a:gd name="connsiteY266" fmla="*/ 2576223 h 3745064"/>
              <a:gd name="connsiteX267" fmla="*/ 1224501 w 6718853"/>
              <a:gd name="connsiteY267" fmla="*/ 2600077 h 3745064"/>
              <a:gd name="connsiteX268" fmla="*/ 1327868 w 6718853"/>
              <a:gd name="connsiteY268" fmla="*/ 2600077 h 3745064"/>
              <a:gd name="connsiteX269" fmla="*/ 1399430 w 6718853"/>
              <a:gd name="connsiteY269" fmla="*/ 2536466 h 3745064"/>
              <a:gd name="connsiteX270" fmla="*/ 1478943 w 6718853"/>
              <a:gd name="connsiteY270" fmla="*/ 2456953 h 3745064"/>
              <a:gd name="connsiteX271" fmla="*/ 1550505 w 6718853"/>
              <a:gd name="connsiteY271" fmla="*/ 2289976 h 3745064"/>
              <a:gd name="connsiteX272" fmla="*/ 1598213 w 6718853"/>
              <a:gd name="connsiteY272" fmla="*/ 2202511 h 3745064"/>
              <a:gd name="connsiteX273" fmla="*/ 1644475 w 6718853"/>
              <a:gd name="connsiteY273" fmla="*/ 2136733 h 3745064"/>
              <a:gd name="connsiteX274" fmla="*/ 1661823 w 6718853"/>
              <a:gd name="connsiteY274" fmla="*/ 2051437 h 3745064"/>
              <a:gd name="connsiteX275" fmla="*/ 1701580 w 6718853"/>
              <a:gd name="connsiteY275" fmla="*/ 2051437 h 3745064"/>
              <a:gd name="connsiteX276" fmla="*/ 1693628 w 6718853"/>
              <a:gd name="connsiteY276" fmla="*/ 1995777 h 3745064"/>
              <a:gd name="connsiteX277" fmla="*/ 1709531 w 6718853"/>
              <a:gd name="connsiteY277" fmla="*/ 1908313 h 3745064"/>
              <a:gd name="connsiteX278" fmla="*/ 1709531 w 6718853"/>
              <a:gd name="connsiteY278" fmla="*/ 1844703 h 3745064"/>
              <a:gd name="connsiteX279" fmla="*/ 1709531 w 6718853"/>
              <a:gd name="connsiteY279" fmla="*/ 1820849 h 3745064"/>
              <a:gd name="connsiteX280" fmla="*/ 1725433 w 6718853"/>
              <a:gd name="connsiteY280" fmla="*/ 1757238 h 3745064"/>
              <a:gd name="connsiteX281" fmla="*/ 1717482 w 6718853"/>
              <a:gd name="connsiteY281" fmla="*/ 1725433 h 3745064"/>
              <a:gd name="connsiteX282" fmla="*/ 1781093 w 6718853"/>
              <a:gd name="connsiteY282" fmla="*/ 1709531 h 3745064"/>
              <a:gd name="connsiteX283" fmla="*/ 1765190 w 6718853"/>
              <a:gd name="connsiteY283" fmla="*/ 1661823 h 3745064"/>
              <a:gd name="connsiteX284" fmla="*/ 1733385 w 6718853"/>
              <a:gd name="connsiteY284" fmla="*/ 1637969 h 3745064"/>
              <a:gd name="connsiteX285" fmla="*/ 1653872 w 6718853"/>
              <a:gd name="connsiteY285" fmla="*/ 1677725 h 3745064"/>
              <a:gd name="connsiteX286" fmla="*/ 1590261 w 6718853"/>
              <a:gd name="connsiteY286" fmla="*/ 1653871 h 3745064"/>
              <a:gd name="connsiteX287" fmla="*/ 1590261 w 6718853"/>
              <a:gd name="connsiteY287" fmla="*/ 1653871 h 3745064"/>
              <a:gd name="connsiteX288" fmla="*/ 1502797 w 6718853"/>
              <a:gd name="connsiteY288" fmla="*/ 1630017 h 3745064"/>
              <a:gd name="connsiteX289" fmla="*/ 1478943 w 6718853"/>
              <a:gd name="connsiteY289" fmla="*/ 1677725 h 3745064"/>
              <a:gd name="connsiteX290" fmla="*/ 1431235 w 6718853"/>
              <a:gd name="connsiteY290" fmla="*/ 1709531 h 3745064"/>
              <a:gd name="connsiteX291" fmla="*/ 1351722 w 6718853"/>
              <a:gd name="connsiteY291" fmla="*/ 1717482 h 3745064"/>
              <a:gd name="connsiteX292" fmla="*/ 1288112 w 6718853"/>
              <a:gd name="connsiteY292" fmla="*/ 1733384 h 3745064"/>
              <a:gd name="connsiteX293" fmla="*/ 1232453 w 6718853"/>
              <a:gd name="connsiteY293" fmla="*/ 1701579 h 3745064"/>
              <a:gd name="connsiteX294" fmla="*/ 1232453 w 6718853"/>
              <a:gd name="connsiteY294" fmla="*/ 1701579 h 3745064"/>
              <a:gd name="connsiteX295" fmla="*/ 1137037 w 6718853"/>
              <a:gd name="connsiteY295" fmla="*/ 1598212 h 3745064"/>
              <a:gd name="connsiteX296" fmla="*/ 1081378 w 6718853"/>
              <a:gd name="connsiteY296" fmla="*/ 1566407 h 3745064"/>
              <a:gd name="connsiteX297" fmla="*/ 1025719 w 6718853"/>
              <a:gd name="connsiteY297" fmla="*/ 1534602 h 3745064"/>
              <a:gd name="connsiteX298" fmla="*/ 1009816 w 6718853"/>
              <a:gd name="connsiteY298" fmla="*/ 1534602 h 3745064"/>
              <a:gd name="connsiteX299" fmla="*/ 1009816 w 6718853"/>
              <a:gd name="connsiteY299" fmla="*/ 1534602 h 3745064"/>
              <a:gd name="connsiteX300" fmla="*/ 962108 w 6718853"/>
              <a:gd name="connsiteY300" fmla="*/ 1598212 h 3745064"/>
              <a:gd name="connsiteX301" fmla="*/ 962108 w 6718853"/>
              <a:gd name="connsiteY301" fmla="*/ 1637969 h 3745064"/>
              <a:gd name="connsiteX302" fmla="*/ 922352 w 6718853"/>
              <a:gd name="connsiteY302" fmla="*/ 1653871 h 3745064"/>
              <a:gd name="connsiteX303" fmla="*/ 850790 w 6718853"/>
              <a:gd name="connsiteY303" fmla="*/ 1653871 h 3745064"/>
              <a:gd name="connsiteX304" fmla="*/ 811033 w 6718853"/>
              <a:gd name="connsiteY304" fmla="*/ 1606164 h 3745064"/>
              <a:gd name="connsiteX305" fmla="*/ 803082 w 6718853"/>
              <a:gd name="connsiteY305" fmla="*/ 1574358 h 3745064"/>
              <a:gd name="connsiteX306" fmla="*/ 763326 w 6718853"/>
              <a:gd name="connsiteY306" fmla="*/ 1526651 h 3745064"/>
              <a:gd name="connsiteX307" fmla="*/ 747423 w 6718853"/>
              <a:gd name="connsiteY307" fmla="*/ 1502797 h 3745064"/>
              <a:gd name="connsiteX308" fmla="*/ 739472 w 6718853"/>
              <a:gd name="connsiteY308" fmla="*/ 1502797 h 3745064"/>
              <a:gd name="connsiteX309" fmla="*/ 723569 w 6718853"/>
              <a:gd name="connsiteY309" fmla="*/ 1502797 h 3745064"/>
              <a:gd name="connsiteX310" fmla="*/ 699715 w 6718853"/>
              <a:gd name="connsiteY310" fmla="*/ 1486894 h 3745064"/>
              <a:gd name="connsiteX311" fmla="*/ 644056 w 6718853"/>
              <a:gd name="connsiteY311" fmla="*/ 1470991 h 3745064"/>
              <a:gd name="connsiteX312" fmla="*/ 628153 w 6718853"/>
              <a:gd name="connsiteY312" fmla="*/ 1439186 h 3745064"/>
              <a:gd name="connsiteX313" fmla="*/ 628153 w 6718853"/>
              <a:gd name="connsiteY313" fmla="*/ 1439186 h 3745064"/>
              <a:gd name="connsiteX314" fmla="*/ 596348 w 6718853"/>
              <a:gd name="connsiteY314" fmla="*/ 1383527 h 3745064"/>
              <a:gd name="connsiteX315" fmla="*/ 580446 w 6718853"/>
              <a:gd name="connsiteY315" fmla="*/ 1351722 h 3745064"/>
              <a:gd name="connsiteX316" fmla="*/ 580446 w 6718853"/>
              <a:gd name="connsiteY316" fmla="*/ 1311965 h 3745064"/>
              <a:gd name="connsiteX317" fmla="*/ 580446 w 6718853"/>
              <a:gd name="connsiteY317" fmla="*/ 1311965 h 3745064"/>
              <a:gd name="connsiteX318" fmla="*/ 588397 w 6718853"/>
              <a:gd name="connsiteY318" fmla="*/ 1280160 h 3745064"/>
              <a:gd name="connsiteX319" fmla="*/ 588397 w 6718853"/>
              <a:gd name="connsiteY319" fmla="*/ 1280160 h 3745064"/>
              <a:gd name="connsiteX320" fmla="*/ 604300 w 6718853"/>
              <a:gd name="connsiteY320" fmla="*/ 1232452 h 3745064"/>
              <a:gd name="connsiteX321" fmla="*/ 604300 w 6718853"/>
              <a:gd name="connsiteY321" fmla="*/ 1232452 h 3745064"/>
              <a:gd name="connsiteX322" fmla="*/ 500933 w 6718853"/>
              <a:gd name="connsiteY322" fmla="*/ 1184744 h 3745064"/>
              <a:gd name="connsiteX323" fmla="*/ 477079 w 6718853"/>
              <a:gd name="connsiteY323" fmla="*/ 1137037 h 3745064"/>
              <a:gd name="connsiteX324" fmla="*/ 477079 w 6718853"/>
              <a:gd name="connsiteY324" fmla="*/ 1137037 h 3745064"/>
              <a:gd name="connsiteX325" fmla="*/ 580446 w 6718853"/>
              <a:gd name="connsiteY325" fmla="*/ 1137037 h 3745064"/>
              <a:gd name="connsiteX326" fmla="*/ 596348 w 6718853"/>
              <a:gd name="connsiteY326" fmla="*/ 1113183 h 3745064"/>
              <a:gd name="connsiteX327" fmla="*/ 596348 w 6718853"/>
              <a:gd name="connsiteY327" fmla="*/ 1113183 h 3745064"/>
              <a:gd name="connsiteX328" fmla="*/ 572494 w 6718853"/>
              <a:gd name="connsiteY328" fmla="*/ 1081377 h 3745064"/>
              <a:gd name="connsiteX329" fmla="*/ 540689 w 6718853"/>
              <a:gd name="connsiteY329" fmla="*/ 1081377 h 3745064"/>
              <a:gd name="connsiteX330" fmla="*/ 540689 w 6718853"/>
              <a:gd name="connsiteY330" fmla="*/ 1081377 h 3745064"/>
              <a:gd name="connsiteX331" fmla="*/ 492981 w 6718853"/>
              <a:gd name="connsiteY331" fmla="*/ 1025718 h 3745064"/>
              <a:gd name="connsiteX332" fmla="*/ 492981 w 6718853"/>
              <a:gd name="connsiteY332" fmla="*/ 1025718 h 3745064"/>
              <a:gd name="connsiteX333" fmla="*/ 556592 w 6718853"/>
              <a:gd name="connsiteY333" fmla="*/ 1025718 h 3745064"/>
              <a:gd name="connsiteX334" fmla="*/ 604300 w 6718853"/>
              <a:gd name="connsiteY334" fmla="*/ 1025718 h 3745064"/>
              <a:gd name="connsiteX335" fmla="*/ 604300 w 6718853"/>
              <a:gd name="connsiteY335" fmla="*/ 1025718 h 3745064"/>
              <a:gd name="connsiteX336" fmla="*/ 604300 w 6718853"/>
              <a:gd name="connsiteY336" fmla="*/ 1025718 h 3745064"/>
              <a:gd name="connsiteX337" fmla="*/ 556592 w 6718853"/>
              <a:gd name="connsiteY337" fmla="*/ 993913 h 3745064"/>
              <a:gd name="connsiteX338" fmla="*/ 556592 w 6718853"/>
              <a:gd name="connsiteY338" fmla="*/ 993913 h 3745064"/>
              <a:gd name="connsiteX339" fmla="*/ 540689 w 6718853"/>
              <a:gd name="connsiteY339" fmla="*/ 930303 h 3745064"/>
              <a:gd name="connsiteX340" fmla="*/ 580446 w 6718853"/>
              <a:gd name="connsiteY340" fmla="*/ 866692 h 3745064"/>
              <a:gd name="connsiteX341" fmla="*/ 580446 w 6718853"/>
              <a:gd name="connsiteY341" fmla="*/ 866692 h 3745064"/>
              <a:gd name="connsiteX342" fmla="*/ 659959 w 6718853"/>
              <a:gd name="connsiteY342" fmla="*/ 842838 h 3745064"/>
              <a:gd name="connsiteX343" fmla="*/ 659959 w 6718853"/>
              <a:gd name="connsiteY343" fmla="*/ 842838 h 3745064"/>
              <a:gd name="connsiteX344" fmla="*/ 659959 w 6718853"/>
              <a:gd name="connsiteY344" fmla="*/ 842838 h 3745064"/>
              <a:gd name="connsiteX345" fmla="*/ 763326 w 6718853"/>
              <a:gd name="connsiteY345" fmla="*/ 850790 h 3745064"/>
              <a:gd name="connsiteX346" fmla="*/ 826936 w 6718853"/>
              <a:gd name="connsiteY346" fmla="*/ 842838 h 3745064"/>
              <a:gd name="connsiteX347" fmla="*/ 826936 w 6718853"/>
              <a:gd name="connsiteY347" fmla="*/ 842838 h 3745064"/>
              <a:gd name="connsiteX348" fmla="*/ 906449 w 6718853"/>
              <a:gd name="connsiteY348" fmla="*/ 890546 h 3745064"/>
              <a:gd name="connsiteX349" fmla="*/ 914400 w 6718853"/>
              <a:gd name="connsiteY349" fmla="*/ 850790 h 3745064"/>
              <a:gd name="connsiteX350" fmla="*/ 938254 w 6718853"/>
              <a:gd name="connsiteY350" fmla="*/ 850790 h 3745064"/>
              <a:gd name="connsiteX351" fmla="*/ 874644 w 6718853"/>
              <a:gd name="connsiteY351" fmla="*/ 803082 h 3745064"/>
              <a:gd name="connsiteX352" fmla="*/ 826936 w 6718853"/>
              <a:gd name="connsiteY352" fmla="*/ 787179 h 3745064"/>
              <a:gd name="connsiteX353" fmla="*/ 755374 w 6718853"/>
              <a:gd name="connsiteY353" fmla="*/ 771277 h 3745064"/>
              <a:gd name="connsiteX354" fmla="*/ 699715 w 6718853"/>
              <a:gd name="connsiteY354" fmla="*/ 803082 h 3745064"/>
              <a:gd name="connsiteX355" fmla="*/ 675861 w 6718853"/>
              <a:gd name="connsiteY355" fmla="*/ 803082 h 3745064"/>
              <a:gd name="connsiteX356" fmla="*/ 652007 w 6718853"/>
              <a:gd name="connsiteY356" fmla="*/ 803082 h 3745064"/>
              <a:gd name="connsiteX357" fmla="*/ 628153 w 6718853"/>
              <a:gd name="connsiteY357" fmla="*/ 803082 h 3745064"/>
              <a:gd name="connsiteX358" fmla="*/ 596348 w 6718853"/>
              <a:gd name="connsiteY358" fmla="*/ 826936 h 3745064"/>
              <a:gd name="connsiteX359" fmla="*/ 572494 w 6718853"/>
              <a:gd name="connsiteY359" fmla="*/ 779228 h 3745064"/>
              <a:gd name="connsiteX360" fmla="*/ 508884 w 6718853"/>
              <a:gd name="connsiteY360" fmla="*/ 739471 h 3745064"/>
              <a:gd name="connsiteX361" fmla="*/ 508884 w 6718853"/>
              <a:gd name="connsiteY361" fmla="*/ 739471 h 3745064"/>
              <a:gd name="connsiteX362" fmla="*/ 437322 w 6718853"/>
              <a:gd name="connsiteY362" fmla="*/ 707666 h 3745064"/>
              <a:gd name="connsiteX363" fmla="*/ 381663 w 6718853"/>
              <a:gd name="connsiteY363" fmla="*/ 707666 h 3745064"/>
              <a:gd name="connsiteX364" fmla="*/ 333955 w 6718853"/>
              <a:gd name="connsiteY364" fmla="*/ 715617 h 3745064"/>
              <a:gd name="connsiteX365" fmla="*/ 302150 w 6718853"/>
              <a:gd name="connsiteY365" fmla="*/ 715617 h 3745064"/>
              <a:gd name="connsiteX366" fmla="*/ 294199 w 6718853"/>
              <a:gd name="connsiteY366" fmla="*/ 731520 h 3745064"/>
              <a:gd name="connsiteX367" fmla="*/ 326004 w 6718853"/>
              <a:gd name="connsiteY367" fmla="*/ 803082 h 3745064"/>
              <a:gd name="connsiteX368" fmla="*/ 326004 w 6718853"/>
              <a:gd name="connsiteY368" fmla="*/ 834887 h 3745064"/>
              <a:gd name="connsiteX369" fmla="*/ 278296 w 6718853"/>
              <a:gd name="connsiteY369" fmla="*/ 803082 h 3745064"/>
              <a:gd name="connsiteX370" fmla="*/ 214686 w 6718853"/>
              <a:gd name="connsiteY370" fmla="*/ 771277 h 3745064"/>
              <a:gd name="connsiteX371" fmla="*/ 190832 w 6718853"/>
              <a:gd name="connsiteY371" fmla="*/ 731520 h 3745064"/>
              <a:gd name="connsiteX372" fmla="*/ 143124 w 6718853"/>
              <a:gd name="connsiteY372" fmla="*/ 723569 h 3745064"/>
              <a:gd name="connsiteX373" fmla="*/ 119270 w 6718853"/>
              <a:gd name="connsiteY373" fmla="*/ 715617 h 3745064"/>
              <a:gd name="connsiteX374" fmla="*/ 119270 w 6718853"/>
              <a:gd name="connsiteY374" fmla="*/ 771277 h 3745064"/>
              <a:gd name="connsiteX375" fmla="*/ 143124 w 6718853"/>
              <a:gd name="connsiteY375" fmla="*/ 850790 h 3745064"/>
              <a:gd name="connsiteX376" fmla="*/ 143124 w 6718853"/>
              <a:gd name="connsiteY376" fmla="*/ 850790 h 3745064"/>
              <a:gd name="connsiteX377" fmla="*/ 151075 w 6718853"/>
              <a:gd name="connsiteY377" fmla="*/ 922351 h 3745064"/>
              <a:gd name="connsiteX378" fmla="*/ 151075 w 6718853"/>
              <a:gd name="connsiteY378"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84745 w 6718853"/>
              <a:gd name="connsiteY12" fmla="*/ 79513 h 3745064"/>
              <a:gd name="connsiteX13" fmla="*/ 1152940 w 6718853"/>
              <a:gd name="connsiteY13" fmla="*/ 119270 h 3745064"/>
              <a:gd name="connsiteX14" fmla="*/ 1065475 w 6718853"/>
              <a:gd name="connsiteY14" fmla="*/ 151075 h 3745064"/>
              <a:gd name="connsiteX15" fmla="*/ 1025719 w 6718853"/>
              <a:gd name="connsiteY15" fmla="*/ 198783 h 3745064"/>
              <a:gd name="connsiteX16" fmla="*/ 1009816 w 6718853"/>
              <a:gd name="connsiteY16" fmla="*/ 254442 h 3745064"/>
              <a:gd name="connsiteX17" fmla="*/ 985962 w 6718853"/>
              <a:gd name="connsiteY17" fmla="*/ 318052 h 3745064"/>
              <a:gd name="connsiteX18" fmla="*/ 954157 w 6718853"/>
              <a:gd name="connsiteY18" fmla="*/ 349857 h 3745064"/>
              <a:gd name="connsiteX19" fmla="*/ 914400 w 6718853"/>
              <a:gd name="connsiteY19" fmla="*/ 341906 h 3745064"/>
              <a:gd name="connsiteX20" fmla="*/ 890546 w 6718853"/>
              <a:gd name="connsiteY20" fmla="*/ 381663 h 3745064"/>
              <a:gd name="connsiteX21" fmla="*/ 890546 w 6718853"/>
              <a:gd name="connsiteY21" fmla="*/ 429371 h 3745064"/>
              <a:gd name="connsiteX22" fmla="*/ 866693 w 6718853"/>
              <a:gd name="connsiteY22" fmla="*/ 445273 h 3745064"/>
              <a:gd name="connsiteX23" fmla="*/ 826936 w 6718853"/>
              <a:gd name="connsiteY23" fmla="*/ 445273 h 3745064"/>
              <a:gd name="connsiteX24" fmla="*/ 842839 w 6718853"/>
              <a:gd name="connsiteY24" fmla="*/ 508884 h 3745064"/>
              <a:gd name="connsiteX25" fmla="*/ 834887 w 6718853"/>
              <a:gd name="connsiteY25" fmla="*/ 580445 h 3745064"/>
              <a:gd name="connsiteX26" fmla="*/ 834887 w 6718853"/>
              <a:gd name="connsiteY26" fmla="*/ 636104 h 3745064"/>
              <a:gd name="connsiteX27" fmla="*/ 874644 w 6718853"/>
              <a:gd name="connsiteY27" fmla="*/ 691764 h 3745064"/>
              <a:gd name="connsiteX28" fmla="*/ 962108 w 6718853"/>
              <a:gd name="connsiteY28" fmla="*/ 739471 h 3745064"/>
              <a:gd name="connsiteX29" fmla="*/ 1033670 w 6718853"/>
              <a:gd name="connsiteY29" fmla="*/ 755374 h 3745064"/>
              <a:gd name="connsiteX30" fmla="*/ 1105232 w 6718853"/>
              <a:gd name="connsiteY30" fmla="*/ 763325 h 3745064"/>
              <a:gd name="connsiteX31" fmla="*/ 1176793 w 6718853"/>
              <a:gd name="connsiteY31" fmla="*/ 803082 h 3745064"/>
              <a:gd name="connsiteX32" fmla="*/ 1256306 w 6718853"/>
              <a:gd name="connsiteY32" fmla="*/ 795131 h 3745064"/>
              <a:gd name="connsiteX33" fmla="*/ 1327868 w 6718853"/>
              <a:gd name="connsiteY33" fmla="*/ 763325 h 3745064"/>
              <a:gd name="connsiteX34" fmla="*/ 1407381 w 6718853"/>
              <a:gd name="connsiteY34" fmla="*/ 723569 h 3745064"/>
              <a:gd name="connsiteX35" fmla="*/ 1486894 w 6718853"/>
              <a:gd name="connsiteY35" fmla="*/ 707666 h 3745064"/>
              <a:gd name="connsiteX36" fmla="*/ 1590261 w 6718853"/>
              <a:gd name="connsiteY36" fmla="*/ 699715 h 3745064"/>
              <a:gd name="connsiteX37" fmla="*/ 1693628 w 6718853"/>
              <a:gd name="connsiteY37" fmla="*/ 723569 h 3745064"/>
              <a:gd name="connsiteX38" fmla="*/ 1781093 w 6718853"/>
              <a:gd name="connsiteY38" fmla="*/ 795131 h 3745064"/>
              <a:gd name="connsiteX39" fmla="*/ 1849039 w 6718853"/>
              <a:gd name="connsiteY39" fmla="*/ 800191 h 3745064"/>
              <a:gd name="connsiteX40" fmla="*/ 1876508 w 6718853"/>
              <a:gd name="connsiteY40" fmla="*/ 842838 h 3745064"/>
              <a:gd name="connsiteX41" fmla="*/ 1948070 w 6718853"/>
              <a:gd name="connsiteY41" fmla="*/ 866692 h 3745064"/>
              <a:gd name="connsiteX42" fmla="*/ 2011680 w 6718853"/>
              <a:gd name="connsiteY42" fmla="*/ 898497 h 3745064"/>
              <a:gd name="connsiteX43" fmla="*/ 2051437 w 6718853"/>
              <a:gd name="connsiteY43" fmla="*/ 906449 h 3745064"/>
              <a:gd name="connsiteX44" fmla="*/ 2107096 w 6718853"/>
              <a:gd name="connsiteY44" fmla="*/ 938254 h 3745064"/>
              <a:gd name="connsiteX45" fmla="*/ 2194560 w 6718853"/>
              <a:gd name="connsiteY45" fmla="*/ 930303 h 3745064"/>
              <a:gd name="connsiteX46" fmla="*/ 2226366 w 6718853"/>
              <a:gd name="connsiteY46" fmla="*/ 930303 h 3745064"/>
              <a:gd name="connsiteX47" fmla="*/ 2258171 w 6718853"/>
              <a:gd name="connsiteY47" fmla="*/ 930303 h 3745064"/>
              <a:gd name="connsiteX48" fmla="*/ 2329733 w 6718853"/>
              <a:gd name="connsiteY48" fmla="*/ 938254 h 3745064"/>
              <a:gd name="connsiteX49" fmla="*/ 2385392 w 6718853"/>
              <a:gd name="connsiteY49" fmla="*/ 946205 h 3745064"/>
              <a:gd name="connsiteX50" fmla="*/ 2385392 w 6718853"/>
              <a:gd name="connsiteY50" fmla="*/ 946205 h 3745064"/>
              <a:gd name="connsiteX51" fmla="*/ 2520564 w 6718853"/>
              <a:gd name="connsiteY51" fmla="*/ 890546 h 3745064"/>
              <a:gd name="connsiteX52" fmla="*/ 2584174 w 6718853"/>
              <a:gd name="connsiteY52" fmla="*/ 858741 h 3745064"/>
              <a:gd name="connsiteX53" fmla="*/ 2615980 w 6718853"/>
              <a:gd name="connsiteY53" fmla="*/ 811033 h 3745064"/>
              <a:gd name="connsiteX54" fmla="*/ 2623931 w 6718853"/>
              <a:gd name="connsiteY54" fmla="*/ 747423 h 3745064"/>
              <a:gd name="connsiteX55" fmla="*/ 2600077 w 6718853"/>
              <a:gd name="connsiteY55" fmla="*/ 723569 h 3745064"/>
              <a:gd name="connsiteX56" fmla="*/ 2568272 w 6718853"/>
              <a:gd name="connsiteY56" fmla="*/ 652007 h 3745064"/>
              <a:gd name="connsiteX57" fmla="*/ 2512613 w 6718853"/>
              <a:gd name="connsiteY57" fmla="*/ 604299 h 3745064"/>
              <a:gd name="connsiteX58" fmla="*/ 2449002 w 6718853"/>
              <a:gd name="connsiteY58" fmla="*/ 556591 h 3745064"/>
              <a:gd name="connsiteX59" fmla="*/ 2425148 w 6718853"/>
              <a:gd name="connsiteY59" fmla="*/ 524786 h 3745064"/>
              <a:gd name="connsiteX60" fmla="*/ 2941983 w 6718853"/>
              <a:gd name="connsiteY60" fmla="*/ 731520 h 3745064"/>
              <a:gd name="connsiteX61" fmla="*/ 3069204 w 6718853"/>
              <a:gd name="connsiteY61" fmla="*/ 755374 h 3745064"/>
              <a:gd name="connsiteX62" fmla="*/ 3260035 w 6718853"/>
              <a:gd name="connsiteY62" fmla="*/ 842838 h 3745064"/>
              <a:gd name="connsiteX63" fmla="*/ 3450866 w 6718853"/>
              <a:gd name="connsiteY63" fmla="*/ 970059 h 3745064"/>
              <a:gd name="connsiteX64" fmla="*/ 3538331 w 6718853"/>
              <a:gd name="connsiteY64" fmla="*/ 1025718 h 3745064"/>
              <a:gd name="connsiteX65" fmla="*/ 3593990 w 6718853"/>
              <a:gd name="connsiteY65" fmla="*/ 1001864 h 3745064"/>
              <a:gd name="connsiteX66" fmla="*/ 3609893 w 6718853"/>
              <a:gd name="connsiteY66" fmla="*/ 1001864 h 3745064"/>
              <a:gd name="connsiteX67" fmla="*/ 3633746 w 6718853"/>
              <a:gd name="connsiteY67" fmla="*/ 1025718 h 3745064"/>
              <a:gd name="connsiteX68" fmla="*/ 3649649 w 6718853"/>
              <a:gd name="connsiteY68" fmla="*/ 1033670 h 3745064"/>
              <a:gd name="connsiteX69" fmla="*/ 3681454 w 6718853"/>
              <a:gd name="connsiteY69" fmla="*/ 1025718 h 3745064"/>
              <a:gd name="connsiteX70" fmla="*/ 3713260 w 6718853"/>
              <a:gd name="connsiteY70" fmla="*/ 1041621 h 3745064"/>
              <a:gd name="connsiteX71" fmla="*/ 3729162 w 6718853"/>
              <a:gd name="connsiteY71" fmla="*/ 1073426 h 3745064"/>
              <a:gd name="connsiteX72" fmla="*/ 3705308 w 6718853"/>
              <a:gd name="connsiteY72" fmla="*/ 1081377 h 3745064"/>
              <a:gd name="connsiteX73" fmla="*/ 3673503 w 6718853"/>
              <a:gd name="connsiteY73" fmla="*/ 1081377 h 3745064"/>
              <a:gd name="connsiteX74" fmla="*/ 3673503 w 6718853"/>
              <a:gd name="connsiteY74" fmla="*/ 1081377 h 3745064"/>
              <a:gd name="connsiteX75" fmla="*/ 3641698 w 6718853"/>
              <a:gd name="connsiteY75" fmla="*/ 1144988 h 3745064"/>
              <a:gd name="connsiteX76" fmla="*/ 3641698 w 6718853"/>
              <a:gd name="connsiteY76" fmla="*/ 1144988 h 3745064"/>
              <a:gd name="connsiteX77" fmla="*/ 3633746 w 6718853"/>
              <a:gd name="connsiteY77" fmla="*/ 1224501 h 3745064"/>
              <a:gd name="connsiteX78" fmla="*/ 3625795 w 6718853"/>
              <a:gd name="connsiteY78" fmla="*/ 1280160 h 3745064"/>
              <a:gd name="connsiteX79" fmla="*/ 3586039 w 6718853"/>
              <a:gd name="connsiteY79" fmla="*/ 1304014 h 3745064"/>
              <a:gd name="connsiteX80" fmla="*/ 3562185 w 6718853"/>
              <a:gd name="connsiteY80" fmla="*/ 1304014 h 3745064"/>
              <a:gd name="connsiteX81" fmla="*/ 3562185 w 6718853"/>
              <a:gd name="connsiteY81" fmla="*/ 1351722 h 3745064"/>
              <a:gd name="connsiteX82" fmla="*/ 3562185 w 6718853"/>
              <a:gd name="connsiteY82" fmla="*/ 1351722 h 3745064"/>
              <a:gd name="connsiteX83" fmla="*/ 3578087 w 6718853"/>
              <a:gd name="connsiteY83" fmla="*/ 1463040 h 3745064"/>
              <a:gd name="connsiteX84" fmla="*/ 3578087 w 6718853"/>
              <a:gd name="connsiteY84" fmla="*/ 1550504 h 3745064"/>
              <a:gd name="connsiteX85" fmla="*/ 3617844 w 6718853"/>
              <a:gd name="connsiteY85" fmla="*/ 1606164 h 3745064"/>
              <a:gd name="connsiteX86" fmla="*/ 3689406 w 6718853"/>
              <a:gd name="connsiteY86" fmla="*/ 1590261 h 3745064"/>
              <a:gd name="connsiteX87" fmla="*/ 3745065 w 6718853"/>
              <a:gd name="connsiteY87" fmla="*/ 1630017 h 3745064"/>
              <a:gd name="connsiteX88" fmla="*/ 3800724 w 6718853"/>
              <a:gd name="connsiteY88" fmla="*/ 1685677 h 3745064"/>
              <a:gd name="connsiteX89" fmla="*/ 3832529 w 6718853"/>
              <a:gd name="connsiteY89" fmla="*/ 1701579 h 3745064"/>
              <a:gd name="connsiteX90" fmla="*/ 3919993 w 6718853"/>
              <a:gd name="connsiteY90" fmla="*/ 1741336 h 3745064"/>
              <a:gd name="connsiteX91" fmla="*/ 3959750 w 6718853"/>
              <a:gd name="connsiteY91" fmla="*/ 1741336 h 3745064"/>
              <a:gd name="connsiteX92" fmla="*/ 4055166 w 6718853"/>
              <a:gd name="connsiteY92" fmla="*/ 1749287 h 3745064"/>
              <a:gd name="connsiteX93" fmla="*/ 4134679 w 6718853"/>
              <a:gd name="connsiteY93" fmla="*/ 1709531 h 3745064"/>
              <a:gd name="connsiteX94" fmla="*/ 4238046 w 6718853"/>
              <a:gd name="connsiteY94" fmla="*/ 1701579 h 3745064"/>
              <a:gd name="connsiteX95" fmla="*/ 4295093 w 6718853"/>
              <a:gd name="connsiteY95" fmla="*/ 1671857 h 3745064"/>
              <a:gd name="connsiteX96" fmla="*/ 4325510 w 6718853"/>
              <a:gd name="connsiteY96" fmla="*/ 1614115 h 3745064"/>
              <a:gd name="connsiteX97" fmla="*/ 4254671 w 6718853"/>
              <a:gd name="connsiteY97" fmla="*/ 1576527 h 3745064"/>
              <a:gd name="connsiteX98" fmla="*/ 4261900 w 6718853"/>
              <a:gd name="connsiteY98" fmla="*/ 1478943 h 3745064"/>
              <a:gd name="connsiteX99" fmla="*/ 4261900 w 6718853"/>
              <a:gd name="connsiteY99" fmla="*/ 1383527 h 3745064"/>
              <a:gd name="connsiteX100" fmla="*/ 4261900 w 6718853"/>
              <a:gd name="connsiteY100" fmla="*/ 1335819 h 3745064"/>
              <a:gd name="connsiteX101" fmla="*/ 4261900 w 6718853"/>
              <a:gd name="connsiteY101" fmla="*/ 1304014 h 3745064"/>
              <a:gd name="connsiteX102" fmla="*/ 4261900 w 6718853"/>
              <a:gd name="connsiteY102" fmla="*/ 1304014 h 3745064"/>
              <a:gd name="connsiteX103" fmla="*/ 4198289 w 6718853"/>
              <a:gd name="connsiteY103" fmla="*/ 1264257 h 3745064"/>
              <a:gd name="connsiteX104" fmla="*/ 4198289 w 6718853"/>
              <a:gd name="connsiteY104" fmla="*/ 1264257 h 3745064"/>
              <a:gd name="connsiteX105" fmla="*/ 4190338 w 6718853"/>
              <a:gd name="connsiteY105" fmla="*/ 1192696 h 3745064"/>
              <a:gd name="connsiteX106" fmla="*/ 4190338 w 6718853"/>
              <a:gd name="connsiteY106" fmla="*/ 1121134 h 3745064"/>
              <a:gd name="connsiteX107" fmla="*/ 4357315 w 6718853"/>
              <a:gd name="connsiteY107" fmla="*/ 962108 h 3745064"/>
              <a:gd name="connsiteX108" fmla="*/ 4476585 w 6718853"/>
              <a:gd name="connsiteY108" fmla="*/ 954157 h 3745064"/>
              <a:gd name="connsiteX109" fmla="*/ 4619708 w 6718853"/>
              <a:gd name="connsiteY109" fmla="*/ 803082 h 3745064"/>
              <a:gd name="connsiteX110" fmla="*/ 4715124 w 6718853"/>
              <a:gd name="connsiteY110" fmla="*/ 787179 h 3745064"/>
              <a:gd name="connsiteX111" fmla="*/ 4715124 w 6718853"/>
              <a:gd name="connsiteY111" fmla="*/ 739471 h 3745064"/>
              <a:gd name="connsiteX112" fmla="*/ 4810540 w 6718853"/>
              <a:gd name="connsiteY112" fmla="*/ 556591 h 3745064"/>
              <a:gd name="connsiteX113" fmla="*/ 4921858 w 6718853"/>
              <a:gd name="connsiteY113" fmla="*/ 548640 h 3745064"/>
              <a:gd name="connsiteX114" fmla="*/ 5088835 w 6718853"/>
              <a:gd name="connsiteY114" fmla="*/ 620202 h 3745064"/>
              <a:gd name="connsiteX115" fmla="*/ 5311472 w 6718853"/>
              <a:gd name="connsiteY115" fmla="*/ 834887 h 3745064"/>
              <a:gd name="connsiteX116" fmla="*/ 5486400 w 6718853"/>
              <a:gd name="connsiteY116" fmla="*/ 985962 h 3745064"/>
              <a:gd name="connsiteX117" fmla="*/ 5685183 w 6718853"/>
              <a:gd name="connsiteY117" fmla="*/ 1121134 h 3745064"/>
              <a:gd name="connsiteX118" fmla="*/ 5971430 w 6718853"/>
              <a:gd name="connsiteY118" fmla="*/ 1232452 h 3745064"/>
              <a:gd name="connsiteX119" fmla="*/ 6154310 w 6718853"/>
              <a:gd name="connsiteY119" fmla="*/ 1423284 h 3745064"/>
              <a:gd name="connsiteX120" fmla="*/ 6512119 w 6718853"/>
              <a:gd name="connsiteY120" fmla="*/ 1439186 h 3745064"/>
              <a:gd name="connsiteX121" fmla="*/ 6607534 w 6718853"/>
              <a:gd name="connsiteY121" fmla="*/ 1518699 h 3745064"/>
              <a:gd name="connsiteX122" fmla="*/ 6702950 w 6718853"/>
              <a:gd name="connsiteY122" fmla="*/ 1566407 h 3745064"/>
              <a:gd name="connsiteX123" fmla="*/ 6718853 w 6718853"/>
              <a:gd name="connsiteY123" fmla="*/ 2528515 h 3745064"/>
              <a:gd name="connsiteX124" fmla="*/ 6512119 w 6718853"/>
              <a:gd name="connsiteY124" fmla="*/ 2798859 h 3745064"/>
              <a:gd name="connsiteX125" fmla="*/ 6408752 w 6718853"/>
              <a:gd name="connsiteY125" fmla="*/ 2918129 h 3745064"/>
              <a:gd name="connsiteX126" fmla="*/ 6281531 w 6718853"/>
              <a:gd name="connsiteY126" fmla="*/ 3196424 h 3745064"/>
              <a:gd name="connsiteX127" fmla="*/ 6202018 w 6718853"/>
              <a:gd name="connsiteY127" fmla="*/ 3331597 h 3745064"/>
              <a:gd name="connsiteX128" fmla="*/ 6154310 w 6718853"/>
              <a:gd name="connsiteY128" fmla="*/ 3450866 h 3745064"/>
              <a:gd name="connsiteX129" fmla="*/ 6074797 w 6718853"/>
              <a:gd name="connsiteY129" fmla="*/ 3490623 h 3745064"/>
              <a:gd name="connsiteX130" fmla="*/ 5995284 w 6718853"/>
              <a:gd name="connsiteY130" fmla="*/ 3490623 h 3745064"/>
              <a:gd name="connsiteX131" fmla="*/ 5907820 w 6718853"/>
              <a:gd name="connsiteY131" fmla="*/ 3490623 h 3745064"/>
              <a:gd name="connsiteX132" fmla="*/ 5869073 w 6718853"/>
              <a:gd name="connsiteY132" fmla="*/ 3535396 h 3745064"/>
              <a:gd name="connsiteX133" fmla="*/ 5724940 w 6718853"/>
              <a:gd name="connsiteY133" fmla="*/ 3562184 h 3745064"/>
              <a:gd name="connsiteX134" fmla="*/ 5669280 w 6718853"/>
              <a:gd name="connsiteY134" fmla="*/ 3593990 h 3745064"/>
              <a:gd name="connsiteX135" fmla="*/ 5613621 w 6718853"/>
              <a:gd name="connsiteY135" fmla="*/ 3593990 h 3745064"/>
              <a:gd name="connsiteX136" fmla="*/ 5581816 w 6718853"/>
              <a:gd name="connsiteY136" fmla="*/ 3609892 h 3745064"/>
              <a:gd name="connsiteX137" fmla="*/ 5494352 w 6718853"/>
              <a:gd name="connsiteY137" fmla="*/ 3593990 h 3745064"/>
              <a:gd name="connsiteX138" fmla="*/ 5430741 w 6718853"/>
              <a:gd name="connsiteY138" fmla="*/ 3593990 h 3745064"/>
              <a:gd name="connsiteX139" fmla="*/ 5231959 w 6718853"/>
              <a:gd name="connsiteY139" fmla="*/ 3601941 h 3745064"/>
              <a:gd name="connsiteX140" fmla="*/ 5136543 w 6718853"/>
              <a:gd name="connsiteY140" fmla="*/ 3601941 h 3745064"/>
              <a:gd name="connsiteX141" fmla="*/ 5033176 w 6718853"/>
              <a:gd name="connsiteY141" fmla="*/ 3601941 h 3745064"/>
              <a:gd name="connsiteX142" fmla="*/ 4961614 w 6718853"/>
              <a:gd name="connsiteY142" fmla="*/ 3593990 h 3745064"/>
              <a:gd name="connsiteX143" fmla="*/ 4929809 w 6718853"/>
              <a:gd name="connsiteY143" fmla="*/ 3538331 h 3745064"/>
              <a:gd name="connsiteX144" fmla="*/ 4913906 w 6718853"/>
              <a:gd name="connsiteY144" fmla="*/ 3474720 h 3745064"/>
              <a:gd name="connsiteX145" fmla="*/ 4905955 w 6718853"/>
              <a:gd name="connsiteY145" fmla="*/ 3427012 h 3745064"/>
              <a:gd name="connsiteX146" fmla="*/ 4874150 w 6718853"/>
              <a:gd name="connsiteY146" fmla="*/ 3419061 h 3745064"/>
              <a:gd name="connsiteX147" fmla="*/ 4842345 w 6718853"/>
              <a:gd name="connsiteY147" fmla="*/ 3379304 h 3745064"/>
              <a:gd name="connsiteX148" fmla="*/ 4802588 w 6718853"/>
              <a:gd name="connsiteY148" fmla="*/ 3379304 h 3745064"/>
              <a:gd name="connsiteX149" fmla="*/ 4772951 w 6718853"/>
              <a:gd name="connsiteY149" fmla="*/ 3412556 h 3745064"/>
              <a:gd name="connsiteX150" fmla="*/ 4760663 w 6718853"/>
              <a:gd name="connsiteY150" fmla="*/ 3442915 h 3745064"/>
              <a:gd name="connsiteX151" fmla="*/ 4754880 w 6718853"/>
              <a:gd name="connsiteY151" fmla="*/ 3466769 h 3745064"/>
              <a:gd name="connsiteX152" fmla="*/ 4699221 w 6718853"/>
              <a:gd name="connsiteY152" fmla="*/ 3466769 h 3745064"/>
              <a:gd name="connsiteX153" fmla="*/ 4635611 w 6718853"/>
              <a:gd name="connsiteY153" fmla="*/ 3498574 h 3745064"/>
              <a:gd name="connsiteX154" fmla="*/ 4595854 w 6718853"/>
              <a:gd name="connsiteY154" fmla="*/ 3498574 h 3745064"/>
              <a:gd name="connsiteX155" fmla="*/ 4556098 w 6718853"/>
              <a:gd name="connsiteY155" fmla="*/ 3490623 h 3745064"/>
              <a:gd name="connsiteX156" fmla="*/ 4524293 w 6718853"/>
              <a:gd name="connsiteY156" fmla="*/ 3490623 h 3745064"/>
              <a:gd name="connsiteX157" fmla="*/ 4484536 w 6718853"/>
              <a:gd name="connsiteY157" fmla="*/ 3490623 h 3745064"/>
              <a:gd name="connsiteX158" fmla="*/ 4444780 w 6718853"/>
              <a:gd name="connsiteY158" fmla="*/ 3490623 h 3745064"/>
              <a:gd name="connsiteX159" fmla="*/ 4420926 w 6718853"/>
              <a:gd name="connsiteY159" fmla="*/ 3490623 h 3745064"/>
              <a:gd name="connsiteX160" fmla="*/ 4389120 w 6718853"/>
              <a:gd name="connsiteY160" fmla="*/ 3490623 h 3745064"/>
              <a:gd name="connsiteX161" fmla="*/ 4389120 w 6718853"/>
              <a:gd name="connsiteY161" fmla="*/ 3490623 h 3745064"/>
              <a:gd name="connsiteX162" fmla="*/ 4341413 w 6718853"/>
              <a:gd name="connsiteY162" fmla="*/ 3458817 h 3745064"/>
              <a:gd name="connsiteX163" fmla="*/ 4222143 w 6718853"/>
              <a:gd name="connsiteY163" fmla="*/ 3411110 h 3745064"/>
              <a:gd name="connsiteX164" fmla="*/ 4198289 w 6718853"/>
              <a:gd name="connsiteY164" fmla="*/ 3387256 h 3745064"/>
              <a:gd name="connsiteX165" fmla="*/ 4134679 w 6718853"/>
              <a:gd name="connsiteY165" fmla="*/ 3323645 h 3745064"/>
              <a:gd name="connsiteX166" fmla="*/ 4071068 w 6718853"/>
              <a:gd name="connsiteY166" fmla="*/ 3331597 h 3745064"/>
              <a:gd name="connsiteX167" fmla="*/ 4031312 w 6718853"/>
              <a:gd name="connsiteY167" fmla="*/ 3339548 h 3745064"/>
              <a:gd name="connsiteX168" fmla="*/ 3999506 w 6718853"/>
              <a:gd name="connsiteY168" fmla="*/ 3283889 h 3745064"/>
              <a:gd name="connsiteX169" fmla="*/ 3943847 w 6718853"/>
              <a:gd name="connsiteY169" fmla="*/ 3196424 h 3745064"/>
              <a:gd name="connsiteX170" fmla="*/ 3904091 w 6718853"/>
              <a:gd name="connsiteY170" fmla="*/ 3140765 h 3745064"/>
              <a:gd name="connsiteX171" fmla="*/ 3904091 w 6718853"/>
              <a:gd name="connsiteY171" fmla="*/ 3140765 h 3745064"/>
              <a:gd name="connsiteX172" fmla="*/ 3872286 w 6718853"/>
              <a:gd name="connsiteY172" fmla="*/ 3037398 h 3745064"/>
              <a:gd name="connsiteX173" fmla="*/ 3832529 w 6718853"/>
              <a:gd name="connsiteY173" fmla="*/ 3021496 h 3745064"/>
              <a:gd name="connsiteX174" fmla="*/ 3808675 w 6718853"/>
              <a:gd name="connsiteY174" fmla="*/ 2981739 h 3745064"/>
              <a:gd name="connsiteX175" fmla="*/ 3784821 w 6718853"/>
              <a:gd name="connsiteY175" fmla="*/ 2957885 h 3745064"/>
              <a:gd name="connsiteX176" fmla="*/ 3763858 w 6718853"/>
              <a:gd name="connsiteY176" fmla="*/ 2951380 h 3745064"/>
              <a:gd name="connsiteX177" fmla="*/ 3753016 w 6718853"/>
              <a:gd name="connsiteY177" fmla="*/ 2929694 h 3745064"/>
              <a:gd name="connsiteX178" fmla="*/ 3617844 w 6718853"/>
              <a:gd name="connsiteY178" fmla="*/ 2965837 h 3745064"/>
              <a:gd name="connsiteX179" fmla="*/ 3570136 w 6718853"/>
              <a:gd name="connsiteY179" fmla="*/ 2965837 h 3745064"/>
              <a:gd name="connsiteX180" fmla="*/ 3570136 w 6718853"/>
              <a:gd name="connsiteY180" fmla="*/ 2981739 h 3745064"/>
              <a:gd name="connsiteX181" fmla="*/ 3554233 w 6718853"/>
              <a:gd name="connsiteY181" fmla="*/ 3021496 h 3745064"/>
              <a:gd name="connsiteX182" fmla="*/ 3538331 w 6718853"/>
              <a:gd name="connsiteY182" fmla="*/ 3045350 h 3745064"/>
              <a:gd name="connsiteX183" fmla="*/ 3538331 w 6718853"/>
              <a:gd name="connsiteY183" fmla="*/ 3045350 h 3745064"/>
              <a:gd name="connsiteX184" fmla="*/ 3482672 w 6718853"/>
              <a:gd name="connsiteY184" fmla="*/ 3061252 h 3745064"/>
              <a:gd name="connsiteX185" fmla="*/ 3442915 w 6718853"/>
              <a:gd name="connsiteY185" fmla="*/ 3085106 h 3745064"/>
              <a:gd name="connsiteX186" fmla="*/ 3140766 w 6718853"/>
              <a:gd name="connsiteY186" fmla="*/ 2957885 h 3745064"/>
              <a:gd name="connsiteX187" fmla="*/ 2830665 w 6718853"/>
              <a:gd name="connsiteY187" fmla="*/ 2727297 h 3745064"/>
              <a:gd name="connsiteX188" fmla="*/ 2695493 w 6718853"/>
              <a:gd name="connsiteY188" fmla="*/ 2600077 h 3745064"/>
              <a:gd name="connsiteX189" fmla="*/ 2608028 w 6718853"/>
              <a:gd name="connsiteY189" fmla="*/ 2496710 h 3745064"/>
              <a:gd name="connsiteX190" fmla="*/ 2584174 w 6718853"/>
              <a:gd name="connsiteY190" fmla="*/ 2472856 h 3745064"/>
              <a:gd name="connsiteX191" fmla="*/ 2425148 w 6718853"/>
              <a:gd name="connsiteY191" fmla="*/ 2377440 h 3745064"/>
              <a:gd name="connsiteX192" fmla="*/ 2282025 w 6718853"/>
              <a:gd name="connsiteY192" fmla="*/ 2353586 h 3745064"/>
              <a:gd name="connsiteX193" fmla="*/ 2186609 w 6718853"/>
              <a:gd name="connsiteY193" fmla="*/ 2345635 h 3745064"/>
              <a:gd name="connsiteX194" fmla="*/ 2019632 w 6718853"/>
              <a:gd name="connsiteY194" fmla="*/ 2282024 h 3745064"/>
              <a:gd name="connsiteX195" fmla="*/ 1876508 w 6718853"/>
              <a:gd name="connsiteY195" fmla="*/ 2305878 h 3745064"/>
              <a:gd name="connsiteX196" fmla="*/ 1645920 w 6718853"/>
              <a:gd name="connsiteY196" fmla="*/ 2536466 h 3745064"/>
              <a:gd name="connsiteX197" fmla="*/ 1598213 w 6718853"/>
              <a:gd name="connsiteY197" fmla="*/ 2639833 h 3745064"/>
              <a:gd name="connsiteX198" fmla="*/ 1558456 w 6718853"/>
              <a:gd name="connsiteY198" fmla="*/ 2703444 h 3745064"/>
              <a:gd name="connsiteX199" fmla="*/ 1359673 w 6718853"/>
              <a:gd name="connsiteY199" fmla="*/ 2679590 h 3745064"/>
              <a:gd name="connsiteX200" fmla="*/ 1208599 w 6718853"/>
              <a:gd name="connsiteY200" fmla="*/ 2735249 h 3745064"/>
              <a:gd name="connsiteX201" fmla="*/ 1105232 w 6718853"/>
              <a:gd name="connsiteY201" fmla="*/ 2743200 h 3745064"/>
              <a:gd name="connsiteX202" fmla="*/ 1089329 w 6718853"/>
              <a:gd name="connsiteY202" fmla="*/ 2790908 h 3745064"/>
              <a:gd name="connsiteX203" fmla="*/ 1089329 w 6718853"/>
              <a:gd name="connsiteY203" fmla="*/ 2822713 h 3745064"/>
              <a:gd name="connsiteX204" fmla="*/ 1081378 w 6718853"/>
              <a:gd name="connsiteY204" fmla="*/ 2886324 h 3745064"/>
              <a:gd name="connsiteX205" fmla="*/ 1105232 w 6718853"/>
              <a:gd name="connsiteY205" fmla="*/ 2965837 h 3745064"/>
              <a:gd name="connsiteX206" fmla="*/ 1144988 w 6718853"/>
              <a:gd name="connsiteY206" fmla="*/ 3045350 h 3745064"/>
              <a:gd name="connsiteX207" fmla="*/ 1184745 w 6718853"/>
              <a:gd name="connsiteY207" fmla="*/ 3124863 h 3745064"/>
              <a:gd name="connsiteX208" fmla="*/ 1184745 w 6718853"/>
              <a:gd name="connsiteY208" fmla="*/ 3124863 h 3745064"/>
              <a:gd name="connsiteX209" fmla="*/ 1208599 w 6718853"/>
              <a:gd name="connsiteY209" fmla="*/ 3196424 h 3745064"/>
              <a:gd name="connsiteX210" fmla="*/ 1216550 w 6718853"/>
              <a:gd name="connsiteY210" fmla="*/ 3275937 h 3745064"/>
              <a:gd name="connsiteX211" fmla="*/ 1251290 w 6718853"/>
              <a:gd name="connsiteY211" fmla="*/ 3309131 h 3745064"/>
              <a:gd name="connsiteX212" fmla="*/ 1248355 w 6718853"/>
              <a:gd name="connsiteY212" fmla="*/ 3387256 h 3745064"/>
              <a:gd name="connsiteX213" fmla="*/ 1288112 w 6718853"/>
              <a:gd name="connsiteY213" fmla="*/ 3466769 h 3745064"/>
              <a:gd name="connsiteX214" fmla="*/ 1296063 w 6718853"/>
              <a:gd name="connsiteY214" fmla="*/ 3514477 h 3745064"/>
              <a:gd name="connsiteX215" fmla="*/ 1343771 w 6718853"/>
              <a:gd name="connsiteY215" fmla="*/ 3578087 h 3745064"/>
              <a:gd name="connsiteX216" fmla="*/ 1367625 w 6718853"/>
              <a:gd name="connsiteY216" fmla="*/ 3641697 h 3745064"/>
              <a:gd name="connsiteX217" fmla="*/ 1399430 w 6718853"/>
              <a:gd name="connsiteY217" fmla="*/ 3721211 h 3745064"/>
              <a:gd name="connsiteX218" fmla="*/ 1399430 w 6718853"/>
              <a:gd name="connsiteY218" fmla="*/ 3737113 h 3745064"/>
              <a:gd name="connsiteX219" fmla="*/ 1248355 w 6718853"/>
              <a:gd name="connsiteY219" fmla="*/ 3745064 h 3745064"/>
              <a:gd name="connsiteX220" fmla="*/ 1152940 w 6718853"/>
              <a:gd name="connsiteY220" fmla="*/ 3745064 h 3745064"/>
              <a:gd name="connsiteX221" fmla="*/ 1041621 w 6718853"/>
              <a:gd name="connsiteY221" fmla="*/ 3721211 h 3745064"/>
              <a:gd name="connsiteX222" fmla="*/ 922352 w 6718853"/>
              <a:gd name="connsiteY222" fmla="*/ 3689405 h 3745064"/>
              <a:gd name="connsiteX223" fmla="*/ 818985 w 6718853"/>
              <a:gd name="connsiteY223" fmla="*/ 3578087 h 3745064"/>
              <a:gd name="connsiteX224" fmla="*/ 731520 w 6718853"/>
              <a:gd name="connsiteY224" fmla="*/ 3458817 h 3745064"/>
              <a:gd name="connsiteX225" fmla="*/ 691764 w 6718853"/>
              <a:gd name="connsiteY225" fmla="*/ 3323645 h 3745064"/>
              <a:gd name="connsiteX226" fmla="*/ 667910 w 6718853"/>
              <a:gd name="connsiteY226" fmla="*/ 3196424 h 3745064"/>
              <a:gd name="connsiteX227" fmla="*/ 620202 w 6718853"/>
              <a:gd name="connsiteY227" fmla="*/ 3077155 h 3745064"/>
              <a:gd name="connsiteX228" fmla="*/ 604300 w 6718853"/>
              <a:gd name="connsiteY228" fmla="*/ 3005593 h 3745064"/>
              <a:gd name="connsiteX229" fmla="*/ 469127 w 6718853"/>
              <a:gd name="connsiteY229" fmla="*/ 2918129 h 3745064"/>
              <a:gd name="connsiteX230" fmla="*/ 349858 w 6718853"/>
              <a:gd name="connsiteY230" fmla="*/ 2886324 h 3745064"/>
              <a:gd name="connsiteX231" fmla="*/ 302150 w 6718853"/>
              <a:gd name="connsiteY231" fmla="*/ 2798859 h 3745064"/>
              <a:gd name="connsiteX232" fmla="*/ 230588 w 6718853"/>
              <a:gd name="connsiteY232" fmla="*/ 2775005 h 3745064"/>
              <a:gd name="connsiteX233" fmla="*/ 190832 w 6718853"/>
              <a:gd name="connsiteY233" fmla="*/ 2695492 h 3745064"/>
              <a:gd name="connsiteX234" fmla="*/ 111319 w 6718853"/>
              <a:gd name="connsiteY234" fmla="*/ 2671638 h 3745064"/>
              <a:gd name="connsiteX235" fmla="*/ 79513 w 6718853"/>
              <a:gd name="connsiteY235" fmla="*/ 2560320 h 3745064"/>
              <a:gd name="connsiteX236" fmla="*/ 71562 w 6718853"/>
              <a:gd name="connsiteY236" fmla="*/ 2401294 h 3745064"/>
              <a:gd name="connsiteX237" fmla="*/ 0 w 6718853"/>
              <a:gd name="connsiteY237" fmla="*/ 2242268 h 3745064"/>
              <a:gd name="connsiteX238" fmla="*/ 0 w 6718853"/>
              <a:gd name="connsiteY238" fmla="*/ 2202511 h 3745064"/>
              <a:gd name="connsiteX239" fmla="*/ 87465 w 6718853"/>
              <a:gd name="connsiteY239" fmla="*/ 2202511 h 3745064"/>
              <a:gd name="connsiteX240" fmla="*/ 127221 w 6718853"/>
              <a:gd name="connsiteY240" fmla="*/ 2250219 h 3745064"/>
              <a:gd name="connsiteX241" fmla="*/ 127221 w 6718853"/>
              <a:gd name="connsiteY241" fmla="*/ 2282024 h 3745064"/>
              <a:gd name="connsiteX242" fmla="*/ 127221 w 6718853"/>
              <a:gd name="connsiteY242" fmla="*/ 2297927 h 3745064"/>
              <a:gd name="connsiteX243" fmla="*/ 63611 w 6718853"/>
              <a:gd name="connsiteY243" fmla="*/ 2194560 h 3745064"/>
              <a:gd name="connsiteX244" fmla="*/ 63611 w 6718853"/>
              <a:gd name="connsiteY244" fmla="*/ 2194560 h 3745064"/>
              <a:gd name="connsiteX245" fmla="*/ 111319 w 6718853"/>
              <a:gd name="connsiteY245" fmla="*/ 2282024 h 3745064"/>
              <a:gd name="connsiteX246" fmla="*/ 166978 w 6718853"/>
              <a:gd name="connsiteY246" fmla="*/ 2329732 h 3745064"/>
              <a:gd name="connsiteX247" fmla="*/ 230588 w 6718853"/>
              <a:gd name="connsiteY247" fmla="*/ 2321781 h 3745064"/>
              <a:gd name="connsiteX248" fmla="*/ 310101 w 6718853"/>
              <a:gd name="connsiteY248" fmla="*/ 2353586 h 3745064"/>
              <a:gd name="connsiteX249" fmla="*/ 389614 w 6718853"/>
              <a:gd name="connsiteY249" fmla="*/ 2401294 h 3745064"/>
              <a:gd name="connsiteX250" fmla="*/ 437322 w 6718853"/>
              <a:gd name="connsiteY250" fmla="*/ 2425148 h 3745064"/>
              <a:gd name="connsiteX251" fmla="*/ 477079 w 6718853"/>
              <a:gd name="connsiteY251" fmla="*/ 2456953 h 3745064"/>
              <a:gd name="connsiteX252" fmla="*/ 524786 w 6718853"/>
              <a:gd name="connsiteY252" fmla="*/ 2488758 h 3745064"/>
              <a:gd name="connsiteX253" fmla="*/ 524786 w 6718853"/>
              <a:gd name="connsiteY253" fmla="*/ 2488758 h 3745064"/>
              <a:gd name="connsiteX254" fmla="*/ 604300 w 6718853"/>
              <a:gd name="connsiteY254" fmla="*/ 2536466 h 3745064"/>
              <a:gd name="connsiteX255" fmla="*/ 675861 w 6718853"/>
              <a:gd name="connsiteY255" fmla="*/ 2544417 h 3745064"/>
              <a:gd name="connsiteX256" fmla="*/ 763326 w 6718853"/>
              <a:gd name="connsiteY256" fmla="*/ 2512612 h 3745064"/>
              <a:gd name="connsiteX257" fmla="*/ 842839 w 6718853"/>
              <a:gd name="connsiteY257" fmla="*/ 2496710 h 3745064"/>
              <a:gd name="connsiteX258" fmla="*/ 866693 w 6718853"/>
              <a:gd name="connsiteY258" fmla="*/ 2480807 h 3745064"/>
              <a:gd name="connsiteX259" fmla="*/ 866693 w 6718853"/>
              <a:gd name="connsiteY259" fmla="*/ 2480807 h 3745064"/>
              <a:gd name="connsiteX260" fmla="*/ 954157 w 6718853"/>
              <a:gd name="connsiteY260" fmla="*/ 2472856 h 3745064"/>
              <a:gd name="connsiteX261" fmla="*/ 954157 w 6718853"/>
              <a:gd name="connsiteY261" fmla="*/ 2472856 h 3745064"/>
              <a:gd name="connsiteX262" fmla="*/ 1041621 w 6718853"/>
              <a:gd name="connsiteY262" fmla="*/ 2496710 h 3745064"/>
              <a:gd name="connsiteX263" fmla="*/ 1097280 w 6718853"/>
              <a:gd name="connsiteY263" fmla="*/ 2536466 h 3745064"/>
              <a:gd name="connsiteX264" fmla="*/ 1129086 w 6718853"/>
              <a:gd name="connsiteY264" fmla="*/ 2576223 h 3745064"/>
              <a:gd name="connsiteX265" fmla="*/ 1129086 w 6718853"/>
              <a:gd name="connsiteY265" fmla="*/ 2576223 h 3745064"/>
              <a:gd name="connsiteX266" fmla="*/ 1216550 w 6718853"/>
              <a:gd name="connsiteY266" fmla="*/ 2576223 h 3745064"/>
              <a:gd name="connsiteX267" fmla="*/ 1224501 w 6718853"/>
              <a:gd name="connsiteY267" fmla="*/ 2600077 h 3745064"/>
              <a:gd name="connsiteX268" fmla="*/ 1327868 w 6718853"/>
              <a:gd name="connsiteY268" fmla="*/ 2600077 h 3745064"/>
              <a:gd name="connsiteX269" fmla="*/ 1399430 w 6718853"/>
              <a:gd name="connsiteY269" fmla="*/ 2536466 h 3745064"/>
              <a:gd name="connsiteX270" fmla="*/ 1478943 w 6718853"/>
              <a:gd name="connsiteY270" fmla="*/ 2456953 h 3745064"/>
              <a:gd name="connsiteX271" fmla="*/ 1550505 w 6718853"/>
              <a:gd name="connsiteY271" fmla="*/ 2289976 h 3745064"/>
              <a:gd name="connsiteX272" fmla="*/ 1598213 w 6718853"/>
              <a:gd name="connsiteY272" fmla="*/ 2202511 h 3745064"/>
              <a:gd name="connsiteX273" fmla="*/ 1644475 w 6718853"/>
              <a:gd name="connsiteY273" fmla="*/ 2136733 h 3745064"/>
              <a:gd name="connsiteX274" fmla="*/ 1661823 w 6718853"/>
              <a:gd name="connsiteY274" fmla="*/ 2051437 h 3745064"/>
              <a:gd name="connsiteX275" fmla="*/ 1701580 w 6718853"/>
              <a:gd name="connsiteY275" fmla="*/ 2051437 h 3745064"/>
              <a:gd name="connsiteX276" fmla="*/ 1693628 w 6718853"/>
              <a:gd name="connsiteY276" fmla="*/ 1995777 h 3745064"/>
              <a:gd name="connsiteX277" fmla="*/ 1709531 w 6718853"/>
              <a:gd name="connsiteY277" fmla="*/ 1908313 h 3745064"/>
              <a:gd name="connsiteX278" fmla="*/ 1709531 w 6718853"/>
              <a:gd name="connsiteY278" fmla="*/ 1844703 h 3745064"/>
              <a:gd name="connsiteX279" fmla="*/ 1709531 w 6718853"/>
              <a:gd name="connsiteY279" fmla="*/ 1820849 h 3745064"/>
              <a:gd name="connsiteX280" fmla="*/ 1725433 w 6718853"/>
              <a:gd name="connsiteY280" fmla="*/ 1757238 h 3745064"/>
              <a:gd name="connsiteX281" fmla="*/ 1717482 w 6718853"/>
              <a:gd name="connsiteY281" fmla="*/ 1725433 h 3745064"/>
              <a:gd name="connsiteX282" fmla="*/ 1781093 w 6718853"/>
              <a:gd name="connsiteY282" fmla="*/ 1709531 h 3745064"/>
              <a:gd name="connsiteX283" fmla="*/ 1765190 w 6718853"/>
              <a:gd name="connsiteY283" fmla="*/ 1661823 h 3745064"/>
              <a:gd name="connsiteX284" fmla="*/ 1733385 w 6718853"/>
              <a:gd name="connsiteY284" fmla="*/ 1637969 h 3745064"/>
              <a:gd name="connsiteX285" fmla="*/ 1653872 w 6718853"/>
              <a:gd name="connsiteY285" fmla="*/ 1677725 h 3745064"/>
              <a:gd name="connsiteX286" fmla="*/ 1590261 w 6718853"/>
              <a:gd name="connsiteY286" fmla="*/ 1653871 h 3745064"/>
              <a:gd name="connsiteX287" fmla="*/ 1590261 w 6718853"/>
              <a:gd name="connsiteY287" fmla="*/ 1653871 h 3745064"/>
              <a:gd name="connsiteX288" fmla="*/ 1502797 w 6718853"/>
              <a:gd name="connsiteY288" fmla="*/ 1630017 h 3745064"/>
              <a:gd name="connsiteX289" fmla="*/ 1478943 w 6718853"/>
              <a:gd name="connsiteY289" fmla="*/ 1677725 h 3745064"/>
              <a:gd name="connsiteX290" fmla="*/ 1431235 w 6718853"/>
              <a:gd name="connsiteY290" fmla="*/ 1709531 h 3745064"/>
              <a:gd name="connsiteX291" fmla="*/ 1351722 w 6718853"/>
              <a:gd name="connsiteY291" fmla="*/ 1717482 h 3745064"/>
              <a:gd name="connsiteX292" fmla="*/ 1288112 w 6718853"/>
              <a:gd name="connsiteY292" fmla="*/ 1733384 h 3745064"/>
              <a:gd name="connsiteX293" fmla="*/ 1232453 w 6718853"/>
              <a:gd name="connsiteY293" fmla="*/ 1701579 h 3745064"/>
              <a:gd name="connsiteX294" fmla="*/ 1232453 w 6718853"/>
              <a:gd name="connsiteY294" fmla="*/ 1701579 h 3745064"/>
              <a:gd name="connsiteX295" fmla="*/ 1137037 w 6718853"/>
              <a:gd name="connsiteY295" fmla="*/ 1598212 h 3745064"/>
              <a:gd name="connsiteX296" fmla="*/ 1081378 w 6718853"/>
              <a:gd name="connsiteY296" fmla="*/ 1566407 h 3745064"/>
              <a:gd name="connsiteX297" fmla="*/ 1025719 w 6718853"/>
              <a:gd name="connsiteY297" fmla="*/ 1534602 h 3745064"/>
              <a:gd name="connsiteX298" fmla="*/ 1009816 w 6718853"/>
              <a:gd name="connsiteY298" fmla="*/ 1534602 h 3745064"/>
              <a:gd name="connsiteX299" fmla="*/ 1009816 w 6718853"/>
              <a:gd name="connsiteY299" fmla="*/ 1534602 h 3745064"/>
              <a:gd name="connsiteX300" fmla="*/ 962108 w 6718853"/>
              <a:gd name="connsiteY300" fmla="*/ 1598212 h 3745064"/>
              <a:gd name="connsiteX301" fmla="*/ 962108 w 6718853"/>
              <a:gd name="connsiteY301" fmla="*/ 1637969 h 3745064"/>
              <a:gd name="connsiteX302" fmla="*/ 922352 w 6718853"/>
              <a:gd name="connsiteY302" fmla="*/ 1653871 h 3745064"/>
              <a:gd name="connsiteX303" fmla="*/ 850790 w 6718853"/>
              <a:gd name="connsiteY303" fmla="*/ 1653871 h 3745064"/>
              <a:gd name="connsiteX304" fmla="*/ 811033 w 6718853"/>
              <a:gd name="connsiteY304" fmla="*/ 1606164 h 3745064"/>
              <a:gd name="connsiteX305" fmla="*/ 803082 w 6718853"/>
              <a:gd name="connsiteY305" fmla="*/ 1574358 h 3745064"/>
              <a:gd name="connsiteX306" fmla="*/ 763326 w 6718853"/>
              <a:gd name="connsiteY306" fmla="*/ 1526651 h 3745064"/>
              <a:gd name="connsiteX307" fmla="*/ 747423 w 6718853"/>
              <a:gd name="connsiteY307" fmla="*/ 1502797 h 3745064"/>
              <a:gd name="connsiteX308" fmla="*/ 739472 w 6718853"/>
              <a:gd name="connsiteY308" fmla="*/ 1502797 h 3745064"/>
              <a:gd name="connsiteX309" fmla="*/ 723569 w 6718853"/>
              <a:gd name="connsiteY309" fmla="*/ 1502797 h 3745064"/>
              <a:gd name="connsiteX310" fmla="*/ 699715 w 6718853"/>
              <a:gd name="connsiteY310" fmla="*/ 1486894 h 3745064"/>
              <a:gd name="connsiteX311" fmla="*/ 644056 w 6718853"/>
              <a:gd name="connsiteY311" fmla="*/ 1470991 h 3745064"/>
              <a:gd name="connsiteX312" fmla="*/ 628153 w 6718853"/>
              <a:gd name="connsiteY312" fmla="*/ 1439186 h 3745064"/>
              <a:gd name="connsiteX313" fmla="*/ 628153 w 6718853"/>
              <a:gd name="connsiteY313" fmla="*/ 1439186 h 3745064"/>
              <a:gd name="connsiteX314" fmla="*/ 596348 w 6718853"/>
              <a:gd name="connsiteY314" fmla="*/ 1383527 h 3745064"/>
              <a:gd name="connsiteX315" fmla="*/ 580446 w 6718853"/>
              <a:gd name="connsiteY315" fmla="*/ 1351722 h 3745064"/>
              <a:gd name="connsiteX316" fmla="*/ 580446 w 6718853"/>
              <a:gd name="connsiteY316" fmla="*/ 1311965 h 3745064"/>
              <a:gd name="connsiteX317" fmla="*/ 580446 w 6718853"/>
              <a:gd name="connsiteY317" fmla="*/ 1311965 h 3745064"/>
              <a:gd name="connsiteX318" fmla="*/ 588397 w 6718853"/>
              <a:gd name="connsiteY318" fmla="*/ 1280160 h 3745064"/>
              <a:gd name="connsiteX319" fmla="*/ 588397 w 6718853"/>
              <a:gd name="connsiteY319" fmla="*/ 1280160 h 3745064"/>
              <a:gd name="connsiteX320" fmla="*/ 604300 w 6718853"/>
              <a:gd name="connsiteY320" fmla="*/ 1232452 h 3745064"/>
              <a:gd name="connsiteX321" fmla="*/ 604300 w 6718853"/>
              <a:gd name="connsiteY321" fmla="*/ 1232452 h 3745064"/>
              <a:gd name="connsiteX322" fmla="*/ 500933 w 6718853"/>
              <a:gd name="connsiteY322" fmla="*/ 1184744 h 3745064"/>
              <a:gd name="connsiteX323" fmla="*/ 477079 w 6718853"/>
              <a:gd name="connsiteY323" fmla="*/ 1137037 h 3745064"/>
              <a:gd name="connsiteX324" fmla="*/ 477079 w 6718853"/>
              <a:gd name="connsiteY324" fmla="*/ 1137037 h 3745064"/>
              <a:gd name="connsiteX325" fmla="*/ 580446 w 6718853"/>
              <a:gd name="connsiteY325" fmla="*/ 1137037 h 3745064"/>
              <a:gd name="connsiteX326" fmla="*/ 596348 w 6718853"/>
              <a:gd name="connsiteY326" fmla="*/ 1113183 h 3745064"/>
              <a:gd name="connsiteX327" fmla="*/ 596348 w 6718853"/>
              <a:gd name="connsiteY327" fmla="*/ 1113183 h 3745064"/>
              <a:gd name="connsiteX328" fmla="*/ 572494 w 6718853"/>
              <a:gd name="connsiteY328" fmla="*/ 1081377 h 3745064"/>
              <a:gd name="connsiteX329" fmla="*/ 540689 w 6718853"/>
              <a:gd name="connsiteY329" fmla="*/ 1081377 h 3745064"/>
              <a:gd name="connsiteX330" fmla="*/ 540689 w 6718853"/>
              <a:gd name="connsiteY330" fmla="*/ 1081377 h 3745064"/>
              <a:gd name="connsiteX331" fmla="*/ 492981 w 6718853"/>
              <a:gd name="connsiteY331" fmla="*/ 1025718 h 3745064"/>
              <a:gd name="connsiteX332" fmla="*/ 492981 w 6718853"/>
              <a:gd name="connsiteY332" fmla="*/ 1025718 h 3745064"/>
              <a:gd name="connsiteX333" fmla="*/ 556592 w 6718853"/>
              <a:gd name="connsiteY333" fmla="*/ 1025718 h 3745064"/>
              <a:gd name="connsiteX334" fmla="*/ 604300 w 6718853"/>
              <a:gd name="connsiteY334" fmla="*/ 1025718 h 3745064"/>
              <a:gd name="connsiteX335" fmla="*/ 604300 w 6718853"/>
              <a:gd name="connsiteY335" fmla="*/ 1025718 h 3745064"/>
              <a:gd name="connsiteX336" fmla="*/ 604300 w 6718853"/>
              <a:gd name="connsiteY336" fmla="*/ 1025718 h 3745064"/>
              <a:gd name="connsiteX337" fmla="*/ 556592 w 6718853"/>
              <a:gd name="connsiteY337" fmla="*/ 993913 h 3745064"/>
              <a:gd name="connsiteX338" fmla="*/ 556592 w 6718853"/>
              <a:gd name="connsiteY338" fmla="*/ 993913 h 3745064"/>
              <a:gd name="connsiteX339" fmla="*/ 540689 w 6718853"/>
              <a:gd name="connsiteY339" fmla="*/ 930303 h 3745064"/>
              <a:gd name="connsiteX340" fmla="*/ 580446 w 6718853"/>
              <a:gd name="connsiteY340" fmla="*/ 866692 h 3745064"/>
              <a:gd name="connsiteX341" fmla="*/ 580446 w 6718853"/>
              <a:gd name="connsiteY341" fmla="*/ 866692 h 3745064"/>
              <a:gd name="connsiteX342" fmla="*/ 659959 w 6718853"/>
              <a:gd name="connsiteY342" fmla="*/ 842838 h 3745064"/>
              <a:gd name="connsiteX343" fmla="*/ 659959 w 6718853"/>
              <a:gd name="connsiteY343" fmla="*/ 842838 h 3745064"/>
              <a:gd name="connsiteX344" fmla="*/ 659959 w 6718853"/>
              <a:gd name="connsiteY344" fmla="*/ 842838 h 3745064"/>
              <a:gd name="connsiteX345" fmla="*/ 763326 w 6718853"/>
              <a:gd name="connsiteY345" fmla="*/ 850790 h 3745064"/>
              <a:gd name="connsiteX346" fmla="*/ 826936 w 6718853"/>
              <a:gd name="connsiteY346" fmla="*/ 842838 h 3745064"/>
              <a:gd name="connsiteX347" fmla="*/ 826936 w 6718853"/>
              <a:gd name="connsiteY347" fmla="*/ 842838 h 3745064"/>
              <a:gd name="connsiteX348" fmla="*/ 906449 w 6718853"/>
              <a:gd name="connsiteY348" fmla="*/ 890546 h 3745064"/>
              <a:gd name="connsiteX349" fmla="*/ 914400 w 6718853"/>
              <a:gd name="connsiteY349" fmla="*/ 850790 h 3745064"/>
              <a:gd name="connsiteX350" fmla="*/ 938254 w 6718853"/>
              <a:gd name="connsiteY350" fmla="*/ 850790 h 3745064"/>
              <a:gd name="connsiteX351" fmla="*/ 874644 w 6718853"/>
              <a:gd name="connsiteY351" fmla="*/ 803082 h 3745064"/>
              <a:gd name="connsiteX352" fmla="*/ 826936 w 6718853"/>
              <a:gd name="connsiteY352" fmla="*/ 787179 h 3745064"/>
              <a:gd name="connsiteX353" fmla="*/ 755374 w 6718853"/>
              <a:gd name="connsiteY353" fmla="*/ 771277 h 3745064"/>
              <a:gd name="connsiteX354" fmla="*/ 699715 w 6718853"/>
              <a:gd name="connsiteY354" fmla="*/ 803082 h 3745064"/>
              <a:gd name="connsiteX355" fmla="*/ 675861 w 6718853"/>
              <a:gd name="connsiteY355" fmla="*/ 803082 h 3745064"/>
              <a:gd name="connsiteX356" fmla="*/ 652007 w 6718853"/>
              <a:gd name="connsiteY356" fmla="*/ 803082 h 3745064"/>
              <a:gd name="connsiteX357" fmla="*/ 628153 w 6718853"/>
              <a:gd name="connsiteY357" fmla="*/ 803082 h 3745064"/>
              <a:gd name="connsiteX358" fmla="*/ 596348 w 6718853"/>
              <a:gd name="connsiteY358" fmla="*/ 826936 h 3745064"/>
              <a:gd name="connsiteX359" fmla="*/ 572494 w 6718853"/>
              <a:gd name="connsiteY359" fmla="*/ 779228 h 3745064"/>
              <a:gd name="connsiteX360" fmla="*/ 508884 w 6718853"/>
              <a:gd name="connsiteY360" fmla="*/ 739471 h 3745064"/>
              <a:gd name="connsiteX361" fmla="*/ 508884 w 6718853"/>
              <a:gd name="connsiteY361" fmla="*/ 739471 h 3745064"/>
              <a:gd name="connsiteX362" fmla="*/ 437322 w 6718853"/>
              <a:gd name="connsiteY362" fmla="*/ 707666 h 3745064"/>
              <a:gd name="connsiteX363" fmla="*/ 381663 w 6718853"/>
              <a:gd name="connsiteY363" fmla="*/ 707666 h 3745064"/>
              <a:gd name="connsiteX364" fmla="*/ 333955 w 6718853"/>
              <a:gd name="connsiteY364" fmla="*/ 715617 h 3745064"/>
              <a:gd name="connsiteX365" fmla="*/ 302150 w 6718853"/>
              <a:gd name="connsiteY365" fmla="*/ 715617 h 3745064"/>
              <a:gd name="connsiteX366" fmla="*/ 294199 w 6718853"/>
              <a:gd name="connsiteY366" fmla="*/ 731520 h 3745064"/>
              <a:gd name="connsiteX367" fmla="*/ 326004 w 6718853"/>
              <a:gd name="connsiteY367" fmla="*/ 803082 h 3745064"/>
              <a:gd name="connsiteX368" fmla="*/ 326004 w 6718853"/>
              <a:gd name="connsiteY368" fmla="*/ 834887 h 3745064"/>
              <a:gd name="connsiteX369" fmla="*/ 278296 w 6718853"/>
              <a:gd name="connsiteY369" fmla="*/ 803082 h 3745064"/>
              <a:gd name="connsiteX370" fmla="*/ 214686 w 6718853"/>
              <a:gd name="connsiteY370" fmla="*/ 771277 h 3745064"/>
              <a:gd name="connsiteX371" fmla="*/ 190832 w 6718853"/>
              <a:gd name="connsiteY371" fmla="*/ 731520 h 3745064"/>
              <a:gd name="connsiteX372" fmla="*/ 143124 w 6718853"/>
              <a:gd name="connsiteY372" fmla="*/ 723569 h 3745064"/>
              <a:gd name="connsiteX373" fmla="*/ 119270 w 6718853"/>
              <a:gd name="connsiteY373" fmla="*/ 715617 h 3745064"/>
              <a:gd name="connsiteX374" fmla="*/ 119270 w 6718853"/>
              <a:gd name="connsiteY374" fmla="*/ 771277 h 3745064"/>
              <a:gd name="connsiteX375" fmla="*/ 143124 w 6718853"/>
              <a:gd name="connsiteY375" fmla="*/ 850790 h 3745064"/>
              <a:gd name="connsiteX376" fmla="*/ 143124 w 6718853"/>
              <a:gd name="connsiteY376" fmla="*/ 850790 h 3745064"/>
              <a:gd name="connsiteX377" fmla="*/ 151075 w 6718853"/>
              <a:gd name="connsiteY377" fmla="*/ 922351 h 3745064"/>
              <a:gd name="connsiteX378" fmla="*/ 151075 w 6718853"/>
              <a:gd name="connsiteY378"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84745 w 6718853"/>
              <a:gd name="connsiteY12" fmla="*/ 79513 h 3745064"/>
              <a:gd name="connsiteX13" fmla="*/ 1152940 w 6718853"/>
              <a:gd name="connsiteY13" fmla="*/ 119270 h 3745064"/>
              <a:gd name="connsiteX14" fmla="*/ 1065475 w 6718853"/>
              <a:gd name="connsiteY14" fmla="*/ 151075 h 3745064"/>
              <a:gd name="connsiteX15" fmla="*/ 1025719 w 6718853"/>
              <a:gd name="connsiteY15" fmla="*/ 198783 h 3745064"/>
              <a:gd name="connsiteX16" fmla="*/ 1009816 w 6718853"/>
              <a:gd name="connsiteY16" fmla="*/ 254442 h 3745064"/>
              <a:gd name="connsiteX17" fmla="*/ 985962 w 6718853"/>
              <a:gd name="connsiteY17" fmla="*/ 318052 h 3745064"/>
              <a:gd name="connsiteX18" fmla="*/ 954157 w 6718853"/>
              <a:gd name="connsiteY18" fmla="*/ 349857 h 3745064"/>
              <a:gd name="connsiteX19" fmla="*/ 914400 w 6718853"/>
              <a:gd name="connsiteY19" fmla="*/ 341906 h 3745064"/>
              <a:gd name="connsiteX20" fmla="*/ 890546 w 6718853"/>
              <a:gd name="connsiteY20" fmla="*/ 381663 h 3745064"/>
              <a:gd name="connsiteX21" fmla="*/ 890546 w 6718853"/>
              <a:gd name="connsiteY21" fmla="*/ 429371 h 3745064"/>
              <a:gd name="connsiteX22" fmla="*/ 866693 w 6718853"/>
              <a:gd name="connsiteY22" fmla="*/ 445273 h 3745064"/>
              <a:gd name="connsiteX23" fmla="*/ 826936 w 6718853"/>
              <a:gd name="connsiteY23" fmla="*/ 445273 h 3745064"/>
              <a:gd name="connsiteX24" fmla="*/ 842839 w 6718853"/>
              <a:gd name="connsiteY24" fmla="*/ 508884 h 3745064"/>
              <a:gd name="connsiteX25" fmla="*/ 834887 w 6718853"/>
              <a:gd name="connsiteY25" fmla="*/ 580445 h 3745064"/>
              <a:gd name="connsiteX26" fmla="*/ 834887 w 6718853"/>
              <a:gd name="connsiteY26" fmla="*/ 636104 h 3745064"/>
              <a:gd name="connsiteX27" fmla="*/ 874644 w 6718853"/>
              <a:gd name="connsiteY27" fmla="*/ 691764 h 3745064"/>
              <a:gd name="connsiteX28" fmla="*/ 962108 w 6718853"/>
              <a:gd name="connsiteY28" fmla="*/ 739471 h 3745064"/>
              <a:gd name="connsiteX29" fmla="*/ 1033670 w 6718853"/>
              <a:gd name="connsiteY29" fmla="*/ 755374 h 3745064"/>
              <a:gd name="connsiteX30" fmla="*/ 1105232 w 6718853"/>
              <a:gd name="connsiteY30" fmla="*/ 763325 h 3745064"/>
              <a:gd name="connsiteX31" fmla="*/ 1176793 w 6718853"/>
              <a:gd name="connsiteY31" fmla="*/ 803082 h 3745064"/>
              <a:gd name="connsiteX32" fmla="*/ 1256306 w 6718853"/>
              <a:gd name="connsiteY32" fmla="*/ 795131 h 3745064"/>
              <a:gd name="connsiteX33" fmla="*/ 1327868 w 6718853"/>
              <a:gd name="connsiteY33" fmla="*/ 763325 h 3745064"/>
              <a:gd name="connsiteX34" fmla="*/ 1407381 w 6718853"/>
              <a:gd name="connsiteY34" fmla="*/ 723569 h 3745064"/>
              <a:gd name="connsiteX35" fmla="*/ 1486894 w 6718853"/>
              <a:gd name="connsiteY35" fmla="*/ 707666 h 3745064"/>
              <a:gd name="connsiteX36" fmla="*/ 1590261 w 6718853"/>
              <a:gd name="connsiteY36" fmla="*/ 699715 h 3745064"/>
              <a:gd name="connsiteX37" fmla="*/ 1693628 w 6718853"/>
              <a:gd name="connsiteY37" fmla="*/ 723569 h 3745064"/>
              <a:gd name="connsiteX38" fmla="*/ 1781093 w 6718853"/>
              <a:gd name="connsiteY38" fmla="*/ 795131 h 3745064"/>
              <a:gd name="connsiteX39" fmla="*/ 1849039 w 6718853"/>
              <a:gd name="connsiteY39" fmla="*/ 800191 h 3745064"/>
              <a:gd name="connsiteX40" fmla="*/ 1876508 w 6718853"/>
              <a:gd name="connsiteY40" fmla="*/ 842838 h 3745064"/>
              <a:gd name="connsiteX41" fmla="*/ 1948070 w 6718853"/>
              <a:gd name="connsiteY41" fmla="*/ 866692 h 3745064"/>
              <a:gd name="connsiteX42" fmla="*/ 2011680 w 6718853"/>
              <a:gd name="connsiteY42" fmla="*/ 898497 h 3745064"/>
              <a:gd name="connsiteX43" fmla="*/ 2051437 w 6718853"/>
              <a:gd name="connsiteY43" fmla="*/ 906449 h 3745064"/>
              <a:gd name="connsiteX44" fmla="*/ 2107096 w 6718853"/>
              <a:gd name="connsiteY44" fmla="*/ 938254 h 3745064"/>
              <a:gd name="connsiteX45" fmla="*/ 2194560 w 6718853"/>
              <a:gd name="connsiteY45" fmla="*/ 930303 h 3745064"/>
              <a:gd name="connsiteX46" fmla="*/ 2226366 w 6718853"/>
              <a:gd name="connsiteY46" fmla="*/ 930303 h 3745064"/>
              <a:gd name="connsiteX47" fmla="*/ 2258171 w 6718853"/>
              <a:gd name="connsiteY47" fmla="*/ 930303 h 3745064"/>
              <a:gd name="connsiteX48" fmla="*/ 2329733 w 6718853"/>
              <a:gd name="connsiteY48" fmla="*/ 938254 h 3745064"/>
              <a:gd name="connsiteX49" fmla="*/ 2385392 w 6718853"/>
              <a:gd name="connsiteY49" fmla="*/ 946205 h 3745064"/>
              <a:gd name="connsiteX50" fmla="*/ 2385392 w 6718853"/>
              <a:gd name="connsiteY50" fmla="*/ 946205 h 3745064"/>
              <a:gd name="connsiteX51" fmla="*/ 2520564 w 6718853"/>
              <a:gd name="connsiteY51" fmla="*/ 890546 h 3745064"/>
              <a:gd name="connsiteX52" fmla="*/ 2584174 w 6718853"/>
              <a:gd name="connsiteY52" fmla="*/ 858741 h 3745064"/>
              <a:gd name="connsiteX53" fmla="*/ 2615980 w 6718853"/>
              <a:gd name="connsiteY53" fmla="*/ 811033 h 3745064"/>
              <a:gd name="connsiteX54" fmla="*/ 2623931 w 6718853"/>
              <a:gd name="connsiteY54" fmla="*/ 747423 h 3745064"/>
              <a:gd name="connsiteX55" fmla="*/ 2600077 w 6718853"/>
              <a:gd name="connsiteY55" fmla="*/ 723569 h 3745064"/>
              <a:gd name="connsiteX56" fmla="*/ 2568272 w 6718853"/>
              <a:gd name="connsiteY56" fmla="*/ 652007 h 3745064"/>
              <a:gd name="connsiteX57" fmla="*/ 2512613 w 6718853"/>
              <a:gd name="connsiteY57" fmla="*/ 604299 h 3745064"/>
              <a:gd name="connsiteX58" fmla="*/ 2449002 w 6718853"/>
              <a:gd name="connsiteY58" fmla="*/ 556591 h 3745064"/>
              <a:gd name="connsiteX59" fmla="*/ 2425148 w 6718853"/>
              <a:gd name="connsiteY59" fmla="*/ 524786 h 3745064"/>
              <a:gd name="connsiteX60" fmla="*/ 2941983 w 6718853"/>
              <a:gd name="connsiteY60" fmla="*/ 731520 h 3745064"/>
              <a:gd name="connsiteX61" fmla="*/ 3069204 w 6718853"/>
              <a:gd name="connsiteY61" fmla="*/ 755374 h 3745064"/>
              <a:gd name="connsiteX62" fmla="*/ 3260035 w 6718853"/>
              <a:gd name="connsiteY62" fmla="*/ 842838 h 3745064"/>
              <a:gd name="connsiteX63" fmla="*/ 3450866 w 6718853"/>
              <a:gd name="connsiteY63" fmla="*/ 970059 h 3745064"/>
              <a:gd name="connsiteX64" fmla="*/ 3538331 w 6718853"/>
              <a:gd name="connsiteY64" fmla="*/ 1025718 h 3745064"/>
              <a:gd name="connsiteX65" fmla="*/ 3593990 w 6718853"/>
              <a:gd name="connsiteY65" fmla="*/ 1001864 h 3745064"/>
              <a:gd name="connsiteX66" fmla="*/ 3609893 w 6718853"/>
              <a:gd name="connsiteY66" fmla="*/ 1001864 h 3745064"/>
              <a:gd name="connsiteX67" fmla="*/ 3633746 w 6718853"/>
              <a:gd name="connsiteY67" fmla="*/ 1025718 h 3745064"/>
              <a:gd name="connsiteX68" fmla="*/ 3649649 w 6718853"/>
              <a:gd name="connsiteY68" fmla="*/ 1033670 h 3745064"/>
              <a:gd name="connsiteX69" fmla="*/ 3681454 w 6718853"/>
              <a:gd name="connsiteY69" fmla="*/ 1025718 h 3745064"/>
              <a:gd name="connsiteX70" fmla="*/ 3713260 w 6718853"/>
              <a:gd name="connsiteY70" fmla="*/ 1041621 h 3745064"/>
              <a:gd name="connsiteX71" fmla="*/ 3729162 w 6718853"/>
              <a:gd name="connsiteY71" fmla="*/ 1073426 h 3745064"/>
              <a:gd name="connsiteX72" fmla="*/ 3705308 w 6718853"/>
              <a:gd name="connsiteY72" fmla="*/ 1081377 h 3745064"/>
              <a:gd name="connsiteX73" fmla="*/ 3673503 w 6718853"/>
              <a:gd name="connsiteY73" fmla="*/ 1081377 h 3745064"/>
              <a:gd name="connsiteX74" fmla="*/ 3673503 w 6718853"/>
              <a:gd name="connsiteY74" fmla="*/ 1081377 h 3745064"/>
              <a:gd name="connsiteX75" fmla="*/ 3641698 w 6718853"/>
              <a:gd name="connsiteY75" fmla="*/ 1144988 h 3745064"/>
              <a:gd name="connsiteX76" fmla="*/ 3641698 w 6718853"/>
              <a:gd name="connsiteY76" fmla="*/ 1144988 h 3745064"/>
              <a:gd name="connsiteX77" fmla="*/ 3633746 w 6718853"/>
              <a:gd name="connsiteY77" fmla="*/ 1224501 h 3745064"/>
              <a:gd name="connsiteX78" fmla="*/ 3625795 w 6718853"/>
              <a:gd name="connsiteY78" fmla="*/ 1280160 h 3745064"/>
              <a:gd name="connsiteX79" fmla="*/ 3586039 w 6718853"/>
              <a:gd name="connsiteY79" fmla="*/ 1304014 h 3745064"/>
              <a:gd name="connsiteX80" fmla="*/ 3562185 w 6718853"/>
              <a:gd name="connsiteY80" fmla="*/ 1304014 h 3745064"/>
              <a:gd name="connsiteX81" fmla="*/ 3562185 w 6718853"/>
              <a:gd name="connsiteY81" fmla="*/ 1351722 h 3745064"/>
              <a:gd name="connsiteX82" fmla="*/ 3562185 w 6718853"/>
              <a:gd name="connsiteY82" fmla="*/ 1351722 h 3745064"/>
              <a:gd name="connsiteX83" fmla="*/ 3578087 w 6718853"/>
              <a:gd name="connsiteY83" fmla="*/ 1463040 h 3745064"/>
              <a:gd name="connsiteX84" fmla="*/ 3578087 w 6718853"/>
              <a:gd name="connsiteY84" fmla="*/ 1550504 h 3745064"/>
              <a:gd name="connsiteX85" fmla="*/ 3617844 w 6718853"/>
              <a:gd name="connsiteY85" fmla="*/ 1606164 h 3745064"/>
              <a:gd name="connsiteX86" fmla="*/ 3689406 w 6718853"/>
              <a:gd name="connsiteY86" fmla="*/ 1590261 h 3745064"/>
              <a:gd name="connsiteX87" fmla="*/ 3745065 w 6718853"/>
              <a:gd name="connsiteY87" fmla="*/ 1630017 h 3745064"/>
              <a:gd name="connsiteX88" fmla="*/ 3800724 w 6718853"/>
              <a:gd name="connsiteY88" fmla="*/ 1685677 h 3745064"/>
              <a:gd name="connsiteX89" fmla="*/ 3832529 w 6718853"/>
              <a:gd name="connsiteY89" fmla="*/ 1701579 h 3745064"/>
              <a:gd name="connsiteX90" fmla="*/ 3919993 w 6718853"/>
              <a:gd name="connsiteY90" fmla="*/ 1741336 h 3745064"/>
              <a:gd name="connsiteX91" fmla="*/ 3959750 w 6718853"/>
              <a:gd name="connsiteY91" fmla="*/ 1741336 h 3745064"/>
              <a:gd name="connsiteX92" fmla="*/ 4055166 w 6718853"/>
              <a:gd name="connsiteY92" fmla="*/ 1749287 h 3745064"/>
              <a:gd name="connsiteX93" fmla="*/ 4134679 w 6718853"/>
              <a:gd name="connsiteY93" fmla="*/ 1709531 h 3745064"/>
              <a:gd name="connsiteX94" fmla="*/ 4238046 w 6718853"/>
              <a:gd name="connsiteY94" fmla="*/ 1701579 h 3745064"/>
              <a:gd name="connsiteX95" fmla="*/ 4295093 w 6718853"/>
              <a:gd name="connsiteY95" fmla="*/ 1671857 h 3745064"/>
              <a:gd name="connsiteX96" fmla="*/ 4314624 w 6718853"/>
              <a:gd name="connsiteY96" fmla="*/ 1614115 h 3745064"/>
              <a:gd name="connsiteX97" fmla="*/ 4254671 w 6718853"/>
              <a:gd name="connsiteY97" fmla="*/ 1576527 h 3745064"/>
              <a:gd name="connsiteX98" fmla="*/ 4261900 w 6718853"/>
              <a:gd name="connsiteY98" fmla="*/ 1478943 h 3745064"/>
              <a:gd name="connsiteX99" fmla="*/ 4261900 w 6718853"/>
              <a:gd name="connsiteY99" fmla="*/ 1383527 h 3745064"/>
              <a:gd name="connsiteX100" fmla="*/ 4261900 w 6718853"/>
              <a:gd name="connsiteY100" fmla="*/ 1335819 h 3745064"/>
              <a:gd name="connsiteX101" fmla="*/ 4261900 w 6718853"/>
              <a:gd name="connsiteY101" fmla="*/ 1304014 h 3745064"/>
              <a:gd name="connsiteX102" fmla="*/ 4261900 w 6718853"/>
              <a:gd name="connsiteY102" fmla="*/ 1304014 h 3745064"/>
              <a:gd name="connsiteX103" fmla="*/ 4198289 w 6718853"/>
              <a:gd name="connsiteY103" fmla="*/ 1264257 h 3745064"/>
              <a:gd name="connsiteX104" fmla="*/ 4198289 w 6718853"/>
              <a:gd name="connsiteY104" fmla="*/ 1264257 h 3745064"/>
              <a:gd name="connsiteX105" fmla="*/ 4190338 w 6718853"/>
              <a:gd name="connsiteY105" fmla="*/ 1192696 h 3745064"/>
              <a:gd name="connsiteX106" fmla="*/ 4190338 w 6718853"/>
              <a:gd name="connsiteY106" fmla="*/ 1121134 h 3745064"/>
              <a:gd name="connsiteX107" fmla="*/ 4357315 w 6718853"/>
              <a:gd name="connsiteY107" fmla="*/ 962108 h 3745064"/>
              <a:gd name="connsiteX108" fmla="*/ 4476585 w 6718853"/>
              <a:gd name="connsiteY108" fmla="*/ 954157 h 3745064"/>
              <a:gd name="connsiteX109" fmla="*/ 4619708 w 6718853"/>
              <a:gd name="connsiteY109" fmla="*/ 803082 h 3745064"/>
              <a:gd name="connsiteX110" fmla="*/ 4715124 w 6718853"/>
              <a:gd name="connsiteY110" fmla="*/ 787179 h 3745064"/>
              <a:gd name="connsiteX111" fmla="*/ 4715124 w 6718853"/>
              <a:gd name="connsiteY111" fmla="*/ 739471 h 3745064"/>
              <a:gd name="connsiteX112" fmla="*/ 4810540 w 6718853"/>
              <a:gd name="connsiteY112" fmla="*/ 556591 h 3745064"/>
              <a:gd name="connsiteX113" fmla="*/ 4921858 w 6718853"/>
              <a:gd name="connsiteY113" fmla="*/ 548640 h 3745064"/>
              <a:gd name="connsiteX114" fmla="*/ 5088835 w 6718853"/>
              <a:gd name="connsiteY114" fmla="*/ 620202 h 3745064"/>
              <a:gd name="connsiteX115" fmla="*/ 5311472 w 6718853"/>
              <a:gd name="connsiteY115" fmla="*/ 834887 h 3745064"/>
              <a:gd name="connsiteX116" fmla="*/ 5486400 w 6718853"/>
              <a:gd name="connsiteY116" fmla="*/ 985962 h 3745064"/>
              <a:gd name="connsiteX117" fmla="*/ 5685183 w 6718853"/>
              <a:gd name="connsiteY117" fmla="*/ 1121134 h 3745064"/>
              <a:gd name="connsiteX118" fmla="*/ 5971430 w 6718853"/>
              <a:gd name="connsiteY118" fmla="*/ 1232452 h 3745064"/>
              <a:gd name="connsiteX119" fmla="*/ 6154310 w 6718853"/>
              <a:gd name="connsiteY119" fmla="*/ 1423284 h 3745064"/>
              <a:gd name="connsiteX120" fmla="*/ 6512119 w 6718853"/>
              <a:gd name="connsiteY120" fmla="*/ 1439186 h 3745064"/>
              <a:gd name="connsiteX121" fmla="*/ 6607534 w 6718853"/>
              <a:gd name="connsiteY121" fmla="*/ 1518699 h 3745064"/>
              <a:gd name="connsiteX122" fmla="*/ 6702950 w 6718853"/>
              <a:gd name="connsiteY122" fmla="*/ 1566407 h 3745064"/>
              <a:gd name="connsiteX123" fmla="*/ 6718853 w 6718853"/>
              <a:gd name="connsiteY123" fmla="*/ 2528515 h 3745064"/>
              <a:gd name="connsiteX124" fmla="*/ 6512119 w 6718853"/>
              <a:gd name="connsiteY124" fmla="*/ 2798859 h 3745064"/>
              <a:gd name="connsiteX125" fmla="*/ 6408752 w 6718853"/>
              <a:gd name="connsiteY125" fmla="*/ 2918129 h 3745064"/>
              <a:gd name="connsiteX126" fmla="*/ 6281531 w 6718853"/>
              <a:gd name="connsiteY126" fmla="*/ 3196424 h 3745064"/>
              <a:gd name="connsiteX127" fmla="*/ 6202018 w 6718853"/>
              <a:gd name="connsiteY127" fmla="*/ 3331597 h 3745064"/>
              <a:gd name="connsiteX128" fmla="*/ 6154310 w 6718853"/>
              <a:gd name="connsiteY128" fmla="*/ 3450866 h 3745064"/>
              <a:gd name="connsiteX129" fmla="*/ 6074797 w 6718853"/>
              <a:gd name="connsiteY129" fmla="*/ 3490623 h 3745064"/>
              <a:gd name="connsiteX130" fmla="*/ 5995284 w 6718853"/>
              <a:gd name="connsiteY130" fmla="*/ 3490623 h 3745064"/>
              <a:gd name="connsiteX131" fmla="*/ 5907820 w 6718853"/>
              <a:gd name="connsiteY131" fmla="*/ 3490623 h 3745064"/>
              <a:gd name="connsiteX132" fmla="*/ 5869073 w 6718853"/>
              <a:gd name="connsiteY132" fmla="*/ 3535396 h 3745064"/>
              <a:gd name="connsiteX133" fmla="*/ 5724940 w 6718853"/>
              <a:gd name="connsiteY133" fmla="*/ 3562184 h 3745064"/>
              <a:gd name="connsiteX134" fmla="*/ 5669280 w 6718853"/>
              <a:gd name="connsiteY134" fmla="*/ 3593990 h 3745064"/>
              <a:gd name="connsiteX135" fmla="*/ 5613621 w 6718853"/>
              <a:gd name="connsiteY135" fmla="*/ 3593990 h 3745064"/>
              <a:gd name="connsiteX136" fmla="*/ 5581816 w 6718853"/>
              <a:gd name="connsiteY136" fmla="*/ 3609892 h 3745064"/>
              <a:gd name="connsiteX137" fmla="*/ 5494352 w 6718853"/>
              <a:gd name="connsiteY137" fmla="*/ 3593990 h 3745064"/>
              <a:gd name="connsiteX138" fmla="*/ 5430741 w 6718853"/>
              <a:gd name="connsiteY138" fmla="*/ 3593990 h 3745064"/>
              <a:gd name="connsiteX139" fmla="*/ 5231959 w 6718853"/>
              <a:gd name="connsiteY139" fmla="*/ 3601941 h 3745064"/>
              <a:gd name="connsiteX140" fmla="*/ 5136543 w 6718853"/>
              <a:gd name="connsiteY140" fmla="*/ 3601941 h 3745064"/>
              <a:gd name="connsiteX141" fmla="*/ 5033176 w 6718853"/>
              <a:gd name="connsiteY141" fmla="*/ 3601941 h 3745064"/>
              <a:gd name="connsiteX142" fmla="*/ 4961614 w 6718853"/>
              <a:gd name="connsiteY142" fmla="*/ 3593990 h 3745064"/>
              <a:gd name="connsiteX143" fmla="*/ 4929809 w 6718853"/>
              <a:gd name="connsiteY143" fmla="*/ 3538331 h 3745064"/>
              <a:gd name="connsiteX144" fmla="*/ 4913906 w 6718853"/>
              <a:gd name="connsiteY144" fmla="*/ 3474720 h 3745064"/>
              <a:gd name="connsiteX145" fmla="*/ 4905955 w 6718853"/>
              <a:gd name="connsiteY145" fmla="*/ 3427012 h 3745064"/>
              <a:gd name="connsiteX146" fmla="*/ 4874150 w 6718853"/>
              <a:gd name="connsiteY146" fmla="*/ 3419061 h 3745064"/>
              <a:gd name="connsiteX147" fmla="*/ 4842345 w 6718853"/>
              <a:gd name="connsiteY147" fmla="*/ 3379304 h 3745064"/>
              <a:gd name="connsiteX148" fmla="*/ 4802588 w 6718853"/>
              <a:gd name="connsiteY148" fmla="*/ 3379304 h 3745064"/>
              <a:gd name="connsiteX149" fmla="*/ 4772951 w 6718853"/>
              <a:gd name="connsiteY149" fmla="*/ 3412556 h 3745064"/>
              <a:gd name="connsiteX150" fmla="*/ 4760663 w 6718853"/>
              <a:gd name="connsiteY150" fmla="*/ 3442915 h 3745064"/>
              <a:gd name="connsiteX151" fmla="*/ 4754880 w 6718853"/>
              <a:gd name="connsiteY151" fmla="*/ 3466769 h 3745064"/>
              <a:gd name="connsiteX152" fmla="*/ 4699221 w 6718853"/>
              <a:gd name="connsiteY152" fmla="*/ 3466769 h 3745064"/>
              <a:gd name="connsiteX153" fmla="*/ 4635611 w 6718853"/>
              <a:gd name="connsiteY153" fmla="*/ 3498574 h 3745064"/>
              <a:gd name="connsiteX154" fmla="*/ 4595854 w 6718853"/>
              <a:gd name="connsiteY154" fmla="*/ 3498574 h 3745064"/>
              <a:gd name="connsiteX155" fmla="*/ 4556098 w 6718853"/>
              <a:gd name="connsiteY155" fmla="*/ 3490623 h 3745064"/>
              <a:gd name="connsiteX156" fmla="*/ 4524293 w 6718853"/>
              <a:gd name="connsiteY156" fmla="*/ 3490623 h 3745064"/>
              <a:gd name="connsiteX157" fmla="*/ 4484536 w 6718853"/>
              <a:gd name="connsiteY157" fmla="*/ 3490623 h 3745064"/>
              <a:gd name="connsiteX158" fmla="*/ 4444780 w 6718853"/>
              <a:gd name="connsiteY158" fmla="*/ 3490623 h 3745064"/>
              <a:gd name="connsiteX159" fmla="*/ 4420926 w 6718853"/>
              <a:gd name="connsiteY159" fmla="*/ 3490623 h 3745064"/>
              <a:gd name="connsiteX160" fmla="*/ 4389120 w 6718853"/>
              <a:gd name="connsiteY160" fmla="*/ 3490623 h 3745064"/>
              <a:gd name="connsiteX161" fmla="*/ 4389120 w 6718853"/>
              <a:gd name="connsiteY161" fmla="*/ 3490623 h 3745064"/>
              <a:gd name="connsiteX162" fmla="*/ 4341413 w 6718853"/>
              <a:gd name="connsiteY162" fmla="*/ 3458817 h 3745064"/>
              <a:gd name="connsiteX163" fmla="*/ 4222143 w 6718853"/>
              <a:gd name="connsiteY163" fmla="*/ 3411110 h 3745064"/>
              <a:gd name="connsiteX164" fmla="*/ 4198289 w 6718853"/>
              <a:gd name="connsiteY164" fmla="*/ 3387256 h 3745064"/>
              <a:gd name="connsiteX165" fmla="*/ 4134679 w 6718853"/>
              <a:gd name="connsiteY165" fmla="*/ 3323645 h 3745064"/>
              <a:gd name="connsiteX166" fmla="*/ 4071068 w 6718853"/>
              <a:gd name="connsiteY166" fmla="*/ 3331597 h 3745064"/>
              <a:gd name="connsiteX167" fmla="*/ 4031312 w 6718853"/>
              <a:gd name="connsiteY167" fmla="*/ 3339548 h 3745064"/>
              <a:gd name="connsiteX168" fmla="*/ 3999506 w 6718853"/>
              <a:gd name="connsiteY168" fmla="*/ 3283889 h 3745064"/>
              <a:gd name="connsiteX169" fmla="*/ 3943847 w 6718853"/>
              <a:gd name="connsiteY169" fmla="*/ 3196424 h 3745064"/>
              <a:gd name="connsiteX170" fmla="*/ 3904091 w 6718853"/>
              <a:gd name="connsiteY170" fmla="*/ 3140765 h 3745064"/>
              <a:gd name="connsiteX171" fmla="*/ 3904091 w 6718853"/>
              <a:gd name="connsiteY171" fmla="*/ 3140765 h 3745064"/>
              <a:gd name="connsiteX172" fmla="*/ 3872286 w 6718853"/>
              <a:gd name="connsiteY172" fmla="*/ 3037398 h 3745064"/>
              <a:gd name="connsiteX173" fmla="*/ 3832529 w 6718853"/>
              <a:gd name="connsiteY173" fmla="*/ 3021496 h 3745064"/>
              <a:gd name="connsiteX174" fmla="*/ 3808675 w 6718853"/>
              <a:gd name="connsiteY174" fmla="*/ 2981739 h 3745064"/>
              <a:gd name="connsiteX175" fmla="*/ 3784821 w 6718853"/>
              <a:gd name="connsiteY175" fmla="*/ 2957885 h 3745064"/>
              <a:gd name="connsiteX176" fmla="*/ 3763858 w 6718853"/>
              <a:gd name="connsiteY176" fmla="*/ 2951380 h 3745064"/>
              <a:gd name="connsiteX177" fmla="*/ 3753016 w 6718853"/>
              <a:gd name="connsiteY177" fmla="*/ 2929694 h 3745064"/>
              <a:gd name="connsiteX178" fmla="*/ 3617844 w 6718853"/>
              <a:gd name="connsiteY178" fmla="*/ 2965837 h 3745064"/>
              <a:gd name="connsiteX179" fmla="*/ 3570136 w 6718853"/>
              <a:gd name="connsiteY179" fmla="*/ 2965837 h 3745064"/>
              <a:gd name="connsiteX180" fmla="*/ 3570136 w 6718853"/>
              <a:gd name="connsiteY180" fmla="*/ 2981739 h 3745064"/>
              <a:gd name="connsiteX181" fmla="*/ 3554233 w 6718853"/>
              <a:gd name="connsiteY181" fmla="*/ 3021496 h 3745064"/>
              <a:gd name="connsiteX182" fmla="*/ 3538331 w 6718853"/>
              <a:gd name="connsiteY182" fmla="*/ 3045350 h 3745064"/>
              <a:gd name="connsiteX183" fmla="*/ 3538331 w 6718853"/>
              <a:gd name="connsiteY183" fmla="*/ 3045350 h 3745064"/>
              <a:gd name="connsiteX184" fmla="*/ 3482672 w 6718853"/>
              <a:gd name="connsiteY184" fmla="*/ 3061252 h 3745064"/>
              <a:gd name="connsiteX185" fmla="*/ 3442915 w 6718853"/>
              <a:gd name="connsiteY185" fmla="*/ 3085106 h 3745064"/>
              <a:gd name="connsiteX186" fmla="*/ 3140766 w 6718853"/>
              <a:gd name="connsiteY186" fmla="*/ 2957885 h 3745064"/>
              <a:gd name="connsiteX187" fmla="*/ 2830665 w 6718853"/>
              <a:gd name="connsiteY187" fmla="*/ 2727297 h 3745064"/>
              <a:gd name="connsiteX188" fmla="*/ 2695493 w 6718853"/>
              <a:gd name="connsiteY188" fmla="*/ 2600077 h 3745064"/>
              <a:gd name="connsiteX189" fmla="*/ 2608028 w 6718853"/>
              <a:gd name="connsiteY189" fmla="*/ 2496710 h 3745064"/>
              <a:gd name="connsiteX190" fmla="*/ 2584174 w 6718853"/>
              <a:gd name="connsiteY190" fmla="*/ 2472856 h 3745064"/>
              <a:gd name="connsiteX191" fmla="*/ 2425148 w 6718853"/>
              <a:gd name="connsiteY191" fmla="*/ 2377440 h 3745064"/>
              <a:gd name="connsiteX192" fmla="*/ 2282025 w 6718853"/>
              <a:gd name="connsiteY192" fmla="*/ 2353586 h 3745064"/>
              <a:gd name="connsiteX193" fmla="*/ 2186609 w 6718853"/>
              <a:gd name="connsiteY193" fmla="*/ 2345635 h 3745064"/>
              <a:gd name="connsiteX194" fmla="*/ 2019632 w 6718853"/>
              <a:gd name="connsiteY194" fmla="*/ 2282024 h 3745064"/>
              <a:gd name="connsiteX195" fmla="*/ 1876508 w 6718853"/>
              <a:gd name="connsiteY195" fmla="*/ 2305878 h 3745064"/>
              <a:gd name="connsiteX196" fmla="*/ 1645920 w 6718853"/>
              <a:gd name="connsiteY196" fmla="*/ 2536466 h 3745064"/>
              <a:gd name="connsiteX197" fmla="*/ 1598213 w 6718853"/>
              <a:gd name="connsiteY197" fmla="*/ 2639833 h 3745064"/>
              <a:gd name="connsiteX198" fmla="*/ 1558456 w 6718853"/>
              <a:gd name="connsiteY198" fmla="*/ 2703444 h 3745064"/>
              <a:gd name="connsiteX199" fmla="*/ 1359673 w 6718853"/>
              <a:gd name="connsiteY199" fmla="*/ 2679590 h 3745064"/>
              <a:gd name="connsiteX200" fmla="*/ 1208599 w 6718853"/>
              <a:gd name="connsiteY200" fmla="*/ 2735249 h 3745064"/>
              <a:gd name="connsiteX201" fmla="*/ 1105232 w 6718853"/>
              <a:gd name="connsiteY201" fmla="*/ 2743200 h 3745064"/>
              <a:gd name="connsiteX202" fmla="*/ 1089329 w 6718853"/>
              <a:gd name="connsiteY202" fmla="*/ 2790908 h 3745064"/>
              <a:gd name="connsiteX203" fmla="*/ 1089329 w 6718853"/>
              <a:gd name="connsiteY203" fmla="*/ 2822713 h 3745064"/>
              <a:gd name="connsiteX204" fmla="*/ 1081378 w 6718853"/>
              <a:gd name="connsiteY204" fmla="*/ 2886324 h 3745064"/>
              <a:gd name="connsiteX205" fmla="*/ 1105232 w 6718853"/>
              <a:gd name="connsiteY205" fmla="*/ 2965837 h 3745064"/>
              <a:gd name="connsiteX206" fmla="*/ 1144988 w 6718853"/>
              <a:gd name="connsiteY206" fmla="*/ 3045350 h 3745064"/>
              <a:gd name="connsiteX207" fmla="*/ 1184745 w 6718853"/>
              <a:gd name="connsiteY207" fmla="*/ 3124863 h 3745064"/>
              <a:gd name="connsiteX208" fmla="*/ 1184745 w 6718853"/>
              <a:gd name="connsiteY208" fmla="*/ 3124863 h 3745064"/>
              <a:gd name="connsiteX209" fmla="*/ 1208599 w 6718853"/>
              <a:gd name="connsiteY209" fmla="*/ 3196424 h 3745064"/>
              <a:gd name="connsiteX210" fmla="*/ 1216550 w 6718853"/>
              <a:gd name="connsiteY210" fmla="*/ 3275937 h 3745064"/>
              <a:gd name="connsiteX211" fmla="*/ 1251290 w 6718853"/>
              <a:gd name="connsiteY211" fmla="*/ 3309131 h 3745064"/>
              <a:gd name="connsiteX212" fmla="*/ 1248355 w 6718853"/>
              <a:gd name="connsiteY212" fmla="*/ 3387256 h 3745064"/>
              <a:gd name="connsiteX213" fmla="*/ 1288112 w 6718853"/>
              <a:gd name="connsiteY213" fmla="*/ 3466769 h 3745064"/>
              <a:gd name="connsiteX214" fmla="*/ 1296063 w 6718853"/>
              <a:gd name="connsiteY214" fmla="*/ 3514477 h 3745064"/>
              <a:gd name="connsiteX215" fmla="*/ 1343771 w 6718853"/>
              <a:gd name="connsiteY215" fmla="*/ 3578087 h 3745064"/>
              <a:gd name="connsiteX216" fmla="*/ 1367625 w 6718853"/>
              <a:gd name="connsiteY216" fmla="*/ 3641697 h 3745064"/>
              <a:gd name="connsiteX217" fmla="*/ 1399430 w 6718853"/>
              <a:gd name="connsiteY217" fmla="*/ 3721211 h 3745064"/>
              <a:gd name="connsiteX218" fmla="*/ 1399430 w 6718853"/>
              <a:gd name="connsiteY218" fmla="*/ 3737113 h 3745064"/>
              <a:gd name="connsiteX219" fmla="*/ 1248355 w 6718853"/>
              <a:gd name="connsiteY219" fmla="*/ 3745064 h 3745064"/>
              <a:gd name="connsiteX220" fmla="*/ 1152940 w 6718853"/>
              <a:gd name="connsiteY220" fmla="*/ 3745064 h 3745064"/>
              <a:gd name="connsiteX221" fmla="*/ 1041621 w 6718853"/>
              <a:gd name="connsiteY221" fmla="*/ 3721211 h 3745064"/>
              <a:gd name="connsiteX222" fmla="*/ 922352 w 6718853"/>
              <a:gd name="connsiteY222" fmla="*/ 3689405 h 3745064"/>
              <a:gd name="connsiteX223" fmla="*/ 818985 w 6718853"/>
              <a:gd name="connsiteY223" fmla="*/ 3578087 h 3745064"/>
              <a:gd name="connsiteX224" fmla="*/ 731520 w 6718853"/>
              <a:gd name="connsiteY224" fmla="*/ 3458817 h 3745064"/>
              <a:gd name="connsiteX225" fmla="*/ 691764 w 6718853"/>
              <a:gd name="connsiteY225" fmla="*/ 3323645 h 3745064"/>
              <a:gd name="connsiteX226" fmla="*/ 667910 w 6718853"/>
              <a:gd name="connsiteY226" fmla="*/ 3196424 h 3745064"/>
              <a:gd name="connsiteX227" fmla="*/ 620202 w 6718853"/>
              <a:gd name="connsiteY227" fmla="*/ 3077155 h 3745064"/>
              <a:gd name="connsiteX228" fmla="*/ 604300 w 6718853"/>
              <a:gd name="connsiteY228" fmla="*/ 3005593 h 3745064"/>
              <a:gd name="connsiteX229" fmla="*/ 469127 w 6718853"/>
              <a:gd name="connsiteY229" fmla="*/ 2918129 h 3745064"/>
              <a:gd name="connsiteX230" fmla="*/ 349858 w 6718853"/>
              <a:gd name="connsiteY230" fmla="*/ 2886324 h 3745064"/>
              <a:gd name="connsiteX231" fmla="*/ 302150 w 6718853"/>
              <a:gd name="connsiteY231" fmla="*/ 2798859 h 3745064"/>
              <a:gd name="connsiteX232" fmla="*/ 230588 w 6718853"/>
              <a:gd name="connsiteY232" fmla="*/ 2775005 h 3745064"/>
              <a:gd name="connsiteX233" fmla="*/ 190832 w 6718853"/>
              <a:gd name="connsiteY233" fmla="*/ 2695492 h 3745064"/>
              <a:gd name="connsiteX234" fmla="*/ 111319 w 6718853"/>
              <a:gd name="connsiteY234" fmla="*/ 2671638 h 3745064"/>
              <a:gd name="connsiteX235" fmla="*/ 79513 w 6718853"/>
              <a:gd name="connsiteY235" fmla="*/ 2560320 h 3745064"/>
              <a:gd name="connsiteX236" fmla="*/ 71562 w 6718853"/>
              <a:gd name="connsiteY236" fmla="*/ 2401294 h 3745064"/>
              <a:gd name="connsiteX237" fmla="*/ 0 w 6718853"/>
              <a:gd name="connsiteY237" fmla="*/ 2242268 h 3745064"/>
              <a:gd name="connsiteX238" fmla="*/ 0 w 6718853"/>
              <a:gd name="connsiteY238" fmla="*/ 2202511 h 3745064"/>
              <a:gd name="connsiteX239" fmla="*/ 87465 w 6718853"/>
              <a:gd name="connsiteY239" fmla="*/ 2202511 h 3745064"/>
              <a:gd name="connsiteX240" fmla="*/ 127221 w 6718853"/>
              <a:gd name="connsiteY240" fmla="*/ 2250219 h 3745064"/>
              <a:gd name="connsiteX241" fmla="*/ 127221 w 6718853"/>
              <a:gd name="connsiteY241" fmla="*/ 2282024 h 3745064"/>
              <a:gd name="connsiteX242" fmla="*/ 127221 w 6718853"/>
              <a:gd name="connsiteY242" fmla="*/ 2297927 h 3745064"/>
              <a:gd name="connsiteX243" fmla="*/ 63611 w 6718853"/>
              <a:gd name="connsiteY243" fmla="*/ 2194560 h 3745064"/>
              <a:gd name="connsiteX244" fmla="*/ 63611 w 6718853"/>
              <a:gd name="connsiteY244" fmla="*/ 2194560 h 3745064"/>
              <a:gd name="connsiteX245" fmla="*/ 111319 w 6718853"/>
              <a:gd name="connsiteY245" fmla="*/ 2282024 h 3745064"/>
              <a:gd name="connsiteX246" fmla="*/ 166978 w 6718853"/>
              <a:gd name="connsiteY246" fmla="*/ 2329732 h 3745064"/>
              <a:gd name="connsiteX247" fmla="*/ 230588 w 6718853"/>
              <a:gd name="connsiteY247" fmla="*/ 2321781 h 3745064"/>
              <a:gd name="connsiteX248" fmla="*/ 310101 w 6718853"/>
              <a:gd name="connsiteY248" fmla="*/ 2353586 h 3745064"/>
              <a:gd name="connsiteX249" fmla="*/ 389614 w 6718853"/>
              <a:gd name="connsiteY249" fmla="*/ 2401294 h 3745064"/>
              <a:gd name="connsiteX250" fmla="*/ 437322 w 6718853"/>
              <a:gd name="connsiteY250" fmla="*/ 2425148 h 3745064"/>
              <a:gd name="connsiteX251" fmla="*/ 477079 w 6718853"/>
              <a:gd name="connsiteY251" fmla="*/ 2456953 h 3745064"/>
              <a:gd name="connsiteX252" fmla="*/ 524786 w 6718853"/>
              <a:gd name="connsiteY252" fmla="*/ 2488758 h 3745064"/>
              <a:gd name="connsiteX253" fmla="*/ 524786 w 6718853"/>
              <a:gd name="connsiteY253" fmla="*/ 2488758 h 3745064"/>
              <a:gd name="connsiteX254" fmla="*/ 604300 w 6718853"/>
              <a:gd name="connsiteY254" fmla="*/ 2536466 h 3745064"/>
              <a:gd name="connsiteX255" fmla="*/ 675861 w 6718853"/>
              <a:gd name="connsiteY255" fmla="*/ 2544417 h 3745064"/>
              <a:gd name="connsiteX256" fmla="*/ 763326 w 6718853"/>
              <a:gd name="connsiteY256" fmla="*/ 2512612 h 3745064"/>
              <a:gd name="connsiteX257" fmla="*/ 842839 w 6718853"/>
              <a:gd name="connsiteY257" fmla="*/ 2496710 h 3745064"/>
              <a:gd name="connsiteX258" fmla="*/ 866693 w 6718853"/>
              <a:gd name="connsiteY258" fmla="*/ 2480807 h 3745064"/>
              <a:gd name="connsiteX259" fmla="*/ 866693 w 6718853"/>
              <a:gd name="connsiteY259" fmla="*/ 2480807 h 3745064"/>
              <a:gd name="connsiteX260" fmla="*/ 954157 w 6718853"/>
              <a:gd name="connsiteY260" fmla="*/ 2472856 h 3745064"/>
              <a:gd name="connsiteX261" fmla="*/ 954157 w 6718853"/>
              <a:gd name="connsiteY261" fmla="*/ 2472856 h 3745064"/>
              <a:gd name="connsiteX262" fmla="*/ 1041621 w 6718853"/>
              <a:gd name="connsiteY262" fmla="*/ 2496710 h 3745064"/>
              <a:gd name="connsiteX263" fmla="*/ 1097280 w 6718853"/>
              <a:gd name="connsiteY263" fmla="*/ 2536466 h 3745064"/>
              <a:gd name="connsiteX264" fmla="*/ 1129086 w 6718853"/>
              <a:gd name="connsiteY264" fmla="*/ 2576223 h 3745064"/>
              <a:gd name="connsiteX265" fmla="*/ 1129086 w 6718853"/>
              <a:gd name="connsiteY265" fmla="*/ 2576223 h 3745064"/>
              <a:gd name="connsiteX266" fmla="*/ 1216550 w 6718853"/>
              <a:gd name="connsiteY266" fmla="*/ 2576223 h 3745064"/>
              <a:gd name="connsiteX267" fmla="*/ 1224501 w 6718853"/>
              <a:gd name="connsiteY267" fmla="*/ 2600077 h 3745064"/>
              <a:gd name="connsiteX268" fmla="*/ 1327868 w 6718853"/>
              <a:gd name="connsiteY268" fmla="*/ 2600077 h 3745064"/>
              <a:gd name="connsiteX269" fmla="*/ 1399430 w 6718853"/>
              <a:gd name="connsiteY269" fmla="*/ 2536466 h 3745064"/>
              <a:gd name="connsiteX270" fmla="*/ 1478943 w 6718853"/>
              <a:gd name="connsiteY270" fmla="*/ 2456953 h 3745064"/>
              <a:gd name="connsiteX271" fmla="*/ 1550505 w 6718853"/>
              <a:gd name="connsiteY271" fmla="*/ 2289976 h 3745064"/>
              <a:gd name="connsiteX272" fmla="*/ 1598213 w 6718853"/>
              <a:gd name="connsiteY272" fmla="*/ 2202511 h 3745064"/>
              <a:gd name="connsiteX273" fmla="*/ 1644475 w 6718853"/>
              <a:gd name="connsiteY273" fmla="*/ 2136733 h 3745064"/>
              <a:gd name="connsiteX274" fmla="*/ 1661823 w 6718853"/>
              <a:gd name="connsiteY274" fmla="*/ 2051437 h 3745064"/>
              <a:gd name="connsiteX275" fmla="*/ 1701580 w 6718853"/>
              <a:gd name="connsiteY275" fmla="*/ 2051437 h 3745064"/>
              <a:gd name="connsiteX276" fmla="*/ 1693628 w 6718853"/>
              <a:gd name="connsiteY276" fmla="*/ 1995777 h 3745064"/>
              <a:gd name="connsiteX277" fmla="*/ 1709531 w 6718853"/>
              <a:gd name="connsiteY277" fmla="*/ 1908313 h 3745064"/>
              <a:gd name="connsiteX278" fmla="*/ 1709531 w 6718853"/>
              <a:gd name="connsiteY278" fmla="*/ 1844703 h 3745064"/>
              <a:gd name="connsiteX279" fmla="*/ 1709531 w 6718853"/>
              <a:gd name="connsiteY279" fmla="*/ 1820849 h 3745064"/>
              <a:gd name="connsiteX280" fmla="*/ 1725433 w 6718853"/>
              <a:gd name="connsiteY280" fmla="*/ 1757238 h 3745064"/>
              <a:gd name="connsiteX281" fmla="*/ 1717482 w 6718853"/>
              <a:gd name="connsiteY281" fmla="*/ 1725433 h 3745064"/>
              <a:gd name="connsiteX282" fmla="*/ 1781093 w 6718853"/>
              <a:gd name="connsiteY282" fmla="*/ 1709531 h 3745064"/>
              <a:gd name="connsiteX283" fmla="*/ 1765190 w 6718853"/>
              <a:gd name="connsiteY283" fmla="*/ 1661823 h 3745064"/>
              <a:gd name="connsiteX284" fmla="*/ 1733385 w 6718853"/>
              <a:gd name="connsiteY284" fmla="*/ 1637969 h 3745064"/>
              <a:gd name="connsiteX285" fmla="*/ 1653872 w 6718853"/>
              <a:gd name="connsiteY285" fmla="*/ 1677725 h 3745064"/>
              <a:gd name="connsiteX286" fmla="*/ 1590261 w 6718853"/>
              <a:gd name="connsiteY286" fmla="*/ 1653871 h 3745064"/>
              <a:gd name="connsiteX287" fmla="*/ 1590261 w 6718853"/>
              <a:gd name="connsiteY287" fmla="*/ 1653871 h 3745064"/>
              <a:gd name="connsiteX288" fmla="*/ 1502797 w 6718853"/>
              <a:gd name="connsiteY288" fmla="*/ 1630017 h 3745064"/>
              <a:gd name="connsiteX289" fmla="*/ 1478943 w 6718853"/>
              <a:gd name="connsiteY289" fmla="*/ 1677725 h 3745064"/>
              <a:gd name="connsiteX290" fmla="*/ 1431235 w 6718853"/>
              <a:gd name="connsiteY290" fmla="*/ 1709531 h 3745064"/>
              <a:gd name="connsiteX291" fmla="*/ 1351722 w 6718853"/>
              <a:gd name="connsiteY291" fmla="*/ 1717482 h 3745064"/>
              <a:gd name="connsiteX292" fmla="*/ 1288112 w 6718853"/>
              <a:gd name="connsiteY292" fmla="*/ 1733384 h 3745064"/>
              <a:gd name="connsiteX293" fmla="*/ 1232453 w 6718853"/>
              <a:gd name="connsiteY293" fmla="*/ 1701579 h 3745064"/>
              <a:gd name="connsiteX294" fmla="*/ 1232453 w 6718853"/>
              <a:gd name="connsiteY294" fmla="*/ 1701579 h 3745064"/>
              <a:gd name="connsiteX295" fmla="*/ 1137037 w 6718853"/>
              <a:gd name="connsiteY295" fmla="*/ 1598212 h 3745064"/>
              <a:gd name="connsiteX296" fmla="*/ 1081378 w 6718853"/>
              <a:gd name="connsiteY296" fmla="*/ 1566407 h 3745064"/>
              <a:gd name="connsiteX297" fmla="*/ 1025719 w 6718853"/>
              <a:gd name="connsiteY297" fmla="*/ 1534602 h 3745064"/>
              <a:gd name="connsiteX298" fmla="*/ 1009816 w 6718853"/>
              <a:gd name="connsiteY298" fmla="*/ 1534602 h 3745064"/>
              <a:gd name="connsiteX299" fmla="*/ 1009816 w 6718853"/>
              <a:gd name="connsiteY299" fmla="*/ 1534602 h 3745064"/>
              <a:gd name="connsiteX300" fmla="*/ 962108 w 6718853"/>
              <a:gd name="connsiteY300" fmla="*/ 1598212 h 3745064"/>
              <a:gd name="connsiteX301" fmla="*/ 962108 w 6718853"/>
              <a:gd name="connsiteY301" fmla="*/ 1637969 h 3745064"/>
              <a:gd name="connsiteX302" fmla="*/ 922352 w 6718853"/>
              <a:gd name="connsiteY302" fmla="*/ 1653871 h 3745064"/>
              <a:gd name="connsiteX303" fmla="*/ 850790 w 6718853"/>
              <a:gd name="connsiteY303" fmla="*/ 1653871 h 3745064"/>
              <a:gd name="connsiteX304" fmla="*/ 811033 w 6718853"/>
              <a:gd name="connsiteY304" fmla="*/ 1606164 h 3745064"/>
              <a:gd name="connsiteX305" fmla="*/ 803082 w 6718853"/>
              <a:gd name="connsiteY305" fmla="*/ 1574358 h 3745064"/>
              <a:gd name="connsiteX306" fmla="*/ 763326 w 6718853"/>
              <a:gd name="connsiteY306" fmla="*/ 1526651 h 3745064"/>
              <a:gd name="connsiteX307" fmla="*/ 747423 w 6718853"/>
              <a:gd name="connsiteY307" fmla="*/ 1502797 h 3745064"/>
              <a:gd name="connsiteX308" fmla="*/ 739472 w 6718853"/>
              <a:gd name="connsiteY308" fmla="*/ 1502797 h 3745064"/>
              <a:gd name="connsiteX309" fmla="*/ 723569 w 6718853"/>
              <a:gd name="connsiteY309" fmla="*/ 1502797 h 3745064"/>
              <a:gd name="connsiteX310" fmla="*/ 699715 w 6718853"/>
              <a:gd name="connsiteY310" fmla="*/ 1486894 h 3745064"/>
              <a:gd name="connsiteX311" fmla="*/ 644056 w 6718853"/>
              <a:gd name="connsiteY311" fmla="*/ 1470991 h 3745064"/>
              <a:gd name="connsiteX312" fmla="*/ 628153 w 6718853"/>
              <a:gd name="connsiteY312" fmla="*/ 1439186 h 3745064"/>
              <a:gd name="connsiteX313" fmla="*/ 628153 w 6718853"/>
              <a:gd name="connsiteY313" fmla="*/ 1439186 h 3745064"/>
              <a:gd name="connsiteX314" fmla="*/ 596348 w 6718853"/>
              <a:gd name="connsiteY314" fmla="*/ 1383527 h 3745064"/>
              <a:gd name="connsiteX315" fmla="*/ 580446 w 6718853"/>
              <a:gd name="connsiteY315" fmla="*/ 1351722 h 3745064"/>
              <a:gd name="connsiteX316" fmla="*/ 580446 w 6718853"/>
              <a:gd name="connsiteY316" fmla="*/ 1311965 h 3745064"/>
              <a:gd name="connsiteX317" fmla="*/ 580446 w 6718853"/>
              <a:gd name="connsiteY317" fmla="*/ 1311965 h 3745064"/>
              <a:gd name="connsiteX318" fmla="*/ 588397 w 6718853"/>
              <a:gd name="connsiteY318" fmla="*/ 1280160 h 3745064"/>
              <a:gd name="connsiteX319" fmla="*/ 588397 w 6718853"/>
              <a:gd name="connsiteY319" fmla="*/ 1280160 h 3745064"/>
              <a:gd name="connsiteX320" fmla="*/ 604300 w 6718853"/>
              <a:gd name="connsiteY320" fmla="*/ 1232452 h 3745064"/>
              <a:gd name="connsiteX321" fmla="*/ 604300 w 6718853"/>
              <a:gd name="connsiteY321" fmla="*/ 1232452 h 3745064"/>
              <a:gd name="connsiteX322" fmla="*/ 500933 w 6718853"/>
              <a:gd name="connsiteY322" fmla="*/ 1184744 h 3745064"/>
              <a:gd name="connsiteX323" fmla="*/ 477079 w 6718853"/>
              <a:gd name="connsiteY323" fmla="*/ 1137037 h 3745064"/>
              <a:gd name="connsiteX324" fmla="*/ 477079 w 6718853"/>
              <a:gd name="connsiteY324" fmla="*/ 1137037 h 3745064"/>
              <a:gd name="connsiteX325" fmla="*/ 580446 w 6718853"/>
              <a:gd name="connsiteY325" fmla="*/ 1137037 h 3745064"/>
              <a:gd name="connsiteX326" fmla="*/ 596348 w 6718853"/>
              <a:gd name="connsiteY326" fmla="*/ 1113183 h 3745064"/>
              <a:gd name="connsiteX327" fmla="*/ 596348 w 6718853"/>
              <a:gd name="connsiteY327" fmla="*/ 1113183 h 3745064"/>
              <a:gd name="connsiteX328" fmla="*/ 572494 w 6718853"/>
              <a:gd name="connsiteY328" fmla="*/ 1081377 h 3745064"/>
              <a:gd name="connsiteX329" fmla="*/ 540689 w 6718853"/>
              <a:gd name="connsiteY329" fmla="*/ 1081377 h 3745064"/>
              <a:gd name="connsiteX330" fmla="*/ 540689 w 6718853"/>
              <a:gd name="connsiteY330" fmla="*/ 1081377 h 3745064"/>
              <a:gd name="connsiteX331" fmla="*/ 492981 w 6718853"/>
              <a:gd name="connsiteY331" fmla="*/ 1025718 h 3745064"/>
              <a:gd name="connsiteX332" fmla="*/ 492981 w 6718853"/>
              <a:gd name="connsiteY332" fmla="*/ 1025718 h 3745064"/>
              <a:gd name="connsiteX333" fmla="*/ 556592 w 6718853"/>
              <a:gd name="connsiteY333" fmla="*/ 1025718 h 3745064"/>
              <a:gd name="connsiteX334" fmla="*/ 604300 w 6718853"/>
              <a:gd name="connsiteY334" fmla="*/ 1025718 h 3745064"/>
              <a:gd name="connsiteX335" fmla="*/ 604300 w 6718853"/>
              <a:gd name="connsiteY335" fmla="*/ 1025718 h 3745064"/>
              <a:gd name="connsiteX336" fmla="*/ 604300 w 6718853"/>
              <a:gd name="connsiteY336" fmla="*/ 1025718 h 3745064"/>
              <a:gd name="connsiteX337" fmla="*/ 556592 w 6718853"/>
              <a:gd name="connsiteY337" fmla="*/ 993913 h 3745064"/>
              <a:gd name="connsiteX338" fmla="*/ 556592 w 6718853"/>
              <a:gd name="connsiteY338" fmla="*/ 993913 h 3745064"/>
              <a:gd name="connsiteX339" fmla="*/ 540689 w 6718853"/>
              <a:gd name="connsiteY339" fmla="*/ 930303 h 3745064"/>
              <a:gd name="connsiteX340" fmla="*/ 580446 w 6718853"/>
              <a:gd name="connsiteY340" fmla="*/ 866692 h 3745064"/>
              <a:gd name="connsiteX341" fmla="*/ 580446 w 6718853"/>
              <a:gd name="connsiteY341" fmla="*/ 866692 h 3745064"/>
              <a:gd name="connsiteX342" fmla="*/ 659959 w 6718853"/>
              <a:gd name="connsiteY342" fmla="*/ 842838 h 3745064"/>
              <a:gd name="connsiteX343" fmla="*/ 659959 w 6718853"/>
              <a:gd name="connsiteY343" fmla="*/ 842838 h 3745064"/>
              <a:gd name="connsiteX344" fmla="*/ 659959 w 6718853"/>
              <a:gd name="connsiteY344" fmla="*/ 842838 h 3745064"/>
              <a:gd name="connsiteX345" fmla="*/ 763326 w 6718853"/>
              <a:gd name="connsiteY345" fmla="*/ 850790 h 3745064"/>
              <a:gd name="connsiteX346" fmla="*/ 826936 w 6718853"/>
              <a:gd name="connsiteY346" fmla="*/ 842838 h 3745064"/>
              <a:gd name="connsiteX347" fmla="*/ 826936 w 6718853"/>
              <a:gd name="connsiteY347" fmla="*/ 842838 h 3745064"/>
              <a:gd name="connsiteX348" fmla="*/ 906449 w 6718853"/>
              <a:gd name="connsiteY348" fmla="*/ 890546 h 3745064"/>
              <a:gd name="connsiteX349" fmla="*/ 914400 w 6718853"/>
              <a:gd name="connsiteY349" fmla="*/ 850790 h 3745064"/>
              <a:gd name="connsiteX350" fmla="*/ 938254 w 6718853"/>
              <a:gd name="connsiteY350" fmla="*/ 850790 h 3745064"/>
              <a:gd name="connsiteX351" fmla="*/ 874644 w 6718853"/>
              <a:gd name="connsiteY351" fmla="*/ 803082 h 3745064"/>
              <a:gd name="connsiteX352" fmla="*/ 826936 w 6718853"/>
              <a:gd name="connsiteY352" fmla="*/ 787179 h 3745064"/>
              <a:gd name="connsiteX353" fmla="*/ 755374 w 6718853"/>
              <a:gd name="connsiteY353" fmla="*/ 771277 h 3745064"/>
              <a:gd name="connsiteX354" fmla="*/ 699715 w 6718853"/>
              <a:gd name="connsiteY354" fmla="*/ 803082 h 3745064"/>
              <a:gd name="connsiteX355" fmla="*/ 675861 w 6718853"/>
              <a:gd name="connsiteY355" fmla="*/ 803082 h 3745064"/>
              <a:gd name="connsiteX356" fmla="*/ 652007 w 6718853"/>
              <a:gd name="connsiteY356" fmla="*/ 803082 h 3745064"/>
              <a:gd name="connsiteX357" fmla="*/ 628153 w 6718853"/>
              <a:gd name="connsiteY357" fmla="*/ 803082 h 3745064"/>
              <a:gd name="connsiteX358" fmla="*/ 596348 w 6718853"/>
              <a:gd name="connsiteY358" fmla="*/ 826936 h 3745064"/>
              <a:gd name="connsiteX359" fmla="*/ 572494 w 6718853"/>
              <a:gd name="connsiteY359" fmla="*/ 779228 h 3745064"/>
              <a:gd name="connsiteX360" fmla="*/ 508884 w 6718853"/>
              <a:gd name="connsiteY360" fmla="*/ 739471 h 3745064"/>
              <a:gd name="connsiteX361" fmla="*/ 508884 w 6718853"/>
              <a:gd name="connsiteY361" fmla="*/ 739471 h 3745064"/>
              <a:gd name="connsiteX362" fmla="*/ 437322 w 6718853"/>
              <a:gd name="connsiteY362" fmla="*/ 707666 h 3745064"/>
              <a:gd name="connsiteX363" fmla="*/ 381663 w 6718853"/>
              <a:gd name="connsiteY363" fmla="*/ 707666 h 3745064"/>
              <a:gd name="connsiteX364" fmla="*/ 333955 w 6718853"/>
              <a:gd name="connsiteY364" fmla="*/ 715617 h 3745064"/>
              <a:gd name="connsiteX365" fmla="*/ 302150 w 6718853"/>
              <a:gd name="connsiteY365" fmla="*/ 715617 h 3745064"/>
              <a:gd name="connsiteX366" fmla="*/ 294199 w 6718853"/>
              <a:gd name="connsiteY366" fmla="*/ 731520 h 3745064"/>
              <a:gd name="connsiteX367" fmla="*/ 326004 w 6718853"/>
              <a:gd name="connsiteY367" fmla="*/ 803082 h 3745064"/>
              <a:gd name="connsiteX368" fmla="*/ 326004 w 6718853"/>
              <a:gd name="connsiteY368" fmla="*/ 834887 h 3745064"/>
              <a:gd name="connsiteX369" fmla="*/ 278296 w 6718853"/>
              <a:gd name="connsiteY369" fmla="*/ 803082 h 3745064"/>
              <a:gd name="connsiteX370" fmla="*/ 214686 w 6718853"/>
              <a:gd name="connsiteY370" fmla="*/ 771277 h 3745064"/>
              <a:gd name="connsiteX371" fmla="*/ 190832 w 6718853"/>
              <a:gd name="connsiteY371" fmla="*/ 731520 h 3745064"/>
              <a:gd name="connsiteX372" fmla="*/ 143124 w 6718853"/>
              <a:gd name="connsiteY372" fmla="*/ 723569 h 3745064"/>
              <a:gd name="connsiteX373" fmla="*/ 119270 w 6718853"/>
              <a:gd name="connsiteY373" fmla="*/ 715617 h 3745064"/>
              <a:gd name="connsiteX374" fmla="*/ 119270 w 6718853"/>
              <a:gd name="connsiteY374" fmla="*/ 771277 h 3745064"/>
              <a:gd name="connsiteX375" fmla="*/ 143124 w 6718853"/>
              <a:gd name="connsiteY375" fmla="*/ 850790 h 3745064"/>
              <a:gd name="connsiteX376" fmla="*/ 143124 w 6718853"/>
              <a:gd name="connsiteY376" fmla="*/ 850790 h 3745064"/>
              <a:gd name="connsiteX377" fmla="*/ 151075 w 6718853"/>
              <a:gd name="connsiteY377" fmla="*/ 922351 h 3745064"/>
              <a:gd name="connsiteX378" fmla="*/ 151075 w 6718853"/>
              <a:gd name="connsiteY378"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84745 w 6718853"/>
              <a:gd name="connsiteY12" fmla="*/ 79513 h 3745064"/>
              <a:gd name="connsiteX13" fmla="*/ 1152940 w 6718853"/>
              <a:gd name="connsiteY13" fmla="*/ 119270 h 3745064"/>
              <a:gd name="connsiteX14" fmla="*/ 1065475 w 6718853"/>
              <a:gd name="connsiteY14" fmla="*/ 151075 h 3745064"/>
              <a:gd name="connsiteX15" fmla="*/ 1025719 w 6718853"/>
              <a:gd name="connsiteY15" fmla="*/ 198783 h 3745064"/>
              <a:gd name="connsiteX16" fmla="*/ 1009816 w 6718853"/>
              <a:gd name="connsiteY16" fmla="*/ 254442 h 3745064"/>
              <a:gd name="connsiteX17" fmla="*/ 985962 w 6718853"/>
              <a:gd name="connsiteY17" fmla="*/ 318052 h 3745064"/>
              <a:gd name="connsiteX18" fmla="*/ 954157 w 6718853"/>
              <a:gd name="connsiteY18" fmla="*/ 349857 h 3745064"/>
              <a:gd name="connsiteX19" fmla="*/ 914400 w 6718853"/>
              <a:gd name="connsiteY19" fmla="*/ 341906 h 3745064"/>
              <a:gd name="connsiteX20" fmla="*/ 890546 w 6718853"/>
              <a:gd name="connsiteY20" fmla="*/ 381663 h 3745064"/>
              <a:gd name="connsiteX21" fmla="*/ 890546 w 6718853"/>
              <a:gd name="connsiteY21" fmla="*/ 429371 h 3745064"/>
              <a:gd name="connsiteX22" fmla="*/ 866693 w 6718853"/>
              <a:gd name="connsiteY22" fmla="*/ 445273 h 3745064"/>
              <a:gd name="connsiteX23" fmla="*/ 826936 w 6718853"/>
              <a:gd name="connsiteY23" fmla="*/ 445273 h 3745064"/>
              <a:gd name="connsiteX24" fmla="*/ 842839 w 6718853"/>
              <a:gd name="connsiteY24" fmla="*/ 508884 h 3745064"/>
              <a:gd name="connsiteX25" fmla="*/ 834887 w 6718853"/>
              <a:gd name="connsiteY25" fmla="*/ 580445 h 3745064"/>
              <a:gd name="connsiteX26" fmla="*/ 834887 w 6718853"/>
              <a:gd name="connsiteY26" fmla="*/ 636104 h 3745064"/>
              <a:gd name="connsiteX27" fmla="*/ 874644 w 6718853"/>
              <a:gd name="connsiteY27" fmla="*/ 691764 h 3745064"/>
              <a:gd name="connsiteX28" fmla="*/ 962108 w 6718853"/>
              <a:gd name="connsiteY28" fmla="*/ 739471 h 3745064"/>
              <a:gd name="connsiteX29" fmla="*/ 1033670 w 6718853"/>
              <a:gd name="connsiteY29" fmla="*/ 755374 h 3745064"/>
              <a:gd name="connsiteX30" fmla="*/ 1105232 w 6718853"/>
              <a:gd name="connsiteY30" fmla="*/ 763325 h 3745064"/>
              <a:gd name="connsiteX31" fmla="*/ 1176793 w 6718853"/>
              <a:gd name="connsiteY31" fmla="*/ 803082 h 3745064"/>
              <a:gd name="connsiteX32" fmla="*/ 1256306 w 6718853"/>
              <a:gd name="connsiteY32" fmla="*/ 795131 h 3745064"/>
              <a:gd name="connsiteX33" fmla="*/ 1327868 w 6718853"/>
              <a:gd name="connsiteY33" fmla="*/ 763325 h 3745064"/>
              <a:gd name="connsiteX34" fmla="*/ 1407381 w 6718853"/>
              <a:gd name="connsiteY34" fmla="*/ 723569 h 3745064"/>
              <a:gd name="connsiteX35" fmla="*/ 1486894 w 6718853"/>
              <a:gd name="connsiteY35" fmla="*/ 707666 h 3745064"/>
              <a:gd name="connsiteX36" fmla="*/ 1590261 w 6718853"/>
              <a:gd name="connsiteY36" fmla="*/ 699715 h 3745064"/>
              <a:gd name="connsiteX37" fmla="*/ 1693628 w 6718853"/>
              <a:gd name="connsiteY37" fmla="*/ 723569 h 3745064"/>
              <a:gd name="connsiteX38" fmla="*/ 1781093 w 6718853"/>
              <a:gd name="connsiteY38" fmla="*/ 795131 h 3745064"/>
              <a:gd name="connsiteX39" fmla="*/ 1849039 w 6718853"/>
              <a:gd name="connsiteY39" fmla="*/ 800191 h 3745064"/>
              <a:gd name="connsiteX40" fmla="*/ 1876508 w 6718853"/>
              <a:gd name="connsiteY40" fmla="*/ 842838 h 3745064"/>
              <a:gd name="connsiteX41" fmla="*/ 1948070 w 6718853"/>
              <a:gd name="connsiteY41" fmla="*/ 866692 h 3745064"/>
              <a:gd name="connsiteX42" fmla="*/ 2011680 w 6718853"/>
              <a:gd name="connsiteY42" fmla="*/ 898497 h 3745064"/>
              <a:gd name="connsiteX43" fmla="*/ 2051437 w 6718853"/>
              <a:gd name="connsiteY43" fmla="*/ 906449 h 3745064"/>
              <a:gd name="connsiteX44" fmla="*/ 2107096 w 6718853"/>
              <a:gd name="connsiteY44" fmla="*/ 938254 h 3745064"/>
              <a:gd name="connsiteX45" fmla="*/ 2194560 w 6718853"/>
              <a:gd name="connsiteY45" fmla="*/ 930303 h 3745064"/>
              <a:gd name="connsiteX46" fmla="*/ 2226366 w 6718853"/>
              <a:gd name="connsiteY46" fmla="*/ 930303 h 3745064"/>
              <a:gd name="connsiteX47" fmla="*/ 2258171 w 6718853"/>
              <a:gd name="connsiteY47" fmla="*/ 930303 h 3745064"/>
              <a:gd name="connsiteX48" fmla="*/ 2329733 w 6718853"/>
              <a:gd name="connsiteY48" fmla="*/ 938254 h 3745064"/>
              <a:gd name="connsiteX49" fmla="*/ 2385392 w 6718853"/>
              <a:gd name="connsiteY49" fmla="*/ 946205 h 3745064"/>
              <a:gd name="connsiteX50" fmla="*/ 2385392 w 6718853"/>
              <a:gd name="connsiteY50" fmla="*/ 946205 h 3745064"/>
              <a:gd name="connsiteX51" fmla="*/ 2520564 w 6718853"/>
              <a:gd name="connsiteY51" fmla="*/ 890546 h 3745064"/>
              <a:gd name="connsiteX52" fmla="*/ 2584174 w 6718853"/>
              <a:gd name="connsiteY52" fmla="*/ 858741 h 3745064"/>
              <a:gd name="connsiteX53" fmla="*/ 2615980 w 6718853"/>
              <a:gd name="connsiteY53" fmla="*/ 811033 h 3745064"/>
              <a:gd name="connsiteX54" fmla="*/ 2623931 w 6718853"/>
              <a:gd name="connsiteY54" fmla="*/ 747423 h 3745064"/>
              <a:gd name="connsiteX55" fmla="*/ 2600077 w 6718853"/>
              <a:gd name="connsiteY55" fmla="*/ 723569 h 3745064"/>
              <a:gd name="connsiteX56" fmla="*/ 2568272 w 6718853"/>
              <a:gd name="connsiteY56" fmla="*/ 652007 h 3745064"/>
              <a:gd name="connsiteX57" fmla="*/ 2512613 w 6718853"/>
              <a:gd name="connsiteY57" fmla="*/ 604299 h 3745064"/>
              <a:gd name="connsiteX58" fmla="*/ 2449002 w 6718853"/>
              <a:gd name="connsiteY58" fmla="*/ 556591 h 3745064"/>
              <a:gd name="connsiteX59" fmla="*/ 2425148 w 6718853"/>
              <a:gd name="connsiteY59" fmla="*/ 524786 h 3745064"/>
              <a:gd name="connsiteX60" fmla="*/ 2941983 w 6718853"/>
              <a:gd name="connsiteY60" fmla="*/ 731520 h 3745064"/>
              <a:gd name="connsiteX61" fmla="*/ 3069204 w 6718853"/>
              <a:gd name="connsiteY61" fmla="*/ 755374 h 3745064"/>
              <a:gd name="connsiteX62" fmla="*/ 3260035 w 6718853"/>
              <a:gd name="connsiteY62" fmla="*/ 842838 h 3745064"/>
              <a:gd name="connsiteX63" fmla="*/ 3450866 w 6718853"/>
              <a:gd name="connsiteY63" fmla="*/ 970059 h 3745064"/>
              <a:gd name="connsiteX64" fmla="*/ 3538331 w 6718853"/>
              <a:gd name="connsiteY64" fmla="*/ 1025718 h 3745064"/>
              <a:gd name="connsiteX65" fmla="*/ 3593990 w 6718853"/>
              <a:gd name="connsiteY65" fmla="*/ 1001864 h 3745064"/>
              <a:gd name="connsiteX66" fmla="*/ 3609893 w 6718853"/>
              <a:gd name="connsiteY66" fmla="*/ 1001864 h 3745064"/>
              <a:gd name="connsiteX67" fmla="*/ 3633746 w 6718853"/>
              <a:gd name="connsiteY67" fmla="*/ 1025718 h 3745064"/>
              <a:gd name="connsiteX68" fmla="*/ 3649649 w 6718853"/>
              <a:gd name="connsiteY68" fmla="*/ 1033670 h 3745064"/>
              <a:gd name="connsiteX69" fmla="*/ 3681454 w 6718853"/>
              <a:gd name="connsiteY69" fmla="*/ 1025718 h 3745064"/>
              <a:gd name="connsiteX70" fmla="*/ 3713260 w 6718853"/>
              <a:gd name="connsiteY70" fmla="*/ 1041621 h 3745064"/>
              <a:gd name="connsiteX71" fmla="*/ 3747305 w 6718853"/>
              <a:gd name="connsiteY71" fmla="*/ 1073426 h 3745064"/>
              <a:gd name="connsiteX72" fmla="*/ 3705308 w 6718853"/>
              <a:gd name="connsiteY72" fmla="*/ 1081377 h 3745064"/>
              <a:gd name="connsiteX73" fmla="*/ 3673503 w 6718853"/>
              <a:gd name="connsiteY73" fmla="*/ 1081377 h 3745064"/>
              <a:gd name="connsiteX74" fmla="*/ 3673503 w 6718853"/>
              <a:gd name="connsiteY74" fmla="*/ 1081377 h 3745064"/>
              <a:gd name="connsiteX75" fmla="*/ 3641698 w 6718853"/>
              <a:gd name="connsiteY75" fmla="*/ 1144988 h 3745064"/>
              <a:gd name="connsiteX76" fmla="*/ 3641698 w 6718853"/>
              <a:gd name="connsiteY76" fmla="*/ 1144988 h 3745064"/>
              <a:gd name="connsiteX77" fmla="*/ 3633746 w 6718853"/>
              <a:gd name="connsiteY77" fmla="*/ 1224501 h 3745064"/>
              <a:gd name="connsiteX78" fmla="*/ 3625795 w 6718853"/>
              <a:gd name="connsiteY78" fmla="*/ 1280160 h 3745064"/>
              <a:gd name="connsiteX79" fmla="*/ 3586039 w 6718853"/>
              <a:gd name="connsiteY79" fmla="*/ 1304014 h 3745064"/>
              <a:gd name="connsiteX80" fmla="*/ 3562185 w 6718853"/>
              <a:gd name="connsiteY80" fmla="*/ 1304014 h 3745064"/>
              <a:gd name="connsiteX81" fmla="*/ 3562185 w 6718853"/>
              <a:gd name="connsiteY81" fmla="*/ 1351722 h 3745064"/>
              <a:gd name="connsiteX82" fmla="*/ 3562185 w 6718853"/>
              <a:gd name="connsiteY82" fmla="*/ 1351722 h 3745064"/>
              <a:gd name="connsiteX83" fmla="*/ 3578087 w 6718853"/>
              <a:gd name="connsiteY83" fmla="*/ 1463040 h 3745064"/>
              <a:gd name="connsiteX84" fmla="*/ 3578087 w 6718853"/>
              <a:gd name="connsiteY84" fmla="*/ 1550504 h 3745064"/>
              <a:gd name="connsiteX85" fmla="*/ 3617844 w 6718853"/>
              <a:gd name="connsiteY85" fmla="*/ 1606164 h 3745064"/>
              <a:gd name="connsiteX86" fmla="*/ 3689406 w 6718853"/>
              <a:gd name="connsiteY86" fmla="*/ 1590261 h 3745064"/>
              <a:gd name="connsiteX87" fmla="*/ 3745065 w 6718853"/>
              <a:gd name="connsiteY87" fmla="*/ 1630017 h 3745064"/>
              <a:gd name="connsiteX88" fmla="*/ 3800724 w 6718853"/>
              <a:gd name="connsiteY88" fmla="*/ 1685677 h 3745064"/>
              <a:gd name="connsiteX89" fmla="*/ 3832529 w 6718853"/>
              <a:gd name="connsiteY89" fmla="*/ 1701579 h 3745064"/>
              <a:gd name="connsiteX90" fmla="*/ 3919993 w 6718853"/>
              <a:gd name="connsiteY90" fmla="*/ 1741336 h 3745064"/>
              <a:gd name="connsiteX91" fmla="*/ 3959750 w 6718853"/>
              <a:gd name="connsiteY91" fmla="*/ 1741336 h 3745064"/>
              <a:gd name="connsiteX92" fmla="*/ 4055166 w 6718853"/>
              <a:gd name="connsiteY92" fmla="*/ 1749287 h 3745064"/>
              <a:gd name="connsiteX93" fmla="*/ 4134679 w 6718853"/>
              <a:gd name="connsiteY93" fmla="*/ 1709531 h 3745064"/>
              <a:gd name="connsiteX94" fmla="*/ 4238046 w 6718853"/>
              <a:gd name="connsiteY94" fmla="*/ 1701579 h 3745064"/>
              <a:gd name="connsiteX95" fmla="*/ 4295093 w 6718853"/>
              <a:gd name="connsiteY95" fmla="*/ 1671857 h 3745064"/>
              <a:gd name="connsiteX96" fmla="*/ 4314624 w 6718853"/>
              <a:gd name="connsiteY96" fmla="*/ 1614115 h 3745064"/>
              <a:gd name="connsiteX97" fmla="*/ 4254671 w 6718853"/>
              <a:gd name="connsiteY97" fmla="*/ 1576527 h 3745064"/>
              <a:gd name="connsiteX98" fmla="*/ 4261900 w 6718853"/>
              <a:gd name="connsiteY98" fmla="*/ 1478943 h 3745064"/>
              <a:gd name="connsiteX99" fmla="*/ 4261900 w 6718853"/>
              <a:gd name="connsiteY99" fmla="*/ 1383527 h 3745064"/>
              <a:gd name="connsiteX100" fmla="*/ 4261900 w 6718853"/>
              <a:gd name="connsiteY100" fmla="*/ 1335819 h 3745064"/>
              <a:gd name="connsiteX101" fmla="*/ 4261900 w 6718853"/>
              <a:gd name="connsiteY101" fmla="*/ 1304014 h 3745064"/>
              <a:gd name="connsiteX102" fmla="*/ 4261900 w 6718853"/>
              <a:gd name="connsiteY102" fmla="*/ 1304014 h 3745064"/>
              <a:gd name="connsiteX103" fmla="*/ 4198289 w 6718853"/>
              <a:gd name="connsiteY103" fmla="*/ 1264257 h 3745064"/>
              <a:gd name="connsiteX104" fmla="*/ 4198289 w 6718853"/>
              <a:gd name="connsiteY104" fmla="*/ 1264257 h 3745064"/>
              <a:gd name="connsiteX105" fmla="*/ 4190338 w 6718853"/>
              <a:gd name="connsiteY105" fmla="*/ 1192696 h 3745064"/>
              <a:gd name="connsiteX106" fmla="*/ 4190338 w 6718853"/>
              <a:gd name="connsiteY106" fmla="*/ 1121134 h 3745064"/>
              <a:gd name="connsiteX107" fmla="*/ 4357315 w 6718853"/>
              <a:gd name="connsiteY107" fmla="*/ 962108 h 3745064"/>
              <a:gd name="connsiteX108" fmla="*/ 4476585 w 6718853"/>
              <a:gd name="connsiteY108" fmla="*/ 954157 h 3745064"/>
              <a:gd name="connsiteX109" fmla="*/ 4619708 w 6718853"/>
              <a:gd name="connsiteY109" fmla="*/ 803082 h 3745064"/>
              <a:gd name="connsiteX110" fmla="*/ 4715124 w 6718853"/>
              <a:gd name="connsiteY110" fmla="*/ 787179 h 3745064"/>
              <a:gd name="connsiteX111" fmla="*/ 4715124 w 6718853"/>
              <a:gd name="connsiteY111" fmla="*/ 739471 h 3745064"/>
              <a:gd name="connsiteX112" fmla="*/ 4810540 w 6718853"/>
              <a:gd name="connsiteY112" fmla="*/ 556591 h 3745064"/>
              <a:gd name="connsiteX113" fmla="*/ 4921858 w 6718853"/>
              <a:gd name="connsiteY113" fmla="*/ 548640 h 3745064"/>
              <a:gd name="connsiteX114" fmla="*/ 5088835 w 6718853"/>
              <a:gd name="connsiteY114" fmla="*/ 620202 h 3745064"/>
              <a:gd name="connsiteX115" fmla="*/ 5311472 w 6718853"/>
              <a:gd name="connsiteY115" fmla="*/ 834887 h 3745064"/>
              <a:gd name="connsiteX116" fmla="*/ 5486400 w 6718853"/>
              <a:gd name="connsiteY116" fmla="*/ 985962 h 3745064"/>
              <a:gd name="connsiteX117" fmla="*/ 5685183 w 6718853"/>
              <a:gd name="connsiteY117" fmla="*/ 1121134 h 3745064"/>
              <a:gd name="connsiteX118" fmla="*/ 5971430 w 6718853"/>
              <a:gd name="connsiteY118" fmla="*/ 1232452 h 3745064"/>
              <a:gd name="connsiteX119" fmla="*/ 6154310 w 6718853"/>
              <a:gd name="connsiteY119" fmla="*/ 1423284 h 3745064"/>
              <a:gd name="connsiteX120" fmla="*/ 6512119 w 6718853"/>
              <a:gd name="connsiteY120" fmla="*/ 1439186 h 3745064"/>
              <a:gd name="connsiteX121" fmla="*/ 6607534 w 6718853"/>
              <a:gd name="connsiteY121" fmla="*/ 1518699 h 3745064"/>
              <a:gd name="connsiteX122" fmla="*/ 6702950 w 6718853"/>
              <a:gd name="connsiteY122" fmla="*/ 1566407 h 3745064"/>
              <a:gd name="connsiteX123" fmla="*/ 6718853 w 6718853"/>
              <a:gd name="connsiteY123" fmla="*/ 2528515 h 3745064"/>
              <a:gd name="connsiteX124" fmla="*/ 6512119 w 6718853"/>
              <a:gd name="connsiteY124" fmla="*/ 2798859 h 3745064"/>
              <a:gd name="connsiteX125" fmla="*/ 6408752 w 6718853"/>
              <a:gd name="connsiteY125" fmla="*/ 2918129 h 3745064"/>
              <a:gd name="connsiteX126" fmla="*/ 6281531 w 6718853"/>
              <a:gd name="connsiteY126" fmla="*/ 3196424 h 3745064"/>
              <a:gd name="connsiteX127" fmla="*/ 6202018 w 6718853"/>
              <a:gd name="connsiteY127" fmla="*/ 3331597 h 3745064"/>
              <a:gd name="connsiteX128" fmla="*/ 6154310 w 6718853"/>
              <a:gd name="connsiteY128" fmla="*/ 3450866 h 3745064"/>
              <a:gd name="connsiteX129" fmla="*/ 6074797 w 6718853"/>
              <a:gd name="connsiteY129" fmla="*/ 3490623 h 3745064"/>
              <a:gd name="connsiteX130" fmla="*/ 5995284 w 6718853"/>
              <a:gd name="connsiteY130" fmla="*/ 3490623 h 3745064"/>
              <a:gd name="connsiteX131" fmla="*/ 5907820 w 6718853"/>
              <a:gd name="connsiteY131" fmla="*/ 3490623 h 3745064"/>
              <a:gd name="connsiteX132" fmla="*/ 5869073 w 6718853"/>
              <a:gd name="connsiteY132" fmla="*/ 3535396 h 3745064"/>
              <a:gd name="connsiteX133" fmla="*/ 5724940 w 6718853"/>
              <a:gd name="connsiteY133" fmla="*/ 3562184 h 3745064"/>
              <a:gd name="connsiteX134" fmla="*/ 5669280 w 6718853"/>
              <a:gd name="connsiteY134" fmla="*/ 3593990 h 3745064"/>
              <a:gd name="connsiteX135" fmla="*/ 5613621 w 6718853"/>
              <a:gd name="connsiteY135" fmla="*/ 3593990 h 3745064"/>
              <a:gd name="connsiteX136" fmla="*/ 5581816 w 6718853"/>
              <a:gd name="connsiteY136" fmla="*/ 3609892 h 3745064"/>
              <a:gd name="connsiteX137" fmla="*/ 5494352 w 6718853"/>
              <a:gd name="connsiteY137" fmla="*/ 3593990 h 3745064"/>
              <a:gd name="connsiteX138" fmla="*/ 5430741 w 6718853"/>
              <a:gd name="connsiteY138" fmla="*/ 3593990 h 3745064"/>
              <a:gd name="connsiteX139" fmla="*/ 5231959 w 6718853"/>
              <a:gd name="connsiteY139" fmla="*/ 3601941 h 3745064"/>
              <a:gd name="connsiteX140" fmla="*/ 5136543 w 6718853"/>
              <a:gd name="connsiteY140" fmla="*/ 3601941 h 3745064"/>
              <a:gd name="connsiteX141" fmla="*/ 5033176 w 6718853"/>
              <a:gd name="connsiteY141" fmla="*/ 3601941 h 3745064"/>
              <a:gd name="connsiteX142" fmla="*/ 4961614 w 6718853"/>
              <a:gd name="connsiteY142" fmla="*/ 3593990 h 3745064"/>
              <a:gd name="connsiteX143" fmla="*/ 4929809 w 6718853"/>
              <a:gd name="connsiteY143" fmla="*/ 3538331 h 3745064"/>
              <a:gd name="connsiteX144" fmla="*/ 4913906 w 6718853"/>
              <a:gd name="connsiteY144" fmla="*/ 3474720 h 3745064"/>
              <a:gd name="connsiteX145" fmla="*/ 4905955 w 6718853"/>
              <a:gd name="connsiteY145" fmla="*/ 3427012 h 3745064"/>
              <a:gd name="connsiteX146" fmla="*/ 4874150 w 6718853"/>
              <a:gd name="connsiteY146" fmla="*/ 3419061 h 3745064"/>
              <a:gd name="connsiteX147" fmla="*/ 4842345 w 6718853"/>
              <a:gd name="connsiteY147" fmla="*/ 3379304 h 3745064"/>
              <a:gd name="connsiteX148" fmla="*/ 4802588 w 6718853"/>
              <a:gd name="connsiteY148" fmla="*/ 3379304 h 3745064"/>
              <a:gd name="connsiteX149" fmla="*/ 4772951 w 6718853"/>
              <a:gd name="connsiteY149" fmla="*/ 3412556 h 3745064"/>
              <a:gd name="connsiteX150" fmla="*/ 4760663 w 6718853"/>
              <a:gd name="connsiteY150" fmla="*/ 3442915 h 3745064"/>
              <a:gd name="connsiteX151" fmla="*/ 4754880 w 6718853"/>
              <a:gd name="connsiteY151" fmla="*/ 3466769 h 3745064"/>
              <a:gd name="connsiteX152" fmla="*/ 4699221 w 6718853"/>
              <a:gd name="connsiteY152" fmla="*/ 3466769 h 3745064"/>
              <a:gd name="connsiteX153" fmla="*/ 4635611 w 6718853"/>
              <a:gd name="connsiteY153" fmla="*/ 3498574 h 3745064"/>
              <a:gd name="connsiteX154" fmla="*/ 4595854 w 6718853"/>
              <a:gd name="connsiteY154" fmla="*/ 3498574 h 3745064"/>
              <a:gd name="connsiteX155" fmla="*/ 4556098 w 6718853"/>
              <a:gd name="connsiteY155" fmla="*/ 3490623 h 3745064"/>
              <a:gd name="connsiteX156" fmla="*/ 4524293 w 6718853"/>
              <a:gd name="connsiteY156" fmla="*/ 3490623 h 3745064"/>
              <a:gd name="connsiteX157" fmla="*/ 4484536 w 6718853"/>
              <a:gd name="connsiteY157" fmla="*/ 3490623 h 3745064"/>
              <a:gd name="connsiteX158" fmla="*/ 4444780 w 6718853"/>
              <a:gd name="connsiteY158" fmla="*/ 3490623 h 3745064"/>
              <a:gd name="connsiteX159" fmla="*/ 4420926 w 6718853"/>
              <a:gd name="connsiteY159" fmla="*/ 3490623 h 3745064"/>
              <a:gd name="connsiteX160" fmla="*/ 4389120 w 6718853"/>
              <a:gd name="connsiteY160" fmla="*/ 3490623 h 3745064"/>
              <a:gd name="connsiteX161" fmla="*/ 4389120 w 6718853"/>
              <a:gd name="connsiteY161" fmla="*/ 3490623 h 3745064"/>
              <a:gd name="connsiteX162" fmla="*/ 4341413 w 6718853"/>
              <a:gd name="connsiteY162" fmla="*/ 3458817 h 3745064"/>
              <a:gd name="connsiteX163" fmla="*/ 4222143 w 6718853"/>
              <a:gd name="connsiteY163" fmla="*/ 3411110 h 3745064"/>
              <a:gd name="connsiteX164" fmla="*/ 4198289 w 6718853"/>
              <a:gd name="connsiteY164" fmla="*/ 3387256 h 3745064"/>
              <a:gd name="connsiteX165" fmla="*/ 4134679 w 6718853"/>
              <a:gd name="connsiteY165" fmla="*/ 3323645 h 3745064"/>
              <a:gd name="connsiteX166" fmla="*/ 4071068 w 6718853"/>
              <a:gd name="connsiteY166" fmla="*/ 3331597 h 3745064"/>
              <a:gd name="connsiteX167" fmla="*/ 4031312 w 6718853"/>
              <a:gd name="connsiteY167" fmla="*/ 3339548 h 3745064"/>
              <a:gd name="connsiteX168" fmla="*/ 3999506 w 6718853"/>
              <a:gd name="connsiteY168" fmla="*/ 3283889 h 3745064"/>
              <a:gd name="connsiteX169" fmla="*/ 3943847 w 6718853"/>
              <a:gd name="connsiteY169" fmla="*/ 3196424 h 3745064"/>
              <a:gd name="connsiteX170" fmla="*/ 3904091 w 6718853"/>
              <a:gd name="connsiteY170" fmla="*/ 3140765 h 3745064"/>
              <a:gd name="connsiteX171" fmla="*/ 3904091 w 6718853"/>
              <a:gd name="connsiteY171" fmla="*/ 3140765 h 3745064"/>
              <a:gd name="connsiteX172" fmla="*/ 3872286 w 6718853"/>
              <a:gd name="connsiteY172" fmla="*/ 3037398 h 3745064"/>
              <a:gd name="connsiteX173" fmla="*/ 3832529 w 6718853"/>
              <a:gd name="connsiteY173" fmla="*/ 3021496 h 3745064"/>
              <a:gd name="connsiteX174" fmla="*/ 3808675 w 6718853"/>
              <a:gd name="connsiteY174" fmla="*/ 2981739 h 3745064"/>
              <a:gd name="connsiteX175" fmla="*/ 3784821 w 6718853"/>
              <a:gd name="connsiteY175" fmla="*/ 2957885 h 3745064"/>
              <a:gd name="connsiteX176" fmla="*/ 3763858 w 6718853"/>
              <a:gd name="connsiteY176" fmla="*/ 2951380 h 3745064"/>
              <a:gd name="connsiteX177" fmla="*/ 3753016 w 6718853"/>
              <a:gd name="connsiteY177" fmla="*/ 2929694 h 3745064"/>
              <a:gd name="connsiteX178" fmla="*/ 3617844 w 6718853"/>
              <a:gd name="connsiteY178" fmla="*/ 2965837 h 3745064"/>
              <a:gd name="connsiteX179" fmla="*/ 3570136 w 6718853"/>
              <a:gd name="connsiteY179" fmla="*/ 2965837 h 3745064"/>
              <a:gd name="connsiteX180" fmla="*/ 3570136 w 6718853"/>
              <a:gd name="connsiteY180" fmla="*/ 2981739 h 3745064"/>
              <a:gd name="connsiteX181" fmla="*/ 3554233 w 6718853"/>
              <a:gd name="connsiteY181" fmla="*/ 3021496 h 3745064"/>
              <a:gd name="connsiteX182" fmla="*/ 3538331 w 6718853"/>
              <a:gd name="connsiteY182" fmla="*/ 3045350 h 3745064"/>
              <a:gd name="connsiteX183" fmla="*/ 3538331 w 6718853"/>
              <a:gd name="connsiteY183" fmla="*/ 3045350 h 3745064"/>
              <a:gd name="connsiteX184" fmla="*/ 3482672 w 6718853"/>
              <a:gd name="connsiteY184" fmla="*/ 3061252 h 3745064"/>
              <a:gd name="connsiteX185" fmla="*/ 3442915 w 6718853"/>
              <a:gd name="connsiteY185" fmla="*/ 3085106 h 3745064"/>
              <a:gd name="connsiteX186" fmla="*/ 3140766 w 6718853"/>
              <a:gd name="connsiteY186" fmla="*/ 2957885 h 3745064"/>
              <a:gd name="connsiteX187" fmla="*/ 2830665 w 6718853"/>
              <a:gd name="connsiteY187" fmla="*/ 2727297 h 3745064"/>
              <a:gd name="connsiteX188" fmla="*/ 2695493 w 6718853"/>
              <a:gd name="connsiteY188" fmla="*/ 2600077 h 3745064"/>
              <a:gd name="connsiteX189" fmla="*/ 2608028 w 6718853"/>
              <a:gd name="connsiteY189" fmla="*/ 2496710 h 3745064"/>
              <a:gd name="connsiteX190" fmla="*/ 2584174 w 6718853"/>
              <a:gd name="connsiteY190" fmla="*/ 2472856 h 3745064"/>
              <a:gd name="connsiteX191" fmla="*/ 2425148 w 6718853"/>
              <a:gd name="connsiteY191" fmla="*/ 2377440 h 3745064"/>
              <a:gd name="connsiteX192" fmla="*/ 2282025 w 6718853"/>
              <a:gd name="connsiteY192" fmla="*/ 2353586 h 3745064"/>
              <a:gd name="connsiteX193" fmla="*/ 2186609 w 6718853"/>
              <a:gd name="connsiteY193" fmla="*/ 2345635 h 3745064"/>
              <a:gd name="connsiteX194" fmla="*/ 2019632 w 6718853"/>
              <a:gd name="connsiteY194" fmla="*/ 2282024 h 3745064"/>
              <a:gd name="connsiteX195" fmla="*/ 1876508 w 6718853"/>
              <a:gd name="connsiteY195" fmla="*/ 2305878 h 3745064"/>
              <a:gd name="connsiteX196" fmla="*/ 1645920 w 6718853"/>
              <a:gd name="connsiteY196" fmla="*/ 2536466 h 3745064"/>
              <a:gd name="connsiteX197" fmla="*/ 1598213 w 6718853"/>
              <a:gd name="connsiteY197" fmla="*/ 2639833 h 3745064"/>
              <a:gd name="connsiteX198" fmla="*/ 1558456 w 6718853"/>
              <a:gd name="connsiteY198" fmla="*/ 2703444 h 3745064"/>
              <a:gd name="connsiteX199" fmla="*/ 1359673 w 6718853"/>
              <a:gd name="connsiteY199" fmla="*/ 2679590 h 3745064"/>
              <a:gd name="connsiteX200" fmla="*/ 1208599 w 6718853"/>
              <a:gd name="connsiteY200" fmla="*/ 2735249 h 3745064"/>
              <a:gd name="connsiteX201" fmla="*/ 1105232 w 6718853"/>
              <a:gd name="connsiteY201" fmla="*/ 2743200 h 3745064"/>
              <a:gd name="connsiteX202" fmla="*/ 1089329 w 6718853"/>
              <a:gd name="connsiteY202" fmla="*/ 2790908 h 3745064"/>
              <a:gd name="connsiteX203" fmla="*/ 1089329 w 6718853"/>
              <a:gd name="connsiteY203" fmla="*/ 2822713 h 3745064"/>
              <a:gd name="connsiteX204" fmla="*/ 1081378 w 6718853"/>
              <a:gd name="connsiteY204" fmla="*/ 2886324 h 3745064"/>
              <a:gd name="connsiteX205" fmla="*/ 1105232 w 6718853"/>
              <a:gd name="connsiteY205" fmla="*/ 2965837 h 3745064"/>
              <a:gd name="connsiteX206" fmla="*/ 1144988 w 6718853"/>
              <a:gd name="connsiteY206" fmla="*/ 3045350 h 3745064"/>
              <a:gd name="connsiteX207" fmla="*/ 1184745 w 6718853"/>
              <a:gd name="connsiteY207" fmla="*/ 3124863 h 3745064"/>
              <a:gd name="connsiteX208" fmla="*/ 1184745 w 6718853"/>
              <a:gd name="connsiteY208" fmla="*/ 3124863 h 3745064"/>
              <a:gd name="connsiteX209" fmla="*/ 1208599 w 6718853"/>
              <a:gd name="connsiteY209" fmla="*/ 3196424 h 3745064"/>
              <a:gd name="connsiteX210" fmla="*/ 1216550 w 6718853"/>
              <a:gd name="connsiteY210" fmla="*/ 3275937 h 3745064"/>
              <a:gd name="connsiteX211" fmla="*/ 1251290 w 6718853"/>
              <a:gd name="connsiteY211" fmla="*/ 3309131 h 3745064"/>
              <a:gd name="connsiteX212" fmla="*/ 1248355 w 6718853"/>
              <a:gd name="connsiteY212" fmla="*/ 3387256 h 3745064"/>
              <a:gd name="connsiteX213" fmla="*/ 1288112 w 6718853"/>
              <a:gd name="connsiteY213" fmla="*/ 3466769 h 3745064"/>
              <a:gd name="connsiteX214" fmla="*/ 1296063 w 6718853"/>
              <a:gd name="connsiteY214" fmla="*/ 3514477 h 3745064"/>
              <a:gd name="connsiteX215" fmla="*/ 1343771 w 6718853"/>
              <a:gd name="connsiteY215" fmla="*/ 3578087 h 3745064"/>
              <a:gd name="connsiteX216" fmla="*/ 1367625 w 6718853"/>
              <a:gd name="connsiteY216" fmla="*/ 3641697 h 3745064"/>
              <a:gd name="connsiteX217" fmla="*/ 1399430 w 6718853"/>
              <a:gd name="connsiteY217" fmla="*/ 3721211 h 3745064"/>
              <a:gd name="connsiteX218" fmla="*/ 1399430 w 6718853"/>
              <a:gd name="connsiteY218" fmla="*/ 3737113 h 3745064"/>
              <a:gd name="connsiteX219" fmla="*/ 1248355 w 6718853"/>
              <a:gd name="connsiteY219" fmla="*/ 3745064 h 3745064"/>
              <a:gd name="connsiteX220" fmla="*/ 1152940 w 6718853"/>
              <a:gd name="connsiteY220" fmla="*/ 3745064 h 3745064"/>
              <a:gd name="connsiteX221" fmla="*/ 1041621 w 6718853"/>
              <a:gd name="connsiteY221" fmla="*/ 3721211 h 3745064"/>
              <a:gd name="connsiteX222" fmla="*/ 922352 w 6718853"/>
              <a:gd name="connsiteY222" fmla="*/ 3689405 h 3745064"/>
              <a:gd name="connsiteX223" fmla="*/ 818985 w 6718853"/>
              <a:gd name="connsiteY223" fmla="*/ 3578087 h 3745064"/>
              <a:gd name="connsiteX224" fmla="*/ 731520 w 6718853"/>
              <a:gd name="connsiteY224" fmla="*/ 3458817 h 3745064"/>
              <a:gd name="connsiteX225" fmla="*/ 691764 w 6718853"/>
              <a:gd name="connsiteY225" fmla="*/ 3323645 h 3745064"/>
              <a:gd name="connsiteX226" fmla="*/ 667910 w 6718853"/>
              <a:gd name="connsiteY226" fmla="*/ 3196424 h 3745064"/>
              <a:gd name="connsiteX227" fmla="*/ 620202 w 6718853"/>
              <a:gd name="connsiteY227" fmla="*/ 3077155 h 3745064"/>
              <a:gd name="connsiteX228" fmla="*/ 604300 w 6718853"/>
              <a:gd name="connsiteY228" fmla="*/ 3005593 h 3745064"/>
              <a:gd name="connsiteX229" fmla="*/ 469127 w 6718853"/>
              <a:gd name="connsiteY229" fmla="*/ 2918129 h 3745064"/>
              <a:gd name="connsiteX230" fmla="*/ 349858 w 6718853"/>
              <a:gd name="connsiteY230" fmla="*/ 2886324 h 3745064"/>
              <a:gd name="connsiteX231" fmla="*/ 302150 w 6718853"/>
              <a:gd name="connsiteY231" fmla="*/ 2798859 h 3745064"/>
              <a:gd name="connsiteX232" fmla="*/ 230588 w 6718853"/>
              <a:gd name="connsiteY232" fmla="*/ 2775005 h 3745064"/>
              <a:gd name="connsiteX233" fmla="*/ 190832 w 6718853"/>
              <a:gd name="connsiteY233" fmla="*/ 2695492 h 3745064"/>
              <a:gd name="connsiteX234" fmla="*/ 111319 w 6718853"/>
              <a:gd name="connsiteY234" fmla="*/ 2671638 h 3745064"/>
              <a:gd name="connsiteX235" fmla="*/ 79513 w 6718853"/>
              <a:gd name="connsiteY235" fmla="*/ 2560320 h 3745064"/>
              <a:gd name="connsiteX236" fmla="*/ 71562 w 6718853"/>
              <a:gd name="connsiteY236" fmla="*/ 2401294 h 3745064"/>
              <a:gd name="connsiteX237" fmla="*/ 0 w 6718853"/>
              <a:gd name="connsiteY237" fmla="*/ 2242268 h 3745064"/>
              <a:gd name="connsiteX238" fmla="*/ 0 w 6718853"/>
              <a:gd name="connsiteY238" fmla="*/ 2202511 h 3745064"/>
              <a:gd name="connsiteX239" fmla="*/ 87465 w 6718853"/>
              <a:gd name="connsiteY239" fmla="*/ 2202511 h 3745064"/>
              <a:gd name="connsiteX240" fmla="*/ 127221 w 6718853"/>
              <a:gd name="connsiteY240" fmla="*/ 2250219 h 3745064"/>
              <a:gd name="connsiteX241" fmla="*/ 127221 w 6718853"/>
              <a:gd name="connsiteY241" fmla="*/ 2282024 h 3745064"/>
              <a:gd name="connsiteX242" fmla="*/ 127221 w 6718853"/>
              <a:gd name="connsiteY242" fmla="*/ 2297927 h 3745064"/>
              <a:gd name="connsiteX243" fmla="*/ 63611 w 6718853"/>
              <a:gd name="connsiteY243" fmla="*/ 2194560 h 3745064"/>
              <a:gd name="connsiteX244" fmla="*/ 63611 w 6718853"/>
              <a:gd name="connsiteY244" fmla="*/ 2194560 h 3745064"/>
              <a:gd name="connsiteX245" fmla="*/ 111319 w 6718853"/>
              <a:gd name="connsiteY245" fmla="*/ 2282024 h 3745064"/>
              <a:gd name="connsiteX246" fmla="*/ 166978 w 6718853"/>
              <a:gd name="connsiteY246" fmla="*/ 2329732 h 3745064"/>
              <a:gd name="connsiteX247" fmla="*/ 230588 w 6718853"/>
              <a:gd name="connsiteY247" fmla="*/ 2321781 h 3745064"/>
              <a:gd name="connsiteX248" fmla="*/ 310101 w 6718853"/>
              <a:gd name="connsiteY248" fmla="*/ 2353586 h 3745064"/>
              <a:gd name="connsiteX249" fmla="*/ 389614 w 6718853"/>
              <a:gd name="connsiteY249" fmla="*/ 2401294 h 3745064"/>
              <a:gd name="connsiteX250" fmla="*/ 437322 w 6718853"/>
              <a:gd name="connsiteY250" fmla="*/ 2425148 h 3745064"/>
              <a:gd name="connsiteX251" fmla="*/ 477079 w 6718853"/>
              <a:gd name="connsiteY251" fmla="*/ 2456953 h 3745064"/>
              <a:gd name="connsiteX252" fmla="*/ 524786 w 6718853"/>
              <a:gd name="connsiteY252" fmla="*/ 2488758 h 3745064"/>
              <a:gd name="connsiteX253" fmla="*/ 524786 w 6718853"/>
              <a:gd name="connsiteY253" fmla="*/ 2488758 h 3745064"/>
              <a:gd name="connsiteX254" fmla="*/ 604300 w 6718853"/>
              <a:gd name="connsiteY254" fmla="*/ 2536466 h 3745064"/>
              <a:gd name="connsiteX255" fmla="*/ 675861 w 6718853"/>
              <a:gd name="connsiteY255" fmla="*/ 2544417 h 3745064"/>
              <a:gd name="connsiteX256" fmla="*/ 763326 w 6718853"/>
              <a:gd name="connsiteY256" fmla="*/ 2512612 h 3745064"/>
              <a:gd name="connsiteX257" fmla="*/ 842839 w 6718853"/>
              <a:gd name="connsiteY257" fmla="*/ 2496710 h 3745064"/>
              <a:gd name="connsiteX258" fmla="*/ 866693 w 6718853"/>
              <a:gd name="connsiteY258" fmla="*/ 2480807 h 3745064"/>
              <a:gd name="connsiteX259" fmla="*/ 866693 w 6718853"/>
              <a:gd name="connsiteY259" fmla="*/ 2480807 h 3745064"/>
              <a:gd name="connsiteX260" fmla="*/ 954157 w 6718853"/>
              <a:gd name="connsiteY260" fmla="*/ 2472856 h 3745064"/>
              <a:gd name="connsiteX261" fmla="*/ 954157 w 6718853"/>
              <a:gd name="connsiteY261" fmla="*/ 2472856 h 3745064"/>
              <a:gd name="connsiteX262" fmla="*/ 1041621 w 6718853"/>
              <a:gd name="connsiteY262" fmla="*/ 2496710 h 3745064"/>
              <a:gd name="connsiteX263" fmla="*/ 1097280 w 6718853"/>
              <a:gd name="connsiteY263" fmla="*/ 2536466 h 3745064"/>
              <a:gd name="connsiteX264" fmla="*/ 1129086 w 6718853"/>
              <a:gd name="connsiteY264" fmla="*/ 2576223 h 3745064"/>
              <a:gd name="connsiteX265" fmla="*/ 1129086 w 6718853"/>
              <a:gd name="connsiteY265" fmla="*/ 2576223 h 3745064"/>
              <a:gd name="connsiteX266" fmla="*/ 1216550 w 6718853"/>
              <a:gd name="connsiteY266" fmla="*/ 2576223 h 3745064"/>
              <a:gd name="connsiteX267" fmla="*/ 1224501 w 6718853"/>
              <a:gd name="connsiteY267" fmla="*/ 2600077 h 3745064"/>
              <a:gd name="connsiteX268" fmla="*/ 1327868 w 6718853"/>
              <a:gd name="connsiteY268" fmla="*/ 2600077 h 3745064"/>
              <a:gd name="connsiteX269" fmla="*/ 1399430 w 6718853"/>
              <a:gd name="connsiteY269" fmla="*/ 2536466 h 3745064"/>
              <a:gd name="connsiteX270" fmla="*/ 1478943 w 6718853"/>
              <a:gd name="connsiteY270" fmla="*/ 2456953 h 3745064"/>
              <a:gd name="connsiteX271" fmla="*/ 1550505 w 6718853"/>
              <a:gd name="connsiteY271" fmla="*/ 2289976 h 3745064"/>
              <a:gd name="connsiteX272" fmla="*/ 1598213 w 6718853"/>
              <a:gd name="connsiteY272" fmla="*/ 2202511 h 3745064"/>
              <a:gd name="connsiteX273" fmla="*/ 1644475 w 6718853"/>
              <a:gd name="connsiteY273" fmla="*/ 2136733 h 3745064"/>
              <a:gd name="connsiteX274" fmla="*/ 1661823 w 6718853"/>
              <a:gd name="connsiteY274" fmla="*/ 2051437 h 3745064"/>
              <a:gd name="connsiteX275" fmla="*/ 1701580 w 6718853"/>
              <a:gd name="connsiteY275" fmla="*/ 2051437 h 3745064"/>
              <a:gd name="connsiteX276" fmla="*/ 1693628 w 6718853"/>
              <a:gd name="connsiteY276" fmla="*/ 1995777 h 3745064"/>
              <a:gd name="connsiteX277" fmla="*/ 1709531 w 6718853"/>
              <a:gd name="connsiteY277" fmla="*/ 1908313 h 3745064"/>
              <a:gd name="connsiteX278" fmla="*/ 1709531 w 6718853"/>
              <a:gd name="connsiteY278" fmla="*/ 1844703 h 3745064"/>
              <a:gd name="connsiteX279" fmla="*/ 1709531 w 6718853"/>
              <a:gd name="connsiteY279" fmla="*/ 1820849 h 3745064"/>
              <a:gd name="connsiteX280" fmla="*/ 1725433 w 6718853"/>
              <a:gd name="connsiteY280" fmla="*/ 1757238 h 3745064"/>
              <a:gd name="connsiteX281" fmla="*/ 1717482 w 6718853"/>
              <a:gd name="connsiteY281" fmla="*/ 1725433 h 3745064"/>
              <a:gd name="connsiteX282" fmla="*/ 1781093 w 6718853"/>
              <a:gd name="connsiteY282" fmla="*/ 1709531 h 3745064"/>
              <a:gd name="connsiteX283" fmla="*/ 1765190 w 6718853"/>
              <a:gd name="connsiteY283" fmla="*/ 1661823 h 3745064"/>
              <a:gd name="connsiteX284" fmla="*/ 1733385 w 6718853"/>
              <a:gd name="connsiteY284" fmla="*/ 1637969 h 3745064"/>
              <a:gd name="connsiteX285" fmla="*/ 1653872 w 6718853"/>
              <a:gd name="connsiteY285" fmla="*/ 1677725 h 3745064"/>
              <a:gd name="connsiteX286" fmla="*/ 1590261 w 6718853"/>
              <a:gd name="connsiteY286" fmla="*/ 1653871 h 3745064"/>
              <a:gd name="connsiteX287" fmla="*/ 1590261 w 6718853"/>
              <a:gd name="connsiteY287" fmla="*/ 1653871 h 3745064"/>
              <a:gd name="connsiteX288" fmla="*/ 1502797 w 6718853"/>
              <a:gd name="connsiteY288" fmla="*/ 1630017 h 3745064"/>
              <a:gd name="connsiteX289" fmla="*/ 1478943 w 6718853"/>
              <a:gd name="connsiteY289" fmla="*/ 1677725 h 3745064"/>
              <a:gd name="connsiteX290" fmla="*/ 1431235 w 6718853"/>
              <a:gd name="connsiteY290" fmla="*/ 1709531 h 3745064"/>
              <a:gd name="connsiteX291" fmla="*/ 1351722 w 6718853"/>
              <a:gd name="connsiteY291" fmla="*/ 1717482 h 3745064"/>
              <a:gd name="connsiteX292" fmla="*/ 1288112 w 6718853"/>
              <a:gd name="connsiteY292" fmla="*/ 1733384 h 3745064"/>
              <a:gd name="connsiteX293" fmla="*/ 1232453 w 6718853"/>
              <a:gd name="connsiteY293" fmla="*/ 1701579 h 3745064"/>
              <a:gd name="connsiteX294" fmla="*/ 1232453 w 6718853"/>
              <a:gd name="connsiteY294" fmla="*/ 1701579 h 3745064"/>
              <a:gd name="connsiteX295" fmla="*/ 1137037 w 6718853"/>
              <a:gd name="connsiteY295" fmla="*/ 1598212 h 3745064"/>
              <a:gd name="connsiteX296" fmla="*/ 1081378 w 6718853"/>
              <a:gd name="connsiteY296" fmla="*/ 1566407 h 3745064"/>
              <a:gd name="connsiteX297" fmla="*/ 1025719 w 6718853"/>
              <a:gd name="connsiteY297" fmla="*/ 1534602 h 3745064"/>
              <a:gd name="connsiteX298" fmla="*/ 1009816 w 6718853"/>
              <a:gd name="connsiteY298" fmla="*/ 1534602 h 3745064"/>
              <a:gd name="connsiteX299" fmla="*/ 1009816 w 6718853"/>
              <a:gd name="connsiteY299" fmla="*/ 1534602 h 3745064"/>
              <a:gd name="connsiteX300" fmla="*/ 962108 w 6718853"/>
              <a:gd name="connsiteY300" fmla="*/ 1598212 h 3745064"/>
              <a:gd name="connsiteX301" fmla="*/ 962108 w 6718853"/>
              <a:gd name="connsiteY301" fmla="*/ 1637969 h 3745064"/>
              <a:gd name="connsiteX302" fmla="*/ 922352 w 6718853"/>
              <a:gd name="connsiteY302" fmla="*/ 1653871 h 3745064"/>
              <a:gd name="connsiteX303" fmla="*/ 850790 w 6718853"/>
              <a:gd name="connsiteY303" fmla="*/ 1653871 h 3745064"/>
              <a:gd name="connsiteX304" fmla="*/ 811033 w 6718853"/>
              <a:gd name="connsiteY304" fmla="*/ 1606164 h 3745064"/>
              <a:gd name="connsiteX305" fmla="*/ 803082 w 6718853"/>
              <a:gd name="connsiteY305" fmla="*/ 1574358 h 3745064"/>
              <a:gd name="connsiteX306" fmla="*/ 763326 w 6718853"/>
              <a:gd name="connsiteY306" fmla="*/ 1526651 h 3745064"/>
              <a:gd name="connsiteX307" fmla="*/ 747423 w 6718853"/>
              <a:gd name="connsiteY307" fmla="*/ 1502797 h 3745064"/>
              <a:gd name="connsiteX308" fmla="*/ 739472 w 6718853"/>
              <a:gd name="connsiteY308" fmla="*/ 1502797 h 3745064"/>
              <a:gd name="connsiteX309" fmla="*/ 723569 w 6718853"/>
              <a:gd name="connsiteY309" fmla="*/ 1502797 h 3745064"/>
              <a:gd name="connsiteX310" fmla="*/ 699715 w 6718853"/>
              <a:gd name="connsiteY310" fmla="*/ 1486894 h 3745064"/>
              <a:gd name="connsiteX311" fmla="*/ 644056 w 6718853"/>
              <a:gd name="connsiteY311" fmla="*/ 1470991 h 3745064"/>
              <a:gd name="connsiteX312" fmla="*/ 628153 w 6718853"/>
              <a:gd name="connsiteY312" fmla="*/ 1439186 h 3745064"/>
              <a:gd name="connsiteX313" fmla="*/ 628153 w 6718853"/>
              <a:gd name="connsiteY313" fmla="*/ 1439186 h 3745064"/>
              <a:gd name="connsiteX314" fmla="*/ 596348 w 6718853"/>
              <a:gd name="connsiteY314" fmla="*/ 1383527 h 3745064"/>
              <a:gd name="connsiteX315" fmla="*/ 580446 w 6718853"/>
              <a:gd name="connsiteY315" fmla="*/ 1351722 h 3745064"/>
              <a:gd name="connsiteX316" fmla="*/ 580446 w 6718853"/>
              <a:gd name="connsiteY316" fmla="*/ 1311965 h 3745064"/>
              <a:gd name="connsiteX317" fmla="*/ 580446 w 6718853"/>
              <a:gd name="connsiteY317" fmla="*/ 1311965 h 3745064"/>
              <a:gd name="connsiteX318" fmla="*/ 588397 w 6718853"/>
              <a:gd name="connsiteY318" fmla="*/ 1280160 h 3745064"/>
              <a:gd name="connsiteX319" fmla="*/ 588397 w 6718853"/>
              <a:gd name="connsiteY319" fmla="*/ 1280160 h 3745064"/>
              <a:gd name="connsiteX320" fmla="*/ 604300 w 6718853"/>
              <a:gd name="connsiteY320" fmla="*/ 1232452 h 3745064"/>
              <a:gd name="connsiteX321" fmla="*/ 604300 w 6718853"/>
              <a:gd name="connsiteY321" fmla="*/ 1232452 h 3745064"/>
              <a:gd name="connsiteX322" fmla="*/ 500933 w 6718853"/>
              <a:gd name="connsiteY322" fmla="*/ 1184744 h 3745064"/>
              <a:gd name="connsiteX323" fmla="*/ 477079 w 6718853"/>
              <a:gd name="connsiteY323" fmla="*/ 1137037 h 3745064"/>
              <a:gd name="connsiteX324" fmla="*/ 477079 w 6718853"/>
              <a:gd name="connsiteY324" fmla="*/ 1137037 h 3745064"/>
              <a:gd name="connsiteX325" fmla="*/ 580446 w 6718853"/>
              <a:gd name="connsiteY325" fmla="*/ 1137037 h 3745064"/>
              <a:gd name="connsiteX326" fmla="*/ 596348 w 6718853"/>
              <a:gd name="connsiteY326" fmla="*/ 1113183 h 3745064"/>
              <a:gd name="connsiteX327" fmla="*/ 596348 w 6718853"/>
              <a:gd name="connsiteY327" fmla="*/ 1113183 h 3745064"/>
              <a:gd name="connsiteX328" fmla="*/ 572494 w 6718853"/>
              <a:gd name="connsiteY328" fmla="*/ 1081377 h 3745064"/>
              <a:gd name="connsiteX329" fmla="*/ 540689 w 6718853"/>
              <a:gd name="connsiteY329" fmla="*/ 1081377 h 3745064"/>
              <a:gd name="connsiteX330" fmla="*/ 540689 w 6718853"/>
              <a:gd name="connsiteY330" fmla="*/ 1081377 h 3745064"/>
              <a:gd name="connsiteX331" fmla="*/ 492981 w 6718853"/>
              <a:gd name="connsiteY331" fmla="*/ 1025718 h 3745064"/>
              <a:gd name="connsiteX332" fmla="*/ 492981 w 6718853"/>
              <a:gd name="connsiteY332" fmla="*/ 1025718 h 3745064"/>
              <a:gd name="connsiteX333" fmla="*/ 556592 w 6718853"/>
              <a:gd name="connsiteY333" fmla="*/ 1025718 h 3745064"/>
              <a:gd name="connsiteX334" fmla="*/ 604300 w 6718853"/>
              <a:gd name="connsiteY334" fmla="*/ 1025718 h 3745064"/>
              <a:gd name="connsiteX335" fmla="*/ 604300 w 6718853"/>
              <a:gd name="connsiteY335" fmla="*/ 1025718 h 3745064"/>
              <a:gd name="connsiteX336" fmla="*/ 604300 w 6718853"/>
              <a:gd name="connsiteY336" fmla="*/ 1025718 h 3745064"/>
              <a:gd name="connsiteX337" fmla="*/ 556592 w 6718853"/>
              <a:gd name="connsiteY337" fmla="*/ 993913 h 3745064"/>
              <a:gd name="connsiteX338" fmla="*/ 556592 w 6718853"/>
              <a:gd name="connsiteY338" fmla="*/ 993913 h 3745064"/>
              <a:gd name="connsiteX339" fmla="*/ 540689 w 6718853"/>
              <a:gd name="connsiteY339" fmla="*/ 930303 h 3745064"/>
              <a:gd name="connsiteX340" fmla="*/ 580446 w 6718853"/>
              <a:gd name="connsiteY340" fmla="*/ 866692 h 3745064"/>
              <a:gd name="connsiteX341" fmla="*/ 580446 w 6718853"/>
              <a:gd name="connsiteY341" fmla="*/ 866692 h 3745064"/>
              <a:gd name="connsiteX342" fmla="*/ 659959 w 6718853"/>
              <a:gd name="connsiteY342" fmla="*/ 842838 h 3745064"/>
              <a:gd name="connsiteX343" fmla="*/ 659959 w 6718853"/>
              <a:gd name="connsiteY343" fmla="*/ 842838 h 3745064"/>
              <a:gd name="connsiteX344" fmla="*/ 659959 w 6718853"/>
              <a:gd name="connsiteY344" fmla="*/ 842838 h 3745064"/>
              <a:gd name="connsiteX345" fmla="*/ 763326 w 6718853"/>
              <a:gd name="connsiteY345" fmla="*/ 850790 h 3745064"/>
              <a:gd name="connsiteX346" fmla="*/ 826936 w 6718853"/>
              <a:gd name="connsiteY346" fmla="*/ 842838 h 3745064"/>
              <a:gd name="connsiteX347" fmla="*/ 826936 w 6718853"/>
              <a:gd name="connsiteY347" fmla="*/ 842838 h 3745064"/>
              <a:gd name="connsiteX348" fmla="*/ 906449 w 6718853"/>
              <a:gd name="connsiteY348" fmla="*/ 890546 h 3745064"/>
              <a:gd name="connsiteX349" fmla="*/ 914400 w 6718853"/>
              <a:gd name="connsiteY349" fmla="*/ 850790 h 3745064"/>
              <a:gd name="connsiteX350" fmla="*/ 938254 w 6718853"/>
              <a:gd name="connsiteY350" fmla="*/ 850790 h 3745064"/>
              <a:gd name="connsiteX351" fmla="*/ 874644 w 6718853"/>
              <a:gd name="connsiteY351" fmla="*/ 803082 h 3745064"/>
              <a:gd name="connsiteX352" fmla="*/ 826936 w 6718853"/>
              <a:gd name="connsiteY352" fmla="*/ 787179 h 3745064"/>
              <a:gd name="connsiteX353" fmla="*/ 755374 w 6718853"/>
              <a:gd name="connsiteY353" fmla="*/ 771277 h 3745064"/>
              <a:gd name="connsiteX354" fmla="*/ 699715 w 6718853"/>
              <a:gd name="connsiteY354" fmla="*/ 803082 h 3745064"/>
              <a:gd name="connsiteX355" fmla="*/ 675861 w 6718853"/>
              <a:gd name="connsiteY355" fmla="*/ 803082 h 3745064"/>
              <a:gd name="connsiteX356" fmla="*/ 652007 w 6718853"/>
              <a:gd name="connsiteY356" fmla="*/ 803082 h 3745064"/>
              <a:gd name="connsiteX357" fmla="*/ 628153 w 6718853"/>
              <a:gd name="connsiteY357" fmla="*/ 803082 h 3745064"/>
              <a:gd name="connsiteX358" fmla="*/ 596348 w 6718853"/>
              <a:gd name="connsiteY358" fmla="*/ 826936 h 3745064"/>
              <a:gd name="connsiteX359" fmla="*/ 572494 w 6718853"/>
              <a:gd name="connsiteY359" fmla="*/ 779228 h 3745064"/>
              <a:gd name="connsiteX360" fmla="*/ 508884 w 6718853"/>
              <a:gd name="connsiteY360" fmla="*/ 739471 h 3745064"/>
              <a:gd name="connsiteX361" fmla="*/ 508884 w 6718853"/>
              <a:gd name="connsiteY361" fmla="*/ 739471 h 3745064"/>
              <a:gd name="connsiteX362" fmla="*/ 437322 w 6718853"/>
              <a:gd name="connsiteY362" fmla="*/ 707666 h 3745064"/>
              <a:gd name="connsiteX363" fmla="*/ 381663 w 6718853"/>
              <a:gd name="connsiteY363" fmla="*/ 707666 h 3745064"/>
              <a:gd name="connsiteX364" fmla="*/ 333955 w 6718853"/>
              <a:gd name="connsiteY364" fmla="*/ 715617 h 3745064"/>
              <a:gd name="connsiteX365" fmla="*/ 302150 w 6718853"/>
              <a:gd name="connsiteY365" fmla="*/ 715617 h 3745064"/>
              <a:gd name="connsiteX366" fmla="*/ 294199 w 6718853"/>
              <a:gd name="connsiteY366" fmla="*/ 731520 h 3745064"/>
              <a:gd name="connsiteX367" fmla="*/ 326004 w 6718853"/>
              <a:gd name="connsiteY367" fmla="*/ 803082 h 3745064"/>
              <a:gd name="connsiteX368" fmla="*/ 326004 w 6718853"/>
              <a:gd name="connsiteY368" fmla="*/ 834887 h 3745064"/>
              <a:gd name="connsiteX369" fmla="*/ 278296 w 6718853"/>
              <a:gd name="connsiteY369" fmla="*/ 803082 h 3745064"/>
              <a:gd name="connsiteX370" fmla="*/ 214686 w 6718853"/>
              <a:gd name="connsiteY370" fmla="*/ 771277 h 3745064"/>
              <a:gd name="connsiteX371" fmla="*/ 190832 w 6718853"/>
              <a:gd name="connsiteY371" fmla="*/ 731520 h 3745064"/>
              <a:gd name="connsiteX372" fmla="*/ 143124 w 6718853"/>
              <a:gd name="connsiteY372" fmla="*/ 723569 h 3745064"/>
              <a:gd name="connsiteX373" fmla="*/ 119270 w 6718853"/>
              <a:gd name="connsiteY373" fmla="*/ 715617 h 3745064"/>
              <a:gd name="connsiteX374" fmla="*/ 119270 w 6718853"/>
              <a:gd name="connsiteY374" fmla="*/ 771277 h 3745064"/>
              <a:gd name="connsiteX375" fmla="*/ 143124 w 6718853"/>
              <a:gd name="connsiteY375" fmla="*/ 850790 h 3745064"/>
              <a:gd name="connsiteX376" fmla="*/ 143124 w 6718853"/>
              <a:gd name="connsiteY376" fmla="*/ 850790 h 3745064"/>
              <a:gd name="connsiteX377" fmla="*/ 151075 w 6718853"/>
              <a:gd name="connsiteY377" fmla="*/ 922351 h 3745064"/>
              <a:gd name="connsiteX378" fmla="*/ 151075 w 6718853"/>
              <a:gd name="connsiteY378"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84745 w 6718853"/>
              <a:gd name="connsiteY12" fmla="*/ 79513 h 3745064"/>
              <a:gd name="connsiteX13" fmla="*/ 1152940 w 6718853"/>
              <a:gd name="connsiteY13" fmla="*/ 119270 h 3745064"/>
              <a:gd name="connsiteX14" fmla="*/ 1065475 w 6718853"/>
              <a:gd name="connsiteY14" fmla="*/ 151075 h 3745064"/>
              <a:gd name="connsiteX15" fmla="*/ 1025719 w 6718853"/>
              <a:gd name="connsiteY15" fmla="*/ 198783 h 3745064"/>
              <a:gd name="connsiteX16" fmla="*/ 1009816 w 6718853"/>
              <a:gd name="connsiteY16" fmla="*/ 254442 h 3745064"/>
              <a:gd name="connsiteX17" fmla="*/ 985962 w 6718853"/>
              <a:gd name="connsiteY17" fmla="*/ 318052 h 3745064"/>
              <a:gd name="connsiteX18" fmla="*/ 954157 w 6718853"/>
              <a:gd name="connsiteY18" fmla="*/ 349857 h 3745064"/>
              <a:gd name="connsiteX19" fmla="*/ 914400 w 6718853"/>
              <a:gd name="connsiteY19" fmla="*/ 341906 h 3745064"/>
              <a:gd name="connsiteX20" fmla="*/ 890546 w 6718853"/>
              <a:gd name="connsiteY20" fmla="*/ 381663 h 3745064"/>
              <a:gd name="connsiteX21" fmla="*/ 890546 w 6718853"/>
              <a:gd name="connsiteY21" fmla="*/ 429371 h 3745064"/>
              <a:gd name="connsiteX22" fmla="*/ 866693 w 6718853"/>
              <a:gd name="connsiteY22" fmla="*/ 445273 h 3745064"/>
              <a:gd name="connsiteX23" fmla="*/ 826936 w 6718853"/>
              <a:gd name="connsiteY23" fmla="*/ 445273 h 3745064"/>
              <a:gd name="connsiteX24" fmla="*/ 842839 w 6718853"/>
              <a:gd name="connsiteY24" fmla="*/ 508884 h 3745064"/>
              <a:gd name="connsiteX25" fmla="*/ 834887 w 6718853"/>
              <a:gd name="connsiteY25" fmla="*/ 580445 h 3745064"/>
              <a:gd name="connsiteX26" fmla="*/ 834887 w 6718853"/>
              <a:gd name="connsiteY26" fmla="*/ 636104 h 3745064"/>
              <a:gd name="connsiteX27" fmla="*/ 874644 w 6718853"/>
              <a:gd name="connsiteY27" fmla="*/ 691764 h 3745064"/>
              <a:gd name="connsiteX28" fmla="*/ 962108 w 6718853"/>
              <a:gd name="connsiteY28" fmla="*/ 739471 h 3745064"/>
              <a:gd name="connsiteX29" fmla="*/ 1033670 w 6718853"/>
              <a:gd name="connsiteY29" fmla="*/ 755374 h 3745064"/>
              <a:gd name="connsiteX30" fmla="*/ 1105232 w 6718853"/>
              <a:gd name="connsiteY30" fmla="*/ 763325 h 3745064"/>
              <a:gd name="connsiteX31" fmla="*/ 1176793 w 6718853"/>
              <a:gd name="connsiteY31" fmla="*/ 803082 h 3745064"/>
              <a:gd name="connsiteX32" fmla="*/ 1256306 w 6718853"/>
              <a:gd name="connsiteY32" fmla="*/ 795131 h 3745064"/>
              <a:gd name="connsiteX33" fmla="*/ 1327868 w 6718853"/>
              <a:gd name="connsiteY33" fmla="*/ 763325 h 3745064"/>
              <a:gd name="connsiteX34" fmla="*/ 1407381 w 6718853"/>
              <a:gd name="connsiteY34" fmla="*/ 723569 h 3745064"/>
              <a:gd name="connsiteX35" fmla="*/ 1486894 w 6718853"/>
              <a:gd name="connsiteY35" fmla="*/ 707666 h 3745064"/>
              <a:gd name="connsiteX36" fmla="*/ 1590261 w 6718853"/>
              <a:gd name="connsiteY36" fmla="*/ 699715 h 3745064"/>
              <a:gd name="connsiteX37" fmla="*/ 1693628 w 6718853"/>
              <a:gd name="connsiteY37" fmla="*/ 723569 h 3745064"/>
              <a:gd name="connsiteX38" fmla="*/ 1781093 w 6718853"/>
              <a:gd name="connsiteY38" fmla="*/ 795131 h 3745064"/>
              <a:gd name="connsiteX39" fmla="*/ 1849039 w 6718853"/>
              <a:gd name="connsiteY39" fmla="*/ 800191 h 3745064"/>
              <a:gd name="connsiteX40" fmla="*/ 1876508 w 6718853"/>
              <a:gd name="connsiteY40" fmla="*/ 842838 h 3745064"/>
              <a:gd name="connsiteX41" fmla="*/ 1948070 w 6718853"/>
              <a:gd name="connsiteY41" fmla="*/ 866692 h 3745064"/>
              <a:gd name="connsiteX42" fmla="*/ 2011680 w 6718853"/>
              <a:gd name="connsiteY42" fmla="*/ 898497 h 3745064"/>
              <a:gd name="connsiteX43" fmla="*/ 2051437 w 6718853"/>
              <a:gd name="connsiteY43" fmla="*/ 906449 h 3745064"/>
              <a:gd name="connsiteX44" fmla="*/ 2107096 w 6718853"/>
              <a:gd name="connsiteY44" fmla="*/ 938254 h 3745064"/>
              <a:gd name="connsiteX45" fmla="*/ 2194560 w 6718853"/>
              <a:gd name="connsiteY45" fmla="*/ 930303 h 3745064"/>
              <a:gd name="connsiteX46" fmla="*/ 2226366 w 6718853"/>
              <a:gd name="connsiteY46" fmla="*/ 930303 h 3745064"/>
              <a:gd name="connsiteX47" fmla="*/ 2258171 w 6718853"/>
              <a:gd name="connsiteY47" fmla="*/ 930303 h 3745064"/>
              <a:gd name="connsiteX48" fmla="*/ 2329733 w 6718853"/>
              <a:gd name="connsiteY48" fmla="*/ 938254 h 3745064"/>
              <a:gd name="connsiteX49" fmla="*/ 2385392 w 6718853"/>
              <a:gd name="connsiteY49" fmla="*/ 946205 h 3745064"/>
              <a:gd name="connsiteX50" fmla="*/ 2385392 w 6718853"/>
              <a:gd name="connsiteY50" fmla="*/ 946205 h 3745064"/>
              <a:gd name="connsiteX51" fmla="*/ 2520564 w 6718853"/>
              <a:gd name="connsiteY51" fmla="*/ 890546 h 3745064"/>
              <a:gd name="connsiteX52" fmla="*/ 2584174 w 6718853"/>
              <a:gd name="connsiteY52" fmla="*/ 858741 h 3745064"/>
              <a:gd name="connsiteX53" fmla="*/ 2615980 w 6718853"/>
              <a:gd name="connsiteY53" fmla="*/ 811033 h 3745064"/>
              <a:gd name="connsiteX54" fmla="*/ 2623931 w 6718853"/>
              <a:gd name="connsiteY54" fmla="*/ 747423 h 3745064"/>
              <a:gd name="connsiteX55" fmla="*/ 2600077 w 6718853"/>
              <a:gd name="connsiteY55" fmla="*/ 723569 h 3745064"/>
              <a:gd name="connsiteX56" fmla="*/ 2568272 w 6718853"/>
              <a:gd name="connsiteY56" fmla="*/ 652007 h 3745064"/>
              <a:gd name="connsiteX57" fmla="*/ 2512613 w 6718853"/>
              <a:gd name="connsiteY57" fmla="*/ 604299 h 3745064"/>
              <a:gd name="connsiteX58" fmla="*/ 2449002 w 6718853"/>
              <a:gd name="connsiteY58" fmla="*/ 556591 h 3745064"/>
              <a:gd name="connsiteX59" fmla="*/ 2425148 w 6718853"/>
              <a:gd name="connsiteY59" fmla="*/ 524786 h 3745064"/>
              <a:gd name="connsiteX60" fmla="*/ 2941983 w 6718853"/>
              <a:gd name="connsiteY60" fmla="*/ 731520 h 3745064"/>
              <a:gd name="connsiteX61" fmla="*/ 3069204 w 6718853"/>
              <a:gd name="connsiteY61" fmla="*/ 755374 h 3745064"/>
              <a:gd name="connsiteX62" fmla="*/ 3260035 w 6718853"/>
              <a:gd name="connsiteY62" fmla="*/ 842838 h 3745064"/>
              <a:gd name="connsiteX63" fmla="*/ 3450866 w 6718853"/>
              <a:gd name="connsiteY63" fmla="*/ 970059 h 3745064"/>
              <a:gd name="connsiteX64" fmla="*/ 3538331 w 6718853"/>
              <a:gd name="connsiteY64" fmla="*/ 1025718 h 3745064"/>
              <a:gd name="connsiteX65" fmla="*/ 3593990 w 6718853"/>
              <a:gd name="connsiteY65" fmla="*/ 1001864 h 3745064"/>
              <a:gd name="connsiteX66" fmla="*/ 3609893 w 6718853"/>
              <a:gd name="connsiteY66" fmla="*/ 1001864 h 3745064"/>
              <a:gd name="connsiteX67" fmla="*/ 3633746 w 6718853"/>
              <a:gd name="connsiteY67" fmla="*/ 1025718 h 3745064"/>
              <a:gd name="connsiteX68" fmla="*/ 3649649 w 6718853"/>
              <a:gd name="connsiteY68" fmla="*/ 1033670 h 3745064"/>
              <a:gd name="connsiteX69" fmla="*/ 3681454 w 6718853"/>
              <a:gd name="connsiteY69" fmla="*/ 1025718 h 3745064"/>
              <a:gd name="connsiteX70" fmla="*/ 3713260 w 6718853"/>
              <a:gd name="connsiteY70" fmla="*/ 1041621 h 3745064"/>
              <a:gd name="connsiteX71" fmla="*/ 3747305 w 6718853"/>
              <a:gd name="connsiteY71" fmla="*/ 1073426 h 3745064"/>
              <a:gd name="connsiteX72" fmla="*/ 3705308 w 6718853"/>
              <a:gd name="connsiteY72" fmla="*/ 1081377 h 3745064"/>
              <a:gd name="connsiteX73" fmla="*/ 3673503 w 6718853"/>
              <a:gd name="connsiteY73" fmla="*/ 1081377 h 3745064"/>
              <a:gd name="connsiteX74" fmla="*/ 3673503 w 6718853"/>
              <a:gd name="connsiteY74" fmla="*/ 1081377 h 3745064"/>
              <a:gd name="connsiteX75" fmla="*/ 3641698 w 6718853"/>
              <a:gd name="connsiteY75" fmla="*/ 1144988 h 3745064"/>
              <a:gd name="connsiteX76" fmla="*/ 3641698 w 6718853"/>
              <a:gd name="connsiteY76" fmla="*/ 1144988 h 3745064"/>
              <a:gd name="connsiteX77" fmla="*/ 3633746 w 6718853"/>
              <a:gd name="connsiteY77" fmla="*/ 1224501 h 3745064"/>
              <a:gd name="connsiteX78" fmla="*/ 3625795 w 6718853"/>
              <a:gd name="connsiteY78" fmla="*/ 1280160 h 3745064"/>
              <a:gd name="connsiteX79" fmla="*/ 3586039 w 6718853"/>
              <a:gd name="connsiteY79" fmla="*/ 1304014 h 3745064"/>
              <a:gd name="connsiteX80" fmla="*/ 3562185 w 6718853"/>
              <a:gd name="connsiteY80" fmla="*/ 1304014 h 3745064"/>
              <a:gd name="connsiteX81" fmla="*/ 3562185 w 6718853"/>
              <a:gd name="connsiteY81" fmla="*/ 1351722 h 3745064"/>
              <a:gd name="connsiteX82" fmla="*/ 3536785 w 6718853"/>
              <a:gd name="connsiteY82" fmla="*/ 1388008 h 3745064"/>
              <a:gd name="connsiteX83" fmla="*/ 3578087 w 6718853"/>
              <a:gd name="connsiteY83" fmla="*/ 1463040 h 3745064"/>
              <a:gd name="connsiteX84" fmla="*/ 3578087 w 6718853"/>
              <a:gd name="connsiteY84" fmla="*/ 1550504 h 3745064"/>
              <a:gd name="connsiteX85" fmla="*/ 3617844 w 6718853"/>
              <a:gd name="connsiteY85" fmla="*/ 1606164 h 3745064"/>
              <a:gd name="connsiteX86" fmla="*/ 3689406 w 6718853"/>
              <a:gd name="connsiteY86" fmla="*/ 1590261 h 3745064"/>
              <a:gd name="connsiteX87" fmla="*/ 3745065 w 6718853"/>
              <a:gd name="connsiteY87" fmla="*/ 1630017 h 3745064"/>
              <a:gd name="connsiteX88" fmla="*/ 3800724 w 6718853"/>
              <a:gd name="connsiteY88" fmla="*/ 1685677 h 3745064"/>
              <a:gd name="connsiteX89" fmla="*/ 3832529 w 6718853"/>
              <a:gd name="connsiteY89" fmla="*/ 1701579 h 3745064"/>
              <a:gd name="connsiteX90" fmla="*/ 3919993 w 6718853"/>
              <a:gd name="connsiteY90" fmla="*/ 1741336 h 3745064"/>
              <a:gd name="connsiteX91" fmla="*/ 3959750 w 6718853"/>
              <a:gd name="connsiteY91" fmla="*/ 1741336 h 3745064"/>
              <a:gd name="connsiteX92" fmla="*/ 4055166 w 6718853"/>
              <a:gd name="connsiteY92" fmla="*/ 1749287 h 3745064"/>
              <a:gd name="connsiteX93" fmla="*/ 4134679 w 6718853"/>
              <a:gd name="connsiteY93" fmla="*/ 1709531 h 3745064"/>
              <a:gd name="connsiteX94" fmla="*/ 4238046 w 6718853"/>
              <a:gd name="connsiteY94" fmla="*/ 1701579 h 3745064"/>
              <a:gd name="connsiteX95" fmla="*/ 4295093 w 6718853"/>
              <a:gd name="connsiteY95" fmla="*/ 1671857 h 3745064"/>
              <a:gd name="connsiteX96" fmla="*/ 4314624 w 6718853"/>
              <a:gd name="connsiteY96" fmla="*/ 1614115 h 3745064"/>
              <a:gd name="connsiteX97" fmla="*/ 4254671 w 6718853"/>
              <a:gd name="connsiteY97" fmla="*/ 1576527 h 3745064"/>
              <a:gd name="connsiteX98" fmla="*/ 4261900 w 6718853"/>
              <a:gd name="connsiteY98" fmla="*/ 1478943 h 3745064"/>
              <a:gd name="connsiteX99" fmla="*/ 4261900 w 6718853"/>
              <a:gd name="connsiteY99" fmla="*/ 1383527 h 3745064"/>
              <a:gd name="connsiteX100" fmla="*/ 4261900 w 6718853"/>
              <a:gd name="connsiteY100" fmla="*/ 1335819 h 3745064"/>
              <a:gd name="connsiteX101" fmla="*/ 4261900 w 6718853"/>
              <a:gd name="connsiteY101" fmla="*/ 1304014 h 3745064"/>
              <a:gd name="connsiteX102" fmla="*/ 4261900 w 6718853"/>
              <a:gd name="connsiteY102" fmla="*/ 1304014 h 3745064"/>
              <a:gd name="connsiteX103" fmla="*/ 4198289 w 6718853"/>
              <a:gd name="connsiteY103" fmla="*/ 1264257 h 3745064"/>
              <a:gd name="connsiteX104" fmla="*/ 4198289 w 6718853"/>
              <a:gd name="connsiteY104" fmla="*/ 1264257 h 3745064"/>
              <a:gd name="connsiteX105" fmla="*/ 4190338 w 6718853"/>
              <a:gd name="connsiteY105" fmla="*/ 1192696 h 3745064"/>
              <a:gd name="connsiteX106" fmla="*/ 4190338 w 6718853"/>
              <a:gd name="connsiteY106" fmla="*/ 1121134 h 3745064"/>
              <a:gd name="connsiteX107" fmla="*/ 4357315 w 6718853"/>
              <a:gd name="connsiteY107" fmla="*/ 962108 h 3745064"/>
              <a:gd name="connsiteX108" fmla="*/ 4476585 w 6718853"/>
              <a:gd name="connsiteY108" fmla="*/ 954157 h 3745064"/>
              <a:gd name="connsiteX109" fmla="*/ 4619708 w 6718853"/>
              <a:gd name="connsiteY109" fmla="*/ 803082 h 3745064"/>
              <a:gd name="connsiteX110" fmla="*/ 4715124 w 6718853"/>
              <a:gd name="connsiteY110" fmla="*/ 787179 h 3745064"/>
              <a:gd name="connsiteX111" fmla="*/ 4715124 w 6718853"/>
              <a:gd name="connsiteY111" fmla="*/ 739471 h 3745064"/>
              <a:gd name="connsiteX112" fmla="*/ 4810540 w 6718853"/>
              <a:gd name="connsiteY112" fmla="*/ 556591 h 3745064"/>
              <a:gd name="connsiteX113" fmla="*/ 4921858 w 6718853"/>
              <a:gd name="connsiteY113" fmla="*/ 548640 h 3745064"/>
              <a:gd name="connsiteX114" fmla="*/ 5088835 w 6718853"/>
              <a:gd name="connsiteY114" fmla="*/ 620202 h 3745064"/>
              <a:gd name="connsiteX115" fmla="*/ 5311472 w 6718853"/>
              <a:gd name="connsiteY115" fmla="*/ 834887 h 3745064"/>
              <a:gd name="connsiteX116" fmla="*/ 5486400 w 6718853"/>
              <a:gd name="connsiteY116" fmla="*/ 985962 h 3745064"/>
              <a:gd name="connsiteX117" fmla="*/ 5685183 w 6718853"/>
              <a:gd name="connsiteY117" fmla="*/ 1121134 h 3745064"/>
              <a:gd name="connsiteX118" fmla="*/ 5971430 w 6718853"/>
              <a:gd name="connsiteY118" fmla="*/ 1232452 h 3745064"/>
              <a:gd name="connsiteX119" fmla="*/ 6154310 w 6718853"/>
              <a:gd name="connsiteY119" fmla="*/ 1423284 h 3745064"/>
              <a:gd name="connsiteX120" fmla="*/ 6512119 w 6718853"/>
              <a:gd name="connsiteY120" fmla="*/ 1439186 h 3745064"/>
              <a:gd name="connsiteX121" fmla="*/ 6607534 w 6718853"/>
              <a:gd name="connsiteY121" fmla="*/ 1518699 h 3745064"/>
              <a:gd name="connsiteX122" fmla="*/ 6702950 w 6718853"/>
              <a:gd name="connsiteY122" fmla="*/ 1566407 h 3745064"/>
              <a:gd name="connsiteX123" fmla="*/ 6718853 w 6718853"/>
              <a:gd name="connsiteY123" fmla="*/ 2528515 h 3745064"/>
              <a:gd name="connsiteX124" fmla="*/ 6512119 w 6718853"/>
              <a:gd name="connsiteY124" fmla="*/ 2798859 h 3745064"/>
              <a:gd name="connsiteX125" fmla="*/ 6408752 w 6718853"/>
              <a:gd name="connsiteY125" fmla="*/ 2918129 h 3745064"/>
              <a:gd name="connsiteX126" fmla="*/ 6281531 w 6718853"/>
              <a:gd name="connsiteY126" fmla="*/ 3196424 h 3745064"/>
              <a:gd name="connsiteX127" fmla="*/ 6202018 w 6718853"/>
              <a:gd name="connsiteY127" fmla="*/ 3331597 h 3745064"/>
              <a:gd name="connsiteX128" fmla="*/ 6154310 w 6718853"/>
              <a:gd name="connsiteY128" fmla="*/ 3450866 h 3745064"/>
              <a:gd name="connsiteX129" fmla="*/ 6074797 w 6718853"/>
              <a:gd name="connsiteY129" fmla="*/ 3490623 h 3745064"/>
              <a:gd name="connsiteX130" fmla="*/ 5995284 w 6718853"/>
              <a:gd name="connsiteY130" fmla="*/ 3490623 h 3745064"/>
              <a:gd name="connsiteX131" fmla="*/ 5907820 w 6718853"/>
              <a:gd name="connsiteY131" fmla="*/ 3490623 h 3745064"/>
              <a:gd name="connsiteX132" fmla="*/ 5869073 w 6718853"/>
              <a:gd name="connsiteY132" fmla="*/ 3535396 h 3745064"/>
              <a:gd name="connsiteX133" fmla="*/ 5724940 w 6718853"/>
              <a:gd name="connsiteY133" fmla="*/ 3562184 h 3745064"/>
              <a:gd name="connsiteX134" fmla="*/ 5669280 w 6718853"/>
              <a:gd name="connsiteY134" fmla="*/ 3593990 h 3745064"/>
              <a:gd name="connsiteX135" fmla="*/ 5613621 w 6718853"/>
              <a:gd name="connsiteY135" fmla="*/ 3593990 h 3745064"/>
              <a:gd name="connsiteX136" fmla="*/ 5581816 w 6718853"/>
              <a:gd name="connsiteY136" fmla="*/ 3609892 h 3745064"/>
              <a:gd name="connsiteX137" fmla="*/ 5494352 w 6718853"/>
              <a:gd name="connsiteY137" fmla="*/ 3593990 h 3745064"/>
              <a:gd name="connsiteX138" fmla="*/ 5430741 w 6718853"/>
              <a:gd name="connsiteY138" fmla="*/ 3593990 h 3745064"/>
              <a:gd name="connsiteX139" fmla="*/ 5231959 w 6718853"/>
              <a:gd name="connsiteY139" fmla="*/ 3601941 h 3745064"/>
              <a:gd name="connsiteX140" fmla="*/ 5136543 w 6718853"/>
              <a:gd name="connsiteY140" fmla="*/ 3601941 h 3745064"/>
              <a:gd name="connsiteX141" fmla="*/ 5033176 w 6718853"/>
              <a:gd name="connsiteY141" fmla="*/ 3601941 h 3745064"/>
              <a:gd name="connsiteX142" fmla="*/ 4961614 w 6718853"/>
              <a:gd name="connsiteY142" fmla="*/ 3593990 h 3745064"/>
              <a:gd name="connsiteX143" fmla="*/ 4929809 w 6718853"/>
              <a:gd name="connsiteY143" fmla="*/ 3538331 h 3745064"/>
              <a:gd name="connsiteX144" fmla="*/ 4913906 w 6718853"/>
              <a:gd name="connsiteY144" fmla="*/ 3474720 h 3745064"/>
              <a:gd name="connsiteX145" fmla="*/ 4905955 w 6718853"/>
              <a:gd name="connsiteY145" fmla="*/ 3427012 h 3745064"/>
              <a:gd name="connsiteX146" fmla="*/ 4874150 w 6718853"/>
              <a:gd name="connsiteY146" fmla="*/ 3419061 h 3745064"/>
              <a:gd name="connsiteX147" fmla="*/ 4842345 w 6718853"/>
              <a:gd name="connsiteY147" fmla="*/ 3379304 h 3745064"/>
              <a:gd name="connsiteX148" fmla="*/ 4802588 w 6718853"/>
              <a:gd name="connsiteY148" fmla="*/ 3379304 h 3745064"/>
              <a:gd name="connsiteX149" fmla="*/ 4772951 w 6718853"/>
              <a:gd name="connsiteY149" fmla="*/ 3412556 h 3745064"/>
              <a:gd name="connsiteX150" fmla="*/ 4760663 w 6718853"/>
              <a:gd name="connsiteY150" fmla="*/ 3442915 h 3745064"/>
              <a:gd name="connsiteX151" fmla="*/ 4754880 w 6718853"/>
              <a:gd name="connsiteY151" fmla="*/ 3466769 h 3745064"/>
              <a:gd name="connsiteX152" fmla="*/ 4699221 w 6718853"/>
              <a:gd name="connsiteY152" fmla="*/ 3466769 h 3745064"/>
              <a:gd name="connsiteX153" fmla="*/ 4635611 w 6718853"/>
              <a:gd name="connsiteY153" fmla="*/ 3498574 h 3745064"/>
              <a:gd name="connsiteX154" fmla="*/ 4595854 w 6718853"/>
              <a:gd name="connsiteY154" fmla="*/ 3498574 h 3745064"/>
              <a:gd name="connsiteX155" fmla="*/ 4556098 w 6718853"/>
              <a:gd name="connsiteY155" fmla="*/ 3490623 h 3745064"/>
              <a:gd name="connsiteX156" fmla="*/ 4524293 w 6718853"/>
              <a:gd name="connsiteY156" fmla="*/ 3490623 h 3745064"/>
              <a:gd name="connsiteX157" fmla="*/ 4484536 w 6718853"/>
              <a:gd name="connsiteY157" fmla="*/ 3490623 h 3745064"/>
              <a:gd name="connsiteX158" fmla="*/ 4444780 w 6718853"/>
              <a:gd name="connsiteY158" fmla="*/ 3490623 h 3745064"/>
              <a:gd name="connsiteX159" fmla="*/ 4420926 w 6718853"/>
              <a:gd name="connsiteY159" fmla="*/ 3490623 h 3745064"/>
              <a:gd name="connsiteX160" fmla="*/ 4389120 w 6718853"/>
              <a:gd name="connsiteY160" fmla="*/ 3490623 h 3745064"/>
              <a:gd name="connsiteX161" fmla="*/ 4389120 w 6718853"/>
              <a:gd name="connsiteY161" fmla="*/ 3490623 h 3745064"/>
              <a:gd name="connsiteX162" fmla="*/ 4341413 w 6718853"/>
              <a:gd name="connsiteY162" fmla="*/ 3458817 h 3745064"/>
              <a:gd name="connsiteX163" fmla="*/ 4222143 w 6718853"/>
              <a:gd name="connsiteY163" fmla="*/ 3411110 h 3745064"/>
              <a:gd name="connsiteX164" fmla="*/ 4198289 w 6718853"/>
              <a:gd name="connsiteY164" fmla="*/ 3387256 h 3745064"/>
              <a:gd name="connsiteX165" fmla="*/ 4134679 w 6718853"/>
              <a:gd name="connsiteY165" fmla="*/ 3323645 h 3745064"/>
              <a:gd name="connsiteX166" fmla="*/ 4071068 w 6718853"/>
              <a:gd name="connsiteY166" fmla="*/ 3331597 h 3745064"/>
              <a:gd name="connsiteX167" fmla="*/ 4031312 w 6718853"/>
              <a:gd name="connsiteY167" fmla="*/ 3339548 h 3745064"/>
              <a:gd name="connsiteX168" fmla="*/ 3999506 w 6718853"/>
              <a:gd name="connsiteY168" fmla="*/ 3283889 h 3745064"/>
              <a:gd name="connsiteX169" fmla="*/ 3943847 w 6718853"/>
              <a:gd name="connsiteY169" fmla="*/ 3196424 h 3745064"/>
              <a:gd name="connsiteX170" fmla="*/ 3904091 w 6718853"/>
              <a:gd name="connsiteY170" fmla="*/ 3140765 h 3745064"/>
              <a:gd name="connsiteX171" fmla="*/ 3904091 w 6718853"/>
              <a:gd name="connsiteY171" fmla="*/ 3140765 h 3745064"/>
              <a:gd name="connsiteX172" fmla="*/ 3872286 w 6718853"/>
              <a:gd name="connsiteY172" fmla="*/ 3037398 h 3745064"/>
              <a:gd name="connsiteX173" fmla="*/ 3832529 w 6718853"/>
              <a:gd name="connsiteY173" fmla="*/ 3021496 h 3745064"/>
              <a:gd name="connsiteX174" fmla="*/ 3808675 w 6718853"/>
              <a:gd name="connsiteY174" fmla="*/ 2981739 h 3745064"/>
              <a:gd name="connsiteX175" fmla="*/ 3784821 w 6718853"/>
              <a:gd name="connsiteY175" fmla="*/ 2957885 h 3745064"/>
              <a:gd name="connsiteX176" fmla="*/ 3763858 w 6718853"/>
              <a:gd name="connsiteY176" fmla="*/ 2951380 h 3745064"/>
              <a:gd name="connsiteX177" fmla="*/ 3753016 w 6718853"/>
              <a:gd name="connsiteY177" fmla="*/ 2929694 h 3745064"/>
              <a:gd name="connsiteX178" fmla="*/ 3617844 w 6718853"/>
              <a:gd name="connsiteY178" fmla="*/ 2965837 h 3745064"/>
              <a:gd name="connsiteX179" fmla="*/ 3570136 w 6718853"/>
              <a:gd name="connsiteY179" fmla="*/ 2965837 h 3745064"/>
              <a:gd name="connsiteX180" fmla="*/ 3570136 w 6718853"/>
              <a:gd name="connsiteY180" fmla="*/ 2981739 h 3745064"/>
              <a:gd name="connsiteX181" fmla="*/ 3554233 w 6718853"/>
              <a:gd name="connsiteY181" fmla="*/ 3021496 h 3745064"/>
              <a:gd name="connsiteX182" fmla="*/ 3538331 w 6718853"/>
              <a:gd name="connsiteY182" fmla="*/ 3045350 h 3745064"/>
              <a:gd name="connsiteX183" fmla="*/ 3538331 w 6718853"/>
              <a:gd name="connsiteY183" fmla="*/ 3045350 h 3745064"/>
              <a:gd name="connsiteX184" fmla="*/ 3482672 w 6718853"/>
              <a:gd name="connsiteY184" fmla="*/ 3061252 h 3745064"/>
              <a:gd name="connsiteX185" fmla="*/ 3442915 w 6718853"/>
              <a:gd name="connsiteY185" fmla="*/ 3085106 h 3745064"/>
              <a:gd name="connsiteX186" fmla="*/ 3140766 w 6718853"/>
              <a:gd name="connsiteY186" fmla="*/ 2957885 h 3745064"/>
              <a:gd name="connsiteX187" fmla="*/ 2830665 w 6718853"/>
              <a:gd name="connsiteY187" fmla="*/ 2727297 h 3745064"/>
              <a:gd name="connsiteX188" fmla="*/ 2695493 w 6718853"/>
              <a:gd name="connsiteY188" fmla="*/ 2600077 h 3745064"/>
              <a:gd name="connsiteX189" fmla="*/ 2608028 w 6718853"/>
              <a:gd name="connsiteY189" fmla="*/ 2496710 h 3745064"/>
              <a:gd name="connsiteX190" fmla="*/ 2584174 w 6718853"/>
              <a:gd name="connsiteY190" fmla="*/ 2472856 h 3745064"/>
              <a:gd name="connsiteX191" fmla="*/ 2425148 w 6718853"/>
              <a:gd name="connsiteY191" fmla="*/ 2377440 h 3745064"/>
              <a:gd name="connsiteX192" fmla="*/ 2282025 w 6718853"/>
              <a:gd name="connsiteY192" fmla="*/ 2353586 h 3745064"/>
              <a:gd name="connsiteX193" fmla="*/ 2186609 w 6718853"/>
              <a:gd name="connsiteY193" fmla="*/ 2345635 h 3745064"/>
              <a:gd name="connsiteX194" fmla="*/ 2019632 w 6718853"/>
              <a:gd name="connsiteY194" fmla="*/ 2282024 h 3745064"/>
              <a:gd name="connsiteX195" fmla="*/ 1876508 w 6718853"/>
              <a:gd name="connsiteY195" fmla="*/ 2305878 h 3745064"/>
              <a:gd name="connsiteX196" fmla="*/ 1645920 w 6718853"/>
              <a:gd name="connsiteY196" fmla="*/ 2536466 h 3745064"/>
              <a:gd name="connsiteX197" fmla="*/ 1598213 w 6718853"/>
              <a:gd name="connsiteY197" fmla="*/ 2639833 h 3745064"/>
              <a:gd name="connsiteX198" fmla="*/ 1558456 w 6718853"/>
              <a:gd name="connsiteY198" fmla="*/ 2703444 h 3745064"/>
              <a:gd name="connsiteX199" fmla="*/ 1359673 w 6718853"/>
              <a:gd name="connsiteY199" fmla="*/ 2679590 h 3745064"/>
              <a:gd name="connsiteX200" fmla="*/ 1208599 w 6718853"/>
              <a:gd name="connsiteY200" fmla="*/ 2735249 h 3745064"/>
              <a:gd name="connsiteX201" fmla="*/ 1105232 w 6718853"/>
              <a:gd name="connsiteY201" fmla="*/ 2743200 h 3745064"/>
              <a:gd name="connsiteX202" fmla="*/ 1089329 w 6718853"/>
              <a:gd name="connsiteY202" fmla="*/ 2790908 h 3745064"/>
              <a:gd name="connsiteX203" fmla="*/ 1089329 w 6718853"/>
              <a:gd name="connsiteY203" fmla="*/ 2822713 h 3745064"/>
              <a:gd name="connsiteX204" fmla="*/ 1081378 w 6718853"/>
              <a:gd name="connsiteY204" fmla="*/ 2886324 h 3745064"/>
              <a:gd name="connsiteX205" fmla="*/ 1105232 w 6718853"/>
              <a:gd name="connsiteY205" fmla="*/ 2965837 h 3745064"/>
              <a:gd name="connsiteX206" fmla="*/ 1144988 w 6718853"/>
              <a:gd name="connsiteY206" fmla="*/ 3045350 h 3745064"/>
              <a:gd name="connsiteX207" fmla="*/ 1184745 w 6718853"/>
              <a:gd name="connsiteY207" fmla="*/ 3124863 h 3745064"/>
              <a:gd name="connsiteX208" fmla="*/ 1184745 w 6718853"/>
              <a:gd name="connsiteY208" fmla="*/ 3124863 h 3745064"/>
              <a:gd name="connsiteX209" fmla="*/ 1208599 w 6718853"/>
              <a:gd name="connsiteY209" fmla="*/ 3196424 h 3745064"/>
              <a:gd name="connsiteX210" fmla="*/ 1216550 w 6718853"/>
              <a:gd name="connsiteY210" fmla="*/ 3275937 h 3745064"/>
              <a:gd name="connsiteX211" fmla="*/ 1251290 w 6718853"/>
              <a:gd name="connsiteY211" fmla="*/ 3309131 h 3745064"/>
              <a:gd name="connsiteX212" fmla="*/ 1248355 w 6718853"/>
              <a:gd name="connsiteY212" fmla="*/ 3387256 h 3745064"/>
              <a:gd name="connsiteX213" fmla="*/ 1288112 w 6718853"/>
              <a:gd name="connsiteY213" fmla="*/ 3466769 h 3745064"/>
              <a:gd name="connsiteX214" fmla="*/ 1296063 w 6718853"/>
              <a:gd name="connsiteY214" fmla="*/ 3514477 h 3745064"/>
              <a:gd name="connsiteX215" fmla="*/ 1343771 w 6718853"/>
              <a:gd name="connsiteY215" fmla="*/ 3578087 h 3745064"/>
              <a:gd name="connsiteX216" fmla="*/ 1367625 w 6718853"/>
              <a:gd name="connsiteY216" fmla="*/ 3641697 h 3745064"/>
              <a:gd name="connsiteX217" fmla="*/ 1399430 w 6718853"/>
              <a:gd name="connsiteY217" fmla="*/ 3721211 h 3745064"/>
              <a:gd name="connsiteX218" fmla="*/ 1399430 w 6718853"/>
              <a:gd name="connsiteY218" fmla="*/ 3737113 h 3745064"/>
              <a:gd name="connsiteX219" fmla="*/ 1248355 w 6718853"/>
              <a:gd name="connsiteY219" fmla="*/ 3745064 h 3745064"/>
              <a:gd name="connsiteX220" fmla="*/ 1152940 w 6718853"/>
              <a:gd name="connsiteY220" fmla="*/ 3745064 h 3745064"/>
              <a:gd name="connsiteX221" fmla="*/ 1041621 w 6718853"/>
              <a:gd name="connsiteY221" fmla="*/ 3721211 h 3745064"/>
              <a:gd name="connsiteX222" fmla="*/ 922352 w 6718853"/>
              <a:gd name="connsiteY222" fmla="*/ 3689405 h 3745064"/>
              <a:gd name="connsiteX223" fmla="*/ 818985 w 6718853"/>
              <a:gd name="connsiteY223" fmla="*/ 3578087 h 3745064"/>
              <a:gd name="connsiteX224" fmla="*/ 731520 w 6718853"/>
              <a:gd name="connsiteY224" fmla="*/ 3458817 h 3745064"/>
              <a:gd name="connsiteX225" fmla="*/ 691764 w 6718853"/>
              <a:gd name="connsiteY225" fmla="*/ 3323645 h 3745064"/>
              <a:gd name="connsiteX226" fmla="*/ 667910 w 6718853"/>
              <a:gd name="connsiteY226" fmla="*/ 3196424 h 3745064"/>
              <a:gd name="connsiteX227" fmla="*/ 620202 w 6718853"/>
              <a:gd name="connsiteY227" fmla="*/ 3077155 h 3745064"/>
              <a:gd name="connsiteX228" fmla="*/ 604300 w 6718853"/>
              <a:gd name="connsiteY228" fmla="*/ 3005593 h 3745064"/>
              <a:gd name="connsiteX229" fmla="*/ 469127 w 6718853"/>
              <a:gd name="connsiteY229" fmla="*/ 2918129 h 3745064"/>
              <a:gd name="connsiteX230" fmla="*/ 349858 w 6718853"/>
              <a:gd name="connsiteY230" fmla="*/ 2886324 h 3745064"/>
              <a:gd name="connsiteX231" fmla="*/ 302150 w 6718853"/>
              <a:gd name="connsiteY231" fmla="*/ 2798859 h 3745064"/>
              <a:gd name="connsiteX232" fmla="*/ 230588 w 6718853"/>
              <a:gd name="connsiteY232" fmla="*/ 2775005 h 3745064"/>
              <a:gd name="connsiteX233" fmla="*/ 190832 w 6718853"/>
              <a:gd name="connsiteY233" fmla="*/ 2695492 h 3745064"/>
              <a:gd name="connsiteX234" fmla="*/ 111319 w 6718853"/>
              <a:gd name="connsiteY234" fmla="*/ 2671638 h 3745064"/>
              <a:gd name="connsiteX235" fmla="*/ 79513 w 6718853"/>
              <a:gd name="connsiteY235" fmla="*/ 2560320 h 3745064"/>
              <a:gd name="connsiteX236" fmla="*/ 71562 w 6718853"/>
              <a:gd name="connsiteY236" fmla="*/ 2401294 h 3745064"/>
              <a:gd name="connsiteX237" fmla="*/ 0 w 6718853"/>
              <a:gd name="connsiteY237" fmla="*/ 2242268 h 3745064"/>
              <a:gd name="connsiteX238" fmla="*/ 0 w 6718853"/>
              <a:gd name="connsiteY238" fmla="*/ 2202511 h 3745064"/>
              <a:gd name="connsiteX239" fmla="*/ 87465 w 6718853"/>
              <a:gd name="connsiteY239" fmla="*/ 2202511 h 3745064"/>
              <a:gd name="connsiteX240" fmla="*/ 127221 w 6718853"/>
              <a:gd name="connsiteY240" fmla="*/ 2250219 h 3745064"/>
              <a:gd name="connsiteX241" fmla="*/ 127221 w 6718853"/>
              <a:gd name="connsiteY241" fmla="*/ 2282024 h 3745064"/>
              <a:gd name="connsiteX242" fmla="*/ 127221 w 6718853"/>
              <a:gd name="connsiteY242" fmla="*/ 2297927 h 3745064"/>
              <a:gd name="connsiteX243" fmla="*/ 63611 w 6718853"/>
              <a:gd name="connsiteY243" fmla="*/ 2194560 h 3745064"/>
              <a:gd name="connsiteX244" fmla="*/ 63611 w 6718853"/>
              <a:gd name="connsiteY244" fmla="*/ 2194560 h 3745064"/>
              <a:gd name="connsiteX245" fmla="*/ 111319 w 6718853"/>
              <a:gd name="connsiteY245" fmla="*/ 2282024 h 3745064"/>
              <a:gd name="connsiteX246" fmla="*/ 166978 w 6718853"/>
              <a:gd name="connsiteY246" fmla="*/ 2329732 h 3745064"/>
              <a:gd name="connsiteX247" fmla="*/ 230588 w 6718853"/>
              <a:gd name="connsiteY247" fmla="*/ 2321781 h 3745064"/>
              <a:gd name="connsiteX248" fmla="*/ 310101 w 6718853"/>
              <a:gd name="connsiteY248" fmla="*/ 2353586 h 3745064"/>
              <a:gd name="connsiteX249" fmla="*/ 389614 w 6718853"/>
              <a:gd name="connsiteY249" fmla="*/ 2401294 h 3745064"/>
              <a:gd name="connsiteX250" fmla="*/ 437322 w 6718853"/>
              <a:gd name="connsiteY250" fmla="*/ 2425148 h 3745064"/>
              <a:gd name="connsiteX251" fmla="*/ 477079 w 6718853"/>
              <a:gd name="connsiteY251" fmla="*/ 2456953 h 3745064"/>
              <a:gd name="connsiteX252" fmla="*/ 524786 w 6718853"/>
              <a:gd name="connsiteY252" fmla="*/ 2488758 h 3745064"/>
              <a:gd name="connsiteX253" fmla="*/ 524786 w 6718853"/>
              <a:gd name="connsiteY253" fmla="*/ 2488758 h 3745064"/>
              <a:gd name="connsiteX254" fmla="*/ 604300 w 6718853"/>
              <a:gd name="connsiteY254" fmla="*/ 2536466 h 3745064"/>
              <a:gd name="connsiteX255" fmla="*/ 675861 w 6718853"/>
              <a:gd name="connsiteY255" fmla="*/ 2544417 h 3745064"/>
              <a:gd name="connsiteX256" fmla="*/ 763326 w 6718853"/>
              <a:gd name="connsiteY256" fmla="*/ 2512612 h 3745064"/>
              <a:gd name="connsiteX257" fmla="*/ 842839 w 6718853"/>
              <a:gd name="connsiteY257" fmla="*/ 2496710 h 3745064"/>
              <a:gd name="connsiteX258" fmla="*/ 866693 w 6718853"/>
              <a:gd name="connsiteY258" fmla="*/ 2480807 h 3745064"/>
              <a:gd name="connsiteX259" fmla="*/ 866693 w 6718853"/>
              <a:gd name="connsiteY259" fmla="*/ 2480807 h 3745064"/>
              <a:gd name="connsiteX260" fmla="*/ 954157 w 6718853"/>
              <a:gd name="connsiteY260" fmla="*/ 2472856 h 3745064"/>
              <a:gd name="connsiteX261" fmla="*/ 954157 w 6718853"/>
              <a:gd name="connsiteY261" fmla="*/ 2472856 h 3745064"/>
              <a:gd name="connsiteX262" fmla="*/ 1041621 w 6718853"/>
              <a:gd name="connsiteY262" fmla="*/ 2496710 h 3745064"/>
              <a:gd name="connsiteX263" fmla="*/ 1097280 w 6718853"/>
              <a:gd name="connsiteY263" fmla="*/ 2536466 h 3745064"/>
              <a:gd name="connsiteX264" fmla="*/ 1129086 w 6718853"/>
              <a:gd name="connsiteY264" fmla="*/ 2576223 h 3745064"/>
              <a:gd name="connsiteX265" fmla="*/ 1129086 w 6718853"/>
              <a:gd name="connsiteY265" fmla="*/ 2576223 h 3745064"/>
              <a:gd name="connsiteX266" fmla="*/ 1216550 w 6718853"/>
              <a:gd name="connsiteY266" fmla="*/ 2576223 h 3745064"/>
              <a:gd name="connsiteX267" fmla="*/ 1224501 w 6718853"/>
              <a:gd name="connsiteY267" fmla="*/ 2600077 h 3745064"/>
              <a:gd name="connsiteX268" fmla="*/ 1327868 w 6718853"/>
              <a:gd name="connsiteY268" fmla="*/ 2600077 h 3745064"/>
              <a:gd name="connsiteX269" fmla="*/ 1399430 w 6718853"/>
              <a:gd name="connsiteY269" fmla="*/ 2536466 h 3745064"/>
              <a:gd name="connsiteX270" fmla="*/ 1478943 w 6718853"/>
              <a:gd name="connsiteY270" fmla="*/ 2456953 h 3745064"/>
              <a:gd name="connsiteX271" fmla="*/ 1550505 w 6718853"/>
              <a:gd name="connsiteY271" fmla="*/ 2289976 h 3745064"/>
              <a:gd name="connsiteX272" fmla="*/ 1598213 w 6718853"/>
              <a:gd name="connsiteY272" fmla="*/ 2202511 h 3745064"/>
              <a:gd name="connsiteX273" fmla="*/ 1644475 w 6718853"/>
              <a:gd name="connsiteY273" fmla="*/ 2136733 h 3745064"/>
              <a:gd name="connsiteX274" fmla="*/ 1661823 w 6718853"/>
              <a:gd name="connsiteY274" fmla="*/ 2051437 h 3745064"/>
              <a:gd name="connsiteX275" fmla="*/ 1701580 w 6718853"/>
              <a:gd name="connsiteY275" fmla="*/ 2051437 h 3745064"/>
              <a:gd name="connsiteX276" fmla="*/ 1693628 w 6718853"/>
              <a:gd name="connsiteY276" fmla="*/ 1995777 h 3745064"/>
              <a:gd name="connsiteX277" fmla="*/ 1709531 w 6718853"/>
              <a:gd name="connsiteY277" fmla="*/ 1908313 h 3745064"/>
              <a:gd name="connsiteX278" fmla="*/ 1709531 w 6718853"/>
              <a:gd name="connsiteY278" fmla="*/ 1844703 h 3745064"/>
              <a:gd name="connsiteX279" fmla="*/ 1709531 w 6718853"/>
              <a:gd name="connsiteY279" fmla="*/ 1820849 h 3745064"/>
              <a:gd name="connsiteX280" fmla="*/ 1725433 w 6718853"/>
              <a:gd name="connsiteY280" fmla="*/ 1757238 h 3745064"/>
              <a:gd name="connsiteX281" fmla="*/ 1717482 w 6718853"/>
              <a:gd name="connsiteY281" fmla="*/ 1725433 h 3745064"/>
              <a:gd name="connsiteX282" fmla="*/ 1781093 w 6718853"/>
              <a:gd name="connsiteY282" fmla="*/ 1709531 h 3745064"/>
              <a:gd name="connsiteX283" fmla="*/ 1765190 w 6718853"/>
              <a:gd name="connsiteY283" fmla="*/ 1661823 h 3745064"/>
              <a:gd name="connsiteX284" fmla="*/ 1733385 w 6718853"/>
              <a:gd name="connsiteY284" fmla="*/ 1637969 h 3745064"/>
              <a:gd name="connsiteX285" fmla="*/ 1653872 w 6718853"/>
              <a:gd name="connsiteY285" fmla="*/ 1677725 h 3745064"/>
              <a:gd name="connsiteX286" fmla="*/ 1590261 w 6718853"/>
              <a:gd name="connsiteY286" fmla="*/ 1653871 h 3745064"/>
              <a:gd name="connsiteX287" fmla="*/ 1590261 w 6718853"/>
              <a:gd name="connsiteY287" fmla="*/ 1653871 h 3745064"/>
              <a:gd name="connsiteX288" fmla="*/ 1502797 w 6718853"/>
              <a:gd name="connsiteY288" fmla="*/ 1630017 h 3745064"/>
              <a:gd name="connsiteX289" fmla="*/ 1478943 w 6718853"/>
              <a:gd name="connsiteY289" fmla="*/ 1677725 h 3745064"/>
              <a:gd name="connsiteX290" fmla="*/ 1431235 w 6718853"/>
              <a:gd name="connsiteY290" fmla="*/ 1709531 h 3745064"/>
              <a:gd name="connsiteX291" fmla="*/ 1351722 w 6718853"/>
              <a:gd name="connsiteY291" fmla="*/ 1717482 h 3745064"/>
              <a:gd name="connsiteX292" fmla="*/ 1288112 w 6718853"/>
              <a:gd name="connsiteY292" fmla="*/ 1733384 h 3745064"/>
              <a:gd name="connsiteX293" fmla="*/ 1232453 w 6718853"/>
              <a:gd name="connsiteY293" fmla="*/ 1701579 h 3745064"/>
              <a:gd name="connsiteX294" fmla="*/ 1232453 w 6718853"/>
              <a:gd name="connsiteY294" fmla="*/ 1701579 h 3745064"/>
              <a:gd name="connsiteX295" fmla="*/ 1137037 w 6718853"/>
              <a:gd name="connsiteY295" fmla="*/ 1598212 h 3745064"/>
              <a:gd name="connsiteX296" fmla="*/ 1081378 w 6718853"/>
              <a:gd name="connsiteY296" fmla="*/ 1566407 h 3745064"/>
              <a:gd name="connsiteX297" fmla="*/ 1025719 w 6718853"/>
              <a:gd name="connsiteY297" fmla="*/ 1534602 h 3745064"/>
              <a:gd name="connsiteX298" fmla="*/ 1009816 w 6718853"/>
              <a:gd name="connsiteY298" fmla="*/ 1534602 h 3745064"/>
              <a:gd name="connsiteX299" fmla="*/ 1009816 w 6718853"/>
              <a:gd name="connsiteY299" fmla="*/ 1534602 h 3745064"/>
              <a:gd name="connsiteX300" fmla="*/ 962108 w 6718853"/>
              <a:gd name="connsiteY300" fmla="*/ 1598212 h 3745064"/>
              <a:gd name="connsiteX301" fmla="*/ 962108 w 6718853"/>
              <a:gd name="connsiteY301" fmla="*/ 1637969 h 3745064"/>
              <a:gd name="connsiteX302" fmla="*/ 922352 w 6718853"/>
              <a:gd name="connsiteY302" fmla="*/ 1653871 h 3745064"/>
              <a:gd name="connsiteX303" fmla="*/ 850790 w 6718853"/>
              <a:gd name="connsiteY303" fmla="*/ 1653871 h 3745064"/>
              <a:gd name="connsiteX304" fmla="*/ 811033 w 6718853"/>
              <a:gd name="connsiteY304" fmla="*/ 1606164 h 3745064"/>
              <a:gd name="connsiteX305" fmla="*/ 803082 w 6718853"/>
              <a:gd name="connsiteY305" fmla="*/ 1574358 h 3745064"/>
              <a:gd name="connsiteX306" fmla="*/ 763326 w 6718853"/>
              <a:gd name="connsiteY306" fmla="*/ 1526651 h 3745064"/>
              <a:gd name="connsiteX307" fmla="*/ 747423 w 6718853"/>
              <a:gd name="connsiteY307" fmla="*/ 1502797 h 3745064"/>
              <a:gd name="connsiteX308" fmla="*/ 739472 w 6718853"/>
              <a:gd name="connsiteY308" fmla="*/ 1502797 h 3745064"/>
              <a:gd name="connsiteX309" fmla="*/ 723569 w 6718853"/>
              <a:gd name="connsiteY309" fmla="*/ 1502797 h 3745064"/>
              <a:gd name="connsiteX310" fmla="*/ 699715 w 6718853"/>
              <a:gd name="connsiteY310" fmla="*/ 1486894 h 3745064"/>
              <a:gd name="connsiteX311" fmla="*/ 644056 w 6718853"/>
              <a:gd name="connsiteY311" fmla="*/ 1470991 h 3745064"/>
              <a:gd name="connsiteX312" fmla="*/ 628153 w 6718853"/>
              <a:gd name="connsiteY312" fmla="*/ 1439186 h 3745064"/>
              <a:gd name="connsiteX313" fmla="*/ 628153 w 6718853"/>
              <a:gd name="connsiteY313" fmla="*/ 1439186 h 3745064"/>
              <a:gd name="connsiteX314" fmla="*/ 596348 w 6718853"/>
              <a:gd name="connsiteY314" fmla="*/ 1383527 h 3745064"/>
              <a:gd name="connsiteX315" fmla="*/ 580446 w 6718853"/>
              <a:gd name="connsiteY315" fmla="*/ 1351722 h 3745064"/>
              <a:gd name="connsiteX316" fmla="*/ 580446 w 6718853"/>
              <a:gd name="connsiteY316" fmla="*/ 1311965 h 3745064"/>
              <a:gd name="connsiteX317" fmla="*/ 580446 w 6718853"/>
              <a:gd name="connsiteY317" fmla="*/ 1311965 h 3745064"/>
              <a:gd name="connsiteX318" fmla="*/ 588397 w 6718853"/>
              <a:gd name="connsiteY318" fmla="*/ 1280160 h 3745064"/>
              <a:gd name="connsiteX319" fmla="*/ 588397 w 6718853"/>
              <a:gd name="connsiteY319" fmla="*/ 1280160 h 3745064"/>
              <a:gd name="connsiteX320" fmla="*/ 604300 w 6718853"/>
              <a:gd name="connsiteY320" fmla="*/ 1232452 h 3745064"/>
              <a:gd name="connsiteX321" fmla="*/ 604300 w 6718853"/>
              <a:gd name="connsiteY321" fmla="*/ 1232452 h 3745064"/>
              <a:gd name="connsiteX322" fmla="*/ 500933 w 6718853"/>
              <a:gd name="connsiteY322" fmla="*/ 1184744 h 3745064"/>
              <a:gd name="connsiteX323" fmla="*/ 477079 w 6718853"/>
              <a:gd name="connsiteY323" fmla="*/ 1137037 h 3745064"/>
              <a:gd name="connsiteX324" fmla="*/ 477079 w 6718853"/>
              <a:gd name="connsiteY324" fmla="*/ 1137037 h 3745064"/>
              <a:gd name="connsiteX325" fmla="*/ 580446 w 6718853"/>
              <a:gd name="connsiteY325" fmla="*/ 1137037 h 3745064"/>
              <a:gd name="connsiteX326" fmla="*/ 596348 w 6718853"/>
              <a:gd name="connsiteY326" fmla="*/ 1113183 h 3745064"/>
              <a:gd name="connsiteX327" fmla="*/ 596348 w 6718853"/>
              <a:gd name="connsiteY327" fmla="*/ 1113183 h 3745064"/>
              <a:gd name="connsiteX328" fmla="*/ 572494 w 6718853"/>
              <a:gd name="connsiteY328" fmla="*/ 1081377 h 3745064"/>
              <a:gd name="connsiteX329" fmla="*/ 540689 w 6718853"/>
              <a:gd name="connsiteY329" fmla="*/ 1081377 h 3745064"/>
              <a:gd name="connsiteX330" fmla="*/ 540689 w 6718853"/>
              <a:gd name="connsiteY330" fmla="*/ 1081377 h 3745064"/>
              <a:gd name="connsiteX331" fmla="*/ 492981 w 6718853"/>
              <a:gd name="connsiteY331" fmla="*/ 1025718 h 3745064"/>
              <a:gd name="connsiteX332" fmla="*/ 492981 w 6718853"/>
              <a:gd name="connsiteY332" fmla="*/ 1025718 h 3745064"/>
              <a:gd name="connsiteX333" fmla="*/ 556592 w 6718853"/>
              <a:gd name="connsiteY333" fmla="*/ 1025718 h 3745064"/>
              <a:gd name="connsiteX334" fmla="*/ 604300 w 6718853"/>
              <a:gd name="connsiteY334" fmla="*/ 1025718 h 3745064"/>
              <a:gd name="connsiteX335" fmla="*/ 604300 w 6718853"/>
              <a:gd name="connsiteY335" fmla="*/ 1025718 h 3745064"/>
              <a:gd name="connsiteX336" fmla="*/ 604300 w 6718853"/>
              <a:gd name="connsiteY336" fmla="*/ 1025718 h 3745064"/>
              <a:gd name="connsiteX337" fmla="*/ 556592 w 6718853"/>
              <a:gd name="connsiteY337" fmla="*/ 993913 h 3745064"/>
              <a:gd name="connsiteX338" fmla="*/ 556592 w 6718853"/>
              <a:gd name="connsiteY338" fmla="*/ 993913 h 3745064"/>
              <a:gd name="connsiteX339" fmla="*/ 540689 w 6718853"/>
              <a:gd name="connsiteY339" fmla="*/ 930303 h 3745064"/>
              <a:gd name="connsiteX340" fmla="*/ 580446 w 6718853"/>
              <a:gd name="connsiteY340" fmla="*/ 866692 h 3745064"/>
              <a:gd name="connsiteX341" fmla="*/ 580446 w 6718853"/>
              <a:gd name="connsiteY341" fmla="*/ 866692 h 3745064"/>
              <a:gd name="connsiteX342" fmla="*/ 659959 w 6718853"/>
              <a:gd name="connsiteY342" fmla="*/ 842838 h 3745064"/>
              <a:gd name="connsiteX343" fmla="*/ 659959 w 6718853"/>
              <a:gd name="connsiteY343" fmla="*/ 842838 h 3745064"/>
              <a:gd name="connsiteX344" fmla="*/ 659959 w 6718853"/>
              <a:gd name="connsiteY344" fmla="*/ 842838 h 3745064"/>
              <a:gd name="connsiteX345" fmla="*/ 763326 w 6718853"/>
              <a:gd name="connsiteY345" fmla="*/ 850790 h 3745064"/>
              <a:gd name="connsiteX346" fmla="*/ 826936 w 6718853"/>
              <a:gd name="connsiteY346" fmla="*/ 842838 h 3745064"/>
              <a:gd name="connsiteX347" fmla="*/ 826936 w 6718853"/>
              <a:gd name="connsiteY347" fmla="*/ 842838 h 3745064"/>
              <a:gd name="connsiteX348" fmla="*/ 906449 w 6718853"/>
              <a:gd name="connsiteY348" fmla="*/ 890546 h 3745064"/>
              <a:gd name="connsiteX349" fmla="*/ 914400 w 6718853"/>
              <a:gd name="connsiteY349" fmla="*/ 850790 h 3745064"/>
              <a:gd name="connsiteX350" fmla="*/ 938254 w 6718853"/>
              <a:gd name="connsiteY350" fmla="*/ 850790 h 3745064"/>
              <a:gd name="connsiteX351" fmla="*/ 874644 w 6718853"/>
              <a:gd name="connsiteY351" fmla="*/ 803082 h 3745064"/>
              <a:gd name="connsiteX352" fmla="*/ 826936 w 6718853"/>
              <a:gd name="connsiteY352" fmla="*/ 787179 h 3745064"/>
              <a:gd name="connsiteX353" fmla="*/ 755374 w 6718853"/>
              <a:gd name="connsiteY353" fmla="*/ 771277 h 3745064"/>
              <a:gd name="connsiteX354" fmla="*/ 699715 w 6718853"/>
              <a:gd name="connsiteY354" fmla="*/ 803082 h 3745064"/>
              <a:gd name="connsiteX355" fmla="*/ 675861 w 6718853"/>
              <a:gd name="connsiteY355" fmla="*/ 803082 h 3745064"/>
              <a:gd name="connsiteX356" fmla="*/ 652007 w 6718853"/>
              <a:gd name="connsiteY356" fmla="*/ 803082 h 3745064"/>
              <a:gd name="connsiteX357" fmla="*/ 628153 w 6718853"/>
              <a:gd name="connsiteY357" fmla="*/ 803082 h 3745064"/>
              <a:gd name="connsiteX358" fmla="*/ 596348 w 6718853"/>
              <a:gd name="connsiteY358" fmla="*/ 826936 h 3745064"/>
              <a:gd name="connsiteX359" fmla="*/ 572494 w 6718853"/>
              <a:gd name="connsiteY359" fmla="*/ 779228 h 3745064"/>
              <a:gd name="connsiteX360" fmla="*/ 508884 w 6718853"/>
              <a:gd name="connsiteY360" fmla="*/ 739471 h 3745064"/>
              <a:gd name="connsiteX361" fmla="*/ 508884 w 6718853"/>
              <a:gd name="connsiteY361" fmla="*/ 739471 h 3745064"/>
              <a:gd name="connsiteX362" fmla="*/ 437322 w 6718853"/>
              <a:gd name="connsiteY362" fmla="*/ 707666 h 3745064"/>
              <a:gd name="connsiteX363" fmla="*/ 381663 w 6718853"/>
              <a:gd name="connsiteY363" fmla="*/ 707666 h 3745064"/>
              <a:gd name="connsiteX364" fmla="*/ 333955 w 6718853"/>
              <a:gd name="connsiteY364" fmla="*/ 715617 h 3745064"/>
              <a:gd name="connsiteX365" fmla="*/ 302150 w 6718853"/>
              <a:gd name="connsiteY365" fmla="*/ 715617 h 3745064"/>
              <a:gd name="connsiteX366" fmla="*/ 294199 w 6718853"/>
              <a:gd name="connsiteY366" fmla="*/ 731520 h 3745064"/>
              <a:gd name="connsiteX367" fmla="*/ 326004 w 6718853"/>
              <a:gd name="connsiteY367" fmla="*/ 803082 h 3745064"/>
              <a:gd name="connsiteX368" fmla="*/ 326004 w 6718853"/>
              <a:gd name="connsiteY368" fmla="*/ 834887 h 3745064"/>
              <a:gd name="connsiteX369" fmla="*/ 278296 w 6718853"/>
              <a:gd name="connsiteY369" fmla="*/ 803082 h 3745064"/>
              <a:gd name="connsiteX370" fmla="*/ 214686 w 6718853"/>
              <a:gd name="connsiteY370" fmla="*/ 771277 h 3745064"/>
              <a:gd name="connsiteX371" fmla="*/ 190832 w 6718853"/>
              <a:gd name="connsiteY371" fmla="*/ 731520 h 3745064"/>
              <a:gd name="connsiteX372" fmla="*/ 143124 w 6718853"/>
              <a:gd name="connsiteY372" fmla="*/ 723569 h 3745064"/>
              <a:gd name="connsiteX373" fmla="*/ 119270 w 6718853"/>
              <a:gd name="connsiteY373" fmla="*/ 715617 h 3745064"/>
              <a:gd name="connsiteX374" fmla="*/ 119270 w 6718853"/>
              <a:gd name="connsiteY374" fmla="*/ 771277 h 3745064"/>
              <a:gd name="connsiteX375" fmla="*/ 143124 w 6718853"/>
              <a:gd name="connsiteY375" fmla="*/ 850790 h 3745064"/>
              <a:gd name="connsiteX376" fmla="*/ 143124 w 6718853"/>
              <a:gd name="connsiteY376" fmla="*/ 850790 h 3745064"/>
              <a:gd name="connsiteX377" fmla="*/ 151075 w 6718853"/>
              <a:gd name="connsiteY377" fmla="*/ 922351 h 3745064"/>
              <a:gd name="connsiteX378" fmla="*/ 151075 w 6718853"/>
              <a:gd name="connsiteY378"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84745 w 6718853"/>
              <a:gd name="connsiteY12" fmla="*/ 79513 h 3745064"/>
              <a:gd name="connsiteX13" fmla="*/ 1152940 w 6718853"/>
              <a:gd name="connsiteY13" fmla="*/ 119270 h 3745064"/>
              <a:gd name="connsiteX14" fmla="*/ 1065475 w 6718853"/>
              <a:gd name="connsiteY14" fmla="*/ 151075 h 3745064"/>
              <a:gd name="connsiteX15" fmla="*/ 1025719 w 6718853"/>
              <a:gd name="connsiteY15" fmla="*/ 198783 h 3745064"/>
              <a:gd name="connsiteX16" fmla="*/ 1009816 w 6718853"/>
              <a:gd name="connsiteY16" fmla="*/ 254442 h 3745064"/>
              <a:gd name="connsiteX17" fmla="*/ 985962 w 6718853"/>
              <a:gd name="connsiteY17" fmla="*/ 318052 h 3745064"/>
              <a:gd name="connsiteX18" fmla="*/ 954157 w 6718853"/>
              <a:gd name="connsiteY18" fmla="*/ 349857 h 3745064"/>
              <a:gd name="connsiteX19" fmla="*/ 914400 w 6718853"/>
              <a:gd name="connsiteY19" fmla="*/ 341906 h 3745064"/>
              <a:gd name="connsiteX20" fmla="*/ 890546 w 6718853"/>
              <a:gd name="connsiteY20" fmla="*/ 381663 h 3745064"/>
              <a:gd name="connsiteX21" fmla="*/ 890546 w 6718853"/>
              <a:gd name="connsiteY21" fmla="*/ 429371 h 3745064"/>
              <a:gd name="connsiteX22" fmla="*/ 866693 w 6718853"/>
              <a:gd name="connsiteY22" fmla="*/ 445273 h 3745064"/>
              <a:gd name="connsiteX23" fmla="*/ 826936 w 6718853"/>
              <a:gd name="connsiteY23" fmla="*/ 445273 h 3745064"/>
              <a:gd name="connsiteX24" fmla="*/ 842839 w 6718853"/>
              <a:gd name="connsiteY24" fmla="*/ 508884 h 3745064"/>
              <a:gd name="connsiteX25" fmla="*/ 834887 w 6718853"/>
              <a:gd name="connsiteY25" fmla="*/ 580445 h 3745064"/>
              <a:gd name="connsiteX26" fmla="*/ 834887 w 6718853"/>
              <a:gd name="connsiteY26" fmla="*/ 636104 h 3745064"/>
              <a:gd name="connsiteX27" fmla="*/ 874644 w 6718853"/>
              <a:gd name="connsiteY27" fmla="*/ 691764 h 3745064"/>
              <a:gd name="connsiteX28" fmla="*/ 962108 w 6718853"/>
              <a:gd name="connsiteY28" fmla="*/ 739471 h 3745064"/>
              <a:gd name="connsiteX29" fmla="*/ 1033670 w 6718853"/>
              <a:gd name="connsiteY29" fmla="*/ 755374 h 3745064"/>
              <a:gd name="connsiteX30" fmla="*/ 1105232 w 6718853"/>
              <a:gd name="connsiteY30" fmla="*/ 763325 h 3745064"/>
              <a:gd name="connsiteX31" fmla="*/ 1176793 w 6718853"/>
              <a:gd name="connsiteY31" fmla="*/ 803082 h 3745064"/>
              <a:gd name="connsiteX32" fmla="*/ 1256306 w 6718853"/>
              <a:gd name="connsiteY32" fmla="*/ 795131 h 3745064"/>
              <a:gd name="connsiteX33" fmla="*/ 1327868 w 6718853"/>
              <a:gd name="connsiteY33" fmla="*/ 763325 h 3745064"/>
              <a:gd name="connsiteX34" fmla="*/ 1407381 w 6718853"/>
              <a:gd name="connsiteY34" fmla="*/ 723569 h 3745064"/>
              <a:gd name="connsiteX35" fmla="*/ 1486894 w 6718853"/>
              <a:gd name="connsiteY35" fmla="*/ 707666 h 3745064"/>
              <a:gd name="connsiteX36" fmla="*/ 1590261 w 6718853"/>
              <a:gd name="connsiteY36" fmla="*/ 699715 h 3745064"/>
              <a:gd name="connsiteX37" fmla="*/ 1693628 w 6718853"/>
              <a:gd name="connsiteY37" fmla="*/ 723569 h 3745064"/>
              <a:gd name="connsiteX38" fmla="*/ 1781093 w 6718853"/>
              <a:gd name="connsiteY38" fmla="*/ 795131 h 3745064"/>
              <a:gd name="connsiteX39" fmla="*/ 1849039 w 6718853"/>
              <a:gd name="connsiteY39" fmla="*/ 800191 h 3745064"/>
              <a:gd name="connsiteX40" fmla="*/ 1876508 w 6718853"/>
              <a:gd name="connsiteY40" fmla="*/ 842838 h 3745064"/>
              <a:gd name="connsiteX41" fmla="*/ 1948070 w 6718853"/>
              <a:gd name="connsiteY41" fmla="*/ 866692 h 3745064"/>
              <a:gd name="connsiteX42" fmla="*/ 2011680 w 6718853"/>
              <a:gd name="connsiteY42" fmla="*/ 898497 h 3745064"/>
              <a:gd name="connsiteX43" fmla="*/ 2051437 w 6718853"/>
              <a:gd name="connsiteY43" fmla="*/ 906449 h 3745064"/>
              <a:gd name="connsiteX44" fmla="*/ 2107096 w 6718853"/>
              <a:gd name="connsiteY44" fmla="*/ 938254 h 3745064"/>
              <a:gd name="connsiteX45" fmla="*/ 2194560 w 6718853"/>
              <a:gd name="connsiteY45" fmla="*/ 930303 h 3745064"/>
              <a:gd name="connsiteX46" fmla="*/ 2226366 w 6718853"/>
              <a:gd name="connsiteY46" fmla="*/ 930303 h 3745064"/>
              <a:gd name="connsiteX47" fmla="*/ 2258171 w 6718853"/>
              <a:gd name="connsiteY47" fmla="*/ 930303 h 3745064"/>
              <a:gd name="connsiteX48" fmla="*/ 2329733 w 6718853"/>
              <a:gd name="connsiteY48" fmla="*/ 938254 h 3745064"/>
              <a:gd name="connsiteX49" fmla="*/ 2385392 w 6718853"/>
              <a:gd name="connsiteY49" fmla="*/ 946205 h 3745064"/>
              <a:gd name="connsiteX50" fmla="*/ 2385392 w 6718853"/>
              <a:gd name="connsiteY50" fmla="*/ 946205 h 3745064"/>
              <a:gd name="connsiteX51" fmla="*/ 2520564 w 6718853"/>
              <a:gd name="connsiteY51" fmla="*/ 890546 h 3745064"/>
              <a:gd name="connsiteX52" fmla="*/ 2584174 w 6718853"/>
              <a:gd name="connsiteY52" fmla="*/ 858741 h 3745064"/>
              <a:gd name="connsiteX53" fmla="*/ 2615980 w 6718853"/>
              <a:gd name="connsiteY53" fmla="*/ 811033 h 3745064"/>
              <a:gd name="connsiteX54" fmla="*/ 2623931 w 6718853"/>
              <a:gd name="connsiteY54" fmla="*/ 747423 h 3745064"/>
              <a:gd name="connsiteX55" fmla="*/ 2600077 w 6718853"/>
              <a:gd name="connsiteY55" fmla="*/ 723569 h 3745064"/>
              <a:gd name="connsiteX56" fmla="*/ 2568272 w 6718853"/>
              <a:gd name="connsiteY56" fmla="*/ 652007 h 3745064"/>
              <a:gd name="connsiteX57" fmla="*/ 2512613 w 6718853"/>
              <a:gd name="connsiteY57" fmla="*/ 604299 h 3745064"/>
              <a:gd name="connsiteX58" fmla="*/ 2449002 w 6718853"/>
              <a:gd name="connsiteY58" fmla="*/ 556591 h 3745064"/>
              <a:gd name="connsiteX59" fmla="*/ 2425148 w 6718853"/>
              <a:gd name="connsiteY59" fmla="*/ 524786 h 3745064"/>
              <a:gd name="connsiteX60" fmla="*/ 2941983 w 6718853"/>
              <a:gd name="connsiteY60" fmla="*/ 731520 h 3745064"/>
              <a:gd name="connsiteX61" fmla="*/ 3069204 w 6718853"/>
              <a:gd name="connsiteY61" fmla="*/ 755374 h 3745064"/>
              <a:gd name="connsiteX62" fmla="*/ 3260035 w 6718853"/>
              <a:gd name="connsiteY62" fmla="*/ 842838 h 3745064"/>
              <a:gd name="connsiteX63" fmla="*/ 3450866 w 6718853"/>
              <a:gd name="connsiteY63" fmla="*/ 970059 h 3745064"/>
              <a:gd name="connsiteX64" fmla="*/ 3538331 w 6718853"/>
              <a:gd name="connsiteY64" fmla="*/ 1025718 h 3745064"/>
              <a:gd name="connsiteX65" fmla="*/ 3593990 w 6718853"/>
              <a:gd name="connsiteY65" fmla="*/ 1001864 h 3745064"/>
              <a:gd name="connsiteX66" fmla="*/ 3609893 w 6718853"/>
              <a:gd name="connsiteY66" fmla="*/ 1001864 h 3745064"/>
              <a:gd name="connsiteX67" fmla="*/ 3633746 w 6718853"/>
              <a:gd name="connsiteY67" fmla="*/ 1025718 h 3745064"/>
              <a:gd name="connsiteX68" fmla="*/ 3649649 w 6718853"/>
              <a:gd name="connsiteY68" fmla="*/ 1033670 h 3745064"/>
              <a:gd name="connsiteX69" fmla="*/ 3681454 w 6718853"/>
              <a:gd name="connsiteY69" fmla="*/ 1025718 h 3745064"/>
              <a:gd name="connsiteX70" fmla="*/ 3713260 w 6718853"/>
              <a:gd name="connsiteY70" fmla="*/ 1041621 h 3745064"/>
              <a:gd name="connsiteX71" fmla="*/ 3747305 w 6718853"/>
              <a:gd name="connsiteY71" fmla="*/ 1073426 h 3745064"/>
              <a:gd name="connsiteX72" fmla="*/ 3705308 w 6718853"/>
              <a:gd name="connsiteY72" fmla="*/ 1081377 h 3745064"/>
              <a:gd name="connsiteX73" fmla="*/ 3673503 w 6718853"/>
              <a:gd name="connsiteY73" fmla="*/ 1081377 h 3745064"/>
              <a:gd name="connsiteX74" fmla="*/ 3673503 w 6718853"/>
              <a:gd name="connsiteY74" fmla="*/ 1081377 h 3745064"/>
              <a:gd name="connsiteX75" fmla="*/ 3641698 w 6718853"/>
              <a:gd name="connsiteY75" fmla="*/ 1144988 h 3745064"/>
              <a:gd name="connsiteX76" fmla="*/ 3641698 w 6718853"/>
              <a:gd name="connsiteY76" fmla="*/ 1144988 h 3745064"/>
              <a:gd name="connsiteX77" fmla="*/ 3633746 w 6718853"/>
              <a:gd name="connsiteY77" fmla="*/ 1224501 h 3745064"/>
              <a:gd name="connsiteX78" fmla="*/ 3625795 w 6718853"/>
              <a:gd name="connsiteY78" fmla="*/ 1280160 h 3745064"/>
              <a:gd name="connsiteX79" fmla="*/ 3586039 w 6718853"/>
              <a:gd name="connsiteY79" fmla="*/ 1304014 h 3745064"/>
              <a:gd name="connsiteX80" fmla="*/ 3562185 w 6718853"/>
              <a:gd name="connsiteY80" fmla="*/ 1304014 h 3745064"/>
              <a:gd name="connsiteX81" fmla="*/ 3562185 w 6718853"/>
              <a:gd name="connsiteY81" fmla="*/ 1351722 h 3745064"/>
              <a:gd name="connsiteX82" fmla="*/ 3536785 w 6718853"/>
              <a:gd name="connsiteY82" fmla="*/ 1388008 h 3745064"/>
              <a:gd name="connsiteX83" fmla="*/ 3578087 w 6718853"/>
              <a:gd name="connsiteY83" fmla="*/ 1463040 h 3745064"/>
              <a:gd name="connsiteX84" fmla="*/ 3578087 w 6718853"/>
              <a:gd name="connsiteY84" fmla="*/ 1550504 h 3745064"/>
              <a:gd name="connsiteX85" fmla="*/ 3617844 w 6718853"/>
              <a:gd name="connsiteY85" fmla="*/ 1606164 h 3745064"/>
              <a:gd name="connsiteX86" fmla="*/ 3689406 w 6718853"/>
              <a:gd name="connsiteY86" fmla="*/ 1590261 h 3745064"/>
              <a:gd name="connsiteX87" fmla="*/ 3745065 w 6718853"/>
              <a:gd name="connsiteY87" fmla="*/ 1630017 h 3745064"/>
              <a:gd name="connsiteX88" fmla="*/ 3800724 w 6718853"/>
              <a:gd name="connsiteY88" fmla="*/ 1685677 h 3745064"/>
              <a:gd name="connsiteX89" fmla="*/ 3832529 w 6718853"/>
              <a:gd name="connsiteY89" fmla="*/ 1701579 h 3745064"/>
              <a:gd name="connsiteX90" fmla="*/ 3919993 w 6718853"/>
              <a:gd name="connsiteY90" fmla="*/ 1741336 h 3745064"/>
              <a:gd name="connsiteX91" fmla="*/ 3959750 w 6718853"/>
              <a:gd name="connsiteY91" fmla="*/ 1741336 h 3745064"/>
              <a:gd name="connsiteX92" fmla="*/ 4055166 w 6718853"/>
              <a:gd name="connsiteY92" fmla="*/ 1749287 h 3745064"/>
              <a:gd name="connsiteX93" fmla="*/ 4134679 w 6718853"/>
              <a:gd name="connsiteY93" fmla="*/ 1709531 h 3745064"/>
              <a:gd name="connsiteX94" fmla="*/ 4238046 w 6718853"/>
              <a:gd name="connsiteY94" fmla="*/ 1701579 h 3745064"/>
              <a:gd name="connsiteX95" fmla="*/ 4295093 w 6718853"/>
              <a:gd name="connsiteY95" fmla="*/ 1671857 h 3745064"/>
              <a:gd name="connsiteX96" fmla="*/ 4314624 w 6718853"/>
              <a:gd name="connsiteY96" fmla="*/ 1614115 h 3745064"/>
              <a:gd name="connsiteX97" fmla="*/ 4254671 w 6718853"/>
              <a:gd name="connsiteY97" fmla="*/ 1576527 h 3745064"/>
              <a:gd name="connsiteX98" fmla="*/ 4261900 w 6718853"/>
              <a:gd name="connsiteY98" fmla="*/ 1478943 h 3745064"/>
              <a:gd name="connsiteX99" fmla="*/ 4261900 w 6718853"/>
              <a:gd name="connsiteY99" fmla="*/ 1383527 h 3745064"/>
              <a:gd name="connsiteX100" fmla="*/ 4261900 w 6718853"/>
              <a:gd name="connsiteY100" fmla="*/ 1335819 h 3745064"/>
              <a:gd name="connsiteX101" fmla="*/ 4261900 w 6718853"/>
              <a:gd name="connsiteY101" fmla="*/ 1304014 h 3745064"/>
              <a:gd name="connsiteX102" fmla="*/ 4261900 w 6718853"/>
              <a:gd name="connsiteY102" fmla="*/ 1304014 h 3745064"/>
              <a:gd name="connsiteX103" fmla="*/ 4198289 w 6718853"/>
              <a:gd name="connsiteY103" fmla="*/ 1264257 h 3745064"/>
              <a:gd name="connsiteX104" fmla="*/ 4198289 w 6718853"/>
              <a:gd name="connsiteY104" fmla="*/ 1264257 h 3745064"/>
              <a:gd name="connsiteX105" fmla="*/ 4157681 w 6718853"/>
              <a:gd name="connsiteY105" fmla="*/ 1218096 h 3745064"/>
              <a:gd name="connsiteX106" fmla="*/ 4190338 w 6718853"/>
              <a:gd name="connsiteY106" fmla="*/ 1121134 h 3745064"/>
              <a:gd name="connsiteX107" fmla="*/ 4357315 w 6718853"/>
              <a:gd name="connsiteY107" fmla="*/ 962108 h 3745064"/>
              <a:gd name="connsiteX108" fmla="*/ 4476585 w 6718853"/>
              <a:gd name="connsiteY108" fmla="*/ 954157 h 3745064"/>
              <a:gd name="connsiteX109" fmla="*/ 4619708 w 6718853"/>
              <a:gd name="connsiteY109" fmla="*/ 803082 h 3745064"/>
              <a:gd name="connsiteX110" fmla="*/ 4715124 w 6718853"/>
              <a:gd name="connsiteY110" fmla="*/ 787179 h 3745064"/>
              <a:gd name="connsiteX111" fmla="*/ 4715124 w 6718853"/>
              <a:gd name="connsiteY111" fmla="*/ 739471 h 3745064"/>
              <a:gd name="connsiteX112" fmla="*/ 4810540 w 6718853"/>
              <a:gd name="connsiteY112" fmla="*/ 556591 h 3745064"/>
              <a:gd name="connsiteX113" fmla="*/ 4921858 w 6718853"/>
              <a:gd name="connsiteY113" fmla="*/ 548640 h 3745064"/>
              <a:gd name="connsiteX114" fmla="*/ 5088835 w 6718853"/>
              <a:gd name="connsiteY114" fmla="*/ 620202 h 3745064"/>
              <a:gd name="connsiteX115" fmla="*/ 5311472 w 6718853"/>
              <a:gd name="connsiteY115" fmla="*/ 834887 h 3745064"/>
              <a:gd name="connsiteX116" fmla="*/ 5486400 w 6718853"/>
              <a:gd name="connsiteY116" fmla="*/ 985962 h 3745064"/>
              <a:gd name="connsiteX117" fmla="*/ 5685183 w 6718853"/>
              <a:gd name="connsiteY117" fmla="*/ 1121134 h 3745064"/>
              <a:gd name="connsiteX118" fmla="*/ 5971430 w 6718853"/>
              <a:gd name="connsiteY118" fmla="*/ 1232452 h 3745064"/>
              <a:gd name="connsiteX119" fmla="*/ 6154310 w 6718853"/>
              <a:gd name="connsiteY119" fmla="*/ 1423284 h 3745064"/>
              <a:gd name="connsiteX120" fmla="*/ 6512119 w 6718853"/>
              <a:gd name="connsiteY120" fmla="*/ 1439186 h 3745064"/>
              <a:gd name="connsiteX121" fmla="*/ 6607534 w 6718853"/>
              <a:gd name="connsiteY121" fmla="*/ 1518699 h 3745064"/>
              <a:gd name="connsiteX122" fmla="*/ 6702950 w 6718853"/>
              <a:gd name="connsiteY122" fmla="*/ 1566407 h 3745064"/>
              <a:gd name="connsiteX123" fmla="*/ 6718853 w 6718853"/>
              <a:gd name="connsiteY123" fmla="*/ 2528515 h 3745064"/>
              <a:gd name="connsiteX124" fmla="*/ 6512119 w 6718853"/>
              <a:gd name="connsiteY124" fmla="*/ 2798859 h 3745064"/>
              <a:gd name="connsiteX125" fmla="*/ 6408752 w 6718853"/>
              <a:gd name="connsiteY125" fmla="*/ 2918129 h 3745064"/>
              <a:gd name="connsiteX126" fmla="*/ 6281531 w 6718853"/>
              <a:gd name="connsiteY126" fmla="*/ 3196424 h 3745064"/>
              <a:gd name="connsiteX127" fmla="*/ 6202018 w 6718853"/>
              <a:gd name="connsiteY127" fmla="*/ 3331597 h 3745064"/>
              <a:gd name="connsiteX128" fmla="*/ 6154310 w 6718853"/>
              <a:gd name="connsiteY128" fmla="*/ 3450866 h 3745064"/>
              <a:gd name="connsiteX129" fmla="*/ 6074797 w 6718853"/>
              <a:gd name="connsiteY129" fmla="*/ 3490623 h 3745064"/>
              <a:gd name="connsiteX130" fmla="*/ 5995284 w 6718853"/>
              <a:gd name="connsiteY130" fmla="*/ 3490623 h 3745064"/>
              <a:gd name="connsiteX131" fmla="*/ 5907820 w 6718853"/>
              <a:gd name="connsiteY131" fmla="*/ 3490623 h 3745064"/>
              <a:gd name="connsiteX132" fmla="*/ 5869073 w 6718853"/>
              <a:gd name="connsiteY132" fmla="*/ 3535396 h 3745064"/>
              <a:gd name="connsiteX133" fmla="*/ 5724940 w 6718853"/>
              <a:gd name="connsiteY133" fmla="*/ 3562184 h 3745064"/>
              <a:gd name="connsiteX134" fmla="*/ 5669280 w 6718853"/>
              <a:gd name="connsiteY134" fmla="*/ 3593990 h 3745064"/>
              <a:gd name="connsiteX135" fmla="*/ 5613621 w 6718853"/>
              <a:gd name="connsiteY135" fmla="*/ 3593990 h 3745064"/>
              <a:gd name="connsiteX136" fmla="*/ 5581816 w 6718853"/>
              <a:gd name="connsiteY136" fmla="*/ 3609892 h 3745064"/>
              <a:gd name="connsiteX137" fmla="*/ 5494352 w 6718853"/>
              <a:gd name="connsiteY137" fmla="*/ 3593990 h 3745064"/>
              <a:gd name="connsiteX138" fmla="*/ 5430741 w 6718853"/>
              <a:gd name="connsiteY138" fmla="*/ 3593990 h 3745064"/>
              <a:gd name="connsiteX139" fmla="*/ 5231959 w 6718853"/>
              <a:gd name="connsiteY139" fmla="*/ 3601941 h 3745064"/>
              <a:gd name="connsiteX140" fmla="*/ 5136543 w 6718853"/>
              <a:gd name="connsiteY140" fmla="*/ 3601941 h 3745064"/>
              <a:gd name="connsiteX141" fmla="*/ 5033176 w 6718853"/>
              <a:gd name="connsiteY141" fmla="*/ 3601941 h 3745064"/>
              <a:gd name="connsiteX142" fmla="*/ 4961614 w 6718853"/>
              <a:gd name="connsiteY142" fmla="*/ 3593990 h 3745064"/>
              <a:gd name="connsiteX143" fmla="*/ 4929809 w 6718853"/>
              <a:gd name="connsiteY143" fmla="*/ 3538331 h 3745064"/>
              <a:gd name="connsiteX144" fmla="*/ 4913906 w 6718853"/>
              <a:gd name="connsiteY144" fmla="*/ 3474720 h 3745064"/>
              <a:gd name="connsiteX145" fmla="*/ 4905955 w 6718853"/>
              <a:gd name="connsiteY145" fmla="*/ 3427012 h 3745064"/>
              <a:gd name="connsiteX146" fmla="*/ 4874150 w 6718853"/>
              <a:gd name="connsiteY146" fmla="*/ 3419061 h 3745064"/>
              <a:gd name="connsiteX147" fmla="*/ 4842345 w 6718853"/>
              <a:gd name="connsiteY147" fmla="*/ 3379304 h 3745064"/>
              <a:gd name="connsiteX148" fmla="*/ 4802588 w 6718853"/>
              <a:gd name="connsiteY148" fmla="*/ 3379304 h 3745064"/>
              <a:gd name="connsiteX149" fmla="*/ 4772951 w 6718853"/>
              <a:gd name="connsiteY149" fmla="*/ 3412556 h 3745064"/>
              <a:gd name="connsiteX150" fmla="*/ 4760663 w 6718853"/>
              <a:gd name="connsiteY150" fmla="*/ 3442915 h 3745064"/>
              <a:gd name="connsiteX151" fmla="*/ 4754880 w 6718853"/>
              <a:gd name="connsiteY151" fmla="*/ 3466769 h 3745064"/>
              <a:gd name="connsiteX152" fmla="*/ 4699221 w 6718853"/>
              <a:gd name="connsiteY152" fmla="*/ 3466769 h 3745064"/>
              <a:gd name="connsiteX153" fmla="*/ 4635611 w 6718853"/>
              <a:gd name="connsiteY153" fmla="*/ 3498574 h 3745064"/>
              <a:gd name="connsiteX154" fmla="*/ 4595854 w 6718853"/>
              <a:gd name="connsiteY154" fmla="*/ 3498574 h 3745064"/>
              <a:gd name="connsiteX155" fmla="*/ 4556098 w 6718853"/>
              <a:gd name="connsiteY155" fmla="*/ 3490623 h 3745064"/>
              <a:gd name="connsiteX156" fmla="*/ 4524293 w 6718853"/>
              <a:gd name="connsiteY156" fmla="*/ 3490623 h 3745064"/>
              <a:gd name="connsiteX157" fmla="*/ 4484536 w 6718853"/>
              <a:gd name="connsiteY157" fmla="*/ 3490623 h 3745064"/>
              <a:gd name="connsiteX158" fmla="*/ 4444780 w 6718853"/>
              <a:gd name="connsiteY158" fmla="*/ 3490623 h 3745064"/>
              <a:gd name="connsiteX159" fmla="*/ 4420926 w 6718853"/>
              <a:gd name="connsiteY159" fmla="*/ 3490623 h 3745064"/>
              <a:gd name="connsiteX160" fmla="*/ 4389120 w 6718853"/>
              <a:gd name="connsiteY160" fmla="*/ 3490623 h 3745064"/>
              <a:gd name="connsiteX161" fmla="*/ 4389120 w 6718853"/>
              <a:gd name="connsiteY161" fmla="*/ 3490623 h 3745064"/>
              <a:gd name="connsiteX162" fmla="*/ 4341413 w 6718853"/>
              <a:gd name="connsiteY162" fmla="*/ 3458817 h 3745064"/>
              <a:gd name="connsiteX163" fmla="*/ 4222143 w 6718853"/>
              <a:gd name="connsiteY163" fmla="*/ 3411110 h 3745064"/>
              <a:gd name="connsiteX164" fmla="*/ 4198289 w 6718853"/>
              <a:gd name="connsiteY164" fmla="*/ 3387256 h 3745064"/>
              <a:gd name="connsiteX165" fmla="*/ 4134679 w 6718853"/>
              <a:gd name="connsiteY165" fmla="*/ 3323645 h 3745064"/>
              <a:gd name="connsiteX166" fmla="*/ 4071068 w 6718853"/>
              <a:gd name="connsiteY166" fmla="*/ 3331597 h 3745064"/>
              <a:gd name="connsiteX167" fmla="*/ 4031312 w 6718853"/>
              <a:gd name="connsiteY167" fmla="*/ 3339548 h 3745064"/>
              <a:gd name="connsiteX168" fmla="*/ 3999506 w 6718853"/>
              <a:gd name="connsiteY168" fmla="*/ 3283889 h 3745064"/>
              <a:gd name="connsiteX169" fmla="*/ 3943847 w 6718853"/>
              <a:gd name="connsiteY169" fmla="*/ 3196424 h 3745064"/>
              <a:gd name="connsiteX170" fmla="*/ 3904091 w 6718853"/>
              <a:gd name="connsiteY170" fmla="*/ 3140765 h 3745064"/>
              <a:gd name="connsiteX171" fmla="*/ 3904091 w 6718853"/>
              <a:gd name="connsiteY171" fmla="*/ 3140765 h 3745064"/>
              <a:gd name="connsiteX172" fmla="*/ 3872286 w 6718853"/>
              <a:gd name="connsiteY172" fmla="*/ 3037398 h 3745064"/>
              <a:gd name="connsiteX173" fmla="*/ 3832529 w 6718853"/>
              <a:gd name="connsiteY173" fmla="*/ 3021496 h 3745064"/>
              <a:gd name="connsiteX174" fmla="*/ 3808675 w 6718853"/>
              <a:gd name="connsiteY174" fmla="*/ 2981739 h 3745064"/>
              <a:gd name="connsiteX175" fmla="*/ 3784821 w 6718853"/>
              <a:gd name="connsiteY175" fmla="*/ 2957885 h 3745064"/>
              <a:gd name="connsiteX176" fmla="*/ 3763858 w 6718853"/>
              <a:gd name="connsiteY176" fmla="*/ 2951380 h 3745064"/>
              <a:gd name="connsiteX177" fmla="*/ 3753016 w 6718853"/>
              <a:gd name="connsiteY177" fmla="*/ 2929694 h 3745064"/>
              <a:gd name="connsiteX178" fmla="*/ 3617844 w 6718853"/>
              <a:gd name="connsiteY178" fmla="*/ 2965837 h 3745064"/>
              <a:gd name="connsiteX179" fmla="*/ 3570136 w 6718853"/>
              <a:gd name="connsiteY179" fmla="*/ 2965837 h 3745064"/>
              <a:gd name="connsiteX180" fmla="*/ 3570136 w 6718853"/>
              <a:gd name="connsiteY180" fmla="*/ 2981739 h 3745064"/>
              <a:gd name="connsiteX181" fmla="*/ 3554233 w 6718853"/>
              <a:gd name="connsiteY181" fmla="*/ 3021496 h 3745064"/>
              <a:gd name="connsiteX182" fmla="*/ 3538331 w 6718853"/>
              <a:gd name="connsiteY182" fmla="*/ 3045350 h 3745064"/>
              <a:gd name="connsiteX183" fmla="*/ 3538331 w 6718853"/>
              <a:gd name="connsiteY183" fmla="*/ 3045350 h 3745064"/>
              <a:gd name="connsiteX184" fmla="*/ 3482672 w 6718853"/>
              <a:gd name="connsiteY184" fmla="*/ 3061252 h 3745064"/>
              <a:gd name="connsiteX185" fmla="*/ 3442915 w 6718853"/>
              <a:gd name="connsiteY185" fmla="*/ 3085106 h 3745064"/>
              <a:gd name="connsiteX186" fmla="*/ 3140766 w 6718853"/>
              <a:gd name="connsiteY186" fmla="*/ 2957885 h 3745064"/>
              <a:gd name="connsiteX187" fmla="*/ 2830665 w 6718853"/>
              <a:gd name="connsiteY187" fmla="*/ 2727297 h 3745064"/>
              <a:gd name="connsiteX188" fmla="*/ 2695493 w 6718853"/>
              <a:gd name="connsiteY188" fmla="*/ 2600077 h 3745064"/>
              <a:gd name="connsiteX189" fmla="*/ 2608028 w 6718853"/>
              <a:gd name="connsiteY189" fmla="*/ 2496710 h 3745064"/>
              <a:gd name="connsiteX190" fmla="*/ 2584174 w 6718853"/>
              <a:gd name="connsiteY190" fmla="*/ 2472856 h 3745064"/>
              <a:gd name="connsiteX191" fmla="*/ 2425148 w 6718853"/>
              <a:gd name="connsiteY191" fmla="*/ 2377440 h 3745064"/>
              <a:gd name="connsiteX192" fmla="*/ 2282025 w 6718853"/>
              <a:gd name="connsiteY192" fmla="*/ 2353586 h 3745064"/>
              <a:gd name="connsiteX193" fmla="*/ 2186609 w 6718853"/>
              <a:gd name="connsiteY193" fmla="*/ 2345635 h 3745064"/>
              <a:gd name="connsiteX194" fmla="*/ 2019632 w 6718853"/>
              <a:gd name="connsiteY194" fmla="*/ 2282024 h 3745064"/>
              <a:gd name="connsiteX195" fmla="*/ 1876508 w 6718853"/>
              <a:gd name="connsiteY195" fmla="*/ 2305878 h 3745064"/>
              <a:gd name="connsiteX196" fmla="*/ 1645920 w 6718853"/>
              <a:gd name="connsiteY196" fmla="*/ 2536466 h 3745064"/>
              <a:gd name="connsiteX197" fmla="*/ 1598213 w 6718853"/>
              <a:gd name="connsiteY197" fmla="*/ 2639833 h 3745064"/>
              <a:gd name="connsiteX198" fmla="*/ 1558456 w 6718853"/>
              <a:gd name="connsiteY198" fmla="*/ 2703444 h 3745064"/>
              <a:gd name="connsiteX199" fmla="*/ 1359673 w 6718853"/>
              <a:gd name="connsiteY199" fmla="*/ 2679590 h 3745064"/>
              <a:gd name="connsiteX200" fmla="*/ 1208599 w 6718853"/>
              <a:gd name="connsiteY200" fmla="*/ 2735249 h 3745064"/>
              <a:gd name="connsiteX201" fmla="*/ 1105232 w 6718853"/>
              <a:gd name="connsiteY201" fmla="*/ 2743200 h 3745064"/>
              <a:gd name="connsiteX202" fmla="*/ 1089329 w 6718853"/>
              <a:gd name="connsiteY202" fmla="*/ 2790908 h 3745064"/>
              <a:gd name="connsiteX203" fmla="*/ 1089329 w 6718853"/>
              <a:gd name="connsiteY203" fmla="*/ 2822713 h 3745064"/>
              <a:gd name="connsiteX204" fmla="*/ 1081378 w 6718853"/>
              <a:gd name="connsiteY204" fmla="*/ 2886324 h 3745064"/>
              <a:gd name="connsiteX205" fmla="*/ 1105232 w 6718853"/>
              <a:gd name="connsiteY205" fmla="*/ 2965837 h 3745064"/>
              <a:gd name="connsiteX206" fmla="*/ 1144988 w 6718853"/>
              <a:gd name="connsiteY206" fmla="*/ 3045350 h 3745064"/>
              <a:gd name="connsiteX207" fmla="*/ 1184745 w 6718853"/>
              <a:gd name="connsiteY207" fmla="*/ 3124863 h 3745064"/>
              <a:gd name="connsiteX208" fmla="*/ 1184745 w 6718853"/>
              <a:gd name="connsiteY208" fmla="*/ 3124863 h 3745064"/>
              <a:gd name="connsiteX209" fmla="*/ 1208599 w 6718853"/>
              <a:gd name="connsiteY209" fmla="*/ 3196424 h 3745064"/>
              <a:gd name="connsiteX210" fmla="*/ 1216550 w 6718853"/>
              <a:gd name="connsiteY210" fmla="*/ 3275937 h 3745064"/>
              <a:gd name="connsiteX211" fmla="*/ 1251290 w 6718853"/>
              <a:gd name="connsiteY211" fmla="*/ 3309131 h 3745064"/>
              <a:gd name="connsiteX212" fmla="*/ 1248355 w 6718853"/>
              <a:gd name="connsiteY212" fmla="*/ 3387256 h 3745064"/>
              <a:gd name="connsiteX213" fmla="*/ 1288112 w 6718853"/>
              <a:gd name="connsiteY213" fmla="*/ 3466769 h 3745064"/>
              <a:gd name="connsiteX214" fmla="*/ 1296063 w 6718853"/>
              <a:gd name="connsiteY214" fmla="*/ 3514477 h 3745064"/>
              <a:gd name="connsiteX215" fmla="*/ 1343771 w 6718853"/>
              <a:gd name="connsiteY215" fmla="*/ 3578087 h 3745064"/>
              <a:gd name="connsiteX216" fmla="*/ 1367625 w 6718853"/>
              <a:gd name="connsiteY216" fmla="*/ 3641697 h 3745064"/>
              <a:gd name="connsiteX217" fmla="*/ 1399430 w 6718853"/>
              <a:gd name="connsiteY217" fmla="*/ 3721211 h 3745064"/>
              <a:gd name="connsiteX218" fmla="*/ 1399430 w 6718853"/>
              <a:gd name="connsiteY218" fmla="*/ 3737113 h 3745064"/>
              <a:gd name="connsiteX219" fmla="*/ 1248355 w 6718853"/>
              <a:gd name="connsiteY219" fmla="*/ 3745064 h 3745064"/>
              <a:gd name="connsiteX220" fmla="*/ 1152940 w 6718853"/>
              <a:gd name="connsiteY220" fmla="*/ 3745064 h 3745064"/>
              <a:gd name="connsiteX221" fmla="*/ 1041621 w 6718853"/>
              <a:gd name="connsiteY221" fmla="*/ 3721211 h 3745064"/>
              <a:gd name="connsiteX222" fmla="*/ 922352 w 6718853"/>
              <a:gd name="connsiteY222" fmla="*/ 3689405 h 3745064"/>
              <a:gd name="connsiteX223" fmla="*/ 818985 w 6718853"/>
              <a:gd name="connsiteY223" fmla="*/ 3578087 h 3745064"/>
              <a:gd name="connsiteX224" fmla="*/ 731520 w 6718853"/>
              <a:gd name="connsiteY224" fmla="*/ 3458817 h 3745064"/>
              <a:gd name="connsiteX225" fmla="*/ 691764 w 6718853"/>
              <a:gd name="connsiteY225" fmla="*/ 3323645 h 3745064"/>
              <a:gd name="connsiteX226" fmla="*/ 667910 w 6718853"/>
              <a:gd name="connsiteY226" fmla="*/ 3196424 h 3745064"/>
              <a:gd name="connsiteX227" fmla="*/ 620202 w 6718853"/>
              <a:gd name="connsiteY227" fmla="*/ 3077155 h 3745064"/>
              <a:gd name="connsiteX228" fmla="*/ 604300 w 6718853"/>
              <a:gd name="connsiteY228" fmla="*/ 3005593 h 3745064"/>
              <a:gd name="connsiteX229" fmla="*/ 469127 w 6718853"/>
              <a:gd name="connsiteY229" fmla="*/ 2918129 h 3745064"/>
              <a:gd name="connsiteX230" fmla="*/ 349858 w 6718853"/>
              <a:gd name="connsiteY230" fmla="*/ 2886324 h 3745064"/>
              <a:gd name="connsiteX231" fmla="*/ 302150 w 6718853"/>
              <a:gd name="connsiteY231" fmla="*/ 2798859 h 3745064"/>
              <a:gd name="connsiteX232" fmla="*/ 230588 w 6718853"/>
              <a:gd name="connsiteY232" fmla="*/ 2775005 h 3745064"/>
              <a:gd name="connsiteX233" fmla="*/ 190832 w 6718853"/>
              <a:gd name="connsiteY233" fmla="*/ 2695492 h 3745064"/>
              <a:gd name="connsiteX234" fmla="*/ 111319 w 6718853"/>
              <a:gd name="connsiteY234" fmla="*/ 2671638 h 3745064"/>
              <a:gd name="connsiteX235" fmla="*/ 79513 w 6718853"/>
              <a:gd name="connsiteY235" fmla="*/ 2560320 h 3745064"/>
              <a:gd name="connsiteX236" fmla="*/ 71562 w 6718853"/>
              <a:gd name="connsiteY236" fmla="*/ 2401294 h 3745064"/>
              <a:gd name="connsiteX237" fmla="*/ 0 w 6718853"/>
              <a:gd name="connsiteY237" fmla="*/ 2242268 h 3745064"/>
              <a:gd name="connsiteX238" fmla="*/ 0 w 6718853"/>
              <a:gd name="connsiteY238" fmla="*/ 2202511 h 3745064"/>
              <a:gd name="connsiteX239" fmla="*/ 87465 w 6718853"/>
              <a:gd name="connsiteY239" fmla="*/ 2202511 h 3745064"/>
              <a:gd name="connsiteX240" fmla="*/ 127221 w 6718853"/>
              <a:gd name="connsiteY240" fmla="*/ 2250219 h 3745064"/>
              <a:gd name="connsiteX241" fmla="*/ 127221 w 6718853"/>
              <a:gd name="connsiteY241" fmla="*/ 2282024 h 3745064"/>
              <a:gd name="connsiteX242" fmla="*/ 127221 w 6718853"/>
              <a:gd name="connsiteY242" fmla="*/ 2297927 h 3745064"/>
              <a:gd name="connsiteX243" fmla="*/ 63611 w 6718853"/>
              <a:gd name="connsiteY243" fmla="*/ 2194560 h 3745064"/>
              <a:gd name="connsiteX244" fmla="*/ 63611 w 6718853"/>
              <a:gd name="connsiteY244" fmla="*/ 2194560 h 3745064"/>
              <a:gd name="connsiteX245" fmla="*/ 111319 w 6718853"/>
              <a:gd name="connsiteY245" fmla="*/ 2282024 h 3745064"/>
              <a:gd name="connsiteX246" fmla="*/ 166978 w 6718853"/>
              <a:gd name="connsiteY246" fmla="*/ 2329732 h 3745064"/>
              <a:gd name="connsiteX247" fmla="*/ 230588 w 6718853"/>
              <a:gd name="connsiteY247" fmla="*/ 2321781 h 3745064"/>
              <a:gd name="connsiteX248" fmla="*/ 310101 w 6718853"/>
              <a:gd name="connsiteY248" fmla="*/ 2353586 h 3745064"/>
              <a:gd name="connsiteX249" fmla="*/ 389614 w 6718853"/>
              <a:gd name="connsiteY249" fmla="*/ 2401294 h 3745064"/>
              <a:gd name="connsiteX250" fmla="*/ 437322 w 6718853"/>
              <a:gd name="connsiteY250" fmla="*/ 2425148 h 3745064"/>
              <a:gd name="connsiteX251" fmla="*/ 477079 w 6718853"/>
              <a:gd name="connsiteY251" fmla="*/ 2456953 h 3745064"/>
              <a:gd name="connsiteX252" fmla="*/ 524786 w 6718853"/>
              <a:gd name="connsiteY252" fmla="*/ 2488758 h 3745064"/>
              <a:gd name="connsiteX253" fmla="*/ 524786 w 6718853"/>
              <a:gd name="connsiteY253" fmla="*/ 2488758 h 3745064"/>
              <a:gd name="connsiteX254" fmla="*/ 604300 w 6718853"/>
              <a:gd name="connsiteY254" fmla="*/ 2536466 h 3745064"/>
              <a:gd name="connsiteX255" fmla="*/ 675861 w 6718853"/>
              <a:gd name="connsiteY255" fmla="*/ 2544417 h 3745064"/>
              <a:gd name="connsiteX256" fmla="*/ 763326 w 6718853"/>
              <a:gd name="connsiteY256" fmla="*/ 2512612 h 3745064"/>
              <a:gd name="connsiteX257" fmla="*/ 842839 w 6718853"/>
              <a:gd name="connsiteY257" fmla="*/ 2496710 h 3745064"/>
              <a:gd name="connsiteX258" fmla="*/ 866693 w 6718853"/>
              <a:gd name="connsiteY258" fmla="*/ 2480807 h 3745064"/>
              <a:gd name="connsiteX259" fmla="*/ 866693 w 6718853"/>
              <a:gd name="connsiteY259" fmla="*/ 2480807 h 3745064"/>
              <a:gd name="connsiteX260" fmla="*/ 954157 w 6718853"/>
              <a:gd name="connsiteY260" fmla="*/ 2472856 h 3745064"/>
              <a:gd name="connsiteX261" fmla="*/ 954157 w 6718853"/>
              <a:gd name="connsiteY261" fmla="*/ 2472856 h 3745064"/>
              <a:gd name="connsiteX262" fmla="*/ 1041621 w 6718853"/>
              <a:gd name="connsiteY262" fmla="*/ 2496710 h 3745064"/>
              <a:gd name="connsiteX263" fmla="*/ 1097280 w 6718853"/>
              <a:gd name="connsiteY263" fmla="*/ 2536466 h 3745064"/>
              <a:gd name="connsiteX264" fmla="*/ 1129086 w 6718853"/>
              <a:gd name="connsiteY264" fmla="*/ 2576223 h 3745064"/>
              <a:gd name="connsiteX265" fmla="*/ 1129086 w 6718853"/>
              <a:gd name="connsiteY265" fmla="*/ 2576223 h 3745064"/>
              <a:gd name="connsiteX266" fmla="*/ 1216550 w 6718853"/>
              <a:gd name="connsiteY266" fmla="*/ 2576223 h 3745064"/>
              <a:gd name="connsiteX267" fmla="*/ 1224501 w 6718853"/>
              <a:gd name="connsiteY267" fmla="*/ 2600077 h 3745064"/>
              <a:gd name="connsiteX268" fmla="*/ 1327868 w 6718853"/>
              <a:gd name="connsiteY268" fmla="*/ 2600077 h 3745064"/>
              <a:gd name="connsiteX269" fmla="*/ 1399430 w 6718853"/>
              <a:gd name="connsiteY269" fmla="*/ 2536466 h 3745064"/>
              <a:gd name="connsiteX270" fmla="*/ 1478943 w 6718853"/>
              <a:gd name="connsiteY270" fmla="*/ 2456953 h 3745064"/>
              <a:gd name="connsiteX271" fmla="*/ 1550505 w 6718853"/>
              <a:gd name="connsiteY271" fmla="*/ 2289976 h 3745064"/>
              <a:gd name="connsiteX272" fmla="*/ 1598213 w 6718853"/>
              <a:gd name="connsiteY272" fmla="*/ 2202511 h 3745064"/>
              <a:gd name="connsiteX273" fmla="*/ 1644475 w 6718853"/>
              <a:gd name="connsiteY273" fmla="*/ 2136733 h 3745064"/>
              <a:gd name="connsiteX274" fmla="*/ 1661823 w 6718853"/>
              <a:gd name="connsiteY274" fmla="*/ 2051437 h 3745064"/>
              <a:gd name="connsiteX275" fmla="*/ 1701580 w 6718853"/>
              <a:gd name="connsiteY275" fmla="*/ 2051437 h 3745064"/>
              <a:gd name="connsiteX276" fmla="*/ 1693628 w 6718853"/>
              <a:gd name="connsiteY276" fmla="*/ 1995777 h 3745064"/>
              <a:gd name="connsiteX277" fmla="*/ 1709531 w 6718853"/>
              <a:gd name="connsiteY277" fmla="*/ 1908313 h 3745064"/>
              <a:gd name="connsiteX278" fmla="*/ 1709531 w 6718853"/>
              <a:gd name="connsiteY278" fmla="*/ 1844703 h 3745064"/>
              <a:gd name="connsiteX279" fmla="*/ 1709531 w 6718853"/>
              <a:gd name="connsiteY279" fmla="*/ 1820849 h 3745064"/>
              <a:gd name="connsiteX280" fmla="*/ 1725433 w 6718853"/>
              <a:gd name="connsiteY280" fmla="*/ 1757238 h 3745064"/>
              <a:gd name="connsiteX281" fmla="*/ 1717482 w 6718853"/>
              <a:gd name="connsiteY281" fmla="*/ 1725433 h 3745064"/>
              <a:gd name="connsiteX282" fmla="*/ 1781093 w 6718853"/>
              <a:gd name="connsiteY282" fmla="*/ 1709531 h 3745064"/>
              <a:gd name="connsiteX283" fmla="*/ 1765190 w 6718853"/>
              <a:gd name="connsiteY283" fmla="*/ 1661823 h 3745064"/>
              <a:gd name="connsiteX284" fmla="*/ 1733385 w 6718853"/>
              <a:gd name="connsiteY284" fmla="*/ 1637969 h 3745064"/>
              <a:gd name="connsiteX285" fmla="*/ 1653872 w 6718853"/>
              <a:gd name="connsiteY285" fmla="*/ 1677725 h 3745064"/>
              <a:gd name="connsiteX286" fmla="*/ 1590261 w 6718853"/>
              <a:gd name="connsiteY286" fmla="*/ 1653871 h 3745064"/>
              <a:gd name="connsiteX287" fmla="*/ 1590261 w 6718853"/>
              <a:gd name="connsiteY287" fmla="*/ 1653871 h 3745064"/>
              <a:gd name="connsiteX288" fmla="*/ 1502797 w 6718853"/>
              <a:gd name="connsiteY288" fmla="*/ 1630017 h 3745064"/>
              <a:gd name="connsiteX289" fmla="*/ 1478943 w 6718853"/>
              <a:gd name="connsiteY289" fmla="*/ 1677725 h 3745064"/>
              <a:gd name="connsiteX290" fmla="*/ 1431235 w 6718853"/>
              <a:gd name="connsiteY290" fmla="*/ 1709531 h 3745064"/>
              <a:gd name="connsiteX291" fmla="*/ 1351722 w 6718853"/>
              <a:gd name="connsiteY291" fmla="*/ 1717482 h 3745064"/>
              <a:gd name="connsiteX292" fmla="*/ 1288112 w 6718853"/>
              <a:gd name="connsiteY292" fmla="*/ 1733384 h 3745064"/>
              <a:gd name="connsiteX293" fmla="*/ 1232453 w 6718853"/>
              <a:gd name="connsiteY293" fmla="*/ 1701579 h 3745064"/>
              <a:gd name="connsiteX294" fmla="*/ 1232453 w 6718853"/>
              <a:gd name="connsiteY294" fmla="*/ 1701579 h 3745064"/>
              <a:gd name="connsiteX295" fmla="*/ 1137037 w 6718853"/>
              <a:gd name="connsiteY295" fmla="*/ 1598212 h 3745064"/>
              <a:gd name="connsiteX296" fmla="*/ 1081378 w 6718853"/>
              <a:gd name="connsiteY296" fmla="*/ 1566407 h 3745064"/>
              <a:gd name="connsiteX297" fmla="*/ 1025719 w 6718853"/>
              <a:gd name="connsiteY297" fmla="*/ 1534602 h 3745064"/>
              <a:gd name="connsiteX298" fmla="*/ 1009816 w 6718853"/>
              <a:gd name="connsiteY298" fmla="*/ 1534602 h 3745064"/>
              <a:gd name="connsiteX299" fmla="*/ 1009816 w 6718853"/>
              <a:gd name="connsiteY299" fmla="*/ 1534602 h 3745064"/>
              <a:gd name="connsiteX300" fmla="*/ 962108 w 6718853"/>
              <a:gd name="connsiteY300" fmla="*/ 1598212 h 3745064"/>
              <a:gd name="connsiteX301" fmla="*/ 962108 w 6718853"/>
              <a:gd name="connsiteY301" fmla="*/ 1637969 h 3745064"/>
              <a:gd name="connsiteX302" fmla="*/ 922352 w 6718853"/>
              <a:gd name="connsiteY302" fmla="*/ 1653871 h 3745064"/>
              <a:gd name="connsiteX303" fmla="*/ 850790 w 6718853"/>
              <a:gd name="connsiteY303" fmla="*/ 1653871 h 3745064"/>
              <a:gd name="connsiteX304" fmla="*/ 811033 w 6718853"/>
              <a:gd name="connsiteY304" fmla="*/ 1606164 h 3745064"/>
              <a:gd name="connsiteX305" fmla="*/ 803082 w 6718853"/>
              <a:gd name="connsiteY305" fmla="*/ 1574358 h 3745064"/>
              <a:gd name="connsiteX306" fmla="*/ 763326 w 6718853"/>
              <a:gd name="connsiteY306" fmla="*/ 1526651 h 3745064"/>
              <a:gd name="connsiteX307" fmla="*/ 747423 w 6718853"/>
              <a:gd name="connsiteY307" fmla="*/ 1502797 h 3745064"/>
              <a:gd name="connsiteX308" fmla="*/ 739472 w 6718853"/>
              <a:gd name="connsiteY308" fmla="*/ 1502797 h 3745064"/>
              <a:gd name="connsiteX309" fmla="*/ 723569 w 6718853"/>
              <a:gd name="connsiteY309" fmla="*/ 1502797 h 3745064"/>
              <a:gd name="connsiteX310" fmla="*/ 699715 w 6718853"/>
              <a:gd name="connsiteY310" fmla="*/ 1486894 h 3745064"/>
              <a:gd name="connsiteX311" fmla="*/ 644056 w 6718853"/>
              <a:gd name="connsiteY311" fmla="*/ 1470991 h 3745064"/>
              <a:gd name="connsiteX312" fmla="*/ 628153 w 6718853"/>
              <a:gd name="connsiteY312" fmla="*/ 1439186 h 3745064"/>
              <a:gd name="connsiteX313" fmla="*/ 628153 w 6718853"/>
              <a:gd name="connsiteY313" fmla="*/ 1439186 h 3745064"/>
              <a:gd name="connsiteX314" fmla="*/ 596348 w 6718853"/>
              <a:gd name="connsiteY314" fmla="*/ 1383527 h 3745064"/>
              <a:gd name="connsiteX315" fmla="*/ 580446 w 6718853"/>
              <a:gd name="connsiteY315" fmla="*/ 1351722 h 3745064"/>
              <a:gd name="connsiteX316" fmla="*/ 580446 w 6718853"/>
              <a:gd name="connsiteY316" fmla="*/ 1311965 h 3745064"/>
              <a:gd name="connsiteX317" fmla="*/ 580446 w 6718853"/>
              <a:gd name="connsiteY317" fmla="*/ 1311965 h 3745064"/>
              <a:gd name="connsiteX318" fmla="*/ 588397 w 6718853"/>
              <a:gd name="connsiteY318" fmla="*/ 1280160 h 3745064"/>
              <a:gd name="connsiteX319" fmla="*/ 588397 w 6718853"/>
              <a:gd name="connsiteY319" fmla="*/ 1280160 h 3745064"/>
              <a:gd name="connsiteX320" fmla="*/ 604300 w 6718853"/>
              <a:gd name="connsiteY320" fmla="*/ 1232452 h 3745064"/>
              <a:gd name="connsiteX321" fmla="*/ 604300 w 6718853"/>
              <a:gd name="connsiteY321" fmla="*/ 1232452 h 3745064"/>
              <a:gd name="connsiteX322" fmla="*/ 500933 w 6718853"/>
              <a:gd name="connsiteY322" fmla="*/ 1184744 h 3745064"/>
              <a:gd name="connsiteX323" fmla="*/ 477079 w 6718853"/>
              <a:gd name="connsiteY323" fmla="*/ 1137037 h 3745064"/>
              <a:gd name="connsiteX324" fmla="*/ 477079 w 6718853"/>
              <a:gd name="connsiteY324" fmla="*/ 1137037 h 3745064"/>
              <a:gd name="connsiteX325" fmla="*/ 580446 w 6718853"/>
              <a:gd name="connsiteY325" fmla="*/ 1137037 h 3745064"/>
              <a:gd name="connsiteX326" fmla="*/ 596348 w 6718853"/>
              <a:gd name="connsiteY326" fmla="*/ 1113183 h 3745064"/>
              <a:gd name="connsiteX327" fmla="*/ 596348 w 6718853"/>
              <a:gd name="connsiteY327" fmla="*/ 1113183 h 3745064"/>
              <a:gd name="connsiteX328" fmla="*/ 572494 w 6718853"/>
              <a:gd name="connsiteY328" fmla="*/ 1081377 h 3745064"/>
              <a:gd name="connsiteX329" fmla="*/ 540689 w 6718853"/>
              <a:gd name="connsiteY329" fmla="*/ 1081377 h 3745064"/>
              <a:gd name="connsiteX330" fmla="*/ 540689 w 6718853"/>
              <a:gd name="connsiteY330" fmla="*/ 1081377 h 3745064"/>
              <a:gd name="connsiteX331" fmla="*/ 492981 w 6718853"/>
              <a:gd name="connsiteY331" fmla="*/ 1025718 h 3745064"/>
              <a:gd name="connsiteX332" fmla="*/ 492981 w 6718853"/>
              <a:gd name="connsiteY332" fmla="*/ 1025718 h 3745064"/>
              <a:gd name="connsiteX333" fmla="*/ 556592 w 6718853"/>
              <a:gd name="connsiteY333" fmla="*/ 1025718 h 3745064"/>
              <a:gd name="connsiteX334" fmla="*/ 604300 w 6718853"/>
              <a:gd name="connsiteY334" fmla="*/ 1025718 h 3745064"/>
              <a:gd name="connsiteX335" fmla="*/ 604300 w 6718853"/>
              <a:gd name="connsiteY335" fmla="*/ 1025718 h 3745064"/>
              <a:gd name="connsiteX336" fmla="*/ 604300 w 6718853"/>
              <a:gd name="connsiteY336" fmla="*/ 1025718 h 3745064"/>
              <a:gd name="connsiteX337" fmla="*/ 556592 w 6718853"/>
              <a:gd name="connsiteY337" fmla="*/ 993913 h 3745064"/>
              <a:gd name="connsiteX338" fmla="*/ 556592 w 6718853"/>
              <a:gd name="connsiteY338" fmla="*/ 993913 h 3745064"/>
              <a:gd name="connsiteX339" fmla="*/ 540689 w 6718853"/>
              <a:gd name="connsiteY339" fmla="*/ 930303 h 3745064"/>
              <a:gd name="connsiteX340" fmla="*/ 580446 w 6718853"/>
              <a:gd name="connsiteY340" fmla="*/ 866692 h 3745064"/>
              <a:gd name="connsiteX341" fmla="*/ 580446 w 6718853"/>
              <a:gd name="connsiteY341" fmla="*/ 866692 h 3745064"/>
              <a:gd name="connsiteX342" fmla="*/ 659959 w 6718853"/>
              <a:gd name="connsiteY342" fmla="*/ 842838 h 3745064"/>
              <a:gd name="connsiteX343" fmla="*/ 659959 w 6718853"/>
              <a:gd name="connsiteY343" fmla="*/ 842838 h 3745064"/>
              <a:gd name="connsiteX344" fmla="*/ 659959 w 6718853"/>
              <a:gd name="connsiteY344" fmla="*/ 842838 h 3745064"/>
              <a:gd name="connsiteX345" fmla="*/ 763326 w 6718853"/>
              <a:gd name="connsiteY345" fmla="*/ 850790 h 3745064"/>
              <a:gd name="connsiteX346" fmla="*/ 826936 w 6718853"/>
              <a:gd name="connsiteY346" fmla="*/ 842838 h 3745064"/>
              <a:gd name="connsiteX347" fmla="*/ 826936 w 6718853"/>
              <a:gd name="connsiteY347" fmla="*/ 842838 h 3745064"/>
              <a:gd name="connsiteX348" fmla="*/ 906449 w 6718853"/>
              <a:gd name="connsiteY348" fmla="*/ 890546 h 3745064"/>
              <a:gd name="connsiteX349" fmla="*/ 914400 w 6718853"/>
              <a:gd name="connsiteY349" fmla="*/ 850790 h 3745064"/>
              <a:gd name="connsiteX350" fmla="*/ 938254 w 6718853"/>
              <a:gd name="connsiteY350" fmla="*/ 850790 h 3745064"/>
              <a:gd name="connsiteX351" fmla="*/ 874644 w 6718853"/>
              <a:gd name="connsiteY351" fmla="*/ 803082 h 3745064"/>
              <a:gd name="connsiteX352" fmla="*/ 826936 w 6718853"/>
              <a:gd name="connsiteY352" fmla="*/ 787179 h 3745064"/>
              <a:gd name="connsiteX353" fmla="*/ 755374 w 6718853"/>
              <a:gd name="connsiteY353" fmla="*/ 771277 h 3745064"/>
              <a:gd name="connsiteX354" fmla="*/ 699715 w 6718853"/>
              <a:gd name="connsiteY354" fmla="*/ 803082 h 3745064"/>
              <a:gd name="connsiteX355" fmla="*/ 675861 w 6718853"/>
              <a:gd name="connsiteY355" fmla="*/ 803082 h 3745064"/>
              <a:gd name="connsiteX356" fmla="*/ 652007 w 6718853"/>
              <a:gd name="connsiteY356" fmla="*/ 803082 h 3745064"/>
              <a:gd name="connsiteX357" fmla="*/ 628153 w 6718853"/>
              <a:gd name="connsiteY357" fmla="*/ 803082 h 3745064"/>
              <a:gd name="connsiteX358" fmla="*/ 596348 w 6718853"/>
              <a:gd name="connsiteY358" fmla="*/ 826936 h 3745064"/>
              <a:gd name="connsiteX359" fmla="*/ 572494 w 6718853"/>
              <a:gd name="connsiteY359" fmla="*/ 779228 h 3745064"/>
              <a:gd name="connsiteX360" fmla="*/ 508884 w 6718853"/>
              <a:gd name="connsiteY360" fmla="*/ 739471 h 3745064"/>
              <a:gd name="connsiteX361" fmla="*/ 508884 w 6718853"/>
              <a:gd name="connsiteY361" fmla="*/ 739471 h 3745064"/>
              <a:gd name="connsiteX362" fmla="*/ 437322 w 6718853"/>
              <a:gd name="connsiteY362" fmla="*/ 707666 h 3745064"/>
              <a:gd name="connsiteX363" fmla="*/ 381663 w 6718853"/>
              <a:gd name="connsiteY363" fmla="*/ 707666 h 3745064"/>
              <a:gd name="connsiteX364" fmla="*/ 333955 w 6718853"/>
              <a:gd name="connsiteY364" fmla="*/ 715617 h 3745064"/>
              <a:gd name="connsiteX365" fmla="*/ 302150 w 6718853"/>
              <a:gd name="connsiteY365" fmla="*/ 715617 h 3745064"/>
              <a:gd name="connsiteX366" fmla="*/ 294199 w 6718853"/>
              <a:gd name="connsiteY366" fmla="*/ 731520 h 3745064"/>
              <a:gd name="connsiteX367" fmla="*/ 326004 w 6718853"/>
              <a:gd name="connsiteY367" fmla="*/ 803082 h 3745064"/>
              <a:gd name="connsiteX368" fmla="*/ 326004 w 6718853"/>
              <a:gd name="connsiteY368" fmla="*/ 834887 h 3745064"/>
              <a:gd name="connsiteX369" fmla="*/ 278296 w 6718853"/>
              <a:gd name="connsiteY369" fmla="*/ 803082 h 3745064"/>
              <a:gd name="connsiteX370" fmla="*/ 214686 w 6718853"/>
              <a:gd name="connsiteY370" fmla="*/ 771277 h 3745064"/>
              <a:gd name="connsiteX371" fmla="*/ 190832 w 6718853"/>
              <a:gd name="connsiteY371" fmla="*/ 731520 h 3745064"/>
              <a:gd name="connsiteX372" fmla="*/ 143124 w 6718853"/>
              <a:gd name="connsiteY372" fmla="*/ 723569 h 3745064"/>
              <a:gd name="connsiteX373" fmla="*/ 119270 w 6718853"/>
              <a:gd name="connsiteY373" fmla="*/ 715617 h 3745064"/>
              <a:gd name="connsiteX374" fmla="*/ 119270 w 6718853"/>
              <a:gd name="connsiteY374" fmla="*/ 771277 h 3745064"/>
              <a:gd name="connsiteX375" fmla="*/ 143124 w 6718853"/>
              <a:gd name="connsiteY375" fmla="*/ 850790 h 3745064"/>
              <a:gd name="connsiteX376" fmla="*/ 143124 w 6718853"/>
              <a:gd name="connsiteY376" fmla="*/ 850790 h 3745064"/>
              <a:gd name="connsiteX377" fmla="*/ 151075 w 6718853"/>
              <a:gd name="connsiteY377" fmla="*/ 922351 h 3745064"/>
              <a:gd name="connsiteX378" fmla="*/ 151075 w 6718853"/>
              <a:gd name="connsiteY378"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84745 w 6718853"/>
              <a:gd name="connsiteY12" fmla="*/ 79513 h 3745064"/>
              <a:gd name="connsiteX13" fmla="*/ 1152940 w 6718853"/>
              <a:gd name="connsiteY13" fmla="*/ 119270 h 3745064"/>
              <a:gd name="connsiteX14" fmla="*/ 1065475 w 6718853"/>
              <a:gd name="connsiteY14" fmla="*/ 151075 h 3745064"/>
              <a:gd name="connsiteX15" fmla="*/ 1025719 w 6718853"/>
              <a:gd name="connsiteY15" fmla="*/ 198783 h 3745064"/>
              <a:gd name="connsiteX16" fmla="*/ 1009816 w 6718853"/>
              <a:gd name="connsiteY16" fmla="*/ 254442 h 3745064"/>
              <a:gd name="connsiteX17" fmla="*/ 985962 w 6718853"/>
              <a:gd name="connsiteY17" fmla="*/ 318052 h 3745064"/>
              <a:gd name="connsiteX18" fmla="*/ 954157 w 6718853"/>
              <a:gd name="connsiteY18" fmla="*/ 349857 h 3745064"/>
              <a:gd name="connsiteX19" fmla="*/ 914400 w 6718853"/>
              <a:gd name="connsiteY19" fmla="*/ 341906 h 3745064"/>
              <a:gd name="connsiteX20" fmla="*/ 890546 w 6718853"/>
              <a:gd name="connsiteY20" fmla="*/ 381663 h 3745064"/>
              <a:gd name="connsiteX21" fmla="*/ 890546 w 6718853"/>
              <a:gd name="connsiteY21" fmla="*/ 429371 h 3745064"/>
              <a:gd name="connsiteX22" fmla="*/ 866693 w 6718853"/>
              <a:gd name="connsiteY22" fmla="*/ 445273 h 3745064"/>
              <a:gd name="connsiteX23" fmla="*/ 826936 w 6718853"/>
              <a:gd name="connsiteY23" fmla="*/ 445273 h 3745064"/>
              <a:gd name="connsiteX24" fmla="*/ 842839 w 6718853"/>
              <a:gd name="connsiteY24" fmla="*/ 508884 h 3745064"/>
              <a:gd name="connsiteX25" fmla="*/ 834887 w 6718853"/>
              <a:gd name="connsiteY25" fmla="*/ 580445 h 3745064"/>
              <a:gd name="connsiteX26" fmla="*/ 834887 w 6718853"/>
              <a:gd name="connsiteY26" fmla="*/ 636104 h 3745064"/>
              <a:gd name="connsiteX27" fmla="*/ 874644 w 6718853"/>
              <a:gd name="connsiteY27" fmla="*/ 691764 h 3745064"/>
              <a:gd name="connsiteX28" fmla="*/ 962108 w 6718853"/>
              <a:gd name="connsiteY28" fmla="*/ 739471 h 3745064"/>
              <a:gd name="connsiteX29" fmla="*/ 1033670 w 6718853"/>
              <a:gd name="connsiteY29" fmla="*/ 755374 h 3745064"/>
              <a:gd name="connsiteX30" fmla="*/ 1105232 w 6718853"/>
              <a:gd name="connsiteY30" fmla="*/ 763325 h 3745064"/>
              <a:gd name="connsiteX31" fmla="*/ 1176793 w 6718853"/>
              <a:gd name="connsiteY31" fmla="*/ 803082 h 3745064"/>
              <a:gd name="connsiteX32" fmla="*/ 1256306 w 6718853"/>
              <a:gd name="connsiteY32" fmla="*/ 795131 h 3745064"/>
              <a:gd name="connsiteX33" fmla="*/ 1327868 w 6718853"/>
              <a:gd name="connsiteY33" fmla="*/ 763325 h 3745064"/>
              <a:gd name="connsiteX34" fmla="*/ 1407381 w 6718853"/>
              <a:gd name="connsiteY34" fmla="*/ 723569 h 3745064"/>
              <a:gd name="connsiteX35" fmla="*/ 1486894 w 6718853"/>
              <a:gd name="connsiteY35" fmla="*/ 707666 h 3745064"/>
              <a:gd name="connsiteX36" fmla="*/ 1590261 w 6718853"/>
              <a:gd name="connsiteY36" fmla="*/ 699715 h 3745064"/>
              <a:gd name="connsiteX37" fmla="*/ 1693628 w 6718853"/>
              <a:gd name="connsiteY37" fmla="*/ 723569 h 3745064"/>
              <a:gd name="connsiteX38" fmla="*/ 1781093 w 6718853"/>
              <a:gd name="connsiteY38" fmla="*/ 795131 h 3745064"/>
              <a:gd name="connsiteX39" fmla="*/ 1849039 w 6718853"/>
              <a:gd name="connsiteY39" fmla="*/ 800191 h 3745064"/>
              <a:gd name="connsiteX40" fmla="*/ 1876508 w 6718853"/>
              <a:gd name="connsiteY40" fmla="*/ 842838 h 3745064"/>
              <a:gd name="connsiteX41" fmla="*/ 1948070 w 6718853"/>
              <a:gd name="connsiteY41" fmla="*/ 866692 h 3745064"/>
              <a:gd name="connsiteX42" fmla="*/ 2011680 w 6718853"/>
              <a:gd name="connsiteY42" fmla="*/ 898497 h 3745064"/>
              <a:gd name="connsiteX43" fmla="*/ 2051437 w 6718853"/>
              <a:gd name="connsiteY43" fmla="*/ 906449 h 3745064"/>
              <a:gd name="connsiteX44" fmla="*/ 2107096 w 6718853"/>
              <a:gd name="connsiteY44" fmla="*/ 938254 h 3745064"/>
              <a:gd name="connsiteX45" fmla="*/ 2194560 w 6718853"/>
              <a:gd name="connsiteY45" fmla="*/ 930303 h 3745064"/>
              <a:gd name="connsiteX46" fmla="*/ 2226366 w 6718853"/>
              <a:gd name="connsiteY46" fmla="*/ 930303 h 3745064"/>
              <a:gd name="connsiteX47" fmla="*/ 2258171 w 6718853"/>
              <a:gd name="connsiteY47" fmla="*/ 930303 h 3745064"/>
              <a:gd name="connsiteX48" fmla="*/ 2329733 w 6718853"/>
              <a:gd name="connsiteY48" fmla="*/ 938254 h 3745064"/>
              <a:gd name="connsiteX49" fmla="*/ 2385392 w 6718853"/>
              <a:gd name="connsiteY49" fmla="*/ 946205 h 3745064"/>
              <a:gd name="connsiteX50" fmla="*/ 2385392 w 6718853"/>
              <a:gd name="connsiteY50" fmla="*/ 946205 h 3745064"/>
              <a:gd name="connsiteX51" fmla="*/ 2520564 w 6718853"/>
              <a:gd name="connsiteY51" fmla="*/ 890546 h 3745064"/>
              <a:gd name="connsiteX52" fmla="*/ 2584174 w 6718853"/>
              <a:gd name="connsiteY52" fmla="*/ 858741 h 3745064"/>
              <a:gd name="connsiteX53" fmla="*/ 2615980 w 6718853"/>
              <a:gd name="connsiteY53" fmla="*/ 811033 h 3745064"/>
              <a:gd name="connsiteX54" fmla="*/ 2623931 w 6718853"/>
              <a:gd name="connsiteY54" fmla="*/ 747423 h 3745064"/>
              <a:gd name="connsiteX55" fmla="*/ 2600077 w 6718853"/>
              <a:gd name="connsiteY55" fmla="*/ 723569 h 3745064"/>
              <a:gd name="connsiteX56" fmla="*/ 2568272 w 6718853"/>
              <a:gd name="connsiteY56" fmla="*/ 652007 h 3745064"/>
              <a:gd name="connsiteX57" fmla="*/ 2512613 w 6718853"/>
              <a:gd name="connsiteY57" fmla="*/ 604299 h 3745064"/>
              <a:gd name="connsiteX58" fmla="*/ 2449002 w 6718853"/>
              <a:gd name="connsiteY58" fmla="*/ 556591 h 3745064"/>
              <a:gd name="connsiteX59" fmla="*/ 2425148 w 6718853"/>
              <a:gd name="connsiteY59" fmla="*/ 524786 h 3745064"/>
              <a:gd name="connsiteX60" fmla="*/ 2941983 w 6718853"/>
              <a:gd name="connsiteY60" fmla="*/ 731520 h 3745064"/>
              <a:gd name="connsiteX61" fmla="*/ 3069204 w 6718853"/>
              <a:gd name="connsiteY61" fmla="*/ 755374 h 3745064"/>
              <a:gd name="connsiteX62" fmla="*/ 3260035 w 6718853"/>
              <a:gd name="connsiteY62" fmla="*/ 842838 h 3745064"/>
              <a:gd name="connsiteX63" fmla="*/ 3450866 w 6718853"/>
              <a:gd name="connsiteY63" fmla="*/ 970059 h 3745064"/>
              <a:gd name="connsiteX64" fmla="*/ 3538331 w 6718853"/>
              <a:gd name="connsiteY64" fmla="*/ 1025718 h 3745064"/>
              <a:gd name="connsiteX65" fmla="*/ 3593990 w 6718853"/>
              <a:gd name="connsiteY65" fmla="*/ 1001864 h 3745064"/>
              <a:gd name="connsiteX66" fmla="*/ 3609893 w 6718853"/>
              <a:gd name="connsiteY66" fmla="*/ 1001864 h 3745064"/>
              <a:gd name="connsiteX67" fmla="*/ 3633746 w 6718853"/>
              <a:gd name="connsiteY67" fmla="*/ 1025718 h 3745064"/>
              <a:gd name="connsiteX68" fmla="*/ 3649649 w 6718853"/>
              <a:gd name="connsiteY68" fmla="*/ 1033670 h 3745064"/>
              <a:gd name="connsiteX69" fmla="*/ 3681454 w 6718853"/>
              <a:gd name="connsiteY69" fmla="*/ 1025718 h 3745064"/>
              <a:gd name="connsiteX70" fmla="*/ 3713260 w 6718853"/>
              <a:gd name="connsiteY70" fmla="*/ 1041621 h 3745064"/>
              <a:gd name="connsiteX71" fmla="*/ 3747305 w 6718853"/>
              <a:gd name="connsiteY71" fmla="*/ 1073426 h 3745064"/>
              <a:gd name="connsiteX72" fmla="*/ 3705308 w 6718853"/>
              <a:gd name="connsiteY72" fmla="*/ 1081377 h 3745064"/>
              <a:gd name="connsiteX73" fmla="*/ 3673503 w 6718853"/>
              <a:gd name="connsiteY73" fmla="*/ 1081377 h 3745064"/>
              <a:gd name="connsiteX74" fmla="*/ 3673503 w 6718853"/>
              <a:gd name="connsiteY74" fmla="*/ 1081377 h 3745064"/>
              <a:gd name="connsiteX75" fmla="*/ 3641698 w 6718853"/>
              <a:gd name="connsiteY75" fmla="*/ 1144988 h 3745064"/>
              <a:gd name="connsiteX76" fmla="*/ 3641698 w 6718853"/>
              <a:gd name="connsiteY76" fmla="*/ 1144988 h 3745064"/>
              <a:gd name="connsiteX77" fmla="*/ 3633746 w 6718853"/>
              <a:gd name="connsiteY77" fmla="*/ 1224501 h 3745064"/>
              <a:gd name="connsiteX78" fmla="*/ 3625795 w 6718853"/>
              <a:gd name="connsiteY78" fmla="*/ 1280160 h 3745064"/>
              <a:gd name="connsiteX79" fmla="*/ 3586039 w 6718853"/>
              <a:gd name="connsiteY79" fmla="*/ 1304014 h 3745064"/>
              <a:gd name="connsiteX80" fmla="*/ 3562185 w 6718853"/>
              <a:gd name="connsiteY80" fmla="*/ 1304014 h 3745064"/>
              <a:gd name="connsiteX81" fmla="*/ 3562185 w 6718853"/>
              <a:gd name="connsiteY81" fmla="*/ 1351722 h 3745064"/>
              <a:gd name="connsiteX82" fmla="*/ 3536785 w 6718853"/>
              <a:gd name="connsiteY82" fmla="*/ 1388008 h 3745064"/>
              <a:gd name="connsiteX83" fmla="*/ 3578087 w 6718853"/>
              <a:gd name="connsiteY83" fmla="*/ 1463040 h 3745064"/>
              <a:gd name="connsiteX84" fmla="*/ 3578087 w 6718853"/>
              <a:gd name="connsiteY84" fmla="*/ 1550504 h 3745064"/>
              <a:gd name="connsiteX85" fmla="*/ 3617844 w 6718853"/>
              <a:gd name="connsiteY85" fmla="*/ 1606164 h 3745064"/>
              <a:gd name="connsiteX86" fmla="*/ 3689406 w 6718853"/>
              <a:gd name="connsiteY86" fmla="*/ 1590261 h 3745064"/>
              <a:gd name="connsiteX87" fmla="*/ 3745065 w 6718853"/>
              <a:gd name="connsiteY87" fmla="*/ 1630017 h 3745064"/>
              <a:gd name="connsiteX88" fmla="*/ 3800724 w 6718853"/>
              <a:gd name="connsiteY88" fmla="*/ 1685677 h 3745064"/>
              <a:gd name="connsiteX89" fmla="*/ 3832529 w 6718853"/>
              <a:gd name="connsiteY89" fmla="*/ 1701579 h 3745064"/>
              <a:gd name="connsiteX90" fmla="*/ 3919993 w 6718853"/>
              <a:gd name="connsiteY90" fmla="*/ 1741336 h 3745064"/>
              <a:gd name="connsiteX91" fmla="*/ 3959750 w 6718853"/>
              <a:gd name="connsiteY91" fmla="*/ 1741336 h 3745064"/>
              <a:gd name="connsiteX92" fmla="*/ 4055166 w 6718853"/>
              <a:gd name="connsiteY92" fmla="*/ 1749287 h 3745064"/>
              <a:gd name="connsiteX93" fmla="*/ 4134679 w 6718853"/>
              <a:gd name="connsiteY93" fmla="*/ 1709531 h 3745064"/>
              <a:gd name="connsiteX94" fmla="*/ 4238046 w 6718853"/>
              <a:gd name="connsiteY94" fmla="*/ 1701579 h 3745064"/>
              <a:gd name="connsiteX95" fmla="*/ 4295093 w 6718853"/>
              <a:gd name="connsiteY95" fmla="*/ 1671857 h 3745064"/>
              <a:gd name="connsiteX96" fmla="*/ 4314624 w 6718853"/>
              <a:gd name="connsiteY96" fmla="*/ 1614115 h 3745064"/>
              <a:gd name="connsiteX97" fmla="*/ 4254671 w 6718853"/>
              <a:gd name="connsiteY97" fmla="*/ 1576527 h 3745064"/>
              <a:gd name="connsiteX98" fmla="*/ 4261900 w 6718853"/>
              <a:gd name="connsiteY98" fmla="*/ 1478943 h 3745064"/>
              <a:gd name="connsiteX99" fmla="*/ 4261900 w 6718853"/>
              <a:gd name="connsiteY99" fmla="*/ 1383527 h 3745064"/>
              <a:gd name="connsiteX100" fmla="*/ 4261900 w 6718853"/>
              <a:gd name="connsiteY100" fmla="*/ 1335819 h 3745064"/>
              <a:gd name="connsiteX101" fmla="*/ 4261900 w 6718853"/>
              <a:gd name="connsiteY101" fmla="*/ 1304014 h 3745064"/>
              <a:gd name="connsiteX102" fmla="*/ 4261900 w 6718853"/>
              <a:gd name="connsiteY102" fmla="*/ 1304014 h 3745064"/>
              <a:gd name="connsiteX103" fmla="*/ 4198289 w 6718853"/>
              <a:gd name="connsiteY103" fmla="*/ 1264257 h 3745064"/>
              <a:gd name="connsiteX104" fmla="*/ 4198289 w 6718853"/>
              <a:gd name="connsiteY104" fmla="*/ 1264257 h 3745064"/>
              <a:gd name="connsiteX105" fmla="*/ 4157681 w 6718853"/>
              <a:gd name="connsiteY105" fmla="*/ 1218096 h 3745064"/>
              <a:gd name="connsiteX106" fmla="*/ 4190338 w 6718853"/>
              <a:gd name="connsiteY106" fmla="*/ 1121134 h 3745064"/>
              <a:gd name="connsiteX107" fmla="*/ 4357315 w 6718853"/>
              <a:gd name="connsiteY107" fmla="*/ 962108 h 3745064"/>
              <a:gd name="connsiteX108" fmla="*/ 4476585 w 6718853"/>
              <a:gd name="connsiteY108" fmla="*/ 954157 h 3745064"/>
              <a:gd name="connsiteX109" fmla="*/ 4619708 w 6718853"/>
              <a:gd name="connsiteY109" fmla="*/ 803082 h 3745064"/>
              <a:gd name="connsiteX110" fmla="*/ 4715124 w 6718853"/>
              <a:gd name="connsiteY110" fmla="*/ 787179 h 3745064"/>
              <a:gd name="connsiteX111" fmla="*/ 4715124 w 6718853"/>
              <a:gd name="connsiteY111" fmla="*/ 739471 h 3745064"/>
              <a:gd name="connsiteX112" fmla="*/ 4810540 w 6718853"/>
              <a:gd name="connsiteY112" fmla="*/ 556591 h 3745064"/>
              <a:gd name="connsiteX113" fmla="*/ 4921858 w 6718853"/>
              <a:gd name="connsiteY113" fmla="*/ 548640 h 3745064"/>
              <a:gd name="connsiteX114" fmla="*/ 5088835 w 6718853"/>
              <a:gd name="connsiteY114" fmla="*/ 620202 h 3745064"/>
              <a:gd name="connsiteX115" fmla="*/ 5311472 w 6718853"/>
              <a:gd name="connsiteY115" fmla="*/ 834887 h 3745064"/>
              <a:gd name="connsiteX116" fmla="*/ 5486400 w 6718853"/>
              <a:gd name="connsiteY116" fmla="*/ 985962 h 3745064"/>
              <a:gd name="connsiteX117" fmla="*/ 5685183 w 6718853"/>
              <a:gd name="connsiteY117" fmla="*/ 1121134 h 3745064"/>
              <a:gd name="connsiteX118" fmla="*/ 5971430 w 6718853"/>
              <a:gd name="connsiteY118" fmla="*/ 1232452 h 3745064"/>
              <a:gd name="connsiteX119" fmla="*/ 6154310 w 6718853"/>
              <a:gd name="connsiteY119" fmla="*/ 1423284 h 3745064"/>
              <a:gd name="connsiteX120" fmla="*/ 6512119 w 6718853"/>
              <a:gd name="connsiteY120" fmla="*/ 1439186 h 3745064"/>
              <a:gd name="connsiteX121" fmla="*/ 6607534 w 6718853"/>
              <a:gd name="connsiteY121" fmla="*/ 1518699 h 3745064"/>
              <a:gd name="connsiteX122" fmla="*/ 6702950 w 6718853"/>
              <a:gd name="connsiteY122" fmla="*/ 1566407 h 3745064"/>
              <a:gd name="connsiteX123" fmla="*/ 6718853 w 6718853"/>
              <a:gd name="connsiteY123" fmla="*/ 2528515 h 3745064"/>
              <a:gd name="connsiteX124" fmla="*/ 6512119 w 6718853"/>
              <a:gd name="connsiteY124" fmla="*/ 2798859 h 3745064"/>
              <a:gd name="connsiteX125" fmla="*/ 6408752 w 6718853"/>
              <a:gd name="connsiteY125" fmla="*/ 2918129 h 3745064"/>
              <a:gd name="connsiteX126" fmla="*/ 6281531 w 6718853"/>
              <a:gd name="connsiteY126" fmla="*/ 3196424 h 3745064"/>
              <a:gd name="connsiteX127" fmla="*/ 6202018 w 6718853"/>
              <a:gd name="connsiteY127" fmla="*/ 3331597 h 3745064"/>
              <a:gd name="connsiteX128" fmla="*/ 6154310 w 6718853"/>
              <a:gd name="connsiteY128" fmla="*/ 3450866 h 3745064"/>
              <a:gd name="connsiteX129" fmla="*/ 6074797 w 6718853"/>
              <a:gd name="connsiteY129" fmla="*/ 3490623 h 3745064"/>
              <a:gd name="connsiteX130" fmla="*/ 5995284 w 6718853"/>
              <a:gd name="connsiteY130" fmla="*/ 3490623 h 3745064"/>
              <a:gd name="connsiteX131" fmla="*/ 5907820 w 6718853"/>
              <a:gd name="connsiteY131" fmla="*/ 3490623 h 3745064"/>
              <a:gd name="connsiteX132" fmla="*/ 5869073 w 6718853"/>
              <a:gd name="connsiteY132" fmla="*/ 3535396 h 3745064"/>
              <a:gd name="connsiteX133" fmla="*/ 5724940 w 6718853"/>
              <a:gd name="connsiteY133" fmla="*/ 3562184 h 3745064"/>
              <a:gd name="connsiteX134" fmla="*/ 5669280 w 6718853"/>
              <a:gd name="connsiteY134" fmla="*/ 3593990 h 3745064"/>
              <a:gd name="connsiteX135" fmla="*/ 5613621 w 6718853"/>
              <a:gd name="connsiteY135" fmla="*/ 3593990 h 3745064"/>
              <a:gd name="connsiteX136" fmla="*/ 5581816 w 6718853"/>
              <a:gd name="connsiteY136" fmla="*/ 3609892 h 3745064"/>
              <a:gd name="connsiteX137" fmla="*/ 5494352 w 6718853"/>
              <a:gd name="connsiteY137" fmla="*/ 3593990 h 3745064"/>
              <a:gd name="connsiteX138" fmla="*/ 5430741 w 6718853"/>
              <a:gd name="connsiteY138" fmla="*/ 3593990 h 3745064"/>
              <a:gd name="connsiteX139" fmla="*/ 5231959 w 6718853"/>
              <a:gd name="connsiteY139" fmla="*/ 3601941 h 3745064"/>
              <a:gd name="connsiteX140" fmla="*/ 5136543 w 6718853"/>
              <a:gd name="connsiteY140" fmla="*/ 3601941 h 3745064"/>
              <a:gd name="connsiteX141" fmla="*/ 5033176 w 6718853"/>
              <a:gd name="connsiteY141" fmla="*/ 3601941 h 3745064"/>
              <a:gd name="connsiteX142" fmla="*/ 4961614 w 6718853"/>
              <a:gd name="connsiteY142" fmla="*/ 3593990 h 3745064"/>
              <a:gd name="connsiteX143" fmla="*/ 4929809 w 6718853"/>
              <a:gd name="connsiteY143" fmla="*/ 3538331 h 3745064"/>
              <a:gd name="connsiteX144" fmla="*/ 4913906 w 6718853"/>
              <a:gd name="connsiteY144" fmla="*/ 3474720 h 3745064"/>
              <a:gd name="connsiteX145" fmla="*/ 4905955 w 6718853"/>
              <a:gd name="connsiteY145" fmla="*/ 3427012 h 3745064"/>
              <a:gd name="connsiteX146" fmla="*/ 4874150 w 6718853"/>
              <a:gd name="connsiteY146" fmla="*/ 3419061 h 3745064"/>
              <a:gd name="connsiteX147" fmla="*/ 4842345 w 6718853"/>
              <a:gd name="connsiteY147" fmla="*/ 3379304 h 3745064"/>
              <a:gd name="connsiteX148" fmla="*/ 4802588 w 6718853"/>
              <a:gd name="connsiteY148" fmla="*/ 3379304 h 3745064"/>
              <a:gd name="connsiteX149" fmla="*/ 4772951 w 6718853"/>
              <a:gd name="connsiteY149" fmla="*/ 3412556 h 3745064"/>
              <a:gd name="connsiteX150" fmla="*/ 4760663 w 6718853"/>
              <a:gd name="connsiteY150" fmla="*/ 3442915 h 3745064"/>
              <a:gd name="connsiteX151" fmla="*/ 4754880 w 6718853"/>
              <a:gd name="connsiteY151" fmla="*/ 3466769 h 3745064"/>
              <a:gd name="connsiteX152" fmla="*/ 4699221 w 6718853"/>
              <a:gd name="connsiteY152" fmla="*/ 3466769 h 3745064"/>
              <a:gd name="connsiteX153" fmla="*/ 4635611 w 6718853"/>
              <a:gd name="connsiteY153" fmla="*/ 3498574 h 3745064"/>
              <a:gd name="connsiteX154" fmla="*/ 4595854 w 6718853"/>
              <a:gd name="connsiteY154" fmla="*/ 3498574 h 3745064"/>
              <a:gd name="connsiteX155" fmla="*/ 4556098 w 6718853"/>
              <a:gd name="connsiteY155" fmla="*/ 3490623 h 3745064"/>
              <a:gd name="connsiteX156" fmla="*/ 4524293 w 6718853"/>
              <a:gd name="connsiteY156" fmla="*/ 3490623 h 3745064"/>
              <a:gd name="connsiteX157" fmla="*/ 4484536 w 6718853"/>
              <a:gd name="connsiteY157" fmla="*/ 3490623 h 3745064"/>
              <a:gd name="connsiteX158" fmla="*/ 4444780 w 6718853"/>
              <a:gd name="connsiteY158" fmla="*/ 3490623 h 3745064"/>
              <a:gd name="connsiteX159" fmla="*/ 4420926 w 6718853"/>
              <a:gd name="connsiteY159" fmla="*/ 3490623 h 3745064"/>
              <a:gd name="connsiteX160" fmla="*/ 4389120 w 6718853"/>
              <a:gd name="connsiteY160" fmla="*/ 3490623 h 3745064"/>
              <a:gd name="connsiteX161" fmla="*/ 4389120 w 6718853"/>
              <a:gd name="connsiteY161" fmla="*/ 3490623 h 3745064"/>
              <a:gd name="connsiteX162" fmla="*/ 4341413 w 6718853"/>
              <a:gd name="connsiteY162" fmla="*/ 3458817 h 3745064"/>
              <a:gd name="connsiteX163" fmla="*/ 4222143 w 6718853"/>
              <a:gd name="connsiteY163" fmla="*/ 3411110 h 3745064"/>
              <a:gd name="connsiteX164" fmla="*/ 4198289 w 6718853"/>
              <a:gd name="connsiteY164" fmla="*/ 3387256 h 3745064"/>
              <a:gd name="connsiteX165" fmla="*/ 4134679 w 6718853"/>
              <a:gd name="connsiteY165" fmla="*/ 3323645 h 3745064"/>
              <a:gd name="connsiteX166" fmla="*/ 4071068 w 6718853"/>
              <a:gd name="connsiteY166" fmla="*/ 3331597 h 3745064"/>
              <a:gd name="connsiteX167" fmla="*/ 4031312 w 6718853"/>
              <a:gd name="connsiteY167" fmla="*/ 3339548 h 3745064"/>
              <a:gd name="connsiteX168" fmla="*/ 3999506 w 6718853"/>
              <a:gd name="connsiteY168" fmla="*/ 3283889 h 3745064"/>
              <a:gd name="connsiteX169" fmla="*/ 3943847 w 6718853"/>
              <a:gd name="connsiteY169" fmla="*/ 3196424 h 3745064"/>
              <a:gd name="connsiteX170" fmla="*/ 3904091 w 6718853"/>
              <a:gd name="connsiteY170" fmla="*/ 3140765 h 3745064"/>
              <a:gd name="connsiteX171" fmla="*/ 3904091 w 6718853"/>
              <a:gd name="connsiteY171" fmla="*/ 3140765 h 3745064"/>
              <a:gd name="connsiteX172" fmla="*/ 3872286 w 6718853"/>
              <a:gd name="connsiteY172" fmla="*/ 3037398 h 3745064"/>
              <a:gd name="connsiteX173" fmla="*/ 3832529 w 6718853"/>
              <a:gd name="connsiteY173" fmla="*/ 3021496 h 3745064"/>
              <a:gd name="connsiteX174" fmla="*/ 3808675 w 6718853"/>
              <a:gd name="connsiteY174" fmla="*/ 2981739 h 3745064"/>
              <a:gd name="connsiteX175" fmla="*/ 3784821 w 6718853"/>
              <a:gd name="connsiteY175" fmla="*/ 2957885 h 3745064"/>
              <a:gd name="connsiteX176" fmla="*/ 3763858 w 6718853"/>
              <a:gd name="connsiteY176" fmla="*/ 2951380 h 3745064"/>
              <a:gd name="connsiteX177" fmla="*/ 3753016 w 6718853"/>
              <a:gd name="connsiteY177" fmla="*/ 2929694 h 3745064"/>
              <a:gd name="connsiteX178" fmla="*/ 3617844 w 6718853"/>
              <a:gd name="connsiteY178" fmla="*/ 2965837 h 3745064"/>
              <a:gd name="connsiteX179" fmla="*/ 3570136 w 6718853"/>
              <a:gd name="connsiteY179" fmla="*/ 2965837 h 3745064"/>
              <a:gd name="connsiteX180" fmla="*/ 3570136 w 6718853"/>
              <a:gd name="connsiteY180" fmla="*/ 2981739 h 3745064"/>
              <a:gd name="connsiteX181" fmla="*/ 3554233 w 6718853"/>
              <a:gd name="connsiteY181" fmla="*/ 3021496 h 3745064"/>
              <a:gd name="connsiteX182" fmla="*/ 3538331 w 6718853"/>
              <a:gd name="connsiteY182" fmla="*/ 3045350 h 3745064"/>
              <a:gd name="connsiteX183" fmla="*/ 3538331 w 6718853"/>
              <a:gd name="connsiteY183" fmla="*/ 3045350 h 3745064"/>
              <a:gd name="connsiteX184" fmla="*/ 3482672 w 6718853"/>
              <a:gd name="connsiteY184" fmla="*/ 3061252 h 3745064"/>
              <a:gd name="connsiteX185" fmla="*/ 3442915 w 6718853"/>
              <a:gd name="connsiteY185" fmla="*/ 3085106 h 3745064"/>
              <a:gd name="connsiteX186" fmla="*/ 3140766 w 6718853"/>
              <a:gd name="connsiteY186" fmla="*/ 2957885 h 3745064"/>
              <a:gd name="connsiteX187" fmla="*/ 2830665 w 6718853"/>
              <a:gd name="connsiteY187" fmla="*/ 2727297 h 3745064"/>
              <a:gd name="connsiteX188" fmla="*/ 2695493 w 6718853"/>
              <a:gd name="connsiteY188" fmla="*/ 2600077 h 3745064"/>
              <a:gd name="connsiteX189" fmla="*/ 2608028 w 6718853"/>
              <a:gd name="connsiteY189" fmla="*/ 2496710 h 3745064"/>
              <a:gd name="connsiteX190" fmla="*/ 2584174 w 6718853"/>
              <a:gd name="connsiteY190" fmla="*/ 2472856 h 3745064"/>
              <a:gd name="connsiteX191" fmla="*/ 2425148 w 6718853"/>
              <a:gd name="connsiteY191" fmla="*/ 2377440 h 3745064"/>
              <a:gd name="connsiteX192" fmla="*/ 2282025 w 6718853"/>
              <a:gd name="connsiteY192" fmla="*/ 2353586 h 3745064"/>
              <a:gd name="connsiteX193" fmla="*/ 2186609 w 6718853"/>
              <a:gd name="connsiteY193" fmla="*/ 2345635 h 3745064"/>
              <a:gd name="connsiteX194" fmla="*/ 2019632 w 6718853"/>
              <a:gd name="connsiteY194" fmla="*/ 2282024 h 3745064"/>
              <a:gd name="connsiteX195" fmla="*/ 1876508 w 6718853"/>
              <a:gd name="connsiteY195" fmla="*/ 2305878 h 3745064"/>
              <a:gd name="connsiteX196" fmla="*/ 1645920 w 6718853"/>
              <a:gd name="connsiteY196" fmla="*/ 2536466 h 3745064"/>
              <a:gd name="connsiteX197" fmla="*/ 1598213 w 6718853"/>
              <a:gd name="connsiteY197" fmla="*/ 2639833 h 3745064"/>
              <a:gd name="connsiteX198" fmla="*/ 1558456 w 6718853"/>
              <a:gd name="connsiteY198" fmla="*/ 2703444 h 3745064"/>
              <a:gd name="connsiteX199" fmla="*/ 1359673 w 6718853"/>
              <a:gd name="connsiteY199" fmla="*/ 2679590 h 3745064"/>
              <a:gd name="connsiteX200" fmla="*/ 1208599 w 6718853"/>
              <a:gd name="connsiteY200" fmla="*/ 2735249 h 3745064"/>
              <a:gd name="connsiteX201" fmla="*/ 1105232 w 6718853"/>
              <a:gd name="connsiteY201" fmla="*/ 2743200 h 3745064"/>
              <a:gd name="connsiteX202" fmla="*/ 1089329 w 6718853"/>
              <a:gd name="connsiteY202" fmla="*/ 2790908 h 3745064"/>
              <a:gd name="connsiteX203" fmla="*/ 1089329 w 6718853"/>
              <a:gd name="connsiteY203" fmla="*/ 2822713 h 3745064"/>
              <a:gd name="connsiteX204" fmla="*/ 1081378 w 6718853"/>
              <a:gd name="connsiteY204" fmla="*/ 2886324 h 3745064"/>
              <a:gd name="connsiteX205" fmla="*/ 1105232 w 6718853"/>
              <a:gd name="connsiteY205" fmla="*/ 2965837 h 3745064"/>
              <a:gd name="connsiteX206" fmla="*/ 1144988 w 6718853"/>
              <a:gd name="connsiteY206" fmla="*/ 3045350 h 3745064"/>
              <a:gd name="connsiteX207" fmla="*/ 1184745 w 6718853"/>
              <a:gd name="connsiteY207" fmla="*/ 3124863 h 3745064"/>
              <a:gd name="connsiteX208" fmla="*/ 1184745 w 6718853"/>
              <a:gd name="connsiteY208" fmla="*/ 3124863 h 3745064"/>
              <a:gd name="connsiteX209" fmla="*/ 1208599 w 6718853"/>
              <a:gd name="connsiteY209" fmla="*/ 3196424 h 3745064"/>
              <a:gd name="connsiteX210" fmla="*/ 1216550 w 6718853"/>
              <a:gd name="connsiteY210" fmla="*/ 3275937 h 3745064"/>
              <a:gd name="connsiteX211" fmla="*/ 1251290 w 6718853"/>
              <a:gd name="connsiteY211" fmla="*/ 3309131 h 3745064"/>
              <a:gd name="connsiteX212" fmla="*/ 1248355 w 6718853"/>
              <a:gd name="connsiteY212" fmla="*/ 3387256 h 3745064"/>
              <a:gd name="connsiteX213" fmla="*/ 1288112 w 6718853"/>
              <a:gd name="connsiteY213" fmla="*/ 3466769 h 3745064"/>
              <a:gd name="connsiteX214" fmla="*/ 1296063 w 6718853"/>
              <a:gd name="connsiteY214" fmla="*/ 3514477 h 3745064"/>
              <a:gd name="connsiteX215" fmla="*/ 1343771 w 6718853"/>
              <a:gd name="connsiteY215" fmla="*/ 3578087 h 3745064"/>
              <a:gd name="connsiteX216" fmla="*/ 1367625 w 6718853"/>
              <a:gd name="connsiteY216" fmla="*/ 3641697 h 3745064"/>
              <a:gd name="connsiteX217" fmla="*/ 1399430 w 6718853"/>
              <a:gd name="connsiteY217" fmla="*/ 3721211 h 3745064"/>
              <a:gd name="connsiteX218" fmla="*/ 1399430 w 6718853"/>
              <a:gd name="connsiteY218" fmla="*/ 3737113 h 3745064"/>
              <a:gd name="connsiteX219" fmla="*/ 1248355 w 6718853"/>
              <a:gd name="connsiteY219" fmla="*/ 3745064 h 3745064"/>
              <a:gd name="connsiteX220" fmla="*/ 1152940 w 6718853"/>
              <a:gd name="connsiteY220" fmla="*/ 3745064 h 3745064"/>
              <a:gd name="connsiteX221" fmla="*/ 1041621 w 6718853"/>
              <a:gd name="connsiteY221" fmla="*/ 3721211 h 3745064"/>
              <a:gd name="connsiteX222" fmla="*/ 922352 w 6718853"/>
              <a:gd name="connsiteY222" fmla="*/ 3689405 h 3745064"/>
              <a:gd name="connsiteX223" fmla="*/ 818985 w 6718853"/>
              <a:gd name="connsiteY223" fmla="*/ 3578087 h 3745064"/>
              <a:gd name="connsiteX224" fmla="*/ 731520 w 6718853"/>
              <a:gd name="connsiteY224" fmla="*/ 3458817 h 3745064"/>
              <a:gd name="connsiteX225" fmla="*/ 691764 w 6718853"/>
              <a:gd name="connsiteY225" fmla="*/ 3323645 h 3745064"/>
              <a:gd name="connsiteX226" fmla="*/ 667910 w 6718853"/>
              <a:gd name="connsiteY226" fmla="*/ 3196424 h 3745064"/>
              <a:gd name="connsiteX227" fmla="*/ 620202 w 6718853"/>
              <a:gd name="connsiteY227" fmla="*/ 3077155 h 3745064"/>
              <a:gd name="connsiteX228" fmla="*/ 604300 w 6718853"/>
              <a:gd name="connsiteY228" fmla="*/ 3005593 h 3745064"/>
              <a:gd name="connsiteX229" fmla="*/ 469127 w 6718853"/>
              <a:gd name="connsiteY229" fmla="*/ 2918129 h 3745064"/>
              <a:gd name="connsiteX230" fmla="*/ 349858 w 6718853"/>
              <a:gd name="connsiteY230" fmla="*/ 2886324 h 3745064"/>
              <a:gd name="connsiteX231" fmla="*/ 302150 w 6718853"/>
              <a:gd name="connsiteY231" fmla="*/ 2798859 h 3745064"/>
              <a:gd name="connsiteX232" fmla="*/ 230588 w 6718853"/>
              <a:gd name="connsiteY232" fmla="*/ 2775005 h 3745064"/>
              <a:gd name="connsiteX233" fmla="*/ 190832 w 6718853"/>
              <a:gd name="connsiteY233" fmla="*/ 2695492 h 3745064"/>
              <a:gd name="connsiteX234" fmla="*/ 111319 w 6718853"/>
              <a:gd name="connsiteY234" fmla="*/ 2671638 h 3745064"/>
              <a:gd name="connsiteX235" fmla="*/ 79513 w 6718853"/>
              <a:gd name="connsiteY235" fmla="*/ 2560320 h 3745064"/>
              <a:gd name="connsiteX236" fmla="*/ 71562 w 6718853"/>
              <a:gd name="connsiteY236" fmla="*/ 2401294 h 3745064"/>
              <a:gd name="connsiteX237" fmla="*/ 0 w 6718853"/>
              <a:gd name="connsiteY237" fmla="*/ 2242268 h 3745064"/>
              <a:gd name="connsiteX238" fmla="*/ 0 w 6718853"/>
              <a:gd name="connsiteY238" fmla="*/ 2202511 h 3745064"/>
              <a:gd name="connsiteX239" fmla="*/ 87465 w 6718853"/>
              <a:gd name="connsiteY239" fmla="*/ 2202511 h 3745064"/>
              <a:gd name="connsiteX240" fmla="*/ 127221 w 6718853"/>
              <a:gd name="connsiteY240" fmla="*/ 2250219 h 3745064"/>
              <a:gd name="connsiteX241" fmla="*/ 127221 w 6718853"/>
              <a:gd name="connsiteY241" fmla="*/ 2282024 h 3745064"/>
              <a:gd name="connsiteX242" fmla="*/ 127221 w 6718853"/>
              <a:gd name="connsiteY242" fmla="*/ 2297927 h 3745064"/>
              <a:gd name="connsiteX243" fmla="*/ 63611 w 6718853"/>
              <a:gd name="connsiteY243" fmla="*/ 2194560 h 3745064"/>
              <a:gd name="connsiteX244" fmla="*/ 63611 w 6718853"/>
              <a:gd name="connsiteY244" fmla="*/ 2194560 h 3745064"/>
              <a:gd name="connsiteX245" fmla="*/ 111319 w 6718853"/>
              <a:gd name="connsiteY245" fmla="*/ 2282024 h 3745064"/>
              <a:gd name="connsiteX246" fmla="*/ 166978 w 6718853"/>
              <a:gd name="connsiteY246" fmla="*/ 2329732 h 3745064"/>
              <a:gd name="connsiteX247" fmla="*/ 230588 w 6718853"/>
              <a:gd name="connsiteY247" fmla="*/ 2321781 h 3745064"/>
              <a:gd name="connsiteX248" fmla="*/ 310101 w 6718853"/>
              <a:gd name="connsiteY248" fmla="*/ 2353586 h 3745064"/>
              <a:gd name="connsiteX249" fmla="*/ 389614 w 6718853"/>
              <a:gd name="connsiteY249" fmla="*/ 2401294 h 3745064"/>
              <a:gd name="connsiteX250" fmla="*/ 437322 w 6718853"/>
              <a:gd name="connsiteY250" fmla="*/ 2425148 h 3745064"/>
              <a:gd name="connsiteX251" fmla="*/ 477079 w 6718853"/>
              <a:gd name="connsiteY251" fmla="*/ 2456953 h 3745064"/>
              <a:gd name="connsiteX252" fmla="*/ 524786 w 6718853"/>
              <a:gd name="connsiteY252" fmla="*/ 2488758 h 3745064"/>
              <a:gd name="connsiteX253" fmla="*/ 524786 w 6718853"/>
              <a:gd name="connsiteY253" fmla="*/ 2488758 h 3745064"/>
              <a:gd name="connsiteX254" fmla="*/ 604300 w 6718853"/>
              <a:gd name="connsiteY254" fmla="*/ 2536466 h 3745064"/>
              <a:gd name="connsiteX255" fmla="*/ 675861 w 6718853"/>
              <a:gd name="connsiteY255" fmla="*/ 2544417 h 3745064"/>
              <a:gd name="connsiteX256" fmla="*/ 763326 w 6718853"/>
              <a:gd name="connsiteY256" fmla="*/ 2512612 h 3745064"/>
              <a:gd name="connsiteX257" fmla="*/ 842839 w 6718853"/>
              <a:gd name="connsiteY257" fmla="*/ 2496710 h 3745064"/>
              <a:gd name="connsiteX258" fmla="*/ 866693 w 6718853"/>
              <a:gd name="connsiteY258" fmla="*/ 2480807 h 3745064"/>
              <a:gd name="connsiteX259" fmla="*/ 866693 w 6718853"/>
              <a:gd name="connsiteY259" fmla="*/ 2480807 h 3745064"/>
              <a:gd name="connsiteX260" fmla="*/ 954157 w 6718853"/>
              <a:gd name="connsiteY260" fmla="*/ 2472856 h 3745064"/>
              <a:gd name="connsiteX261" fmla="*/ 954157 w 6718853"/>
              <a:gd name="connsiteY261" fmla="*/ 2472856 h 3745064"/>
              <a:gd name="connsiteX262" fmla="*/ 1041621 w 6718853"/>
              <a:gd name="connsiteY262" fmla="*/ 2496710 h 3745064"/>
              <a:gd name="connsiteX263" fmla="*/ 1097280 w 6718853"/>
              <a:gd name="connsiteY263" fmla="*/ 2536466 h 3745064"/>
              <a:gd name="connsiteX264" fmla="*/ 1129086 w 6718853"/>
              <a:gd name="connsiteY264" fmla="*/ 2576223 h 3745064"/>
              <a:gd name="connsiteX265" fmla="*/ 1129086 w 6718853"/>
              <a:gd name="connsiteY265" fmla="*/ 2576223 h 3745064"/>
              <a:gd name="connsiteX266" fmla="*/ 1216550 w 6718853"/>
              <a:gd name="connsiteY266" fmla="*/ 2576223 h 3745064"/>
              <a:gd name="connsiteX267" fmla="*/ 1224501 w 6718853"/>
              <a:gd name="connsiteY267" fmla="*/ 2600077 h 3745064"/>
              <a:gd name="connsiteX268" fmla="*/ 1327868 w 6718853"/>
              <a:gd name="connsiteY268" fmla="*/ 2600077 h 3745064"/>
              <a:gd name="connsiteX269" fmla="*/ 1399430 w 6718853"/>
              <a:gd name="connsiteY269" fmla="*/ 2536466 h 3745064"/>
              <a:gd name="connsiteX270" fmla="*/ 1478943 w 6718853"/>
              <a:gd name="connsiteY270" fmla="*/ 2456953 h 3745064"/>
              <a:gd name="connsiteX271" fmla="*/ 1550505 w 6718853"/>
              <a:gd name="connsiteY271" fmla="*/ 2289976 h 3745064"/>
              <a:gd name="connsiteX272" fmla="*/ 1598213 w 6718853"/>
              <a:gd name="connsiteY272" fmla="*/ 2202511 h 3745064"/>
              <a:gd name="connsiteX273" fmla="*/ 1644475 w 6718853"/>
              <a:gd name="connsiteY273" fmla="*/ 2136733 h 3745064"/>
              <a:gd name="connsiteX274" fmla="*/ 1661823 w 6718853"/>
              <a:gd name="connsiteY274" fmla="*/ 2051437 h 3745064"/>
              <a:gd name="connsiteX275" fmla="*/ 1701580 w 6718853"/>
              <a:gd name="connsiteY275" fmla="*/ 2051437 h 3745064"/>
              <a:gd name="connsiteX276" fmla="*/ 1693628 w 6718853"/>
              <a:gd name="connsiteY276" fmla="*/ 1995777 h 3745064"/>
              <a:gd name="connsiteX277" fmla="*/ 1709531 w 6718853"/>
              <a:gd name="connsiteY277" fmla="*/ 1908313 h 3745064"/>
              <a:gd name="connsiteX278" fmla="*/ 1709531 w 6718853"/>
              <a:gd name="connsiteY278" fmla="*/ 1844703 h 3745064"/>
              <a:gd name="connsiteX279" fmla="*/ 1709531 w 6718853"/>
              <a:gd name="connsiteY279" fmla="*/ 1820849 h 3745064"/>
              <a:gd name="connsiteX280" fmla="*/ 1725433 w 6718853"/>
              <a:gd name="connsiteY280" fmla="*/ 1757238 h 3745064"/>
              <a:gd name="connsiteX281" fmla="*/ 1717482 w 6718853"/>
              <a:gd name="connsiteY281" fmla="*/ 1725433 h 3745064"/>
              <a:gd name="connsiteX282" fmla="*/ 1781093 w 6718853"/>
              <a:gd name="connsiteY282" fmla="*/ 1709531 h 3745064"/>
              <a:gd name="connsiteX283" fmla="*/ 1765190 w 6718853"/>
              <a:gd name="connsiteY283" fmla="*/ 1661823 h 3745064"/>
              <a:gd name="connsiteX284" fmla="*/ 1733385 w 6718853"/>
              <a:gd name="connsiteY284" fmla="*/ 1637969 h 3745064"/>
              <a:gd name="connsiteX285" fmla="*/ 1653872 w 6718853"/>
              <a:gd name="connsiteY285" fmla="*/ 1677725 h 3745064"/>
              <a:gd name="connsiteX286" fmla="*/ 1590261 w 6718853"/>
              <a:gd name="connsiteY286" fmla="*/ 1653871 h 3745064"/>
              <a:gd name="connsiteX287" fmla="*/ 1590261 w 6718853"/>
              <a:gd name="connsiteY287" fmla="*/ 1653871 h 3745064"/>
              <a:gd name="connsiteX288" fmla="*/ 1502797 w 6718853"/>
              <a:gd name="connsiteY288" fmla="*/ 1630017 h 3745064"/>
              <a:gd name="connsiteX289" fmla="*/ 1478943 w 6718853"/>
              <a:gd name="connsiteY289" fmla="*/ 1677725 h 3745064"/>
              <a:gd name="connsiteX290" fmla="*/ 1431235 w 6718853"/>
              <a:gd name="connsiteY290" fmla="*/ 1709531 h 3745064"/>
              <a:gd name="connsiteX291" fmla="*/ 1351722 w 6718853"/>
              <a:gd name="connsiteY291" fmla="*/ 1717482 h 3745064"/>
              <a:gd name="connsiteX292" fmla="*/ 1288112 w 6718853"/>
              <a:gd name="connsiteY292" fmla="*/ 1733384 h 3745064"/>
              <a:gd name="connsiteX293" fmla="*/ 1232453 w 6718853"/>
              <a:gd name="connsiteY293" fmla="*/ 1701579 h 3745064"/>
              <a:gd name="connsiteX294" fmla="*/ 1232453 w 6718853"/>
              <a:gd name="connsiteY294" fmla="*/ 1701579 h 3745064"/>
              <a:gd name="connsiteX295" fmla="*/ 1137037 w 6718853"/>
              <a:gd name="connsiteY295" fmla="*/ 1598212 h 3745064"/>
              <a:gd name="connsiteX296" fmla="*/ 1081378 w 6718853"/>
              <a:gd name="connsiteY296" fmla="*/ 1566407 h 3745064"/>
              <a:gd name="connsiteX297" fmla="*/ 1025719 w 6718853"/>
              <a:gd name="connsiteY297" fmla="*/ 1534602 h 3745064"/>
              <a:gd name="connsiteX298" fmla="*/ 1009816 w 6718853"/>
              <a:gd name="connsiteY298" fmla="*/ 1534602 h 3745064"/>
              <a:gd name="connsiteX299" fmla="*/ 1009816 w 6718853"/>
              <a:gd name="connsiteY299" fmla="*/ 1534602 h 3745064"/>
              <a:gd name="connsiteX300" fmla="*/ 962108 w 6718853"/>
              <a:gd name="connsiteY300" fmla="*/ 1598212 h 3745064"/>
              <a:gd name="connsiteX301" fmla="*/ 962108 w 6718853"/>
              <a:gd name="connsiteY301" fmla="*/ 1637969 h 3745064"/>
              <a:gd name="connsiteX302" fmla="*/ 922352 w 6718853"/>
              <a:gd name="connsiteY302" fmla="*/ 1653871 h 3745064"/>
              <a:gd name="connsiteX303" fmla="*/ 850790 w 6718853"/>
              <a:gd name="connsiteY303" fmla="*/ 1653871 h 3745064"/>
              <a:gd name="connsiteX304" fmla="*/ 811033 w 6718853"/>
              <a:gd name="connsiteY304" fmla="*/ 1606164 h 3745064"/>
              <a:gd name="connsiteX305" fmla="*/ 803082 w 6718853"/>
              <a:gd name="connsiteY305" fmla="*/ 1574358 h 3745064"/>
              <a:gd name="connsiteX306" fmla="*/ 763326 w 6718853"/>
              <a:gd name="connsiteY306" fmla="*/ 1526651 h 3745064"/>
              <a:gd name="connsiteX307" fmla="*/ 747423 w 6718853"/>
              <a:gd name="connsiteY307" fmla="*/ 1502797 h 3745064"/>
              <a:gd name="connsiteX308" fmla="*/ 739472 w 6718853"/>
              <a:gd name="connsiteY308" fmla="*/ 1502797 h 3745064"/>
              <a:gd name="connsiteX309" fmla="*/ 723569 w 6718853"/>
              <a:gd name="connsiteY309" fmla="*/ 1502797 h 3745064"/>
              <a:gd name="connsiteX310" fmla="*/ 699715 w 6718853"/>
              <a:gd name="connsiteY310" fmla="*/ 1486894 h 3745064"/>
              <a:gd name="connsiteX311" fmla="*/ 644056 w 6718853"/>
              <a:gd name="connsiteY311" fmla="*/ 1470991 h 3745064"/>
              <a:gd name="connsiteX312" fmla="*/ 628153 w 6718853"/>
              <a:gd name="connsiteY312" fmla="*/ 1439186 h 3745064"/>
              <a:gd name="connsiteX313" fmla="*/ 628153 w 6718853"/>
              <a:gd name="connsiteY313" fmla="*/ 1439186 h 3745064"/>
              <a:gd name="connsiteX314" fmla="*/ 596348 w 6718853"/>
              <a:gd name="connsiteY314" fmla="*/ 1383527 h 3745064"/>
              <a:gd name="connsiteX315" fmla="*/ 580446 w 6718853"/>
              <a:gd name="connsiteY315" fmla="*/ 1351722 h 3745064"/>
              <a:gd name="connsiteX316" fmla="*/ 580446 w 6718853"/>
              <a:gd name="connsiteY316" fmla="*/ 1311965 h 3745064"/>
              <a:gd name="connsiteX317" fmla="*/ 580446 w 6718853"/>
              <a:gd name="connsiteY317" fmla="*/ 1311965 h 3745064"/>
              <a:gd name="connsiteX318" fmla="*/ 588397 w 6718853"/>
              <a:gd name="connsiteY318" fmla="*/ 1280160 h 3745064"/>
              <a:gd name="connsiteX319" fmla="*/ 588397 w 6718853"/>
              <a:gd name="connsiteY319" fmla="*/ 1280160 h 3745064"/>
              <a:gd name="connsiteX320" fmla="*/ 604300 w 6718853"/>
              <a:gd name="connsiteY320" fmla="*/ 1232452 h 3745064"/>
              <a:gd name="connsiteX321" fmla="*/ 604300 w 6718853"/>
              <a:gd name="connsiteY321" fmla="*/ 1232452 h 3745064"/>
              <a:gd name="connsiteX322" fmla="*/ 500933 w 6718853"/>
              <a:gd name="connsiteY322" fmla="*/ 1184744 h 3745064"/>
              <a:gd name="connsiteX323" fmla="*/ 477079 w 6718853"/>
              <a:gd name="connsiteY323" fmla="*/ 1137037 h 3745064"/>
              <a:gd name="connsiteX324" fmla="*/ 477079 w 6718853"/>
              <a:gd name="connsiteY324" fmla="*/ 1137037 h 3745064"/>
              <a:gd name="connsiteX325" fmla="*/ 580446 w 6718853"/>
              <a:gd name="connsiteY325" fmla="*/ 1137037 h 3745064"/>
              <a:gd name="connsiteX326" fmla="*/ 596348 w 6718853"/>
              <a:gd name="connsiteY326" fmla="*/ 1113183 h 3745064"/>
              <a:gd name="connsiteX327" fmla="*/ 596348 w 6718853"/>
              <a:gd name="connsiteY327" fmla="*/ 1113183 h 3745064"/>
              <a:gd name="connsiteX328" fmla="*/ 572494 w 6718853"/>
              <a:gd name="connsiteY328" fmla="*/ 1081377 h 3745064"/>
              <a:gd name="connsiteX329" fmla="*/ 540689 w 6718853"/>
              <a:gd name="connsiteY329" fmla="*/ 1081377 h 3745064"/>
              <a:gd name="connsiteX330" fmla="*/ 540689 w 6718853"/>
              <a:gd name="connsiteY330" fmla="*/ 1081377 h 3745064"/>
              <a:gd name="connsiteX331" fmla="*/ 492981 w 6718853"/>
              <a:gd name="connsiteY331" fmla="*/ 1025718 h 3745064"/>
              <a:gd name="connsiteX332" fmla="*/ 492981 w 6718853"/>
              <a:gd name="connsiteY332" fmla="*/ 1025718 h 3745064"/>
              <a:gd name="connsiteX333" fmla="*/ 556592 w 6718853"/>
              <a:gd name="connsiteY333" fmla="*/ 1025718 h 3745064"/>
              <a:gd name="connsiteX334" fmla="*/ 604300 w 6718853"/>
              <a:gd name="connsiteY334" fmla="*/ 1025718 h 3745064"/>
              <a:gd name="connsiteX335" fmla="*/ 604300 w 6718853"/>
              <a:gd name="connsiteY335" fmla="*/ 1025718 h 3745064"/>
              <a:gd name="connsiteX336" fmla="*/ 604300 w 6718853"/>
              <a:gd name="connsiteY336" fmla="*/ 1025718 h 3745064"/>
              <a:gd name="connsiteX337" fmla="*/ 556592 w 6718853"/>
              <a:gd name="connsiteY337" fmla="*/ 993913 h 3745064"/>
              <a:gd name="connsiteX338" fmla="*/ 556592 w 6718853"/>
              <a:gd name="connsiteY338" fmla="*/ 993913 h 3745064"/>
              <a:gd name="connsiteX339" fmla="*/ 540689 w 6718853"/>
              <a:gd name="connsiteY339" fmla="*/ 930303 h 3745064"/>
              <a:gd name="connsiteX340" fmla="*/ 580446 w 6718853"/>
              <a:gd name="connsiteY340" fmla="*/ 866692 h 3745064"/>
              <a:gd name="connsiteX341" fmla="*/ 580446 w 6718853"/>
              <a:gd name="connsiteY341" fmla="*/ 866692 h 3745064"/>
              <a:gd name="connsiteX342" fmla="*/ 659959 w 6718853"/>
              <a:gd name="connsiteY342" fmla="*/ 842838 h 3745064"/>
              <a:gd name="connsiteX343" fmla="*/ 659959 w 6718853"/>
              <a:gd name="connsiteY343" fmla="*/ 842838 h 3745064"/>
              <a:gd name="connsiteX344" fmla="*/ 659959 w 6718853"/>
              <a:gd name="connsiteY344" fmla="*/ 842838 h 3745064"/>
              <a:gd name="connsiteX345" fmla="*/ 763326 w 6718853"/>
              <a:gd name="connsiteY345" fmla="*/ 850790 h 3745064"/>
              <a:gd name="connsiteX346" fmla="*/ 826936 w 6718853"/>
              <a:gd name="connsiteY346" fmla="*/ 842838 h 3745064"/>
              <a:gd name="connsiteX347" fmla="*/ 826936 w 6718853"/>
              <a:gd name="connsiteY347" fmla="*/ 842838 h 3745064"/>
              <a:gd name="connsiteX348" fmla="*/ 906449 w 6718853"/>
              <a:gd name="connsiteY348" fmla="*/ 890546 h 3745064"/>
              <a:gd name="connsiteX349" fmla="*/ 914400 w 6718853"/>
              <a:gd name="connsiteY349" fmla="*/ 850790 h 3745064"/>
              <a:gd name="connsiteX350" fmla="*/ 938254 w 6718853"/>
              <a:gd name="connsiteY350" fmla="*/ 850790 h 3745064"/>
              <a:gd name="connsiteX351" fmla="*/ 874644 w 6718853"/>
              <a:gd name="connsiteY351" fmla="*/ 803082 h 3745064"/>
              <a:gd name="connsiteX352" fmla="*/ 826936 w 6718853"/>
              <a:gd name="connsiteY352" fmla="*/ 787179 h 3745064"/>
              <a:gd name="connsiteX353" fmla="*/ 755374 w 6718853"/>
              <a:gd name="connsiteY353" fmla="*/ 771277 h 3745064"/>
              <a:gd name="connsiteX354" fmla="*/ 699715 w 6718853"/>
              <a:gd name="connsiteY354" fmla="*/ 803082 h 3745064"/>
              <a:gd name="connsiteX355" fmla="*/ 675861 w 6718853"/>
              <a:gd name="connsiteY355" fmla="*/ 803082 h 3745064"/>
              <a:gd name="connsiteX356" fmla="*/ 652007 w 6718853"/>
              <a:gd name="connsiteY356" fmla="*/ 803082 h 3745064"/>
              <a:gd name="connsiteX357" fmla="*/ 628153 w 6718853"/>
              <a:gd name="connsiteY357" fmla="*/ 803082 h 3745064"/>
              <a:gd name="connsiteX358" fmla="*/ 596348 w 6718853"/>
              <a:gd name="connsiteY358" fmla="*/ 826936 h 3745064"/>
              <a:gd name="connsiteX359" fmla="*/ 572494 w 6718853"/>
              <a:gd name="connsiteY359" fmla="*/ 779228 h 3745064"/>
              <a:gd name="connsiteX360" fmla="*/ 508884 w 6718853"/>
              <a:gd name="connsiteY360" fmla="*/ 739471 h 3745064"/>
              <a:gd name="connsiteX361" fmla="*/ 508884 w 6718853"/>
              <a:gd name="connsiteY361" fmla="*/ 739471 h 3745064"/>
              <a:gd name="connsiteX362" fmla="*/ 437322 w 6718853"/>
              <a:gd name="connsiteY362" fmla="*/ 707666 h 3745064"/>
              <a:gd name="connsiteX363" fmla="*/ 381663 w 6718853"/>
              <a:gd name="connsiteY363" fmla="*/ 707666 h 3745064"/>
              <a:gd name="connsiteX364" fmla="*/ 333955 w 6718853"/>
              <a:gd name="connsiteY364" fmla="*/ 715617 h 3745064"/>
              <a:gd name="connsiteX365" fmla="*/ 302150 w 6718853"/>
              <a:gd name="connsiteY365" fmla="*/ 715617 h 3745064"/>
              <a:gd name="connsiteX366" fmla="*/ 294199 w 6718853"/>
              <a:gd name="connsiteY366" fmla="*/ 731520 h 3745064"/>
              <a:gd name="connsiteX367" fmla="*/ 326004 w 6718853"/>
              <a:gd name="connsiteY367" fmla="*/ 803082 h 3745064"/>
              <a:gd name="connsiteX368" fmla="*/ 326004 w 6718853"/>
              <a:gd name="connsiteY368" fmla="*/ 834887 h 3745064"/>
              <a:gd name="connsiteX369" fmla="*/ 278296 w 6718853"/>
              <a:gd name="connsiteY369" fmla="*/ 803082 h 3745064"/>
              <a:gd name="connsiteX370" fmla="*/ 214686 w 6718853"/>
              <a:gd name="connsiteY370" fmla="*/ 771277 h 3745064"/>
              <a:gd name="connsiteX371" fmla="*/ 190832 w 6718853"/>
              <a:gd name="connsiteY371" fmla="*/ 731520 h 3745064"/>
              <a:gd name="connsiteX372" fmla="*/ 143124 w 6718853"/>
              <a:gd name="connsiteY372" fmla="*/ 723569 h 3745064"/>
              <a:gd name="connsiteX373" fmla="*/ 119270 w 6718853"/>
              <a:gd name="connsiteY373" fmla="*/ 715617 h 3745064"/>
              <a:gd name="connsiteX374" fmla="*/ 119270 w 6718853"/>
              <a:gd name="connsiteY374" fmla="*/ 771277 h 3745064"/>
              <a:gd name="connsiteX375" fmla="*/ 143124 w 6718853"/>
              <a:gd name="connsiteY375" fmla="*/ 850790 h 3745064"/>
              <a:gd name="connsiteX376" fmla="*/ 143124 w 6718853"/>
              <a:gd name="connsiteY376" fmla="*/ 850790 h 3745064"/>
              <a:gd name="connsiteX377" fmla="*/ 151075 w 6718853"/>
              <a:gd name="connsiteY377" fmla="*/ 922351 h 3745064"/>
              <a:gd name="connsiteX378" fmla="*/ 151075 w 6718853"/>
              <a:gd name="connsiteY378"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84745 w 6718853"/>
              <a:gd name="connsiteY12" fmla="*/ 79513 h 3745064"/>
              <a:gd name="connsiteX13" fmla="*/ 1152940 w 6718853"/>
              <a:gd name="connsiteY13" fmla="*/ 119270 h 3745064"/>
              <a:gd name="connsiteX14" fmla="*/ 1065475 w 6718853"/>
              <a:gd name="connsiteY14" fmla="*/ 151075 h 3745064"/>
              <a:gd name="connsiteX15" fmla="*/ 1025719 w 6718853"/>
              <a:gd name="connsiteY15" fmla="*/ 198783 h 3745064"/>
              <a:gd name="connsiteX16" fmla="*/ 1009816 w 6718853"/>
              <a:gd name="connsiteY16" fmla="*/ 254442 h 3745064"/>
              <a:gd name="connsiteX17" fmla="*/ 985962 w 6718853"/>
              <a:gd name="connsiteY17" fmla="*/ 318052 h 3745064"/>
              <a:gd name="connsiteX18" fmla="*/ 954157 w 6718853"/>
              <a:gd name="connsiteY18" fmla="*/ 349857 h 3745064"/>
              <a:gd name="connsiteX19" fmla="*/ 914400 w 6718853"/>
              <a:gd name="connsiteY19" fmla="*/ 341906 h 3745064"/>
              <a:gd name="connsiteX20" fmla="*/ 890546 w 6718853"/>
              <a:gd name="connsiteY20" fmla="*/ 381663 h 3745064"/>
              <a:gd name="connsiteX21" fmla="*/ 890546 w 6718853"/>
              <a:gd name="connsiteY21" fmla="*/ 429371 h 3745064"/>
              <a:gd name="connsiteX22" fmla="*/ 866693 w 6718853"/>
              <a:gd name="connsiteY22" fmla="*/ 445273 h 3745064"/>
              <a:gd name="connsiteX23" fmla="*/ 826936 w 6718853"/>
              <a:gd name="connsiteY23" fmla="*/ 445273 h 3745064"/>
              <a:gd name="connsiteX24" fmla="*/ 842839 w 6718853"/>
              <a:gd name="connsiteY24" fmla="*/ 508884 h 3745064"/>
              <a:gd name="connsiteX25" fmla="*/ 834887 w 6718853"/>
              <a:gd name="connsiteY25" fmla="*/ 580445 h 3745064"/>
              <a:gd name="connsiteX26" fmla="*/ 834887 w 6718853"/>
              <a:gd name="connsiteY26" fmla="*/ 636104 h 3745064"/>
              <a:gd name="connsiteX27" fmla="*/ 874644 w 6718853"/>
              <a:gd name="connsiteY27" fmla="*/ 691764 h 3745064"/>
              <a:gd name="connsiteX28" fmla="*/ 962108 w 6718853"/>
              <a:gd name="connsiteY28" fmla="*/ 739471 h 3745064"/>
              <a:gd name="connsiteX29" fmla="*/ 1033670 w 6718853"/>
              <a:gd name="connsiteY29" fmla="*/ 755374 h 3745064"/>
              <a:gd name="connsiteX30" fmla="*/ 1105232 w 6718853"/>
              <a:gd name="connsiteY30" fmla="*/ 763325 h 3745064"/>
              <a:gd name="connsiteX31" fmla="*/ 1176793 w 6718853"/>
              <a:gd name="connsiteY31" fmla="*/ 803082 h 3745064"/>
              <a:gd name="connsiteX32" fmla="*/ 1256306 w 6718853"/>
              <a:gd name="connsiteY32" fmla="*/ 795131 h 3745064"/>
              <a:gd name="connsiteX33" fmla="*/ 1327868 w 6718853"/>
              <a:gd name="connsiteY33" fmla="*/ 763325 h 3745064"/>
              <a:gd name="connsiteX34" fmla="*/ 1407381 w 6718853"/>
              <a:gd name="connsiteY34" fmla="*/ 723569 h 3745064"/>
              <a:gd name="connsiteX35" fmla="*/ 1486894 w 6718853"/>
              <a:gd name="connsiteY35" fmla="*/ 707666 h 3745064"/>
              <a:gd name="connsiteX36" fmla="*/ 1590261 w 6718853"/>
              <a:gd name="connsiteY36" fmla="*/ 699715 h 3745064"/>
              <a:gd name="connsiteX37" fmla="*/ 1693628 w 6718853"/>
              <a:gd name="connsiteY37" fmla="*/ 723569 h 3745064"/>
              <a:gd name="connsiteX38" fmla="*/ 1781093 w 6718853"/>
              <a:gd name="connsiteY38" fmla="*/ 795131 h 3745064"/>
              <a:gd name="connsiteX39" fmla="*/ 1849039 w 6718853"/>
              <a:gd name="connsiteY39" fmla="*/ 800191 h 3745064"/>
              <a:gd name="connsiteX40" fmla="*/ 1876508 w 6718853"/>
              <a:gd name="connsiteY40" fmla="*/ 842838 h 3745064"/>
              <a:gd name="connsiteX41" fmla="*/ 1948070 w 6718853"/>
              <a:gd name="connsiteY41" fmla="*/ 866692 h 3745064"/>
              <a:gd name="connsiteX42" fmla="*/ 2011680 w 6718853"/>
              <a:gd name="connsiteY42" fmla="*/ 898497 h 3745064"/>
              <a:gd name="connsiteX43" fmla="*/ 2051437 w 6718853"/>
              <a:gd name="connsiteY43" fmla="*/ 906449 h 3745064"/>
              <a:gd name="connsiteX44" fmla="*/ 2107096 w 6718853"/>
              <a:gd name="connsiteY44" fmla="*/ 938254 h 3745064"/>
              <a:gd name="connsiteX45" fmla="*/ 2194560 w 6718853"/>
              <a:gd name="connsiteY45" fmla="*/ 930303 h 3745064"/>
              <a:gd name="connsiteX46" fmla="*/ 2226366 w 6718853"/>
              <a:gd name="connsiteY46" fmla="*/ 930303 h 3745064"/>
              <a:gd name="connsiteX47" fmla="*/ 2258171 w 6718853"/>
              <a:gd name="connsiteY47" fmla="*/ 930303 h 3745064"/>
              <a:gd name="connsiteX48" fmla="*/ 2329733 w 6718853"/>
              <a:gd name="connsiteY48" fmla="*/ 938254 h 3745064"/>
              <a:gd name="connsiteX49" fmla="*/ 2385392 w 6718853"/>
              <a:gd name="connsiteY49" fmla="*/ 946205 h 3745064"/>
              <a:gd name="connsiteX50" fmla="*/ 2385392 w 6718853"/>
              <a:gd name="connsiteY50" fmla="*/ 946205 h 3745064"/>
              <a:gd name="connsiteX51" fmla="*/ 2520564 w 6718853"/>
              <a:gd name="connsiteY51" fmla="*/ 890546 h 3745064"/>
              <a:gd name="connsiteX52" fmla="*/ 2584174 w 6718853"/>
              <a:gd name="connsiteY52" fmla="*/ 858741 h 3745064"/>
              <a:gd name="connsiteX53" fmla="*/ 2615980 w 6718853"/>
              <a:gd name="connsiteY53" fmla="*/ 811033 h 3745064"/>
              <a:gd name="connsiteX54" fmla="*/ 2602160 w 6718853"/>
              <a:gd name="connsiteY54" fmla="*/ 747423 h 3745064"/>
              <a:gd name="connsiteX55" fmla="*/ 2600077 w 6718853"/>
              <a:gd name="connsiteY55" fmla="*/ 723569 h 3745064"/>
              <a:gd name="connsiteX56" fmla="*/ 2568272 w 6718853"/>
              <a:gd name="connsiteY56" fmla="*/ 652007 h 3745064"/>
              <a:gd name="connsiteX57" fmla="*/ 2512613 w 6718853"/>
              <a:gd name="connsiteY57" fmla="*/ 604299 h 3745064"/>
              <a:gd name="connsiteX58" fmla="*/ 2449002 w 6718853"/>
              <a:gd name="connsiteY58" fmla="*/ 556591 h 3745064"/>
              <a:gd name="connsiteX59" fmla="*/ 2425148 w 6718853"/>
              <a:gd name="connsiteY59" fmla="*/ 524786 h 3745064"/>
              <a:gd name="connsiteX60" fmla="*/ 2941983 w 6718853"/>
              <a:gd name="connsiteY60" fmla="*/ 731520 h 3745064"/>
              <a:gd name="connsiteX61" fmla="*/ 3069204 w 6718853"/>
              <a:gd name="connsiteY61" fmla="*/ 755374 h 3745064"/>
              <a:gd name="connsiteX62" fmla="*/ 3260035 w 6718853"/>
              <a:gd name="connsiteY62" fmla="*/ 842838 h 3745064"/>
              <a:gd name="connsiteX63" fmla="*/ 3450866 w 6718853"/>
              <a:gd name="connsiteY63" fmla="*/ 970059 h 3745064"/>
              <a:gd name="connsiteX64" fmla="*/ 3538331 w 6718853"/>
              <a:gd name="connsiteY64" fmla="*/ 1025718 h 3745064"/>
              <a:gd name="connsiteX65" fmla="*/ 3593990 w 6718853"/>
              <a:gd name="connsiteY65" fmla="*/ 1001864 h 3745064"/>
              <a:gd name="connsiteX66" fmla="*/ 3609893 w 6718853"/>
              <a:gd name="connsiteY66" fmla="*/ 1001864 h 3745064"/>
              <a:gd name="connsiteX67" fmla="*/ 3633746 w 6718853"/>
              <a:gd name="connsiteY67" fmla="*/ 1025718 h 3745064"/>
              <a:gd name="connsiteX68" fmla="*/ 3649649 w 6718853"/>
              <a:gd name="connsiteY68" fmla="*/ 1033670 h 3745064"/>
              <a:gd name="connsiteX69" fmla="*/ 3681454 w 6718853"/>
              <a:gd name="connsiteY69" fmla="*/ 1025718 h 3745064"/>
              <a:gd name="connsiteX70" fmla="*/ 3713260 w 6718853"/>
              <a:gd name="connsiteY70" fmla="*/ 1041621 h 3745064"/>
              <a:gd name="connsiteX71" fmla="*/ 3747305 w 6718853"/>
              <a:gd name="connsiteY71" fmla="*/ 1073426 h 3745064"/>
              <a:gd name="connsiteX72" fmla="*/ 3705308 w 6718853"/>
              <a:gd name="connsiteY72" fmla="*/ 1081377 h 3745064"/>
              <a:gd name="connsiteX73" fmla="*/ 3673503 w 6718853"/>
              <a:gd name="connsiteY73" fmla="*/ 1081377 h 3745064"/>
              <a:gd name="connsiteX74" fmla="*/ 3673503 w 6718853"/>
              <a:gd name="connsiteY74" fmla="*/ 1081377 h 3745064"/>
              <a:gd name="connsiteX75" fmla="*/ 3641698 w 6718853"/>
              <a:gd name="connsiteY75" fmla="*/ 1144988 h 3745064"/>
              <a:gd name="connsiteX76" fmla="*/ 3641698 w 6718853"/>
              <a:gd name="connsiteY76" fmla="*/ 1144988 h 3745064"/>
              <a:gd name="connsiteX77" fmla="*/ 3633746 w 6718853"/>
              <a:gd name="connsiteY77" fmla="*/ 1224501 h 3745064"/>
              <a:gd name="connsiteX78" fmla="*/ 3625795 w 6718853"/>
              <a:gd name="connsiteY78" fmla="*/ 1280160 h 3745064"/>
              <a:gd name="connsiteX79" fmla="*/ 3586039 w 6718853"/>
              <a:gd name="connsiteY79" fmla="*/ 1304014 h 3745064"/>
              <a:gd name="connsiteX80" fmla="*/ 3562185 w 6718853"/>
              <a:gd name="connsiteY80" fmla="*/ 1304014 h 3745064"/>
              <a:gd name="connsiteX81" fmla="*/ 3562185 w 6718853"/>
              <a:gd name="connsiteY81" fmla="*/ 1351722 h 3745064"/>
              <a:gd name="connsiteX82" fmla="*/ 3536785 w 6718853"/>
              <a:gd name="connsiteY82" fmla="*/ 1388008 h 3745064"/>
              <a:gd name="connsiteX83" fmla="*/ 3578087 w 6718853"/>
              <a:gd name="connsiteY83" fmla="*/ 1463040 h 3745064"/>
              <a:gd name="connsiteX84" fmla="*/ 3578087 w 6718853"/>
              <a:gd name="connsiteY84" fmla="*/ 1550504 h 3745064"/>
              <a:gd name="connsiteX85" fmla="*/ 3617844 w 6718853"/>
              <a:gd name="connsiteY85" fmla="*/ 1606164 h 3745064"/>
              <a:gd name="connsiteX86" fmla="*/ 3689406 w 6718853"/>
              <a:gd name="connsiteY86" fmla="*/ 1590261 h 3745064"/>
              <a:gd name="connsiteX87" fmla="*/ 3745065 w 6718853"/>
              <a:gd name="connsiteY87" fmla="*/ 1630017 h 3745064"/>
              <a:gd name="connsiteX88" fmla="*/ 3800724 w 6718853"/>
              <a:gd name="connsiteY88" fmla="*/ 1685677 h 3745064"/>
              <a:gd name="connsiteX89" fmla="*/ 3832529 w 6718853"/>
              <a:gd name="connsiteY89" fmla="*/ 1701579 h 3745064"/>
              <a:gd name="connsiteX90" fmla="*/ 3919993 w 6718853"/>
              <a:gd name="connsiteY90" fmla="*/ 1741336 h 3745064"/>
              <a:gd name="connsiteX91" fmla="*/ 3959750 w 6718853"/>
              <a:gd name="connsiteY91" fmla="*/ 1741336 h 3745064"/>
              <a:gd name="connsiteX92" fmla="*/ 4055166 w 6718853"/>
              <a:gd name="connsiteY92" fmla="*/ 1749287 h 3745064"/>
              <a:gd name="connsiteX93" fmla="*/ 4134679 w 6718853"/>
              <a:gd name="connsiteY93" fmla="*/ 1709531 h 3745064"/>
              <a:gd name="connsiteX94" fmla="*/ 4238046 w 6718853"/>
              <a:gd name="connsiteY94" fmla="*/ 1701579 h 3745064"/>
              <a:gd name="connsiteX95" fmla="*/ 4295093 w 6718853"/>
              <a:gd name="connsiteY95" fmla="*/ 1671857 h 3745064"/>
              <a:gd name="connsiteX96" fmla="*/ 4314624 w 6718853"/>
              <a:gd name="connsiteY96" fmla="*/ 1614115 h 3745064"/>
              <a:gd name="connsiteX97" fmla="*/ 4254671 w 6718853"/>
              <a:gd name="connsiteY97" fmla="*/ 1576527 h 3745064"/>
              <a:gd name="connsiteX98" fmla="*/ 4261900 w 6718853"/>
              <a:gd name="connsiteY98" fmla="*/ 1478943 h 3745064"/>
              <a:gd name="connsiteX99" fmla="*/ 4261900 w 6718853"/>
              <a:gd name="connsiteY99" fmla="*/ 1383527 h 3745064"/>
              <a:gd name="connsiteX100" fmla="*/ 4261900 w 6718853"/>
              <a:gd name="connsiteY100" fmla="*/ 1335819 h 3745064"/>
              <a:gd name="connsiteX101" fmla="*/ 4261900 w 6718853"/>
              <a:gd name="connsiteY101" fmla="*/ 1304014 h 3745064"/>
              <a:gd name="connsiteX102" fmla="*/ 4261900 w 6718853"/>
              <a:gd name="connsiteY102" fmla="*/ 1304014 h 3745064"/>
              <a:gd name="connsiteX103" fmla="*/ 4198289 w 6718853"/>
              <a:gd name="connsiteY103" fmla="*/ 1264257 h 3745064"/>
              <a:gd name="connsiteX104" fmla="*/ 4198289 w 6718853"/>
              <a:gd name="connsiteY104" fmla="*/ 1264257 h 3745064"/>
              <a:gd name="connsiteX105" fmla="*/ 4157681 w 6718853"/>
              <a:gd name="connsiteY105" fmla="*/ 1218096 h 3745064"/>
              <a:gd name="connsiteX106" fmla="*/ 4190338 w 6718853"/>
              <a:gd name="connsiteY106" fmla="*/ 1121134 h 3745064"/>
              <a:gd name="connsiteX107" fmla="*/ 4357315 w 6718853"/>
              <a:gd name="connsiteY107" fmla="*/ 962108 h 3745064"/>
              <a:gd name="connsiteX108" fmla="*/ 4476585 w 6718853"/>
              <a:gd name="connsiteY108" fmla="*/ 954157 h 3745064"/>
              <a:gd name="connsiteX109" fmla="*/ 4619708 w 6718853"/>
              <a:gd name="connsiteY109" fmla="*/ 803082 h 3745064"/>
              <a:gd name="connsiteX110" fmla="*/ 4715124 w 6718853"/>
              <a:gd name="connsiteY110" fmla="*/ 787179 h 3745064"/>
              <a:gd name="connsiteX111" fmla="*/ 4715124 w 6718853"/>
              <a:gd name="connsiteY111" fmla="*/ 739471 h 3745064"/>
              <a:gd name="connsiteX112" fmla="*/ 4810540 w 6718853"/>
              <a:gd name="connsiteY112" fmla="*/ 556591 h 3745064"/>
              <a:gd name="connsiteX113" fmla="*/ 4921858 w 6718853"/>
              <a:gd name="connsiteY113" fmla="*/ 548640 h 3745064"/>
              <a:gd name="connsiteX114" fmla="*/ 5088835 w 6718853"/>
              <a:gd name="connsiteY114" fmla="*/ 620202 h 3745064"/>
              <a:gd name="connsiteX115" fmla="*/ 5311472 w 6718853"/>
              <a:gd name="connsiteY115" fmla="*/ 834887 h 3745064"/>
              <a:gd name="connsiteX116" fmla="*/ 5486400 w 6718853"/>
              <a:gd name="connsiteY116" fmla="*/ 985962 h 3745064"/>
              <a:gd name="connsiteX117" fmla="*/ 5685183 w 6718853"/>
              <a:gd name="connsiteY117" fmla="*/ 1121134 h 3745064"/>
              <a:gd name="connsiteX118" fmla="*/ 5971430 w 6718853"/>
              <a:gd name="connsiteY118" fmla="*/ 1232452 h 3745064"/>
              <a:gd name="connsiteX119" fmla="*/ 6154310 w 6718853"/>
              <a:gd name="connsiteY119" fmla="*/ 1423284 h 3745064"/>
              <a:gd name="connsiteX120" fmla="*/ 6512119 w 6718853"/>
              <a:gd name="connsiteY120" fmla="*/ 1439186 h 3745064"/>
              <a:gd name="connsiteX121" fmla="*/ 6607534 w 6718853"/>
              <a:gd name="connsiteY121" fmla="*/ 1518699 h 3745064"/>
              <a:gd name="connsiteX122" fmla="*/ 6702950 w 6718853"/>
              <a:gd name="connsiteY122" fmla="*/ 1566407 h 3745064"/>
              <a:gd name="connsiteX123" fmla="*/ 6718853 w 6718853"/>
              <a:gd name="connsiteY123" fmla="*/ 2528515 h 3745064"/>
              <a:gd name="connsiteX124" fmla="*/ 6512119 w 6718853"/>
              <a:gd name="connsiteY124" fmla="*/ 2798859 h 3745064"/>
              <a:gd name="connsiteX125" fmla="*/ 6408752 w 6718853"/>
              <a:gd name="connsiteY125" fmla="*/ 2918129 h 3745064"/>
              <a:gd name="connsiteX126" fmla="*/ 6281531 w 6718853"/>
              <a:gd name="connsiteY126" fmla="*/ 3196424 h 3745064"/>
              <a:gd name="connsiteX127" fmla="*/ 6202018 w 6718853"/>
              <a:gd name="connsiteY127" fmla="*/ 3331597 h 3745064"/>
              <a:gd name="connsiteX128" fmla="*/ 6154310 w 6718853"/>
              <a:gd name="connsiteY128" fmla="*/ 3450866 h 3745064"/>
              <a:gd name="connsiteX129" fmla="*/ 6074797 w 6718853"/>
              <a:gd name="connsiteY129" fmla="*/ 3490623 h 3745064"/>
              <a:gd name="connsiteX130" fmla="*/ 5995284 w 6718853"/>
              <a:gd name="connsiteY130" fmla="*/ 3490623 h 3745064"/>
              <a:gd name="connsiteX131" fmla="*/ 5907820 w 6718853"/>
              <a:gd name="connsiteY131" fmla="*/ 3490623 h 3745064"/>
              <a:gd name="connsiteX132" fmla="*/ 5869073 w 6718853"/>
              <a:gd name="connsiteY132" fmla="*/ 3535396 h 3745064"/>
              <a:gd name="connsiteX133" fmla="*/ 5724940 w 6718853"/>
              <a:gd name="connsiteY133" fmla="*/ 3562184 h 3745064"/>
              <a:gd name="connsiteX134" fmla="*/ 5669280 w 6718853"/>
              <a:gd name="connsiteY134" fmla="*/ 3593990 h 3745064"/>
              <a:gd name="connsiteX135" fmla="*/ 5613621 w 6718853"/>
              <a:gd name="connsiteY135" fmla="*/ 3593990 h 3745064"/>
              <a:gd name="connsiteX136" fmla="*/ 5581816 w 6718853"/>
              <a:gd name="connsiteY136" fmla="*/ 3609892 h 3745064"/>
              <a:gd name="connsiteX137" fmla="*/ 5494352 w 6718853"/>
              <a:gd name="connsiteY137" fmla="*/ 3593990 h 3745064"/>
              <a:gd name="connsiteX138" fmla="*/ 5430741 w 6718853"/>
              <a:gd name="connsiteY138" fmla="*/ 3593990 h 3745064"/>
              <a:gd name="connsiteX139" fmla="*/ 5231959 w 6718853"/>
              <a:gd name="connsiteY139" fmla="*/ 3601941 h 3745064"/>
              <a:gd name="connsiteX140" fmla="*/ 5136543 w 6718853"/>
              <a:gd name="connsiteY140" fmla="*/ 3601941 h 3745064"/>
              <a:gd name="connsiteX141" fmla="*/ 5033176 w 6718853"/>
              <a:gd name="connsiteY141" fmla="*/ 3601941 h 3745064"/>
              <a:gd name="connsiteX142" fmla="*/ 4961614 w 6718853"/>
              <a:gd name="connsiteY142" fmla="*/ 3593990 h 3745064"/>
              <a:gd name="connsiteX143" fmla="*/ 4929809 w 6718853"/>
              <a:gd name="connsiteY143" fmla="*/ 3538331 h 3745064"/>
              <a:gd name="connsiteX144" fmla="*/ 4913906 w 6718853"/>
              <a:gd name="connsiteY144" fmla="*/ 3474720 h 3745064"/>
              <a:gd name="connsiteX145" fmla="*/ 4905955 w 6718853"/>
              <a:gd name="connsiteY145" fmla="*/ 3427012 h 3745064"/>
              <a:gd name="connsiteX146" fmla="*/ 4874150 w 6718853"/>
              <a:gd name="connsiteY146" fmla="*/ 3419061 h 3745064"/>
              <a:gd name="connsiteX147" fmla="*/ 4842345 w 6718853"/>
              <a:gd name="connsiteY147" fmla="*/ 3379304 h 3745064"/>
              <a:gd name="connsiteX148" fmla="*/ 4802588 w 6718853"/>
              <a:gd name="connsiteY148" fmla="*/ 3379304 h 3745064"/>
              <a:gd name="connsiteX149" fmla="*/ 4772951 w 6718853"/>
              <a:gd name="connsiteY149" fmla="*/ 3412556 h 3745064"/>
              <a:gd name="connsiteX150" fmla="*/ 4760663 w 6718853"/>
              <a:gd name="connsiteY150" fmla="*/ 3442915 h 3745064"/>
              <a:gd name="connsiteX151" fmla="*/ 4754880 w 6718853"/>
              <a:gd name="connsiteY151" fmla="*/ 3466769 h 3745064"/>
              <a:gd name="connsiteX152" fmla="*/ 4699221 w 6718853"/>
              <a:gd name="connsiteY152" fmla="*/ 3466769 h 3745064"/>
              <a:gd name="connsiteX153" fmla="*/ 4635611 w 6718853"/>
              <a:gd name="connsiteY153" fmla="*/ 3498574 h 3745064"/>
              <a:gd name="connsiteX154" fmla="*/ 4595854 w 6718853"/>
              <a:gd name="connsiteY154" fmla="*/ 3498574 h 3745064"/>
              <a:gd name="connsiteX155" fmla="*/ 4556098 w 6718853"/>
              <a:gd name="connsiteY155" fmla="*/ 3490623 h 3745064"/>
              <a:gd name="connsiteX156" fmla="*/ 4524293 w 6718853"/>
              <a:gd name="connsiteY156" fmla="*/ 3490623 h 3745064"/>
              <a:gd name="connsiteX157" fmla="*/ 4484536 w 6718853"/>
              <a:gd name="connsiteY157" fmla="*/ 3490623 h 3745064"/>
              <a:gd name="connsiteX158" fmla="*/ 4444780 w 6718853"/>
              <a:gd name="connsiteY158" fmla="*/ 3490623 h 3745064"/>
              <a:gd name="connsiteX159" fmla="*/ 4420926 w 6718853"/>
              <a:gd name="connsiteY159" fmla="*/ 3490623 h 3745064"/>
              <a:gd name="connsiteX160" fmla="*/ 4389120 w 6718853"/>
              <a:gd name="connsiteY160" fmla="*/ 3490623 h 3745064"/>
              <a:gd name="connsiteX161" fmla="*/ 4389120 w 6718853"/>
              <a:gd name="connsiteY161" fmla="*/ 3490623 h 3745064"/>
              <a:gd name="connsiteX162" fmla="*/ 4341413 w 6718853"/>
              <a:gd name="connsiteY162" fmla="*/ 3458817 h 3745064"/>
              <a:gd name="connsiteX163" fmla="*/ 4222143 w 6718853"/>
              <a:gd name="connsiteY163" fmla="*/ 3411110 h 3745064"/>
              <a:gd name="connsiteX164" fmla="*/ 4198289 w 6718853"/>
              <a:gd name="connsiteY164" fmla="*/ 3387256 h 3745064"/>
              <a:gd name="connsiteX165" fmla="*/ 4134679 w 6718853"/>
              <a:gd name="connsiteY165" fmla="*/ 3323645 h 3745064"/>
              <a:gd name="connsiteX166" fmla="*/ 4071068 w 6718853"/>
              <a:gd name="connsiteY166" fmla="*/ 3331597 h 3745064"/>
              <a:gd name="connsiteX167" fmla="*/ 4031312 w 6718853"/>
              <a:gd name="connsiteY167" fmla="*/ 3339548 h 3745064"/>
              <a:gd name="connsiteX168" fmla="*/ 3999506 w 6718853"/>
              <a:gd name="connsiteY168" fmla="*/ 3283889 h 3745064"/>
              <a:gd name="connsiteX169" fmla="*/ 3943847 w 6718853"/>
              <a:gd name="connsiteY169" fmla="*/ 3196424 h 3745064"/>
              <a:gd name="connsiteX170" fmla="*/ 3904091 w 6718853"/>
              <a:gd name="connsiteY170" fmla="*/ 3140765 h 3745064"/>
              <a:gd name="connsiteX171" fmla="*/ 3904091 w 6718853"/>
              <a:gd name="connsiteY171" fmla="*/ 3140765 h 3745064"/>
              <a:gd name="connsiteX172" fmla="*/ 3872286 w 6718853"/>
              <a:gd name="connsiteY172" fmla="*/ 3037398 h 3745064"/>
              <a:gd name="connsiteX173" fmla="*/ 3832529 w 6718853"/>
              <a:gd name="connsiteY173" fmla="*/ 3021496 h 3745064"/>
              <a:gd name="connsiteX174" fmla="*/ 3808675 w 6718853"/>
              <a:gd name="connsiteY174" fmla="*/ 2981739 h 3745064"/>
              <a:gd name="connsiteX175" fmla="*/ 3784821 w 6718853"/>
              <a:gd name="connsiteY175" fmla="*/ 2957885 h 3745064"/>
              <a:gd name="connsiteX176" fmla="*/ 3763858 w 6718853"/>
              <a:gd name="connsiteY176" fmla="*/ 2951380 h 3745064"/>
              <a:gd name="connsiteX177" fmla="*/ 3753016 w 6718853"/>
              <a:gd name="connsiteY177" fmla="*/ 2929694 h 3745064"/>
              <a:gd name="connsiteX178" fmla="*/ 3617844 w 6718853"/>
              <a:gd name="connsiteY178" fmla="*/ 2965837 h 3745064"/>
              <a:gd name="connsiteX179" fmla="*/ 3570136 w 6718853"/>
              <a:gd name="connsiteY179" fmla="*/ 2965837 h 3745064"/>
              <a:gd name="connsiteX180" fmla="*/ 3570136 w 6718853"/>
              <a:gd name="connsiteY180" fmla="*/ 2981739 h 3745064"/>
              <a:gd name="connsiteX181" fmla="*/ 3554233 w 6718853"/>
              <a:gd name="connsiteY181" fmla="*/ 3021496 h 3745064"/>
              <a:gd name="connsiteX182" fmla="*/ 3538331 w 6718853"/>
              <a:gd name="connsiteY182" fmla="*/ 3045350 h 3745064"/>
              <a:gd name="connsiteX183" fmla="*/ 3538331 w 6718853"/>
              <a:gd name="connsiteY183" fmla="*/ 3045350 h 3745064"/>
              <a:gd name="connsiteX184" fmla="*/ 3482672 w 6718853"/>
              <a:gd name="connsiteY184" fmla="*/ 3061252 h 3745064"/>
              <a:gd name="connsiteX185" fmla="*/ 3442915 w 6718853"/>
              <a:gd name="connsiteY185" fmla="*/ 3085106 h 3745064"/>
              <a:gd name="connsiteX186" fmla="*/ 3140766 w 6718853"/>
              <a:gd name="connsiteY186" fmla="*/ 2957885 h 3745064"/>
              <a:gd name="connsiteX187" fmla="*/ 2830665 w 6718853"/>
              <a:gd name="connsiteY187" fmla="*/ 2727297 h 3745064"/>
              <a:gd name="connsiteX188" fmla="*/ 2695493 w 6718853"/>
              <a:gd name="connsiteY188" fmla="*/ 2600077 h 3745064"/>
              <a:gd name="connsiteX189" fmla="*/ 2608028 w 6718853"/>
              <a:gd name="connsiteY189" fmla="*/ 2496710 h 3745064"/>
              <a:gd name="connsiteX190" fmla="*/ 2584174 w 6718853"/>
              <a:gd name="connsiteY190" fmla="*/ 2472856 h 3745064"/>
              <a:gd name="connsiteX191" fmla="*/ 2425148 w 6718853"/>
              <a:gd name="connsiteY191" fmla="*/ 2377440 h 3745064"/>
              <a:gd name="connsiteX192" fmla="*/ 2282025 w 6718853"/>
              <a:gd name="connsiteY192" fmla="*/ 2353586 h 3745064"/>
              <a:gd name="connsiteX193" fmla="*/ 2186609 w 6718853"/>
              <a:gd name="connsiteY193" fmla="*/ 2345635 h 3745064"/>
              <a:gd name="connsiteX194" fmla="*/ 2019632 w 6718853"/>
              <a:gd name="connsiteY194" fmla="*/ 2282024 h 3745064"/>
              <a:gd name="connsiteX195" fmla="*/ 1876508 w 6718853"/>
              <a:gd name="connsiteY195" fmla="*/ 2305878 h 3745064"/>
              <a:gd name="connsiteX196" fmla="*/ 1645920 w 6718853"/>
              <a:gd name="connsiteY196" fmla="*/ 2536466 h 3745064"/>
              <a:gd name="connsiteX197" fmla="*/ 1598213 w 6718853"/>
              <a:gd name="connsiteY197" fmla="*/ 2639833 h 3745064"/>
              <a:gd name="connsiteX198" fmla="*/ 1558456 w 6718853"/>
              <a:gd name="connsiteY198" fmla="*/ 2703444 h 3745064"/>
              <a:gd name="connsiteX199" fmla="*/ 1359673 w 6718853"/>
              <a:gd name="connsiteY199" fmla="*/ 2679590 h 3745064"/>
              <a:gd name="connsiteX200" fmla="*/ 1208599 w 6718853"/>
              <a:gd name="connsiteY200" fmla="*/ 2735249 h 3745064"/>
              <a:gd name="connsiteX201" fmla="*/ 1105232 w 6718853"/>
              <a:gd name="connsiteY201" fmla="*/ 2743200 h 3745064"/>
              <a:gd name="connsiteX202" fmla="*/ 1089329 w 6718853"/>
              <a:gd name="connsiteY202" fmla="*/ 2790908 h 3745064"/>
              <a:gd name="connsiteX203" fmla="*/ 1089329 w 6718853"/>
              <a:gd name="connsiteY203" fmla="*/ 2822713 h 3745064"/>
              <a:gd name="connsiteX204" fmla="*/ 1081378 w 6718853"/>
              <a:gd name="connsiteY204" fmla="*/ 2886324 h 3745064"/>
              <a:gd name="connsiteX205" fmla="*/ 1105232 w 6718853"/>
              <a:gd name="connsiteY205" fmla="*/ 2965837 h 3745064"/>
              <a:gd name="connsiteX206" fmla="*/ 1144988 w 6718853"/>
              <a:gd name="connsiteY206" fmla="*/ 3045350 h 3745064"/>
              <a:gd name="connsiteX207" fmla="*/ 1184745 w 6718853"/>
              <a:gd name="connsiteY207" fmla="*/ 3124863 h 3745064"/>
              <a:gd name="connsiteX208" fmla="*/ 1184745 w 6718853"/>
              <a:gd name="connsiteY208" fmla="*/ 3124863 h 3745064"/>
              <a:gd name="connsiteX209" fmla="*/ 1208599 w 6718853"/>
              <a:gd name="connsiteY209" fmla="*/ 3196424 h 3745064"/>
              <a:gd name="connsiteX210" fmla="*/ 1216550 w 6718853"/>
              <a:gd name="connsiteY210" fmla="*/ 3275937 h 3745064"/>
              <a:gd name="connsiteX211" fmla="*/ 1251290 w 6718853"/>
              <a:gd name="connsiteY211" fmla="*/ 3309131 h 3745064"/>
              <a:gd name="connsiteX212" fmla="*/ 1248355 w 6718853"/>
              <a:gd name="connsiteY212" fmla="*/ 3387256 h 3745064"/>
              <a:gd name="connsiteX213" fmla="*/ 1288112 w 6718853"/>
              <a:gd name="connsiteY213" fmla="*/ 3466769 h 3745064"/>
              <a:gd name="connsiteX214" fmla="*/ 1296063 w 6718853"/>
              <a:gd name="connsiteY214" fmla="*/ 3514477 h 3745064"/>
              <a:gd name="connsiteX215" fmla="*/ 1343771 w 6718853"/>
              <a:gd name="connsiteY215" fmla="*/ 3578087 h 3745064"/>
              <a:gd name="connsiteX216" fmla="*/ 1367625 w 6718853"/>
              <a:gd name="connsiteY216" fmla="*/ 3641697 h 3745064"/>
              <a:gd name="connsiteX217" fmla="*/ 1399430 w 6718853"/>
              <a:gd name="connsiteY217" fmla="*/ 3721211 h 3745064"/>
              <a:gd name="connsiteX218" fmla="*/ 1399430 w 6718853"/>
              <a:gd name="connsiteY218" fmla="*/ 3737113 h 3745064"/>
              <a:gd name="connsiteX219" fmla="*/ 1248355 w 6718853"/>
              <a:gd name="connsiteY219" fmla="*/ 3745064 h 3745064"/>
              <a:gd name="connsiteX220" fmla="*/ 1152940 w 6718853"/>
              <a:gd name="connsiteY220" fmla="*/ 3745064 h 3745064"/>
              <a:gd name="connsiteX221" fmla="*/ 1041621 w 6718853"/>
              <a:gd name="connsiteY221" fmla="*/ 3721211 h 3745064"/>
              <a:gd name="connsiteX222" fmla="*/ 922352 w 6718853"/>
              <a:gd name="connsiteY222" fmla="*/ 3689405 h 3745064"/>
              <a:gd name="connsiteX223" fmla="*/ 818985 w 6718853"/>
              <a:gd name="connsiteY223" fmla="*/ 3578087 h 3745064"/>
              <a:gd name="connsiteX224" fmla="*/ 731520 w 6718853"/>
              <a:gd name="connsiteY224" fmla="*/ 3458817 h 3745064"/>
              <a:gd name="connsiteX225" fmla="*/ 691764 w 6718853"/>
              <a:gd name="connsiteY225" fmla="*/ 3323645 h 3745064"/>
              <a:gd name="connsiteX226" fmla="*/ 667910 w 6718853"/>
              <a:gd name="connsiteY226" fmla="*/ 3196424 h 3745064"/>
              <a:gd name="connsiteX227" fmla="*/ 620202 w 6718853"/>
              <a:gd name="connsiteY227" fmla="*/ 3077155 h 3745064"/>
              <a:gd name="connsiteX228" fmla="*/ 604300 w 6718853"/>
              <a:gd name="connsiteY228" fmla="*/ 3005593 h 3745064"/>
              <a:gd name="connsiteX229" fmla="*/ 469127 w 6718853"/>
              <a:gd name="connsiteY229" fmla="*/ 2918129 h 3745064"/>
              <a:gd name="connsiteX230" fmla="*/ 349858 w 6718853"/>
              <a:gd name="connsiteY230" fmla="*/ 2886324 h 3745064"/>
              <a:gd name="connsiteX231" fmla="*/ 302150 w 6718853"/>
              <a:gd name="connsiteY231" fmla="*/ 2798859 h 3745064"/>
              <a:gd name="connsiteX232" fmla="*/ 230588 w 6718853"/>
              <a:gd name="connsiteY232" fmla="*/ 2775005 h 3745064"/>
              <a:gd name="connsiteX233" fmla="*/ 190832 w 6718853"/>
              <a:gd name="connsiteY233" fmla="*/ 2695492 h 3745064"/>
              <a:gd name="connsiteX234" fmla="*/ 111319 w 6718853"/>
              <a:gd name="connsiteY234" fmla="*/ 2671638 h 3745064"/>
              <a:gd name="connsiteX235" fmla="*/ 79513 w 6718853"/>
              <a:gd name="connsiteY235" fmla="*/ 2560320 h 3745064"/>
              <a:gd name="connsiteX236" fmla="*/ 71562 w 6718853"/>
              <a:gd name="connsiteY236" fmla="*/ 2401294 h 3745064"/>
              <a:gd name="connsiteX237" fmla="*/ 0 w 6718853"/>
              <a:gd name="connsiteY237" fmla="*/ 2242268 h 3745064"/>
              <a:gd name="connsiteX238" fmla="*/ 0 w 6718853"/>
              <a:gd name="connsiteY238" fmla="*/ 2202511 h 3745064"/>
              <a:gd name="connsiteX239" fmla="*/ 87465 w 6718853"/>
              <a:gd name="connsiteY239" fmla="*/ 2202511 h 3745064"/>
              <a:gd name="connsiteX240" fmla="*/ 127221 w 6718853"/>
              <a:gd name="connsiteY240" fmla="*/ 2250219 h 3745064"/>
              <a:gd name="connsiteX241" fmla="*/ 127221 w 6718853"/>
              <a:gd name="connsiteY241" fmla="*/ 2282024 h 3745064"/>
              <a:gd name="connsiteX242" fmla="*/ 127221 w 6718853"/>
              <a:gd name="connsiteY242" fmla="*/ 2297927 h 3745064"/>
              <a:gd name="connsiteX243" fmla="*/ 63611 w 6718853"/>
              <a:gd name="connsiteY243" fmla="*/ 2194560 h 3745064"/>
              <a:gd name="connsiteX244" fmla="*/ 63611 w 6718853"/>
              <a:gd name="connsiteY244" fmla="*/ 2194560 h 3745064"/>
              <a:gd name="connsiteX245" fmla="*/ 111319 w 6718853"/>
              <a:gd name="connsiteY245" fmla="*/ 2282024 h 3745064"/>
              <a:gd name="connsiteX246" fmla="*/ 166978 w 6718853"/>
              <a:gd name="connsiteY246" fmla="*/ 2329732 h 3745064"/>
              <a:gd name="connsiteX247" fmla="*/ 230588 w 6718853"/>
              <a:gd name="connsiteY247" fmla="*/ 2321781 h 3745064"/>
              <a:gd name="connsiteX248" fmla="*/ 310101 w 6718853"/>
              <a:gd name="connsiteY248" fmla="*/ 2353586 h 3745064"/>
              <a:gd name="connsiteX249" fmla="*/ 389614 w 6718853"/>
              <a:gd name="connsiteY249" fmla="*/ 2401294 h 3745064"/>
              <a:gd name="connsiteX250" fmla="*/ 437322 w 6718853"/>
              <a:gd name="connsiteY250" fmla="*/ 2425148 h 3745064"/>
              <a:gd name="connsiteX251" fmla="*/ 477079 w 6718853"/>
              <a:gd name="connsiteY251" fmla="*/ 2456953 h 3745064"/>
              <a:gd name="connsiteX252" fmla="*/ 524786 w 6718853"/>
              <a:gd name="connsiteY252" fmla="*/ 2488758 h 3745064"/>
              <a:gd name="connsiteX253" fmla="*/ 524786 w 6718853"/>
              <a:gd name="connsiteY253" fmla="*/ 2488758 h 3745064"/>
              <a:gd name="connsiteX254" fmla="*/ 604300 w 6718853"/>
              <a:gd name="connsiteY254" fmla="*/ 2536466 h 3745064"/>
              <a:gd name="connsiteX255" fmla="*/ 675861 w 6718853"/>
              <a:gd name="connsiteY255" fmla="*/ 2544417 h 3745064"/>
              <a:gd name="connsiteX256" fmla="*/ 763326 w 6718853"/>
              <a:gd name="connsiteY256" fmla="*/ 2512612 h 3745064"/>
              <a:gd name="connsiteX257" fmla="*/ 842839 w 6718853"/>
              <a:gd name="connsiteY257" fmla="*/ 2496710 h 3745064"/>
              <a:gd name="connsiteX258" fmla="*/ 866693 w 6718853"/>
              <a:gd name="connsiteY258" fmla="*/ 2480807 h 3745064"/>
              <a:gd name="connsiteX259" fmla="*/ 866693 w 6718853"/>
              <a:gd name="connsiteY259" fmla="*/ 2480807 h 3745064"/>
              <a:gd name="connsiteX260" fmla="*/ 954157 w 6718853"/>
              <a:gd name="connsiteY260" fmla="*/ 2472856 h 3745064"/>
              <a:gd name="connsiteX261" fmla="*/ 954157 w 6718853"/>
              <a:gd name="connsiteY261" fmla="*/ 2472856 h 3745064"/>
              <a:gd name="connsiteX262" fmla="*/ 1041621 w 6718853"/>
              <a:gd name="connsiteY262" fmla="*/ 2496710 h 3745064"/>
              <a:gd name="connsiteX263" fmla="*/ 1097280 w 6718853"/>
              <a:gd name="connsiteY263" fmla="*/ 2536466 h 3745064"/>
              <a:gd name="connsiteX264" fmla="*/ 1129086 w 6718853"/>
              <a:gd name="connsiteY264" fmla="*/ 2576223 h 3745064"/>
              <a:gd name="connsiteX265" fmla="*/ 1129086 w 6718853"/>
              <a:gd name="connsiteY265" fmla="*/ 2576223 h 3745064"/>
              <a:gd name="connsiteX266" fmla="*/ 1216550 w 6718853"/>
              <a:gd name="connsiteY266" fmla="*/ 2576223 h 3745064"/>
              <a:gd name="connsiteX267" fmla="*/ 1224501 w 6718853"/>
              <a:gd name="connsiteY267" fmla="*/ 2600077 h 3745064"/>
              <a:gd name="connsiteX268" fmla="*/ 1327868 w 6718853"/>
              <a:gd name="connsiteY268" fmla="*/ 2600077 h 3745064"/>
              <a:gd name="connsiteX269" fmla="*/ 1399430 w 6718853"/>
              <a:gd name="connsiteY269" fmla="*/ 2536466 h 3745064"/>
              <a:gd name="connsiteX270" fmla="*/ 1478943 w 6718853"/>
              <a:gd name="connsiteY270" fmla="*/ 2456953 h 3745064"/>
              <a:gd name="connsiteX271" fmla="*/ 1550505 w 6718853"/>
              <a:gd name="connsiteY271" fmla="*/ 2289976 h 3745064"/>
              <a:gd name="connsiteX272" fmla="*/ 1598213 w 6718853"/>
              <a:gd name="connsiteY272" fmla="*/ 2202511 h 3745064"/>
              <a:gd name="connsiteX273" fmla="*/ 1644475 w 6718853"/>
              <a:gd name="connsiteY273" fmla="*/ 2136733 h 3745064"/>
              <a:gd name="connsiteX274" fmla="*/ 1661823 w 6718853"/>
              <a:gd name="connsiteY274" fmla="*/ 2051437 h 3745064"/>
              <a:gd name="connsiteX275" fmla="*/ 1701580 w 6718853"/>
              <a:gd name="connsiteY275" fmla="*/ 2051437 h 3745064"/>
              <a:gd name="connsiteX276" fmla="*/ 1693628 w 6718853"/>
              <a:gd name="connsiteY276" fmla="*/ 1995777 h 3745064"/>
              <a:gd name="connsiteX277" fmla="*/ 1709531 w 6718853"/>
              <a:gd name="connsiteY277" fmla="*/ 1908313 h 3745064"/>
              <a:gd name="connsiteX278" fmla="*/ 1709531 w 6718853"/>
              <a:gd name="connsiteY278" fmla="*/ 1844703 h 3745064"/>
              <a:gd name="connsiteX279" fmla="*/ 1709531 w 6718853"/>
              <a:gd name="connsiteY279" fmla="*/ 1820849 h 3745064"/>
              <a:gd name="connsiteX280" fmla="*/ 1725433 w 6718853"/>
              <a:gd name="connsiteY280" fmla="*/ 1757238 h 3745064"/>
              <a:gd name="connsiteX281" fmla="*/ 1717482 w 6718853"/>
              <a:gd name="connsiteY281" fmla="*/ 1725433 h 3745064"/>
              <a:gd name="connsiteX282" fmla="*/ 1781093 w 6718853"/>
              <a:gd name="connsiteY282" fmla="*/ 1709531 h 3745064"/>
              <a:gd name="connsiteX283" fmla="*/ 1765190 w 6718853"/>
              <a:gd name="connsiteY283" fmla="*/ 1661823 h 3745064"/>
              <a:gd name="connsiteX284" fmla="*/ 1733385 w 6718853"/>
              <a:gd name="connsiteY284" fmla="*/ 1637969 h 3745064"/>
              <a:gd name="connsiteX285" fmla="*/ 1653872 w 6718853"/>
              <a:gd name="connsiteY285" fmla="*/ 1677725 h 3745064"/>
              <a:gd name="connsiteX286" fmla="*/ 1590261 w 6718853"/>
              <a:gd name="connsiteY286" fmla="*/ 1653871 h 3745064"/>
              <a:gd name="connsiteX287" fmla="*/ 1590261 w 6718853"/>
              <a:gd name="connsiteY287" fmla="*/ 1653871 h 3745064"/>
              <a:gd name="connsiteX288" fmla="*/ 1502797 w 6718853"/>
              <a:gd name="connsiteY288" fmla="*/ 1630017 h 3745064"/>
              <a:gd name="connsiteX289" fmla="*/ 1478943 w 6718853"/>
              <a:gd name="connsiteY289" fmla="*/ 1677725 h 3745064"/>
              <a:gd name="connsiteX290" fmla="*/ 1431235 w 6718853"/>
              <a:gd name="connsiteY290" fmla="*/ 1709531 h 3745064"/>
              <a:gd name="connsiteX291" fmla="*/ 1351722 w 6718853"/>
              <a:gd name="connsiteY291" fmla="*/ 1717482 h 3745064"/>
              <a:gd name="connsiteX292" fmla="*/ 1288112 w 6718853"/>
              <a:gd name="connsiteY292" fmla="*/ 1733384 h 3745064"/>
              <a:gd name="connsiteX293" fmla="*/ 1232453 w 6718853"/>
              <a:gd name="connsiteY293" fmla="*/ 1701579 h 3745064"/>
              <a:gd name="connsiteX294" fmla="*/ 1232453 w 6718853"/>
              <a:gd name="connsiteY294" fmla="*/ 1701579 h 3745064"/>
              <a:gd name="connsiteX295" fmla="*/ 1137037 w 6718853"/>
              <a:gd name="connsiteY295" fmla="*/ 1598212 h 3745064"/>
              <a:gd name="connsiteX296" fmla="*/ 1081378 w 6718853"/>
              <a:gd name="connsiteY296" fmla="*/ 1566407 h 3745064"/>
              <a:gd name="connsiteX297" fmla="*/ 1025719 w 6718853"/>
              <a:gd name="connsiteY297" fmla="*/ 1534602 h 3745064"/>
              <a:gd name="connsiteX298" fmla="*/ 1009816 w 6718853"/>
              <a:gd name="connsiteY298" fmla="*/ 1534602 h 3745064"/>
              <a:gd name="connsiteX299" fmla="*/ 1009816 w 6718853"/>
              <a:gd name="connsiteY299" fmla="*/ 1534602 h 3745064"/>
              <a:gd name="connsiteX300" fmla="*/ 962108 w 6718853"/>
              <a:gd name="connsiteY300" fmla="*/ 1598212 h 3745064"/>
              <a:gd name="connsiteX301" fmla="*/ 962108 w 6718853"/>
              <a:gd name="connsiteY301" fmla="*/ 1637969 h 3745064"/>
              <a:gd name="connsiteX302" fmla="*/ 922352 w 6718853"/>
              <a:gd name="connsiteY302" fmla="*/ 1653871 h 3745064"/>
              <a:gd name="connsiteX303" fmla="*/ 850790 w 6718853"/>
              <a:gd name="connsiteY303" fmla="*/ 1653871 h 3745064"/>
              <a:gd name="connsiteX304" fmla="*/ 811033 w 6718853"/>
              <a:gd name="connsiteY304" fmla="*/ 1606164 h 3745064"/>
              <a:gd name="connsiteX305" fmla="*/ 803082 w 6718853"/>
              <a:gd name="connsiteY305" fmla="*/ 1574358 h 3745064"/>
              <a:gd name="connsiteX306" fmla="*/ 763326 w 6718853"/>
              <a:gd name="connsiteY306" fmla="*/ 1526651 h 3745064"/>
              <a:gd name="connsiteX307" fmla="*/ 747423 w 6718853"/>
              <a:gd name="connsiteY307" fmla="*/ 1502797 h 3745064"/>
              <a:gd name="connsiteX308" fmla="*/ 739472 w 6718853"/>
              <a:gd name="connsiteY308" fmla="*/ 1502797 h 3745064"/>
              <a:gd name="connsiteX309" fmla="*/ 723569 w 6718853"/>
              <a:gd name="connsiteY309" fmla="*/ 1502797 h 3745064"/>
              <a:gd name="connsiteX310" fmla="*/ 699715 w 6718853"/>
              <a:gd name="connsiteY310" fmla="*/ 1486894 h 3745064"/>
              <a:gd name="connsiteX311" fmla="*/ 644056 w 6718853"/>
              <a:gd name="connsiteY311" fmla="*/ 1470991 h 3745064"/>
              <a:gd name="connsiteX312" fmla="*/ 628153 w 6718853"/>
              <a:gd name="connsiteY312" fmla="*/ 1439186 h 3745064"/>
              <a:gd name="connsiteX313" fmla="*/ 628153 w 6718853"/>
              <a:gd name="connsiteY313" fmla="*/ 1439186 h 3745064"/>
              <a:gd name="connsiteX314" fmla="*/ 596348 w 6718853"/>
              <a:gd name="connsiteY314" fmla="*/ 1383527 h 3745064"/>
              <a:gd name="connsiteX315" fmla="*/ 580446 w 6718853"/>
              <a:gd name="connsiteY315" fmla="*/ 1351722 h 3745064"/>
              <a:gd name="connsiteX316" fmla="*/ 580446 w 6718853"/>
              <a:gd name="connsiteY316" fmla="*/ 1311965 h 3745064"/>
              <a:gd name="connsiteX317" fmla="*/ 580446 w 6718853"/>
              <a:gd name="connsiteY317" fmla="*/ 1311965 h 3745064"/>
              <a:gd name="connsiteX318" fmla="*/ 588397 w 6718853"/>
              <a:gd name="connsiteY318" fmla="*/ 1280160 h 3745064"/>
              <a:gd name="connsiteX319" fmla="*/ 588397 w 6718853"/>
              <a:gd name="connsiteY319" fmla="*/ 1280160 h 3745064"/>
              <a:gd name="connsiteX320" fmla="*/ 604300 w 6718853"/>
              <a:gd name="connsiteY320" fmla="*/ 1232452 h 3745064"/>
              <a:gd name="connsiteX321" fmla="*/ 604300 w 6718853"/>
              <a:gd name="connsiteY321" fmla="*/ 1232452 h 3745064"/>
              <a:gd name="connsiteX322" fmla="*/ 500933 w 6718853"/>
              <a:gd name="connsiteY322" fmla="*/ 1184744 h 3745064"/>
              <a:gd name="connsiteX323" fmla="*/ 477079 w 6718853"/>
              <a:gd name="connsiteY323" fmla="*/ 1137037 h 3745064"/>
              <a:gd name="connsiteX324" fmla="*/ 477079 w 6718853"/>
              <a:gd name="connsiteY324" fmla="*/ 1137037 h 3745064"/>
              <a:gd name="connsiteX325" fmla="*/ 580446 w 6718853"/>
              <a:gd name="connsiteY325" fmla="*/ 1137037 h 3745064"/>
              <a:gd name="connsiteX326" fmla="*/ 596348 w 6718853"/>
              <a:gd name="connsiteY326" fmla="*/ 1113183 h 3745064"/>
              <a:gd name="connsiteX327" fmla="*/ 596348 w 6718853"/>
              <a:gd name="connsiteY327" fmla="*/ 1113183 h 3745064"/>
              <a:gd name="connsiteX328" fmla="*/ 572494 w 6718853"/>
              <a:gd name="connsiteY328" fmla="*/ 1081377 h 3745064"/>
              <a:gd name="connsiteX329" fmla="*/ 540689 w 6718853"/>
              <a:gd name="connsiteY329" fmla="*/ 1081377 h 3745064"/>
              <a:gd name="connsiteX330" fmla="*/ 540689 w 6718853"/>
              <a:gd name="connsiteY330" fmla="*/ 1081377 h 3745064"/>
              <a:gd name="connsiteX331" fmla="*/ 492981 w 6718853"/>
              <a:gd name="connsiteY331" fmla="*/ 1025718 h 3745064"/>
              <a:gd name="connsiteX332" fmla="*/ 492981 w 6718853"/>
              <a:gd name="connsiteY332" fmla="*/ 1025718 h 3745064"/>
              <a:gd name="connsiteX333" fmla="*/ 556592 w 6718853"/>
              <a:gd name="connsiteY333" fmla="*/ 1025718 h 3745064"/>
              <a:gd name="connsiteX334" fmla="*/ 604300 w 6718853"/>
              <a:gd name="connsiteY334" fmla="*/ 1025718 h 3745064"/>
              <a:gd name="connsiteX335" fmla="*/ 604300 w 6718853"/>
              <a:gd name="connsiteY335" fmla="*/ 1025718 h 3745064"/>
              <a:gd name="connsiteX336" fmla="*/ 604300 w 6718853"/>
              <a:gd name="connsiteY336" fmla="*/ 1025718 h 3745064"/>
              <a:gd name="connsiteX337" fmla="*/ 556592 w 6718853"/>
              <a:gd name="connsiteY337" fmla="*/ 993913 h 3745064"/>
              <a:gd name="connsiteX338" fmla="*/ 556592 w 6718853"/>
              <a:gd name="connsiteY338" fmla="*/ 993913 h 3745064"/>
              <a:gd name="connsiteX339" fmla="*/ 540689 w 6718853"/>
              <a:gd name="connsiteY339" fmla="*/ 930303 h 3745064"/>
              <a:gd name="connsiteX340" fmla="*/ 580446 w 6718853"/>
              <a:gd name="connsiteY340" fmla="*/ 866692 h 3745064"/>
              <a:gd name="connsiteX341" fmla="*/ 580446 w 6718853"/>
              <a:gd name="connsiteY341" fmla="*/ 866692 h 3745064"/>
              <a:gd name="connsiteX342" fmla="*/ 659959 w 6718853"/>
              <a:gd name="connsiteY342" fmla="*/ 842838 h 3745064"/>
              <a:gd name="connsiteX343" fmla="*/ 659959 w 6718853"/>
              <a:gd name="connsiteY343" fmla="*/ 842838 h 3745064"/>
              <a:gd name="connsiteX344" fmla="*/ 659959 w 6718853"/>
              <a:gd name="connsiteY344" fmla="*/ 842838 h 3745064"/>
              <a:gd name="connsiteX345" fmla="*/ 763326 w 6718853"/>
              <a:gd name="connsiteY345" fmla="*/ 850790 h 3745064"/>
              <a:gd name="connsiteX346" fmla="*/ 826936 w 6718853"/>
              <a:gd name="connsiteY346" fmla="*/ 842838 h 3745064"/>
              <a:gd name="connsiteX347" fmla="*/ 826936 w 6718853"/>
              <a:gd name="connsiteY347" fmla="*/ 842838 h 3745064"/>
              <a:gd name="connsiteX348" fmla="*/ 906449 w 6718853"/>
              <a:gd name="connsiteY348" fmla="*/ 890546 h 3745064"/>
              <a:gd name="connsiteX349" fmla="*/ 914400 w 6718853"/>
              <a:gd name="connsiteY349" fmla="*/ 850790 h 3745064"/>
              <a:gd name="connsiteX350" fmla="*/ 938254 w 6718853"/>
              <a:gd name="connsiteY350" fmla="*/ 850790 h 3745064"/>
              <a:gd name="connsiteX351" fmla="*/ 874644 w 6718853"/>
              <a:gd name="connsiteY351" fmla="*/ 803082 h 3745064"/>
              <a:gd name="connsiteX352" fmla="*/ 826936 w 6718853"/>
              <a:gd name="connsiteY352" fmla="*/ 787179 h 3745064"/>
              <a:gd name="connsiteX353" fmla="*/ 755374 w 6718853"/>
              <a:gd name="connsiteY353" fmla="*/ 771277 h 3745064"/>
              <a:gd name="connsiteX354" fmla="*/ 699715 w 6718853"/>
              <a:gd name="connsiteY354" fmla="*/ 803082 h 3745064"/>
              <a:gd name="connsiteX355" fmla="*/ 675861 w 6718853"/>
              <a:gd name="connsiteY355" fmla="*/ 803082 h 3745064"/>
              <a:gd name="connsiteX356" fmla="*/ 652007 w 6718853"/>
              <a:gd name="connsiteY356" fmla="*/ 803082 h 3745064"/>
              <a:gd name="connsiteX357" fmla="*/ 628153 w 6718853"/>
              <a:gd name="connsiteY357" fmla="*/ 803082 h 3745064"/>
              <a:gd name="connsiteX358" fmla="*/ 596348 w 6718853"/>
              <a:gd name="connsiteY358" fmla="*/ 826936 h 3745064"/>
              <a:gd name="connsiteX359" fmla="*/ 572494 w 6718853"/>
              <a:gd name="connsiteY359" fmla="*/ 779228 h 3745064"/>
              <a:gd name="connsiteX360" fmla="*/ 508884 w 6718853"/>
              <a:gd name="connsiteY360" fmla="*/ 739471 h 3745064"/>
              <a:gd name="connsiteX361" fmla="*/ 508884 w 6718853"/>
              <a:gd name="connsiteY361" fmla="*/ 739471 h 3745064"/>
              <a:gd name="connsiteX362" fmla="*/ 437322 w 6718853"/>
              <a:gd name="connsiteY362" fmla="*/ 707666 h 3745064"/>
              <a:gd name="connsiteX363" fmla="*/ 381663 w 6718853"/>
              <a:gd name="connsiteY363" fmla="*/ 707666 h 3745064"/>
              <a:gd name="connsiteX364" fmla="*/ 333955 w 6718853"/>
              <a:gd name="connsiteY364" fmla="*/ 715617 h 3745064"/>
              <a:gd name="connsiteX365" fmla="*/ 302150 w 6718853"/>
              <a:gd name="connsiteY365" fmla="*/ 715617 h 3745064"/>
              <a:gd name="connsiteX366" fmla="*/ 294199 w 6718853"/>
              <a:gd name="connsiteY366" fmla="*/ 731520 h 3745064"/>
              <a:gd name="connsiteX367" fmla="*/ 326004 w 6718853"/>
              <a:gd name="connsiteY367" fmla="*/ 803082 h 3745064"/>
              <a:gd name="connsiteX368" fmla="*/ 326004 w 6718853"/>
              <a:gd name="connsiteY368" fmla="*/ 834887 h 3745064"/>
              <a:gd name="connsiteX369" fmla="*/ 278296 w 6718853"/>
              <a:gd name="connsiteY369" fmla="*/ 803082 h 3745064"/>
              <a:gd name="connsiteX370" fmla="*/ 214686 w 6718853"/>
              <a:gd name="connsiteY370" fmla="*/ 771277 h 3745064"/>
              <a:gd name="connsiteX371" fmla="*/ 190832 w 6718853"/>
              <a:gd name="connsiteY371" fmla="*/ 731520 h 3745064"/>
              <a:gd name="connsiteX372" fmla="*/ 143124 w 6718853"/>
              <a:gd name="connsiteY372" fmla="*/ 723569 h 3745064"/>
              <a:gd name="connsiteX373" fmla="*/ 119270 w 6718853"/>
              <a:gd name="connsiteY373" fmla="*/ 715617 h 3745064"/>
              <a:gd name="connsiteX374" fmla="*/ 119270 w 6718853"/>
              <a:gd name="connsiteY374" fmla="*/ 771277 h 3745064"/>
              <a:gd name="connsiteX375" fmla="*/ 143124 w 6718853"/>
              <a:gd name="connsiteY375" fmla="*/ 850790 h 3745064"/>
              <a:gd name="connsiteX376" fmla="*/ 143124 w 6718853"/>
              <a:gd name="connsiteY376" fmla="*/ 850790 h 3745064"/>
              <a:gd name="connsiteX377" fmla="*/ 151075 w 6718853"/>
              <a:gd name="connsiteY377" fmla="*/ 922351 h 3745064"/>
              <a:gd name="connsiteX378" fmla="*/ 151075 w 6718853"/>
              <a:gd name="connsiteY378"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84745 w 6718853"/>
              <a:gd name="connsiteY12" fmla="*/ 79513 h 3745064"/>
              <a:gd name="connsiteX13" fmla="*/ 1152940 w 6718853"/>
              <a:gd name="connsiteY13" fmla="*/ 119270 h 3745064"/>
              <a:gd name="connsiteX14" fmla="*/ 1065475 w 6718853"/>
              <a:gd name="connsiteY14" fmla="*/ 151075 h 3745064"/>
              <a:gd name="connsiteX15" fmla="*/ 1025719 w 6718853"/>
              <a:gd name="connsiteY15" fmla="*/ 198783 h 3745064"/>
              <a:gd name="connsiteX16" fmla="*/ 1009816 w 6718853"/>
              <a:gd name="connsiteY16" fmla="*/ 254442 h 3745064"/>
              <a:gd name="connsiteX17" fmla="*/ 985962 w 6718853"/>
              <a:gd name="connsiteY17" fmla="*/ 318052 h 3745064"/>
              <a:gd name="connsiteX18" fmla="*/ 954157 w 6718853"/>
              <a:gd name="connsiteY18" fmla="*/ 349857 h 3745064"/>
              <a:gd name="connsiteX19" fmla="*/ 914400 w 6718853"/>
              <a:gd name="connsiteY19" fmla="*/ 341906 h 3745064"/>
              <a:gd name="connsiteX20" fmla="*/ 890546 w 6718853"/>
              <a:gd name="connsiteY20" fmla="*/ 381663 h 3745064"/>
              <a:gd name="connsiteX21" fmla="*/ 890546 w 6718853"/>
              <a:gd name="connsiteY21" fmla="*/ 429371 h 3745064"/>
              <a:gd name="connsiteX22" fmla="*/ 866693 w 6718853"/>
              <a:gd name="connsiteY22" fmla="*/ 445273 h 3745064"/>
              <a:gd name="connsiteX23" fmla="*/ 826936 w 6718853"/>
              <a:gd name="connsiteY23" fmla="*/ 445273 h 3745064"/>
              <a:gd name="connsiteX24" fmla="*/ 842839 w 6718853"/>
              <a:gd name="connsiteY24" fmla="*/ 508884 h 3745064"/>
              <a:gd name="connsiteX25" fmla="*/ 834887 w 6718853"/>
              <a:gd name="connsiteY25" fmla="*/ 580445 h 3745064"/>
              <a:gd name="connsiteX26" fmla="*/ 834887 w 6718853"/>
              <a:gd name="connsiteY26" fmla="*/ 636104 h 3745064"/>
              <a:gd name="connsiteX27" fmla="*/ 874644 w 6718853"/>
              <a:gd name="connsiteY27" fmla="*/ 691764 h 3745064"/>
              <a:gd name="connsiteX28" fmla="*/ 962108 w 6718853"/>
              <a:gd name="connsiteY28" fmla="*/ 739471 h 3745064"/>
              <a:gd name="connsiteX29" fmla="*/ 1033670 w 6718853"/>
              <a:gd name="connsiteY29" fmla="*/ 755374 h 3745064"/>
              <a:gd name="connsiteX30" fmla="*/ 1105232 w 6718853"/>
              <a:gd name="connsiteY30" fmla="*/ 763325 h 3745064"/>
              <a:gd name="connsiteX31" fmla="*/ 1176793 w 6718853"/>
              <a:gd name="connsiteY31" fmla="*/ 803082 h 3745064"/>
              <a:gd name="connsiteX32" fmla="*/ 1256306 w 6718853"/>
              <a:gd name="connsiteY32" fmla="*/ 795131 h 3745064"/>
              <a:gd name="connsiteX33" fmla="*/ 1327868 w 6718853"/>
              <a:gd name="connsiteY33" fmla="*/ 763325 h 3745064"/>
              <a:gd name="connsiteX34" fmla="*/ 1407381 w 6718853"/>
              <a:gd name="connsiteY34" fmla="*/ 723569 h 3745064"/>
              <a:gd name="connsiteX35" fmla="*/ 1486894 w 6718853"/>
              <a:gd name="connsiteY35" fmla="*/ 707666 h 3745064"/>
              <a:gd name="connsiteX36" fmla="*/ 1590261 w 6718853"/>
              <a:gd name="connsiteY36" fmla="*/ 699715 h 3745064"/>
              <a:gd name="connsiteX37" fmla="*/ 1719028 w 6718853"/>
              <a:gd name="connsiteY37" fmla="*/ 716312 h 3745064"/>
              <a:gd name="connsiteX38" fmla="*/ 1781093 w 6718853"/>
              <a:gd name="connsiteY38" fmla="*/ 795131 h 3745064"/>
              <a:gd name="connsiteX39" fmla="*/ 1849039 w 6718853"/>
              <a:gd name="connsiteY39" fmla="*/ 800191 h 3745064"/>
              <a:gd name="connsiteX40" fmla="*/ 1876508 w 6718853"/>
              <a:gd name="connsiteY40" fmla="*/ 842838 h 3745064"/>
              <a:gd name="connsiteX41" fmla="*/ 1948070 w 6718853"/>
              <a:gd name="connsiteY41" fmla="*/ 866692 h 3745064"/>
              <a:gd name="connsiteX42" fmla="*/ 2011680 w 6718853"/>
              <a:gd name="connsiteY42" fmla="*/ 898497 h 3745064"/>
              <a:gd name="connsiteX43" fmla="*/ 2051437 w 6718853"/>
              <a:gd name="connsiteY43" fmla="*/ 906449 h 3745064"/>
              <a:gd name="connsiteX44" fmla="*/ 2107096 w 6718853"/>
              <a:gd name="connsiteY44" fmla="*/ 938254 h 3745064"/>
              <a:gd name="connsiteX45" fmla="*/ 2194560 w 6718853"/>
              <a:gd name="connsiteY45" fmla="*/ 930303 h 3745064"/>
              <a:gd name="connsiteX46" fmla="*/ 2226366 w 6718853"/>
              <a:gd name="connsiteY46" fmla="*/ 930303 h 3745064"/>
              <a:gd name="connsiteX47" fmla="*/ 2258171 w 6718853"/>
              <a:gd name="connsiteY47" fmla="*/ 930303 h 3745064"/>
              <a:gd name="connsiteX48" fmla="*/ 2329733 w 6718853"/>
              <a:gd name="connsiteY48" fmla="*/ 938254 h 3745064"/>
              <a:gd name="connsiteX49" fmla="*/ 2385392 w 6718853"/>
              <a:gd name="connsiteY49" fmla="*/ 946205 h 3745064"/>
              <a:gd name="connsiteX50" fmla="*/ 2385392 w 6718853"/>
              <a:gd name="connsiteY50" fmla="*/ 946205 h 3745064"/>
              <a:gd name="connsiteX51" fmla="*/ 2520564 w 6718853"/>
              <a:gd name="connsiteY51" fmla="*/ 890546 h 3745064"/>
              <a:gd name="connsiteX52" fmla="*/ 2584174 w 6718853"/>
              <a:gd name="connsiteY52" fmla="*/ 858741 h 3745064"/>
              <a:gd name="connsiteX53" fmla="*/ 2615980 w 6718853"/>
              <a:gd name="connsiteY53" fmla="*/ 811033 h 3745064"/>
              <a:gd name="connsiteX54" fmla="*/ 2602160 w 6718853"/>
              <a:gd name="connsiteY54" fmla="*/ 747423 h 3745064"/>
              <a:gd name="connsiteX55" fmla="*/ 2600077 w 6718853"/>
              <a:gd name="connsiteY55" fmla="*/ 723569 h 3745064"/>
              <a:gd name="connsiteX56" fmla="*/ 2568272 w 6718853"/>
              <a:gd name="connsiteY56" fmla="*/ 652007 h 3745064"/>
              <a:gd name="connsiteX57" fmla="*/ 2512613 w 6718853"/>
              <a:gd name="connsiteY57" fmla="*/ 604299 h 3745064"/>
              <a:gd name="connsiteX58" fmla="*/ 2449002 w 6718853"/>
              <a:gd name="connsiteY58" fmla="*/ 556591 h 3745064"/>
              <a:gd name="connsiteX59" fmla="*/ 2425148 w 6718853"/>
              <a:gd name="connsiteY59" fmla="*/ 524786 h 3745064"/>
              <a:gd name="connsiteX60" fmla="*/ 2941983 w 6718853"/>
              <a:gd name="connsiteY60" fmla="*/ 731520 h 3745064"/>
              <a:gd name="connsiteX61" fmla="*/ 3069204 w 6718853"/>
              <a:gd name="connsiteY61" fmla="*/ 755374 h 3745064"/>
              <a:gd name="connsiteX62" fmla="*/ 3260035 w 6718853"/>
              <a:gd name="connsiteY62" fmla="*/ 842838 h 3745064"/>
              <a:gd name="connsiteX63" fmla="*/ 3450866 w 6718853"/>
              <a:gd name="connsiteY63" fmla="*/ 970059 h 3745064"/>
              <a:gd name="connsiteX64" fmla="*/ 3538331 w 6718853"/>
              <a:gd name="connsiteY64" fmla="*/ 1025718 h 3745064"/>
              <a:gd name="connsiteX65" fmla="*/ 3593990 w 6718853"/>
              <a:gd name="connsiteY65" fmla="*/ 1001864 h 3745064"/>
              <a:gd name="connsiteX66" fmla="*/ 3609893 w 6718853"/>
              <a:gd name="connsiteY66" fmla="*/ 1001864 h 3745064"/>
              <a:gd name="connsiteX67" fmla="*/ 3633746 w 6718853"/>
              <a:gd name="connsiteY67" fmla="*/ 1025718 h 3745064"/>
              <a:gd name="connsiteX68" fmla="*/ 3649649 w 6718853"/>
              <a:gd name="connsiteY68" fmla="*/ 1033670 h 3745064"/>
              <a:gd name="connsiteX69" fmla="*/ 3681454 w 6718853"/>
              <a:gd name="connsiteY69" fmla="*/ 1025718 h 3745064"/>
              <a:gd name="connsiteX70" fmla="*/ 3713260 w 6718853"/>
              <a:gd name="connsiteY70" fmla="*/ 1041621 h 3745064"/>
              <a:gd name="connsiteX71" fmla="*/ 3747305 w 6718853"/>
              <a:gd name="connsiteY71" fmla="*/ 1073426 h 3745064"/>
              <a:gd name="connsiteX72" fmla="*/ 3705308 w 6718853"/>
              <a:gd name="connsiteY72" fmla="*/ 1081377 h 3745064"/>
              <a:gd name="connsiteX73" fmla="*/ 3673503 w 6718853"/>
              <a:gd name="connsiteY73" fmla="*/ 1081377 h 3745064"/>
              <a:gd name="connsiteX74" fmla="*/ 3673503 w 6718853"/>
              <a:gd name="connsiteY74" fmla="*/ 1081377 h 3745064"/>
              <a:gd name="connsiteX75" fmla="*/ 3641698 w 6718853"/>
              <a:gd name="connsiteY75" fmla="*/ 1144988 h 3745064"/>
              <a:gd name="connsiteX76" fmla="*/ 3641698 w 6718853"/>
              <a:gd name="connsiteY76" fmla="*/ 1144988 h 3745064"/>
              <a:gd name="connsiteX77" fmla="*/ 3633746 w 6718853"/>
              <a:gd name="connsiteY77" fmla="*/ 1224501 h 3745064"/>
              <a:gd name="connsiteX78" fmla="*/ 3625795 w 6718853"/>
              <a:gd name="connsiteY78" fmla="*/ 1280160 h 3745064"/>
              <a:gd name="connsiteX79" fmla="*/ 3586039 w 6718853"/>
              <a:gd name="connsiteY79" fmla="*/ 1304014 h 3745064"/>
              <a:gd name="connsiteX80" fmla="*/ 3562185 w 6718853"/>
              <a:gd name="connsiteY80" fmla="*/ 1304014 h 3745064"/>
              <a:gd name="connsiteX81" fmla="*/ 3562185 w 6718853"/>
              <a:gd name="connsiteY81" fmla="*/ 1351722 h 3745064"/>
              <a:gd name="connsiteX82" fmla="*/ 3536785 w 6718853"/>
              <a:gd name="connsiteY82" fmla="*/ 1388008 h 3745064"/>
              <a:gd name="connsiteX83" fmla="*/ 3578087 w 6718853"/>
              <a:gd name="connsiteY83" fmla="*/ 1463040 h 3745064"/>
              <a:gd name="connsiteX84" fmla="*/ 3578087 w 6718853"/>
              <a:gd name="connsiteY84" fmla="*/ 1550504 h 3745064"/>
              <a:gd name="connsiteX85" fmla="*/ 3617844 w 6718853"/>
              <a:gd name="connsiteY85" fmla="*/ 1606164 h 3745064"/>
              <a:gd name="connsiteX86" fmla="*/ 3689406 w 6718853"/>
              <a:gd name="connsiteY86" fmla="*/ 1590261 h 3745064"/>
              <a:gd name="connsiteX87" fmla="*/ 3745065 w 6718853"/>
              <a:gd name="connsiteY87" fmla="*/ 1630017 h 3745064"/>
              <a:gd name="connsiteX88" fmla="*/ 3800724 w 6718853"/>
              <a:gd name="connsiteY88" fmla="*/ 1685677 h 3745064"/>
              <a:gd name="connsiteX89" fmla="*/ 3832529 w 6718853"/>
              <a:gd name="connsiteY89" fmla="*/ 1701579 h 3745064"/>
              <a:gd name="connsiteX90" fmla="*/ 3919993 w 6718853"/>
              <a:gd name="connsiteY90" fmla="*/ 1741336 h 3745064"/>
              <a:gd name="connsiteX91" fmla="*/ 3959750 w 6718853"/>
              <a:gd name="connsiteY91" fmla="*/ 1741336 h 3745064"/>
              <a:gd name="connsiteX92" fmla="*/ 4055166 w 6718853"/>
              <a:gd name="connsiteY92" fmla="*/ 1749287 h 3745064"/>
              <a:gd name="connsiteX93" fmla="*/ 4134679 w 6718853"/>
              <a:gd name="connsiteY93" fmla="*/ 1709531 h 3745064"/>
              <a:gd name="connsiteX94" fmla="*/ 4238046 w 6718853"/>
              <a:gd name="connsiteY94" fmla="*/ 1701579 h 3745064"/>
              <a:gd name="connsiteX95" fmla="*/ 4295093 w 6718853"/>
              <a:gd name="connsiteY95" fmla="*/ 1671857 h 3745064"/>
              <a:gd name="connsiteX96" fmla="*/ 4314624 w 6718853"/>
              <a:gd name="connsiteY96" fmla="*/ 1614115 h 3745064"/>
              <a:gd name="connsiteX97" fmla="*/ 4254671 w 6718853"/>
              <a:gd name="connsiteY97" fmla="*/ 1576527 h 3745064"/>
              <a:gd name="connsiteX98" fmla="*/ 4261900 w 6718853"/>
              <a:gd name="connsiteY98" fmla="*/ 1478943 h 3745064"/>
              <a:gd name="connsiteX99" fmla="*/ 4261900 w 6718853"/>
              <a:gd name="connsiteY99" fmla="*/ 1383527 h 3745064"/>
              <a:gd name="connsiteX100" fmla="*/ 4261900 w 6718853"/>
              <a:gd name="connsiteY100" fmla="*/ 1335819 h 3745064"/>
              <a:gd name="connsiteX101" fmla="*/ 4261900 w 6718853"/>
              <a:gd name="connsiteY101" fmla="*/ 1304014 h 3745064"/>
              <a:gd name="connsiteX102" fmla="*/ 4261900 w 6718853"/>
              <a:gd name="connsiteY102" fmla="*/ 1304014 h 3745064"/>
              <a:gd name="connsiteX103" fmla="*/ 4198289 w 6718853"/>
              <a:gd name="connsiteY103" fmla="*/ 1264257 h 3745064"/>
              <a:gd name="connsiteX104" fmla="*/ 4198289 w 6718853"/>
              <a:gd name="connsiteY104" fmla="*/ 1264257 h 3745064"/>
              <a:gd name="connsiteX105" fmla="*/ 4157681 w 6718853"/>
              <a:gd name="connsiteY105" fmla="*/ 1218096 h 3745064"/>
              <a:gd name="connsiteX106" fmla="*/ 4190338 w 6718853"/>
              <a:gd name="connsiteY106" fmla="*/ 1121134 h 3745064"/>
              <a:gd name="connsiteX107" fmla="*/ 4357315 w 6718853"/>
              <a:gd name="connsiteY107" fmla="*/ 962108 h 3745064"/>
              <a:gd name="connsiteX108" fmla="*/ 4476585 w 6718853"/>
              <a:gd name="connsiteY108" fmla="*/ 954157 h 3745064"/>
              <a:gd name="connsiteX109" fmla="*/ 4619708 w 6718853"/>
              <a:gd name="connsiteY109" fmla="*/ 803082 h 3745064"/>
              <a:gd name="connsiteX110" fmla="*/ 4715124 w 6718853"/>
              <a:gd name="connsiteY110" fmla="*/ 787179 h 3745064"/>
              <a:gd name="connsiteX111" fmla="*/ 4715124 w 6718853"/>
              <a:gd name="connsiteY111" fmla="*/ 739471 h 3745064"/>
              <a:gd name="connsiteX112" fmla="*/ 4810540 w 6718853"/>
              <a:gd name="connsiteY112" fmla="*/ 556591 h 3745064"/>
              <a:gd name="connsiteX113" fmla="*/ 4921858 w 6718853"/>
              <a:gd name="connsiteY113" fmla="*/ 548640 h 3745064"/>
              <a:gd name="connsiteX114" fmla="*/ 5088835 w 6718853"/>
              <a:gd name="connsiteY114" fmla="*/ 620202 h 3745064"/>
              <a:gd name="connsiteX115" fmla="*/ 5311472 w 6718853"/>
              <a:gd name="connsiteY115" fmla="*/ 834887 h 3745064"/>
              <a:gd name="connsiteX116" fmla="*/ 5486400 w 6718853"/>
              <a:gd name="connsiteY116" fmla="*/ 985962 h 3745064"/>
              <a:gd name="connsiteX117" fmla="*/ 5685183 w 6718853"/>
              <a:gd name="connsiteY117" fmla="*/ 1121134 h 3745064"/>
              <a:gd name="connsiteX118" fmla="*/ 5971430 w 6718853"/>
              <a:gd name="connsiteY118" fmla="*/ 1232452 h 3745064"/>
              <a:gd name="connsiteX119" fmla="*/ 6154310 w 6718853"/>
              <a:gd name="connsiteY119" fmla="*/ 1423284 h 3745064"/>
              <a:gd name="connsiteX120" fmla="*/ 6512119 w 6718853"/>
              <a:gd name="connsiteY120" fmla="*/ 1439186 h 3745064"/>
              <a:gd name="connsiteX121" fmla="*/ 6607534 w 6718853"/>
              <a:gd name="connsiteY121" fmla="*/ 1518699 h 3745064"/>
              <a:gd name="connsiteX122" fmla="*/ 6702950 w 6718853"/>
              <a:gd name="connsiteY122" fmla="*/ 1566407 h 3745064"/>
              <a:gd name="connsiteX123" fmla="*/ 6718853 w 6718853"/>
              <a:gd name="connsiteY123" fmla="*/ 2528515 h 3745064"/>
              <a:gd name="connsiteX124" fmla="*/ 6512119 w 6718853"/>
              <a:gd name="connsiteY124" fmla="*/ 2798859 h 3745064"/>
              <a:gd name="connsiteX125" fmla="*/ 6408752 w 6718853"/>
              <a:gd name="connsiteY125" fmla="*/ 2918129 h 3745064"/>
              <a:gd name="connsiteX126" fmla="*/ 6281531 w 6718853"/>
              <a:gd name="connsiteY126" fmla="*/ 3196424 h 3745064"/>
              <a:gd name="connsiteX127" fmla="*/ 6202018 w 6718853"/>
              <a:gd name="connsiteY127" fmla="*/ 3331597 h 3745064"/>
              <a:gd name="connsiteX128" fmla="*/ 6154310 w 6718853"/>
              <a:gd name="connsiteY128" fmla="*/ 3450866 h 3745064"/>
              <a:gd name="connsiteX129" fmla="*/ 6074797 w 6718853"/>
              <a:gd name="connsiteY129" fmla="*/ 3490623 h 3745064"/>
              <a:gd name="connsiteX130" fmla="*/ 5995284 w 6718853"/>
              <a:gd name="connsiteY130" fmla="*/ 3490623 h 3745064"/>
              <a:gd name="connsiteX131" fmla="*/ 5907820 w 6718853"/>
              <a:gd name="connsiteY131" fmla="*/ 3490623 h 3745064"/>
              <a:gd name="connsiteX132" fmla="*/ 5869073 w 6718853"/>
              <a:gd name="connsiteY132" fmla="*/ 3535396 h 3745064"/>
              <a:gd name="connsiteX133" fmla="*/ 5724940 w 6718853"/>
              <a:gd name="connsiteY133" fmla="*/ 3562184 h 3745064"/>
              <a:gd name="connsiteX134" fmla="*/ 5669280 w 6718853"/>
              <a:gd name="connsiteY134" fmla="*/ 3593990 h 3745064"/>
              <a:gd name="connsiteX135" fmla="*/ 5613621 w 6718853"/>
              <a:gd name="connsiteY135" fmla="*/ 3593990 h 3745064"/>
              <a:gd name="connsiteX136" fmla="*/ 5581816 w 6718853"/>
              <a:gd name="connsiteY136" fmla="*/ 3609892 h 3745064"/>
              <a:gd name="connsiteX137" fmla="*/ 5494352 w 6718853"/>
              <a:gd name="connsiteY137" fmla="*/ 3593990 h 3745064"/>
              <a:gd name="connsiteX138" fmla="*/ 5430741 w 6718853"/>
              <a:gd name="connsiteY138" fmla="*/ 3593990 h 3745064"/>
              <a:gd name="connsiteX139" fmla="*/ 5231959 w 6718853"/>
              <a:gd name="connsiteY139" fmla="*/ 3601941 h 3745064"/>
              <a:gd name="connsiteX140" fmla="*/ 5136543 w 6718853"/>
              <a:gd name="connsiteY140" fmla="*/ 3601941 h 3745064"/>
              <a:gd name="connsiteX141" fmla="*/ 5033176 w 6718853"/>
              <a:gd name="connsiteY141" fmla="*/ 3601941 h 3745064"/>
              <a:gd name="connsiteX142" fmla="*/ 4961614 w 6718853"/>
              <a:gd name="connsiteY142" fmla="*/ 3593990 h 3745064"/>
              <a:gd name="connsiteX143" fmla="*/ 4929809 w 6718853"/>
              <a:gd name="connsiteY143" fmla="*/ 3538331 h 3745064"/>
              <a:gd name="connsiteX144" fmla="*/ 4913906 w 6718853"/>
              <a:gd name="connsiteY144" fmla="*/ 3474720 h 3745064"/>
              <a:gd name="connsiteX145" fmla="*/ 4905955 w 6718853"/>
              <a:gd name="connsiteY145" fmla="*/ 3427012 h 3745064"/>
              <a:gd name="connsiteX146" fmla="*/ 4874150 w 6718853"/>
              <a:gd name="connsiteY146" fmla="*/ 3419061 h 3745064"/>
              <a:gd name="connsiteX147" fmla="*/ 4842345 w 6718853"/>
              <a:gd name="connsiteY147" fmla="*/ 3379304 h 3745064"/>
              <a:gd name="connsiteX148" fmla="*/ 4802588 w 6718853"/>
              <a:gd name="connsiteY148" fmla="*/ 3379304 h 3745064"/>
              <a:gd name="connsiteX149" fmla="*/ 4772951 w 6718853"/>
              <a:gd name="connsiteY149" fmla="*/ 3412556 h 3745064"/>
              <a:gd name="connsiteX150" fmla="*/ 4760663 w 6718853"/>
              <a:gd name="connsiteY150" fmla="*/ 3442915 h 3745064"/>
              <a:gd name="connsiteX151" fmla="*/ 4754880 w 6718853"/>
              <a:gd name="connsiteY151" fmla="*/ 3466769 h 3745064"/>
              <a:gd name="connsiteX152" fmla="*/ 4699221 w 6718853"/>
              <a:gd name="connsiteY152" fmla="*/ 3466769 h 3745064"/>
              <a:gd name="connsiteX153" fmla="*/ 4635611 w 6718853"/>
              <a:gd name="connsiteY153" fmla="*/ 3498574 h 3745064"/>
              <a:gd name="connsiteX154" fmla="*/ 4595854 w 6718853"/>
              <a:gd name="connsiteY154" fmla="*/ 3498574 h 3745064"/>
              <a:gd name="connsiteX155" fmla="*/ 4556098 w 6718853"/>
              <a:gd name="connsiteY155" fmla="*/ 3490623 h 3745064"/>
              <a:gd name="connsiteX156" fmla="*/ 4524293 w 6718853"/>
              <a:gd name="connsiteY156" fmla="*/ 3490623 h 3745064"/>
              <a:gd name="connsiteX157" fmla="*/ 4484536 w 6718853"/>
              <a:gd name="connsiteY157" fmla="*/ 3490623 h 3745064"/>
              <a:gd name="connsiteX158" fmla="*/ 4444780 w 6718853"/>
              <a:gd name="connsiteY158" fmla="*/ 3490623 h 3745064"/>
              <a:gd name="connsiteX159" fmla="*/ 4420926 w 6718853"/>
              <a:gd name="connsiteY159" fmla="*/ 3490623 h 3745064"/>
              <a:gd name="connsiteX160" fmla="*/ 4389120 w 6718853"/>
              <a:gd name="connsiteY160" fmla="*/ 3490623 h 3745064"/>
              <a:gd name="connsiteX161" fmla="*/ 4389120 w 6718853"/>
              <a:gd name="connsiteY161" fmla="*/ 3490623 h 3745064"/>
              <a:gd name="connsiteX162" fmla="*/ 4341413 w 6718853"/>
              <a:gd name="connsiteY162" fmla="*/ 3458817 h 3745064"/>
              <a:gd name="connsiteX163" fmla="*/ 4222143 w 6718853"/>
              <a:gd name="connsiteY163" fmla="*/ 3411110 h 3745064"/>
              <a:gd name="connsiteX164" fmla="*/ 4198289 w 6718853"/>
              <a:gd name="connsiteY164" fmla="*/ 3387256 h 3745064"/>
              <a:gd name="connsiteX165" fmla="*/ 4134679 w 6718853"/>
              <a:gd name="connsiteY165" fmla="*/ 3323645 h 3745064"/>
              <a:gd name="connsiteX166" fmla="*/ 4071068 w 6718853"/>
              <a:gd name="connsiteY166" fmla="*/ 3331597 h 3745064"/>
              <a:gd name="connsiteX167" fmla="*/ 4031312 w 6718853"/>
              <a:gd name="connsiteY167" fmla="*/ 3339548 h 3745064"/>
              <a:gd name="connsiteX168" fmla="*/ 3999506 w 6718853"/>
              <a:gd name="connsiteY168" fmla="*/ 3283889 h 3745064"/>
              <a:gd name="connsiteX169" fmla="*/ 3943847 w 6718853"/>
              <a:gd name="connsiteY169" fmla="*/ 3196424 h 3745064"/>
              <a:gd name="connsiteX170" fmla="*/ 3904091 w 6718853"/>
              <a:gd name="connsiteY170" fmla="*/ 3140765 h 3745064"/>
              <a:gd name="connsiteX171" fmla="*/ 3904091 w 6718853"/>
              <a:gd name="connsiteY171" fmla="*/ 3140765 h 3745064"/>
              <a:gd name="connsiteX172" fmla="*/ 3872286 w 6718853"/>
              <a:gd name="connsiteY172" fmla="*/ 3037398 h 3745064"/>
              <a:gd name="connsiteX173" fmla="*/ 3832529 w 6718853"/>
              <a:gd name="connsiteY173" fmla="*/ 3021496 h 3745064"/>
              <a:gd name="connsiteX174" fmla="*/ 3808675 w 6718853"/>
              <a:gd name="connsiteY174" fmla="*/ 2981739 h 3745064"/>
              <a:gd name="connsiteX175" fmla="*/ 3784821 w 6718853"/>
              <a:gd name="connsiteY175" fmla="*/ 2957885 h 3745064"/>
              <a:gd name="connsiteX176" fmla="*/ 3763858 w 6718853"/>
              <a:gd name="connsiteY176" fmla="*/ 2951380 h 3745064"/>
              <a:gd name="connsiteX177" fmla="*/ 3753016 w 6718853"/>
              <a:gd name="connsiteY177" fmla="*/ 2929694 h 3745064"/>
              <a:gd name="connsiteX178" fmla="*/ 3617844 w 6718853"/>
              <a:gd name="connsiteY178" fmla="*/ 2965837 h 3745064"/>
              <a:gd name="connsiteX179" fmla="*/ 3570136 w 6718853"/>
              <a:gd name="connsiteY179" fmla="*/ 2965837 h 3745064"/>
              <a:gd name="connsiteX180" fmla="*/ 3570136 w 6718853"/>
              <a:gd name="connsiteY180" fmla="*/ 2981739 h 3745064"/>
              <a:gd name="connsiteX181" fmla="*/ 3554233 w 6718853"/>
              <a:gd name="connsiteY181" fmla="*/ 3021496 h 3745064"/>
              <a:gd name="connsiteX182" fmla="*/ 3538331 w 6718853"/>
              <a:gd name="connsiteY182" fmla="*/ 3045350 h 3745064"/>
              <a:gd name="connsiteX183" fmla="*/ 3538331 w 6718853"/>
              <a:gd name="connsiteY183" fmla="*/ 3045350 h 3745064"/>
              <a:gd name="connsiteX184" fmla="*/ 3482672 w 6718853"/>
              <a:gd name="connsiteY184" fmla="*/ 3061252 h 3745064"/>
              <a:gd name="connsiteX185" fmla="*/ 3442915 w 6718853"/>
              <a:gd name="connsiteY185" fmla="*/ 3085106 h 3745064"/>
              <a:gd name="connsiteX186" fmla="*/ 3140766 w 6718853"/>
              <a:gd name="connsiteY186" fmla="*/ 2957885 h 3745064"/>
              <a:gd name="connsiteX187" fmla="*/ 2830665 w 6718853"/>
              <a:gd name="connsiteY187" fmla="*/ 2727297 h 3745064"/>
              <a:gd name="connsiteX188" fmla="*/ 2695493 w 6718853"/>
              <a:gd name="connsiteY188" fmla="*/ 2600077 h 3745064"/>
              <a:gd name="connsiteX189" fmla="*/ 2608028 w 6718853"/>
              <a:gd name="connsiteY189" fmla="*/ 2496710 h 3745064"/>
              <a:gd name="connsiteX190" fmla="*/ 2584174 w 6718853"/>
              <a:gd name="connsiteY190" fmla="*/ 2472856 h 3745064"/>
              <a:gd name="connsiteX191" fmla="*/ 2425148 w 6718853"/>
              <a:gd name="connsiteY191" fmla="*/ 2377440 h 3745064"/>
              <a:gd name="connsiteX192" fmla="*/ 2282025 w 6718853"/>
              <a:gd name="connsiteY192" fmla="*/ 2353586 h 3745064"/>
              <a:gd name="connsiteX193" fmla="*/ 2186609 w 6718853"/>
              <a:gd name="connsiteY193" fmla="*/ 2345635 h 3745064"/>
              <a:gd name="connsiteX194" fmla="*/ 2019632 w 6718853"/>
              <a:gd name="connsiteY194" fmla="*/ 2282024 h 3745064"/>
              <a:gd name="connsiteX195" fmla="*/ 1876508 w 6718853"/>
              <a:gd name="connsiteY195" fmla="*/ 2305878 h 3745064"/>
              <a:gd name="connsiteX196" fmla="*/ 1645920 w 6718853"/>
              <a:gd name="connsiteY196" fmla="*/ 2536466 h 3745064"/>
              <a:gd name="connsiteX197" fmla="*/ 1598213 w 6718853"/>
              <a:gd name="connsiteY197" fmla="*/ 2639833 h 3745064"/>
              <a:gd name="connsiteX198" fmla="*/ 1558456 w 6718853"/>
              <a:gd name="connsiteY198" fmla="*/ 2703444 h 3745064"/>
              <a:gd name="connsiteX199" fmla="*/ 1359673 w 6718853"/>
              <a:gd name="connsiteY199" fmla="*/ 2679590 h 3745064"/>
              <a:gd name="connsiteX200" fmla="*/ 1208599 w 6718853"/>
              <a:gd name="connsiteY200" fmla="*/ 2735249 h 3745064"/>
              <a:gd name="connsiteX201" fmla="*/ 1105232 w 6718853"/>
              <a:gd name="connsiteY201" fmla="*/ 2743200 h 3745064"/>
              <a:gd name="connsiteX202" fmla="*/ 1089329 w 6718853"/>
              <a:gd name="connsiteY202" fmla="*/ 2790908 h 3745064"/>
              <a:gd name="connsiteX203" fmla="*/ 1089329 w 6718853"/>
              <a:gd name="connsiteY203" fmla="*/ 2822713 h 3745064"/>
              <a:gd name="connsiteX204" fmla="*/ 1081378 w 6718853"/>
              <a:gd name="connsiteY204" fmla="*/ 2886324 h 3745064"/>
              <a:gd name="connsiteX205" fmla="*/ 1105232 w 6718853"/>
              <a:gd name="connsiteY205" fmla="*/ 2965837 h 3745064"/>
              <a:gd name="connsiteX206" fmla="*/ 1144988 w 6718853"/>
              <a:gd name="connsiteY206" fmla="*/ 3045350 h 3745064"/>
              <a:gd name="connsiteX207" fmla="*/ 1184745 w 6718853"/>
              <a:gd name="connsiteY207" fmla="*/ 3124863 h 3745064"/>
              <a:gd name="connsiteX208" fmla="*/ 1184745 w 6718853"/>
              <a:gd name="connsiteY208" fmla="*/ 3124863 h 3745064"/>
              <a:gd name="connsiteX209" fmla="*/ 1208599 w 6718853"/>
              <a:gd name="connsiteY209" fmla="*/ 3196424 h 3745064"/>
              <a:gd name="connsiteX210" fmla="*/ 1216550 w 6718853"/>
              <a:gd name="connsiteY210" fmla="*/ 3275937 h 3745064"/>
              <a:gd name="connsiteX211" fmla="*/ 1251290 w 6718853"/>
              <a:gd name="connsiteY211" fmla="*/ 3309131 h 3745064"/>
              <a:gd name="connsiteX212" fmla="*/ 1248355 w 6718853"/>
              <a:gd name="connsiteY212" fmla="*/ 3387256 h 3745064"/>
              <a:gd name="connsiteX213" fmla="*/ 1288112 w 6718853"/>
              <a:gd name="connsiteY213" fmla="*/ 3466769 h 3745064"/>
              <a:gd name="connsiteX214" fmla="*/ 1296063 w 6718853"/>
              <a:gd name="connsiteY214" fmla="*/ 3514477 h 3745064"/>
              <a:gd name="connsiteX215" fmla="*/ 1343771 w 6718853"/>
              <a:gd name="connsiteY215" fmla="*/ 3578087 h 3745064"/>
              <a:gd name="connsiteX216" fmla="*/ 1367625 w 6718853"/>
              <a:gd name="connsiteY216" fmla="*/ 3641697 h 3745064"/>
              <a:gd name="connsiteX217" fmla="*/ 1399430 w 6718853"/>
              <a:gd name="connsiteY217" fmla="*/ 3721211 h 3745064"/>
              <a:gd name="connsiteX218" fmla="*/ 1399430 w 6718853"/>
              <a:gd name="connsiteY218" fmla="*/ 3737113 h 3745064"/>
              <a:gd name="connsiteX219" fmla="*/ 1248355 w 6718853"/>
              <a:gd name="connsiteY219" fmla="*/ 3745064 h 3745064"/>
              <a:gd name="connsiteX220" fmla="*/ 1152940 w 6718853"/>
              <a:gd name="connsiteY220" fmla="*/ 3745064 h 3745064"/>
              <a:gd name="connsiteX221" fmla="*/ 1041621 w 6718853"/>
              <a:gd name="connsiteY221" fmla="*/ 3721211 h 3745064"/>
              <a:gd name="connsiteX222" fmla="*/ 922352 w 6718853"/>
              <a:gd name="connsiteY222" fmla="*/ 3689405 h 3745064"/>
              <a:gd name="connsiteX223" fmla="*/ 818985 w 6718853"/>
              <a:gd name="connsiteY223" fmla="*/ 3578087 h 3745064"/>
              <a:gd name="connsiteX224" fmla="*/ 731520 w 6718853"/>
              <a:gd name="connsiteY224" fmla="*/ 3458817 h 3745064"/>
              <a:gd name="connsiteX225" fmla="*/ 691764 w 6718853"/>
              <a:gd name="connsiteY225" fmla="*/ 3323645 h 3745064"/>
              <a:gd name="connsiteX226" fmla="*/ 667910 w 6718853"/>
              <a:gd name="connsiteY226" fmla="*/ 3196424 h 3745064"/>
              <a:gd name="connsiteX227" fmla="*/ 620202 w 6718853"/>
              <a:gd name="connsiteY227" fmla="*/ 3077155 h 3745064"/>
              <a:gd name="connsiteX228" fmla="*/ 604300 w 6718853"/>
              <a:gd name="connsiteY228" fmla="*/ 3005593 h 3745064"/>
              <a:gd name="connsiteX229" fmla="*/ 469127 w 6718853"/>
              <a:gd name="connsiteY229" fmla="*/ 2918129 h 3745064"/>
              <a:gd name="connsiteX230" fmla="*/ 349858 w 6718853"/>
              <a:gd name="connsiteY230" fmla="*/ 2886324 h 3745064"/>
              <a:gd name="connsiteX231" fmla="*/ 302150 w 6718853"/>
              <a:gd name="connsiteY231" fmla="*/ 2798859 h 3745064"/>
              <a:gd name="connsiteX232" fmla="*/ 230588 w 6718853"/>
              <a:gd name="connsiteY232" fmla="*/ 2775005 h 3745064"/>
              <a:gd name="connsiteX233" fmla="*/ 190832 w 6718853"/>
              <a:gd name="connsiteY233" fmla="*/ 2695492 h 3745064"/>
              <a:gd name="connsiteX234" fmla="*/ 111319 w 6718853"/>
              <a:gd name="connsiteY234" fmla="*/ 2671638 h 3745064"/>
              <a:gd name="connsiteX235" fmla="*/ 79513 w 6718853"/>
              <a:gd name="connsiteY235" fmla="*/ 2560320 h 3745064"/>
              <a:gd name="connsiteX236" fmla="*/ 71562 w 6718853"/>
              <a:gd name="connsiteY236" fmla="*/ 2401294 h 3745064"/>
              <a:gd name="connsiteX237" fmla="*/ 0 w 6718853"/>
              <a:gd name="connsiteY237" fmla="*/ 2242268 h 3745064"/>
              <a:gd name="connsiteX238" fmla="*/ 0 w 6718853"/>
              <a:gd name="connsiteY238" fmla="*/ 2202511 h 3745064"/>
              <a:gd name="connsiteX239" fmla="*/ 87465 w 6718853"/>
              <a:gd name="connsiteY239" fmla="*/ 2202511 h 3745064"/>
              <a:gd name="connsiteX240" fmla="*/ 127221 w 6718853"/>
              <a:gd name="connsiteY240" fmla="*/ 2250219 h 3745064"/>
              <a:gd name="connsiteX241" fmla="*/ 127221 w 6718853"/>
              <a:gd name="connsiteY241" fmla="*/ 2282024 h 3745064"/>
              <a:gd name="connsiteX242" fmla="*/ 127221 w 6718853"/>
              <a:gd name="connsiteY242" fmla="*/ 2297927 h 3745064"/>
              <a:gd name="connsiteX243" fmla="*/ 63611 w 6718853"/>
              <a:gd name="connsiteY243" fmla="*/ 2194560 h 3745064"/>
              <a:gd name="connsiteX244" fmla="*/ 63611 w 6718853"/>
              <a:gd name="connsiteY244" fmla="*/ 2194560 h 3745064"/>
              <a:gd name="connsiteX245" fmla="*/ 111319 w 6718853"/>
              <a:gd name="connsiteY245" fmla="*/ 2282024 h 3745064"/>
              <a:gd name="connsiteX246" fmla="*/ 166978 w 6718853"/>
              <a:gd name="connsiteY246" fmla="*/ 2329732 h 3745064"/>
              <a:gd name="connsiteX247" fmla="*/ 230588 w 6718853"/>
              <a:gd name="connsiteY247" fmla="*/ 2321781 h 3745064"/>
              <a:gd name="connsiteX248" fmla="*/ 310101 w 6718853"/>
              <a:gd name="connsiteY248" fmla="*/ 2353586 h 3745064"/>
              <a:gd name="connsiteX249" fmla="*/ 389614 w 6718853"/>
              <a:gd name="connsiteY249" fmla="*/ 2401294 h 3745064"/>
              <a:gd name="connsiteX250" fmla="*/ 437322 w 6718853"/>
              <a:gd name="connsiteY250" fmla="*/ 2425148 h 3745064"/>
              <a:gd name="connsiteX251" fmla="*/ 477079 w 6718853"/>
              <a:gd name="connsiteY251" fmla="*/ 2456953 h 3745064"/>
              <a:gd name="connsiteX252" fmla="*/ 524786 w 6718853"/>
              <a:gd name="connsiteY252" fmla="*/ 2488758 h 3745064"/>
              <a:gd name="connsiteX253" fmla="*/ 524786 w 6718853"/>
              <a:gd name="connsiteY253" fmla="*/ 2488758 h 3745064"/>
              <a:gd name="connsiteX254" fmla="*/ 604300 w 6718853"/>
              <a:gd name="connsiteY254" fmla="*/ 2536466 h 3745064"/>
              <a:gd name="connsiteX255" fmla="*/ 675861 w 6718853"/>
              <a:gd name="connsiteY255" fmla="*/ 2544417 h 3745064"/>
              <a:gd name="connsiteX256" fmla="*/ 763326 w 6718853"/>
              <a:gd name="connsiteY256" fmla="*/ 2512612 h 3745064"/>
              <a:gd name="connsiteX257" fmla="*/ 842839 w 6718853"/>
              <a:gd name="connsiteY257" fmla="*/ 2496710 h 3745064"/>
              <a:gd name="connsiteX258" fmla="*/ 866693 w 6718853"/>
              <a:gd name="connsiteY258" fmla="*/ 2480807 h 3745064"/>
              <a:gd name="connsiteX259" fmla="*/ 866693 w 6718853"/>
              <a:gd name="connsiteY259" fmla="*/ 2480807 h 3745064"/>
              <a:gd name="connsiteX260" fmla="*/ 954157 w 6718853"/>
              <a:gd name="connsiteY260" fmla="*/ 2472856 h 3745064"/>
              <a:gd name="connsiteX261" fmla="*/ 954157 w 6718853"/>
              <a:gd name="connsiteY261" fmla="*/ 2472856 h 3745064"/>
              <a:gd name="connsiteX262" fmla="*/ 1041621 w 6718853"/>
              <a:gd name="connsiteY262" fmla="*/ 2496710 h 3745064"/>
              <a:gd name="connsiteX263" fmla="*/ 1097280 w 6718853"/>
              <a:gd name="connsiteY263" fmla="*/ 2536466 h 3745064"/>
              <a:gd name="connsiteX264" fmla="*/ 1129086 w 6718853"/>
              <a:gd name="connsiteY264" fmla="*/ 2576223 h 3745064"/>
              <a:gd name="connsiteX265" fmla="*/ 1129086 w 6718853"/>
              <a:gd name="connsiteY265" fmla="*/ 2576223 h 3745064"/>
              <a:gd name="connsiteX266" fmla="*/ 1216550 w 6718853"/>
              <a:gd name="connsiteY266" fmla="*/ 2576223 h 3745064"/>
              <a:gd name="connsiteX267" fmla="*/ 1224501 w 6718853"/>
              <a:gd name="connsiteY267" fmla="*/ 2600077 h 3745064"/>
              <a:gd name="connsiteX268" fmla="*/ 1327868 w 6718853"/>
              <a:gd name="connsiteY268" fmla="*/ 2600077 h 3745064"/>
              <a:gd name="connsiteX269" fmla="*/ 1399430 w 6718853"/>
              <a:gd name="connsiteY269" fmla="*/ 2536466 h 3745064"/>
              <a:gd name="connsiteX270" fmla="*/ 1478943 w 6718853"/>
              <a:gd name="connsiteY270" fmla="*/ 2456953 h 3745064"/>
              <a:gd name="connsiteX271" fmla="*/ 1550505 w 6718853"/>
              <a:gd name="connsiteY271" fmla="*/ 2289976 h 3745064"/>
              <a:gd name="connsiteX272" fmla="*/ 1598213 w 6718853"/>
              <a:gd name="connsiteY272" fmla="*/ 2202511 h 3745064"/>
              <a:gd name="connsiteX273" fmla="*/ 1644475 w 6718853"/>
              <a:gd name="connsiteY273" fmla="*/ 2136733 h 3745064"/>
              <a:gd name="connsiteX274" fmla="*/ 1661823 w 6718853"/>
              <a:gd name="connsiteY274" fmla="*/ 2051437 h 3745064"/>
              <a:gd name="connsiteX275" fmla="*/ 1701580 w 6718853"/>
              <a:gd name="connsiteY275" fmla="*/ 2051437 h 3745064"/>
              <a:gd name="connsiteX276" fmla="*/ 1693628 w 6718853"/>
              <a:gd name="connsiteY276" fmla="*/ 1995777 h 3745064"/>
              <a:gd name="connsiteX277" fmla="*/ 1709531 w 6718853"/>
              <a:gd name="connsiteY277" fmla="*/ 1908313 h 3745064"/>
              <a:gd name="connsiteX278" fmla="*/ 1709531 w 6718853"/>
              <a:gd name="connsiteY278" fmla="*/ 1844703 h 3745064"/>
              <a:gd name="connsiteX279" fmla="*/ 1709531 w 6718853"/>
              <a:gd name="connsiteY279" fmla="*/ 1820849 h 3745064"/>
              <a:gd name="connsiteX280" fmla="*/ 1725433 w 6718853"/>
              <a:gd name="connsiteY280" fmla="*/ 1757238 h 3745064"/>
              <a:gd name="connsiteX281" fmla="*/ 1717482 w 6718853"/>
              <a:gd name="connsiteY281" fmla="*/ 1725433 h 3745064"/>
              <a:gd name="connsiteX282" fmla="*/ 1781093 w 6718853"/>
              <a:gd name="connsiteY282" fmla="*/ 1709531 h 3745064"/>
              <a:gd name="connsiteX283" fmla="*/ 1765190 w 6718853"/>
              <a:gd name="connsiteY283" fmla="*/ 1661823 h 3745064"/>
              <a:gd name="connsiteX284" fmla="*/ 1733385 w 6718853"/>
              <a:gd name="connsiteY284" fmla="*/ 1637969 h 3745064"/>
              <a:gd name="connsiteX285" fmla="*/ 1653872 w 6718853"/>
              <a:gd name="connsiteY285" fmla="*/ 1677725 h 3745064"/>
              <a:gd name="connsiteX286" fmla="*/ 1590261 w 6718853"/>
              <a:gd name="connsiteY286" fmla="*/ 1653871 h 3745064"/>
              <a:gd name="connsiteX287" fmla="*/ 1590261 w 6718853"/>
              <a:gd name="connsiteY287" fmla="*/ 1653871 h 3745064"/>
              <a:gd name="connsiteX288" fmla="*/ 1502797 w 6718853"/>
              <a:gd name="connsiteY288" fmla="*/ 1630017 h 3745064"/>
              <a:gd name="connsiteX289" fmla="*/ 1478943 w 6718853"/>
              <a:gd name="connsiteY289" fmla="*/ 1677725 h 3745064"/>
              <a:gd name="connsiteX290" fmla="*/ 1431235 w 6718853"/>
              <a:gd name="connsiteY290" fmla="*/ 1709531 h 3745064"/>
              <a:gd name="connsiteX291" fmla="*/ 1351722 w 6718853"/>
              <a:gd name="connsiteY291" fmla="*/ 1717482 h 3745064"/>
              <a:gd name="connsiteX292" fmla="*/ 1288112 w 6718853"/>
              <a:gd name="connsiteY292" fmla="*/ 1733384 h 3745064"/>
              <a:gd name="connsiteX293" fmla="*/ 1232453 w 6718853"/>
              <a:gd name="connsiteY293" fmla="*/ 1701579 h 3745064"/>
              <a:gd name="connsiteX294" fmla="*/ 1232453 w 6718853"/>
              <a:gd name="connsiteY294" fmla="*/ 1701579 h 3745064"/>
              <a:gd name="connsiteX295" fmla="*/ 1137037 w 6718853"/>
              <a:gd name="connsiteY295" fmla="*/ 1598212 h 3745064"/>
              <a:gd name="connsiteX296" fmla="*/ 1081378 w 6718853"/>
              <a:gd name="connsiteY296" fmla="*/ 1566407 h 3745064"/>
              <a:gd name="connsiteX297" fmla="*/ 1025719 w 6718853"/>
              <a:gd name="connsiteY297" fmla="*/ 1534602 h 3745064"/>
              <a:gd name="connsiteX298" fmla="*/ 1009816 w 6718853"/>
              <a:gd name="connsiteY298" fmla="*/ 1534602 h 3745064"/>
              <a:gd name="connsiteX299" fmla="*/ 1009816 w 6718853"/>
              <a:gd name="connsiteY299" fmla="*/ 1534602 h 3745064"/>
              <a:gd name="connsiteX300" fmla="*/ 962108 w 6718853"/>
              <a:gd name="connsiteY300" fmla="*/ 1598212 h 3745064"/>
              <a:gd name="connsiteX301" fmla="*/ 962108 w 6718853"/>
              <a:gd name="connsiteY301" fmla="*/ 1637969 h 3745064"/>
              <a:gd name="connsiteX302" fmla="*/ 922352 w 6718853"/>
              <a:gd name="connsiteY302" fmla="*/ 1653871 h 3745064"/>
              <a:gd name="connsiteX303" fmla="*/ 850790 w 6718853"/>
              <a:gd name="connsiteY303" fmla="*/ 1653871 h 3745064"/>
              <a:gd name="connsiteX304" fmla="*/ 811033 w 6718853"/>
              <a:gd name="connsiteY304" fmla="*/ 1606164 h 3745064"/>
              <a:gd name="connsiteX305" fmla="*/ 803082 w 6718853"/>
              <a:gd name="connsiteY305" fmla="*/ 1574358 h 3745064"/>
              <a:gd name="connsiteX306" fmla="*/ 763326 w 6718853"/>
              <a:gd name="connsiteY306" fmla="*/ 1526651 h 3745064"/>
              <a:gd name="connsiteX307" fmla="*/ 747423 w 6718853"/>
              <a:gd name="connsiteY307" fmla="*/ 1502797 h 3745064"/>
              <a:gd name="connsiteX308" fmla="*/ 739472 w 6718853"/>
              <a:gd name="connsiteY308" fmla="*/ 1502797 h 3745064"/>
              <a:gd name="connsiteX309" fmla="*/ 723569 w 6718853"/>
              <a:gd name="connsiteY309" fmla="*/ 1502797 h 3745064"/>
              <a:gd name="connsiteX310" fmla="*/ 699715 w 6718853"/>
              <a:gd name="connsiteY310" fmla="*/ 1486894 h 3745064"/>
              <a:gd name="connsiteX311" fmla="*/ 644056 w 6718853"/>
              <a:gd name="connsiteY311" fmla="*/ 1470991 h 3745064"/>
              <a:gd name="connsiteX312" fmla="*/ 628153 w 6718853"/>
              <a:gd name="connsiteY312" fmla="*/ 1439186 h 3745064"/>
              <a:gd name="connsiteX313" fmla="*/ 628153 w 6718853"/>
              <a:gd name="connsiteY313" fmla="*/ 1439186 h 3745064"/>
              <a:gd name="connsiteX314" fmla="*/ 596348 w 6718853"/>
              <a:gd name="connsiteY314" fmla="*/ 1383527 h 3745064"/>
              <a:gd name="connsiteX315" fmla="*/ 580446 w 6718853"/>
              <a:gd name="connsiteY315" fmla="*/ 1351722 h 3745064"/>
              <a:gd name="connsiteX316" fmla="*/ 580446 w 6718853"/>
              <a:gd name="connsiteY316" fmla="*/ 1311965 h 3745064"/>
              <a:gd name="connsiteX317" fmla="*/ 580446 w 6718853"/>
              <a:gd name="connsiteY317" fmla="*/ 1311965 h 3745064"/>
              <a:gd name="connsiteX318" fmla="*/ 588397 w 6718853"/>
              <a:gd name="connsiteY318" fmla="*/ 1280160 h 3745064"/>
              <a:gd name="connsiteX319" fmla="*/ 588397 w 6718853"/>
              <a:gd name="connsiteY319" fmla="*/ 1280160 h 3745064"/>
              <a:gd name="connsiteX320" fmla="*/ 604300 w 6718853"/>
              <a:gd name="connsiteY320" fmla="*/ 1232452 h 3745064"/>
              <a:gd name="connsiteX321" fmla="*/ 604300 w 6718853"/>
              <a:gd name="connsiteY321" fmla="*/ 1232452 h 3745064"/>
              <a:gd name="connsiteX322" fmla="*/ 500933 w 6718853"/>
              <a:gd name="connsiteY322" fmla="*/ 1184744 h 3745064"/>
              <a:gd name="connsiteX323" fmla="*/ 477079 w 6718853"/>
              <a:gd name="connsiteY323" fmla="*/ 1137037 h 3745064"/>
              <a:gd name="connsiteX324" fmla="*/ 477079 w 6718853"/>
              <a:gd name="connsiteY324" fmla="*/ 1137037 h 3745064"/>
              <a:gd name="connsiteX325" fmla="*/ 580446 w 6718853"/>
              <a:gd name="connsiteY325" fmla="*/ 1137037 h 3745064"/>
              <a:gd name="connsiteX326" fmla="*/ 596348 w 6718853"/>
              <a:gd name="connsiteY326" fmla="*/ 1113183 h 3745064"/>
              <a:gd name="connsiteX327" fmla="*/ 596348 w 6718853"/>
              <a:gd name="connsiteY327" fmla="*/ 1113183 h 3745064"/>
              <a:gd name="connsiteX328" fmla="*/ 572494 w 6718853"/>
              <a:gd name="connsiteY328" fmla="*/ 1081377 h 3745064"/>
              <a:gd name="connsiteX329" fmla="*/ 540689 w 6718853"/>
              <a:gd name="connsiteY329" fmla="*/ 1081377 h 3745064"/>
              <a:gd name="connsiteX330" fmla="*/ 540689 w 6718853"/>
              <a:gd name="connsiteY330" fmla="*/ 1081377 h 3745064"/>
              <a:gd name="connsiteX331" fmla="*/ 492981 w 6718853"/>
              <a:gd name="connsiteY331" fmla="*/ 1025718 h 3745064"/>
              <a:gd name="connsiteX332" fmla="*/ 492981 w 6718853"/>
              <a:gd name="connsiteY332" fmla="*/ 1025718 h 3745064"/>
              <a:gd name="connsiteX333" fmla="*/ 556592 w 6718853"/>
              <a:gd name="connsiteY333" fmla="*/ 1025718 h 3745064"/>
              <a:gd name="connsiteX334" fmla="*/ 604300 w 6718853"/>
              <a:gd name="connsiteY334" fmla="*/ 1025718 h 3745064"/>
              <a:gd name="connsiteX335" fmla="*/ 604300 w 6718853"/>
              <a:gd name="connsiteY335" fmla="*/ 1025718 h 3745064"/>
              <a:gd name="connsiteX336" fmla="*/ 604300 w 6718853"/>
              <a:gd name="connsiteY336" fmla="*/ 1025718 h 3745064"/>
              <a:gd name="connsiteX337" fmla="*/ 556592 w 6718853"/>
              <a:gd name="connsiteY337" fmla="*/ 993913 h 3745064"/>
              <a:gd name="connsiteX338" fmla="*/ 556592 w 6718853"/>
              <a:gd name="connsiteY338" fmla="*/ 993913 h 3745064"/>
              <a:gd name="connsiteX339" fmla="*/ 540689 w 6718853"/>
              <a:gd name="connsiteY339" fmla="*/ 930303 h 3745064"/>
              <a:gd name="connsiteX340" fmla="*/ 580446 w 6718853"/>
              <a:gd name="connsiteY340" fmla="*/ 866692 h 3745064"/>
              <a:gd name="connsiteX341" fmla="*/ 580446 w 6718853"/>
              <a:gd name="connsiteY341" fmla="*/ 866692 h 3745064"/>
              <a:gd name="connsiteX342" fmla="*/ 659959 w 6718853"/>
              <a:gd name="connsiteY342" fmla="*/ 842838 h 3745064"/>
              <a:gd name="connsiteX343" fmla="*/ 659959 w 6718853"/>
              <a:gd name="connsiteY343" fmla="*/ 842838 h 3745064"/>
              <a:gd name="connsiteX344" fmla="*/ 659959 w 6718853"/>
              <a:gd name="connsiteY344" fmla="*/ 842838 h 3745064"/>
              <a:gd name="connsiteX345" fmla="*/ 763326 w 6718853"/>
              <a:gd name="connsiteY345" fmla="*/ 850790 h 3745064"/>
              <a:gd name="connsiteX346" fmla="*/ 826936 w 6718853"/>
              <a:gd name="connsiteY346" fmla="*/ 842838 h 3745064"/>
              <a:gd name="connsiteX347" fmla="*/ 826936 w 6718853"/>
              <a:gd name="connsiteY347" fmla="*/ 842838 h 3745064"/>
              <a:gd name="connsiteX348" fmla="*/ 906449 w 6718853"/>
              <a:gd name="connsiteY348" fmla="*/ 890546 h 3745064"/>
              <a:gd name="connsiteX349" fmla="*/ 914400 w 6718853"/>
              <a:gd name="connsiteY349" fmla="*/ 850790 h 3745064"/>
              <a:gd name="connsiteX350" fmla="*/ 938254 w 6718853"/>
              <a:gd name="connsiteY350" fmla="*/ 850790 h 3745064"/>
              <a:gd name="connsiteX351" fmla="*/ 874644 w 6718853"/>
              <a:gd name="connsiteY351" fmla="*/ 803082 h 3745064"/>
              <a:gd name="connsiteX352" fmla="*/ 826936 w 6718853"/>
              <a:gd name="connsiteY352" fmla="*/ 787179 h 3745064"/>
              <a:gd name="connsiteX353" fmla="*/ 755374 w 6718853"/>
              <a:gd name="connsiteY353" fmla="*/ 771277 h 3745064"/>
              <a:gd name="connsiteX354" fmla="*/ 699715 w 6718853"/>
              <a:gd name="connsiteY354" fmla="*/ 803082 h 3745064"/>
              <a:gd name="connsiteX355" fmla="*/ 675861 w 6718853"/>
              <a:gd name="connsiteY355" fmla="*/ 803082 h 3745064"/>
              <a:gd name="connsiteX356" fmla="*/ 652007 w 6718853"/>
              <a:gd name="connsiteY356" fmla="*/ 803082 h 3745064"/>
              <a:gd name="connsiteX357" fmla="*/ 628153 w 6718853"/>
              <a:gd name="connsiteY357" fmla="*/ 803082 h 3745064"/>
              <a:gd name="connsiteX358" fmla="*/ 596348 w 6718853"/>
              <a:gd name="connsiteY358" fmla="*/ 826936 h 3745064"/>
              <a:gd name="connsiteX359" fmla="*/ 572494 w 6718853"/>
              <a:gd name="connsiteY359" fmla="*/ 779228 h 3745064"/>
              <a:gd name="connsiteX360" fmla="*/ 508884 w 6718853"/>
              <a:gd name="connsiteY360" fmla="*/ 739471 h 3745064"/>
              <a:gd name="connsiteX361" fmla="*/ 508884 w 6718853"/>
              <a:gd name="connsiteY361" fmla="*/ 739471 h 3745064"/>
              <a:gd name="connsiteX362" fmla="*/ 437322 w 6718853"/>
              <a:gd name="connsiteY362" fmla="*/ 707666 h 3745064"/>
              <a:gd name="connsiteX363" fmla="*/ 381663 w 6718853"/>
              <a:gd name="connsiteY363" fmla="*/ 707666 h 3745064"/>
              <a:gd name="connsiteX364" fmla="*/ 333955 w 6718853"/>
              <a:gd name="connsiteY364" fmla="*/ 715617 h 3745064"/>
              <a:gd name="connsiteX365" fmla="*/ 302150 w 6718853"/>
              <a:gd name="connsiteY365" fmla="*/ 715617 h 3745064"/>
              <a:gd name="connsiteX366" fmla="*/ 294199 w 6718853"/>
              <a:gd name="connsiteY366" fmla="*/ 731520 h 3745064"/>
              <a:gd name="connsiteX367" fmla="*/ 326004 w 6718853"/>
              <a:gd name="connsiteY367" fmla="*/ 803082 h 3745064"/>
              <a:gd name="connsiteX368" fmla="*/ 326004 w 6718853"/>
              <a:gd name="connsiteY368" fmla="*/ 834887 h 3745064"/>
              <a:gd name="connsiteX369" fmla="*/ 278296 w 6718853"/>
              <a:gd name="connsiteY369" fmla="*/ 803082 h 3745064"/>
              <a:gd name="connsiteX370" fmla="*/ 214686 w 6718853"/>
              <a:gd name="connsiteY370" fmla="*/ 771277 h 3745064"/>
              <a:gd name="connsiteX371" fmla="*/ 190832 w 6718853"/>
              <a:gd name="connsiteY371" fmla="*/ 731520 h 3745064"/>
              <a:gd name="connsiteX372" fmla="*/ 143124 w 6718853"/>
              <a:gd name="connsiteY372" fmla="*/ 723569 h 3745064"/>
              <a:gd name="connsiteX373" fmla="*/ 119270 w 6718853"/>
              <a:gd name="connsiteY373" fmla="*/ 715617 h 3745064"/>
              <a:gd name="connsiteX374" fmla="*/ 119270 w 6718853"/>
              <a:gd name="connsiteY374" fmla="*/ 771277 h 3745064"/>
              <a:gd name="connsiteX375" fmla="*/ 143124 w 6718853"/>
              <a:gd name="connsiteY375" fmla="*/ 850790 h 3745064"/>
              <a:gd name="connsiteX376" fmla="*/ 143124 w 6718853"/>
              <a:gd name="connsiteY376" fmla="*/ 850790 h 3745064"/>
              <a:gd name="connsiteX377" fmla="*/ 151075 w 6718853"/>
              <a:gd name="connsiteY377" fmla="*/ 922351 h 3745064"/>
              <a:gd name="connsiteX378" fmla="*/ 151075 w 6718853"/>
              <a:gd name="connsiteY378"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84745 w 6718853"/>
              <a:gd name="connsiteY12" fmla="*/ 79513 h 3745064"/>
              <a:gd name="connsiteX13" fmla="*/ 1152940 w 6718853"/>
              <a:gd name="connsiteY13" fmla="*/ 119270 h 3745064"/>
              <a:gd name="connsiteX14" fmla="*/ 1065475 w 6718853"/>
              <a:gd name="connsiteY14" fmla="*/ 151075 h 3745064"/>
              <a:gd name="connsiteX15" fmla="*/ 1025719 w 6718853"/>
              <a:gd name="connsiteY15" fmla="*/ 198783 h 3745064"/>
              <a:gd name="connsiteX16" fmla="*/ 1009816 w 6718853"/>
              <a:gd name="connsiteY16" fmla="*/ 254442 h 3745064"/>
              <a:gd name="connsiteX17" fmla="*/ 985962 w 6718853"/>
              <a:gd name="connsiteY17" fmla="*/ 318052 h 3745064"/>
              <a:gd name="connsiteX18" fmla="*/ 954157 w 6718853"/>
              <a:gd name="connsiteY18" fmla="*/ 349857 h 3745064"/>
              <a:gd name="connsiteX19" fmla="*/ 914400 w 6718853"/>
              <a:gd name="connsiteY19" fmla="*/ 341906 h 3745064"/>
              <a:gd name="connsiteX20" fmla="*/ 890546 w 6718853"/>
              <a:gd name="connsiteY20" fmla="*/ 381663 h 3745064"/>
              <a:gd name="connsiteX21" fmla="*/ 890546 w 6718853"/>
              <a:gd name="connsiteY21" fmla="*/ 429371 h 3745064"/>
              <a:gd name="connsiteX22" fmla="*/ 866693 w 6718853"/>
              <a:gd name="connsiteY22" fmla="*/ 445273 h 3745064"/>
              <a:gd name="connsiteX23" fmla="*/ 826936 w 6718853"/>
              <a:gd name="connsiteY23" fmla="*/ 445273 h 3745064"/>
              <a:gd name="connsiteX24" fmla="*/ 842839 w 6718853"/>
              <a:gd name="connsiteY24" fmla="*/ 508884 h 3745064"/>
              <a:gd name="connsiteX25" fmla="*/ 834887 w 6718853"/>
              <a:gd name="connsiteY25" fmla="*/ 580445 h 3745064"/>
              <a:gd name="connsiteX26" fmla="*/ 834887 w 6718853"/>
              <a:gd name="connsiteY26" fmla="*/ 636104 h 3745064"/>
              <a:gd name="connsiteX27" fmla="*/ 874644 w 6718853"/>
              <a:gd name="connsiteY27" fmla="*/ 691764 h 3745064"/>
              <a:gd name="connsiteX28" fmla="*/ 962108 w 6718853"/>
              <a:gd name="connsiteY28" fmla="*/ 739471 h 3745064"/>
              <a:gd name="connsiteX29" fmla="*/ 1033670 w 6718853"/>
              <a:gd name="connsiteY29" fmla="*/ 755374 h 3745064"/>
              <a:gd name="connsiteX30" fmla="*/ 1105232 w 6718853"/>
              <a:gd name="connsiteY30" fmla="*/ 763325 h 3745064"/>
              <a:gd name="connsiteX31" fmla="*/ 1176793 w 6718853"/>
              <a:gd name="connsiteY31" fmla="*/ 803082 h 3745064"/>
              <a:gd name="connsiteX32" fmla="*/ 1256306 w 6718853"/>
              <a:gd name="connsiteY32" fmla="*/ 795131 h 3745064"/>
              <a:gd name="connsiteX33" fmla="*/ 1327868 w 6718853"/>
              <a:gd name="connsiteY33" fmla="*/ 763325 h 3745064"/>
              <a:gd name="connsiteX34" fmla="*/ 1407381 w 6718853"/>
              <a:gd name="connsiteY34" fmla="*/ 723569 h 3745064"/>
              <a:gd name="connsiteX35" fmla="*/ 1490522 w 6718853"/>
              <a:gd name="connsiteY35" fmla="*/ 696780 h 3745064"/>
              <a:gd name="connsiteX36" fmla="*/ 1590261 w 6718853"/>
              <a:gd name="connsiteY36" fmla="*/ 699715 h 3745064"/>
              <a:gd name="connsiteX37" fmla="*/ 1719028 w 6718853"/>
              <a:gd name="connsiteY37" fmla="*/ 716312 h 3745064"/>
              <a:gd name="connsiteX38" fmla="*/ 1781093 w 6718853"/>
              <a:gd name="connsiteY38" fmla="*/ 795131 h 3745064"/>
              <a:gd name="connsiteX39" fmla="*/ 1849039 w 6718853"/>
              <a:gd name="connsiteY39" fmla="*/ 800191 h 3745064"/>
              <a:gd name="connsiteX40" fmla="*/ 1876508 w 6718853"/>
              <a:gd name="connsiteY40" fmla="*/ 842838 h 3745064"/>
              <a:gd name="connsiteX41" fmla="*/ 1948070 w 6718853"/>
              <a:gd name="connsiteY41" fmla="*/ 866692 h 3745064"/>
              <a:gd name="connsiteX42" fmla="*/ 2011680 w 6718853"/>
              <a:gd name="connsiteY42" fmla="*/ 898497 h 3745064"/>
              <a:gd name="connsiteX43" fmla="*/ 2051437 w 6718853"/>
              <a:gd name="connsiteY43" fmla="*/ 906449 h 3745064"/>
              <a:gd name="connsiteX44" fmla="*/ 2107096 w 6718853"/>
              <a:gd name="connsiteY44" fmla="*/ 938254 h 3745064"/>
              <a:gd name="connsiteX45" fmla="*/ 2194560 w 6718853"/>
              <a:gd name="connsiteY45" fmla="*/ 930303 h 3745064"/>
              <a:gd name="connsiteX46" fmla="*/ 2226366 w 6718853"/>
              <a:gd name="connsiteY46" fmla="*/ 930303 h 3745064"/>
              <a:gd name="connsiteX47" fmla="*/ 2258171 w 6718853"/>
              <a:gd name="connsiteY47" fmla="*/ 930303 h 3745064"/>
              <a:gd name="connsiteX48" fmla="*/ 2329733 w 6718853"/>
              <a:gd name="connsiteY48" fmla="*/ 938254 h 3745064"/>
              <a:gd name="connsiteX49" fmla="*/ 2385392 w 6718853"/>
              <a:gd name="connsiteY49" fmla="*/ 946205 h 3745064"/>
              <a:gd name="connsiteX50" fmla="*/ 2385392 w 6718853"/>
              <a:gd name="connsiteY50" fmla="*/ 946205 h 3745064"/>
              <a:gd name="connsiteX51" fmla="*/ 2520564 w 6718853"/>
              <a:gd name="connsiteY51" fmla="*/ 890546 h 3745064"/>
              <a:gd name="connsiteX52" fmla="*/ 2584174 w 6718853"/>
              <a:gd name="connsiteY52" fmla="*/ 858741 h 3745064"/>
              <a:gd name="connsiteX53" fmla="*/ 2615980 w 6718853"/>
              <a:gd name="connsiteY53" fmla="*/ 811033 h 3745064"/>
              <a:gd name="connsiteX54" fmla="*/ 2602160 w 6718853"/>
              <a:gd name="connsiteY54" fmla="*/ 747423 h 3745064"/>
              <a:gd name="connsiteX55" fmla="*/ 2600077 w 6718853"/>
              <a:gd name="connsiteY55" fmla="*/ 723569 h 3745064"/>
              <a:gd name="connsiteX56" fmla="*/ 2568272 w 6718853"/>
              <a:gd name="connsiteY56" fmla="*/ 652007 h 3745064"/>
              <a:gd name="connsiteX57" fmla="*/ 2512613 w 6718853"/>
              <a:gd name="connsiteY57" fmla="*/ 604299 h 3745064"/>
              <a:gd name="connsiteX58" fmla="*/ 2449002 w 6718853"/>
              <a:gd name="connsiteY58" fmla="*/ 556591 h 3745064"/>
              <a:gd name="connsiteX59" fmla="*/ 2425148 w 6718853"/>
              <a:gd name="connsiteY59" fmla="*/ 524786 h 3745064"/>
              <a:gd name="connsiteX60" fmla="*/ 2941983 w 6718853"/>
              <a:gd name="connsiteY60" fmla="*/ 731520 h 3745064"/>
              <a:gd name="connsiteX61" fmla="*/ 3069204 w 6718853"/>
              <a:gd name="connsiteY61" fmla="*/ 755374 h 3745064"/>
              <a:gd name="connsiteX62" fmla="*/ 3260035 w 6718853"/>
              <a:gd name="connsiteY62" fmla="*/ 842838 h 3745064"/>
              <a:gd name="connsiteX63" fmla="*/ 3450866 w 6718853"/>
              <a:gd name="connsiteY63" fmla="*/ 970059 h 3745064"/>
              <a:gd name="connsiteX64" fmla="*/ 3538331 w 6718853"/>
              <a:gd name="connsiteY64" fmla="*/ 1025718 h 3745064"/>
              <a:gd name="connsiteX65" fmla="*/ 3593990 w 6718853"/>
              <a:gd name="connsiteY65" fmla="*/ 1001864 h 3745064"/>
              <a:gd name="connsiteX66" fmla="*/ 3609893 w 6718853"/>
              <a:gd name="connsiteY66" fmla="*/ 1001864 h 3745064"/>
              <a:gd name="connsiteX67" fmla="*/ 3633746 w 6718853"/>
              <a:gd name="connsiteY67" fmla="*/ 1025718 h 3745064"/>
              <a:gd name="connsiteX68" fmla="*/ 3649649 w 6718853"/>
              <a:gd name="connsiteY68" fmla="*/ 1033670 h 3745064"/>
              <a:gd name="connsiteX69" fmla="*/ 3681454 w 6718853"/>
              <a:gd name="connsiteY69" fmla="*/ 1025718 h 3745064"/>
              <a:gd name="connsiteX70" fmla="*/ 3713260 w 6718853"/>
              <a:gd name="connsiteY70" fmla="*/ 1041621 h 3745064"/>
              <a:gd name="connsiteX71" fmla="*/ 3747305 w 6718853"/>
              <a:gd name="connsiteY71" fmla="*/ 1073426 h 3745064"/>
              <a:gd name="connsiteX72" fmla="*/ 3705308 w 6718853"/>
              <a:gd name="connsiteY72" fmla="*/ 1081377 h 3745064"/>
              <a:gd name="connsiteX73" fmla="*/ 3673503 w 6718853"/>
              <a:gd name="connsiteY73" fmla="*/ 1081377 h 3745064"/>
              <a:gd name="connsiteX74" fmla="*/ 3673503 w 6718853"/>
              <a:gd name="connsiteY74" fmla="*/ 1081377 h 3745064"/>
              <a:gd name="connsiteX75" fmla="*/ 3641698 w 6718853"/>
              <a:gd name="connsiteY75" fmla="*/ 1144988 h 3745064"/>
              <a:gd name="connsiteX76" fmla="*/ 3641698 w 6718853"/>
              <a:gd name="connsiteY76" fmla="*/ 1144988 h 3745064"/>
              <a:gd name="connsiteX77" fmla="*/ 3633746 w 6718853"/>
              <a:gd name="connsiteY77" fmla="*/ 1224501 h 3745064"/>
              <a:gd name="connsiteX78" fmla="*/ 3625795 w 6718853"/>
              <a:gd name="connsiteY78" fmla="*/ 1280160 h 3745064"/>
              <a:gd name="connsiteX79" fmla="*/ 3586039 w 6718853"/>
              <a:gd name="connsiteY79" fmla="*/ 1304014 h 3745064"/>
              <a:gd name="connsiteX80" fmla="*/ 3562185 w 6718853"/>
              <a:gd name="connsiteY80" fmla="*/ 1304014 h 3745064"/>
              <a:gd name="connsiteX81" fmla="*/ 3562185 w 6718853"/>
              <a:gd name="connsiteY81" fmla="*/ 1351722 h 3745064"/>
              <a:gd name="connsiteX82" fmla="*/ 3536785 w 6718853"/>
              <a:gd name="connsiteY82" fmla="*/ 1388008 h 3745064"/>
              <a:gd name="connsiteX83" fmla="*/ 3578087 w 6718853"/>
              <a:gd name="connsiteY83" fmla="*/ 1463040 h 3745064"/>
              <a:gd name="connsiteX84" fmla="*/ 3578087 w 6718853"/>
              <a:gd name="connsiteY84" fmla="*/ 1550504 h 3745064"/>
              <a:gd name="connsiteX85" fmla="*/ 3617844 w 6718853"/>
              <a:gd name="connsiteY85" fmla="*/ 1606164 h 3745064"/>
              <a:gd name="connsiteX86" fmla="*/ 3689406 w 6718853"/>
              <a:gd name="connsiteY86" fmla="*/ 1590261 h 3745064"/>
              <a:gd name="connsiteX87" fmla="*/ 3745065 w 6718853"/>
              <a:gd name="connsiteY87" fmla="*/ 1630017 h 3745064"/>
              <a:gd name="connsiteX88" fmla="*/ 3800724 w 6718853"/>
              <a:gd name="connsiteY88" fmla="*/ 1685677 h 3745064"/>
              <a:gd name="connsiteX89" fmla="*/ 3832529 w 6718853"/>
              <a:gd name="connsiteY89" fmla="*/ 1701579 h 3745064"/>
              <a:gd name="connsiteX90" fmla="*/ 3919993 w 6718853"/>
              <a:gd name="connsiteY90" fmla="*/ 1741336 h 3745064"/>
              <a:gd name="connsiteX91" fmla="*/ 3959750 w 6718853"/>
              <a:gd name="connsiteY91" fmla="*/ 1741336 h 3745064"/>
              <a:gd name="connsiteX92" fmla="*/ 4055166 w 6718853"/>
              <a:gd name="connsiteY92" fmla="*/ 1749287 h 3745064"/>
              <a:gd name="connsiteX93" fmla="*/ 4134679 w 6718853"/>
              <a:gd name="connsiteY93" fmla="*/ 1709531 h 3745064"/>
              <a:gd name="connsiteX94" fmla="*/ 4238046 w 6718853"/>
              <a:gd name="connsiteY94" fmla="*/ 1701579 h 3745064"/>
              <a:gd name="connsiteX95" fmla="*/ 4295093 w 6718853"/>
              <a:gd name="connsiteY95" fmla="*/ 1671857 h 3745064"/>
              <a:gd name="connsiteX96" fmla="*/ 4314624 w 6718853"/>
              <a:gd name="connsiteY96" fmla="*/ 1614115 h 3745064"/>
              <a:gd name="connsiteX97" fmla="*/ 4254671 w 6718853"/>
              <a:gd name="connsiteY97" fmla="*/ 1576527 h 3745064"/>
              <a:gd name="connsiteX98" fmla="*/ 4261900 w 6718853"/>
              <a:gd name="connsiteY98" fmla="*/ 1478943 h 3745064"/>
              <a:gd name="connsiteX99" fmla="*/ 4261900 w 6718853"/>
              <a:gd name="connsiteY99" fmla="*/ 1383527 h 3745064"/>
              <a:gd name="connsiteX100" fmla="*/ 4261900 w 6718853"/>
              <a:gd name="connsiteY100" fmla="*/ 1335819 h 3745064"/>
              <a:gd name="connsiteX101" fmla="*/ 4261900 w 6718853"/>
              <a:gd name="connsiteY101" fmla="*/ 1304014 h 3745064"/>
              <a:gd name="connsiteX102" fmla="*/ 4261900 w 6718853"/>
              <a:gd name="connsiteY102" fmla="*/ 1304014 h 3745064"/>
              <a:gd name="connsiteX103" fmla="*/ 4198289 w 6718853"/>
              <a:gd name="connsiteY103" fmla="*/ 1264257 h 3745064"/>
              <a:gd name="connsiteX104" fmla="*/ 4198289 w 6718853"/>
              <a:gd name="connsiteY104" fmla="*/ 1264257 h 3745064"/>
              <a:gd name="connsiteX105" fmla="*/ 4157681 w 6718853"/>
              <a:gd name="connsiteY105" fmla="*/ 1218096 h 3745064"/>
              <a:gd name="connsiteX106" fmla="*/ 4190338 w 6718853"/>
              <a:gd name="connsiteY106" fmla="*/ 1121134 h 3745064"/>
              <a:gd name="connsiteX107" fmla="*/ 4357315 w 6718853"/>
              <a:gd name="connsiteY107" fmla="*/ 962108 h 3745064"/>
              <a:gd name="connsiteX108" fmla="*/ 4476585 w 6718853"/>
              <a:gd name="connsiteY108" fmla="*/ 954157 h 3745064"/>
              <a:gd name="connsiteX109" fmla="*/ 4619708 w 6718853"/>
              <a:gd name="connsiteY109" fmla="*/ 803082 h 3745064"/>
              <a:gd name="connsiteX110" fmla="*/ 4715124 w 6718853"/>
              <a:gd name="connsiteY110" fmla="*/ 787179 h 3745064"/>
              <a:gd name="connsiteX111" fmla="*/ 4715124 w 6718853"/>
              <a:gd name="connsiteY111" fmla="*/ 739471 h 3745064"/>
              <a:gd name="connsiteX112" fmla="*/ 4810540 w 6718853"/>
              <a:gd name="connsiteY112" fmla="*/ 556591 h 3745064"/>
              <a:gd name="connsiteX113" fmla="*/ 4921858 w 6718853"/>
              <a:gd name="connsiteY113" fmla="*/ 548640 h 3745064"/>
              <a:gd name="connsiteX114" fmla="*/ 5088835 w 6718853"/>
              <a:gd name="connsiteY114" fmla="*/ 620202 h 3745064"/>
              <a:gd name="connsiteX115" fmla="*/ 5311472 w 6718853"/>
              <a:gd name="connsiteY115" fmla="*/ 834887 h 3745064"/>
              <a:gd name="connsiteX116" fmla="*/ 5486400 w 6718853"/>
              <a:gd name="connsiteY116" fmla="*/ 985962 h 3745064"/>
              <a:gd name="connsiteX117" fmla="*/ 5685183 w 6718853"/>
              <a:gd name="connsiteY117" fmla="*/ 1121134 h 3745064"/>
              <a:gd name="connsiteX118" fmla="*/ 5971430 w 6718853"/>
              <a:gd name="connsiteY118" fmla="*/ 1232452 h 3745064"/>
              <a:gd name="connsiteX119" fmla="*/ 6154310 w 6718853"/>
              <a:gd name="connsiteY119" fmla="*/ 1423284 h 3745064"/>
              <a:gd name="connsiteX120" fmla="*/ 6512119 w 6718853"/>
              <a:gd name="connsiteY120" fmla="*/ 1439186 h 3745064"/>
              <a:gd name="connsiteX121" fmla="*/ 6607534 w 6718853"/>
              <a:gd name="connsiteY121" fmla="*/ 1518699 h 3745064"/>
              <a:gd name="connsiteX122" fmla="*/ 6702950 w 6718853"/>
              <a:gd name="connsiteY122" fmla="*/ 1566407 h 3745064"/>
              <a:gd name="connsiteX123" fmla="*/ 6718853 w 6718853"/>
              <a:gd name="connsiteY123" fmla="*/ 2528515 h 3745064"/>
              <a:gd name="connsiteX124" fmla="*/ 6512119 w 6718853"/>
              <a:gd name="connsiteY124" fmla="*/ 2798859 h 3745064"/>
              <a:gd name="connsiteX125" fmla="*/ 6408752 w 6718853"/>
              <a:gd name="connsiteY125" fmla="*/ 2918129 h 3745064"/>
              <a:gd name="connsiteX126" fmla="*/ 6281531 w 6718853"/>
              <a:gd name="connsiteY126" fmla="*/ 3196424 h 3745064"/>
              <a:gd name="connsiteX127" fmla="*/ 6202018 w 6718853"/>
              <a:gd name="connsiteY127" fmla="*/ 3331597 h 3745064"/>
              <a:gd name="connsiteX128" fmla="*/ 6154310 w 6718853"/>
              <a:gd name="connsiteY128" fmla="*/ 3450866 h 3745064"/>
              <a:gd name="connsiteX129" fmla="*/ 6074797 w 6718853"/>
              <a:gd name="connsiteY129" fmla="*/ 3490623 h 3745064"/>
              <a:gd name="connsiteX130" fmla="*/ 5995284 w 6718853"/>
              <a:gd name="connsiteY130" fmla="*/ 3490623 h 3745064"/>
              <a:gd name="connsiteX131" fmla="*/ 5907820 w 6718853"/>
              <a:gd name="connsiteY131" fmla="*/ 3490623 h 3745064"/>
              <a:gd name="connsiteX132" fmla="*/ 5869073 w 6718853"/>
              <a:gd name="connsiteY132" fmla="*/ 3535396 h 3745064"/>
              <a:gd name="connsiteX133" fmla="*/ 5724940 w 6718853"/>
              <a:gd name="connsiteY133" fmla="*/ 3562184 h 3745064"/>
              <a:gd name="connsiteX134" fmla="*/ 5669280 w 6718853"/>
              <a:gd name="connsiteY134" fmla="*/ 3593990 h 3745064"/>
              <a:gd name="connsiteX135" fmla="*/ 5613621 w 6718853"/>
              <a:gd name="connsiteY135" fmla="*/ 3593990 h 3745064"/>
              <a:gd name="connsiteX136" fmla="*/ 5581816 w 6718853"/>
              <a:gd name="connsiteY136" fmla="*/ 3609892 h 3745064"/>
              <a:gd name="connsiteX137" fmla="*/ 5494352 w 6718853"/>
              <a:gd name="connsiteY137" fmla="*/ 3593990 h 3745064"/>
              <a:gd name="connsiteX138" fmla="*/ 5430741 w 6718853"/>
              <a:gd name="connsiteY138" fmla="*/ 3593990 h 3745064"/>
              <a:gd name="connsiteX139" fmla="*/ 5231959 w 6718853"/>
              <a:gd name="connsiteY139" fmla="*/ 3601941 h 3745064"/>
              <a:gd name="connsiteX140" fmla="*/ 5136543 w 6718853"/>
              <a:gd name="connsiteY140" fmla="*/ 3601941 h 3745064"/>
              <a:gd name="connsiteX141" fmla="*/ 5033176 w 6718853"/>
              <a:gd name="connsiteY141" fmla="*/ 3601941 h 3745064"/>
              <a:gd name="connsiteX142" fmla="*/ 4961614 w 6718853"/>
              <a:gd name="connsiteY142" fmla="*/ 3593990 h 3745064"/>
              <a:gd name="connsiteX143" fmla="*/ 4929809 w 6718853"/>
              <a:gd name="connsiteY143" fmla="*/ 3538331 h 3745064"/>
              <a:gd name="connsiteX144" fmla="*/ 4913906 w 6718853"/>
              <a:gd name="connsiteY144" fmla="*/ 3474720 h 3745064"/>
              <a:gd name="connsiteX145" fmla="*/ 4905955 w 6718853"/>
              <a:gd name="connsiteY145" fmla="*/ 3427012 h 3745064"/>
              <a:gd name="connsiteX146" fmla="*/ 4874150 w 6718853"/>
              <a:gd name="connsiteY146" fmla="*/ 3419061 h 3745064"/>
              <a:gd name="connsiteX147" fmla="*/ 4842345 w 6718853"/>
              <a:gd name="connsiteY147" fmla="*/ 3379304 h 3745064"/>
              <a:gd name="connsiteX148" fmla="*/ 4802588 w 6718853"/>
              <a:gd name="connsiteY148" fmla="*/ 3379304 h 3745064"/>
              <a:gd name="connsiteX149" fmla="*/ 4772951 w 6718853"/>
              <a:gd name="connsiteY149" fmla="*/ 3412556 h 3745064"/>
              <a:gd name="connsiteX150" fmla="*/ 4760663 w 6718853"/>
              <a:gd name="connsiteY150" fmla="*/ 3442915 h 3745064"/>
              <a:gd name="connsiteX151" fmla="*/ 4754880 w 6718853"/>
              <a:gd name="connsiteY151" fmla="*/ 3466769 h 3745064"/>
              <a:gd name="connsiteX152" fmla="*/ 4699221 w 6718853"/>
              <a:gd name="connsiteY152" fmla="*/ 3466769 h 3745064"/>
              <a:gd name="connsiteX153" fmla="*/ 4635611 w 6718853"/>
              <a:gd name="connsiteY153" fmla="*/ 3498574 h 3745064"/>
              <a:gd name="connsiteX154" fmla="*/ 4595854 w 6718853"/>
              <a:gd name="connsiteY154" fmla="*/ 3498574 h 3745064"/>
              <a:gd name="connsiteX155" fmla="*/ 4556098 w 6718853"/>
              <a:gd name="connsiteY155" fmla="*/ 3490623 h 3745064"/>
              <a:gd name="connsiteX156" fmla="*/ 4524293 w 6718853"/>
              <a:gd name="connsiteY156" fmla="*/ 3490623 h 3745064"/>
              <a:gd name="connsiteX157" fmla="*/ 4484536 w 6718853"/>
              <a:gd name="connsiteY157" fmla="*/ 3490623 h 3745064"/>
              <a:gd name="connsiteX158" fmla="*/ 4444780 w 6718853"/>
              <a:gd name="connsiteY158" fmla="*/ 3490623 h 3745064"/>
              <a:gd name="connsiteX159" fmla="*/ 4420926 w 6718853"/>
              <a:gd name="connsiteY159" fmla="*/ 3490623 h 3745064"/>
              <a:gd name="connsiteX160" fmla="*/ 4389120 w 6718853"/>
              <a:gd name="connsiteY160" fmla="*/ 3490623 h 3745064"/>
              <a:gd name="connsiteX161" fmla="*/ 4389120 w 6718853"/>
              <a:gd name="connsiteY161" fmla="*/ 3490623 h 3745064"/>
              <a:gd name="connsiteX162" fmla="*/ 4341413 w 6718853"/>
              <a:gd name="connsiteY162" fmla="*/ 3458817 h 3745064"/>
              <a:gd name="connsiteX163" fmla="*/ 4222143 w 6718853"/>
              <a:gd name="connsiteY163" fmla="*/ 3411110 h 3745064"/>
              <a:gd name="connsiteX164" fmla="*/ 4198289 w 6718853"/>
              <a:gd name="connsiteY164" fmla="*/ 3387256 h 3745064"/>
              <a:gd name="connsiteX165" fmla="*/ 4134679 w 6718853"/>
              <a:gd name="connsiteY165" fmla="*/ 3323645 h 3745064"/>
              <a:gd name="connsiteX166" fmla="*/ 4071068 w 6718853"/>
              <a:gd name="connsiteY166" fmla="*/ 3331597 h 3745064"/>
              <a:gd name="connsiteX167" fmla="*/ 4031312 w 6718853"/>
              <a:gd name="connsiteY167" fmla="*/ 3339548 h 3745064"/>
              <a:gd name="connsiteX168" fmla="*/ 3999506 w 6718853"/>
              <a:gd name="connsiteY168" fmla="*/ 3283889 h 3745064"/>
              <a:gd name="connsiteX169" fmla="*/ 3943847 w 6718853"/>
              <a:gd name="connsiteY169" fmla="*/ 3196424 h 3745064"/>
              <a:gd name="connsiteX170" fmla="*/ 3904091 w 6718853"/>
              <a:gd name="connsiteY170" fmla="*/ 3140765 h 3745064"/>
              <a:gd name="connsiteX171" fmla="*/ 3904091 w 6718853"/>
              <a:gd name="connsiteY171" fmla="*/ 3140765 h 3745064"/>
              <a:gd name="connsiteX172" fmla="*/ 3872286 w 6718853"/>
              <a:gd name="connsiteY172" fmla="*/ 3037398 h 3745064"/>
              <a:gd name="connsiteX173" fmla="*/ 3832529 w 6718853"/>
              <a:gd name="connsiteY173" fmla="*/ 3021496 h 3745064"/>
              <a:gd name="connsiteX174" fmla="*/ 3808675 w 6718853"/>
              <a:gd name="connsiteY174" fmla="*/ 2981739 h 3745064"/>
              <a:gd name="connsiteX175" fmla="*/ 3784821 w 6718853"/>
              <a:gd name="connsiteY175" fmla="*/ 2957885 h 3745064"/>
              <a:gd name="connsiteX176" fmla="*/ 3763858 w 6718853"/>
              <a:gd name="connsiteY176" fmla="*/ 2951380 h 3745064"/>
              <a:gd name="connsiteX177" fmla="*/ 3753016 w 6718853"/>
              <a:gd name="connsiteY177" fmla="*/ 2929694 h 3745064"/>
              <a:gd name="connsiteX178" fmla="*/ 3617844 w 6718853"/>
              <a:gd name="connsiteY178" fmla="*/ 2965837 h 3745064"/>
              <a:gd name="connsiteX179" fmla="*/ 3570136 w 6718853"/>
              <a:gd name="connsiteY179" fmla="*/ 2965837 h 3745064"/>
              <a:gd name="connsiteX180" fmla="*/ 3570136 w 6718853"/>
              <a:gd name="connsiteY180" fmla="*/ 2981739 h 3745064"/>
              <a:gd name="connsiteX181" fmla="*/ 3554233 w 6718853"/>
              <a:gd name="connsiteY181" fmla="*/ 3021496 h 3745064"/>
              <a:gd name="connsiteX182" fmla="*/ 3538331 w 6718853"/>
              <a:gd name="connsiteY182" fmla="*/ 3045350 h 3745064"/>
              <a:gd name="connsiteX183" fmla="*/ 3538331 w 6718853"/>
              <a:gd name="connsiteY183" fmla="*/ 3045350 h 3745064"/>
              <a:gd name="connsiteX184" fmla="*/ 3482672 w 6718853"/>
              <a:gd name="connsiteY184" fmla="*/ 3061252 h 3745064"/>
              <a:gd name="connsiteX185" fmla="*/ 3442915 w 6718853"/>
              <a:gd name="connsiteY185" fmla="*/ 3085106 h 3745064"/>
              <a:gd name="connsiteX186" fmla="*/ 3140766 w 6718853"/>
              <a:gd name="connsiteY186" fmla="*/ 2957885 h 3745064"/>
              <a:gd name="connsiteX187" fmla="*/ 2830665 w 6718853"/>
              <a:gd name="connsiteY187" fmla="*/ 2727297 h 3745064"/>
              <a:gd name="connsiteX188" fmla="*/ 2695493 w 6718853"/>
              <a:gd name="connsiteY188" fmla="*/ 2600077 h 3745064"/>
              <a:gd name="connsiteX189" fmla="*/ 2608028 w 6718853"/>
              <a:gd name="connsiteY189" fmla="*/ 2496710 h 3745064"/>
              <a:gd name="connsiteX190" fmla="*/ 2584174 w 6718853"/>
              <a:gd name="connsiteY190" fmla="*/ 2472856 h 3745064"/>
              <a:gd name="connsiteX191" fmla="*/ 2425148 w 6718853"/>
              <a:gd name="connsiteY191" fmla="*/ 2377440 h 3745064"/>
              <a:gd name="connsiteX192" fmla="*/ 2282025 w 6718853"/>
              <a:gd name="connsiteY192" fmla="*/ 2353586 h 3745064"/>
              <a:gd name="connsiteX193" fmla="*/ 2186609 w 6718853"/>
              <a:gd name="connsiteY193" fmla="*/ 2345635 h 3745064"/>
              <a:gd name="connsiteX194" fmla="*/ 2019632 w 6718853"/>
              <a:gd name="connsiteY194" fmla="*/ 2282024 h 3745064"/>
              <a:gd name="connsiteX195" fmla="*/ 1876508 w 6718853"/>
              <a:gd name="connsiteY195" fmla="*/ 2305878 h 3745064"/>
              <a:gd name="connsiteX196" fmla="*/ 1645920 w 6718853"/>
              <a:gd name="connsiteY196" fmla="*/ 2536466 h 3745064"/>
              <a:gd name="connsiteX197" fmla="*/ 1598213 w 6718853"/>
              <a:gd name="connsiteY197" fmla="*/ 2639833 h 3745064"/>
              <a:gd name="connsiteX198" fmla="*/ 1558456 w 6718853"/>
              <a:gd name="connsiteY198" fmla="*/ 2703444 h 3745064"/>
              <a:gd name="connsiteX199" fmla="*/ 1359673 w 6718853"/>
              <a:gd name="connsiteY199" fmla="*/ 2679590 h 3745064"/>
              <a:gd name="connsiteX200" fmla="*/ 1208599 w 6718853"/>
              <a:gd name="connsiteY200" fmla="*/ 2735249 h 3745064"/>
              <a:gd name="connsiteX201" fmla="*/ 1105232 w 6718853"/>
              <a:gd name="connsiteY201" fmla="*/ 2743200 h 3745064"/>
              <a:gd name="connsiteX202" fmla="*/ 1089329 w 6718853"/>
              <a:gd name="connsiteY202" fmla="*/ 2790908 h 3745064"/>
              <a:gd name="connsiteX203" fmla="*/ 1089329 w 6718853"/>
              <a:gd name="connsiteY203" fmla="*/ 2822713 h 3745064"/>
              <a:gd name="connsiteX204" fmla="*/ 1081378 w 6718853"/>
              <a:gd name="connsiteY204" fmla="*/ 2886324 h 3745064"/>
              <a:gd name="connsiteX205" fmla="*/ 1105232 w 6718853"/>
              <a:gd name="connsiteY205" fmla="*/ 2965837 h 3745064"/>
              <a:gd name="connsiteX206" fmla="*/ 1144988 w 6718853"/>
              <a:gd name="connsiteY206" fmla="*/ 3045350 h 3745064"/>
              <a:gd name="connsiteX207" fmla="*/ 1184745 w 6718853"/>
              <a:gd name="connsiteY207" fmla="*/ 3124863 h 3745064"/>
              <a:gd name="connsiteX208" fmla="*/ 1184745 w 6718853"/>
              <a:gd name="connsiteY208" fmla="*/ 3124863 h 3745064"/>
              <a:gd name="connsiteX209" fmla="*/ 1208599 w 6718853"/>
              <a:gd name="connsiteY209" fmla="*/ 3196424 h 3745064"/>
              <a:gd name="connsiteX210" fmla="*/ 1216550 w 6718853"/>
              <a:gd name="connsiteY210" fmla="*/ 3275937 h 3745064"/>
              <a:gd name="connsiteX211" fmla="*/ 1251290 w 6718853"/>
              <a:gd name="connsiteY211" fmla="*/ 3309131 h 3745064"/>
              <a:gd name="connsiteX212" fmla="*/ 1248355 w 6718853"/>
              <a:gd name="connsiteY212" fmla="*/ 3387256 h 3745064"/>
              <a:gd name="connsiteX213" fmla="*/ 1288112 w 6718853"/>
              <a:gd name="connsiteY213" fmla="*/ 3466769 h 3745064"/>
              <a:gd name="connsiteX214" fmla="*/ 1296063 w 6718853"/>
              <a:gd name="connsiteY214" fmla="*/ 3514477 h 3745064"/>
              <a:gd name="connsiteX215" fmla="*/ 1343771 w 6718853"/>
              <a:gd name="connsiteY215" fmla="*/ 3578087 h 3745064"/>
              <a:gd name="connsiteX216" fmla="*/ 1367625 w 6718853"/>
              <a:gd name="connsiteY216" fmla="*/ 3641697 h 3745064"/>
              <a:gd name="connsiteX217" fmla="*/ 1399430 w 6718853"/>
              <a:gd name="connsiteY217" fmla="*/ 3721211 h 3745064"/>
              <a:gd name="connsiteX218" fmla="*/ 1399430 w 6718853"/>
              <a:gd name="connsiteY218" fmla="*/ 3737113 h 3745064"/>
              <a:gd name="connsiteX219" fmla="*/ 1248355 w 6718853"/>
              <a:gd name="connsiteY219" fmla="*/ 3745064 h 3745064"/>
              <a:gd name="connsiteX220" fmla="*/ 1152940 w 6718853"/>
              <a:gd name="connsiteY220" fmla="*/ 3745064 h 3745064"/>
              <a:gd name="connsiteX221" fmla="*/ 1041621 w 6718853"/>
              <a:gd name="connsiteY221" fmla="*/ 3721211 h 3745064"/>
              <a:gd name="connsiteX222" fmla="*/ 922352 w 6718853"/>
              <a:gd name="connsiteY222" fmla="*/ 3689405 h 3745064"/>
              <a:gd name="connsiteX223" fmla="*/ 818985 w 6718853"/>
              <a:gd name="connsiteY223" fmla="*/ 3578087 h 3745064"/>
              <a:gd name="connsiteX224" fmla="*/ 731520 w 6718853"/>
              <a:gd name="connsiteY224" fmla="*/ 3458817 h 3745064"/>
              <a:gd name="connsiteX225" fmla="*/ 691764 w 6718853"/>
              <a:gd name="connsiteY225" fmla="*/ 3323645 h 3745064"/>
              <a:gd name="connsiteX226" fmla="*/ 667910 w 6718853"/>
              <a:gd name="connsiteY226" fmla="*/ 3196424 h 3745064"/>
              <a:gd name="connsiteX227" fmla="*/ 620202 w 6718853"/>
              <a:gd name="connsiteY227" fmla="*/ 3077155 h 3745064"/>
              <a:gd name="connsiteX228" fmla="*/ 604300 w 6718853"/>
              <a:gd name="connsiteY228" fmla="*/ 3005593 h 3745064"/>
              <a:gd name="connsiteX229" fmla="*/ 469127 w 6718853"/>
              <a:gd name="connsiteY229" fmla="*/ 2918129 h 3745064"/>
              <a:gd name="connsiteX230" fmla="*/ 349858 w 6718853"/>
              <a:gd name="connsiteY230" fmla="*/ 2886324 h 3745064"/>
              <a:gd name="connsiteX231" fmla="*/ 302150 w 6718853"/>
              <a:gd name="connsiteY231" fmla="*/ 2798859 h 3745064"/>
              <a:gd name="connsiteX232" fmla="*/ 230588 w 6718853"/>
              <a:gd name="connsiteY232" fmla="*/ 2775005 h 3745064"/>
              <a:gd name="connsiteX233" fmla="*/ 190832 w 6718853"/>
              <a:gd name="connsiteY233" fmla="*/ 2695492 h 3745064"/>
              <a:gd name="connsiteX234" fmla="*/ 111319 w 6718853"/>
              <a:gd name="connsiteY234" fmla="*/ 2671638 h 3745064"/>
              <a:gd name="connsiteX235" fmla="*/ 79513 w 6718853"/>
              <a:gd name="connsiteY235" fmla="*/ 2560320 h 3745064"/>
              <a:gd name="connsiteX236" fmla="*/ 71562 w 6718853"/>
              <a:gd name="connsiteY236" fmla="*/ 2401294 h 3745064"/>
              <a:gd name="connsiteX237" fmla="*/ 0 w 6718853"/>
              <a:gd name="connsiteY237" fmla="*/ 2242268 h 3745064"/>
              <a:gd name="connsiteX238" fmla="*/ 0 w 6718853"/>
              <a:gd name="connsiteY238" fmla="*/ 2202511 h 3745064"/>
              <a:gd name="connsiteX239" fmla="*/ 87465 w 6718853"/>
              <a:gd name="connsiteY239" fmla="*/ 2202511 h 3745064"/>
              <a:gd name="connsiteX240" fmla="*/ 127221 w 6718853"/>
              <a:gd name="connsiteY240" fmla="*/ 2250219 h 3745064"/>
              <a:gd name="connsiteX241" fmla="*/ 127221 w 6718853"/>
              <a:gd name="connsiteY241" fmla="*/ 2282024 h 3745064"/>
              <a:gd name="connsiteX242" fmla="*/ 127221 w 6718853"/>
              <a:gd name="connsiteY242" fmla="*/ 2297927 h 3745064"/>
              <a:gd name="connsiteX243" fmla="*/ 63611 w 6718853"/>
              <a:gd name="connsiteY243" fmla="*/ 2194560 h 3745064"/>
              <a:gd name="connsiteX244" fmla="*/ 63611 w 6718853"/>
              <a:gd name="connsiteY244" fmla="*/ 2194560 h 3745064"/>
              <a:gd name="connsiteX245" fmla="*/ 111319 w 6718853"/>
              <a:gd name="connsiteY245" fmla="*/ 2282024 h 3745064"/>
              <a:gd name="connsiteX246" fmla="*/ 166978 w 6718853"/>
              <a:gd name="connsiteY246" fmla="*/ 2329732 h 3745064"/>
              <a:gd name="connsiteX247" fmla="*/ 230588 w 6718853"/>
              <a:gd name="connsiteY247" fmla="*/ 2321781 h 3745064"/>
              <a:gd name="connsiteX248" fmla="*/ 310101 w 6718853"/>
              <a:gd name="connsiteY248" fmla="*/ 2353586 h 3745064"/>
              <a:gd name="connsiteX249" fmla="*/ 389614 w 6718853"/>
              <a:gd name="connsiteY249" fmla="*/ 2401294 h 3745064"/>
              <a:gd name="connsiteX250" fmla="*/ 437322 w 6718853"/>
              <a:gd name="connsiteY250" fmla="*/ 2425148 h 3745064"/>
              <a:gd name="connsiteX251" fmla="*/ 477079 w 6718853"/>
              <a:gd name="connsiteY251" fmla="*/ 2456953 h 3745064"/>
              <a:gd name="connsiteX252" fmla="*/ 524786 w 6718853"/>
              <a:gd name="connsiteY252" fmla="*/ 2488758 h 3745064"/>
              <a:gd name="connsiteX253" fmla="*/ 524786 w 6718853"/>
              <a:gd name="connsiteY253" fmla="*/ 2488758 h 3745064"/>
              <a:gd name="connsiteX254" fmla="*/ 604300 w 6718853"/>
              <a:gd name="connsiteY254" fmla="*/ 2536466 h 3745064"/>
              <a:gd name="connsiteX255" fmla="*/ 675861 w 6718853"/>
              <a:gd name="connsiteY255" fmla="*/ 2544417 h 3745064"/>
              <a:gd name="connsiteX256" fmla="*/ 763326 w 6718853"/>
              <a:gd name="connsiteY256" fmla="*/ 2512612 h 3745064"/>
              <a:gd name="connsiteX257" fmla="*/ 842839 w 6718853"/>
              <a:gd name="connsiteY257" fmla="*/ 2496710 h 3745064"/>
              <a:gd name="connsiteX258" fmla="*/ 866693 w 6718853"/>
              <a:gd name="connsiteY258" fmla="*/ 2480807 h 3745064"/>
              <a:gd name="connsiteX259" fmla="*/ 866693 w 6718853"/>
              <a:gd name="connsiteY259" fmla="*/ 2480807 h 3745064"/>
              <a:gd name="connsiteX260" fmla="*/ 954157 w 6718853"/>
              <a:gd name="connsiteY260" fmla="*/ 2472856 h 3745064"/>
              <a:gd name="connsiteX261" fmla="*/ 954157 w 6718853"/>
              <a:gd name="connsiteY261" fmla="*/ 2472856 h 3745064"/>
              <a:gd name="connsiteX262" fmla="*/ 1041621 w 6718853"/>
              <a:gd name="connsiteY262" fmla="*/ 2496710 h 3745064"/>
              <a:gd name="connsiteX263" fmla="*/ 1097280 w 6718853"/>
              <a:gd name="connsiteY263" fmla="*/ 2536466 h 3745064"/>
              <a:gd name="connsiteX264" fmla="*/ 1129086 w 6718853"/>
              <a:gd name="connsiteY264" fmla="*/ 2576223 h 3745064"/>
              <a:gd name="connsiteX265" fmla="*/ 1129086 w 6718853"/>
              <a:gd name="connsiteY265" fmla="*/ 2576223 h 3745064"/>
              <a:gd name="connsiteX266" fmla="*/ 1216550 w 6718853"/>
              <a:gd name="connsiteY266" fmla="*/ 2576223 h 3745064"/>
              <a:gd name="connsiteX267" fmla="*/ 1224501 w 6718853"/>
              <a:gd name="connsiteY267" fmla="*/ 2600077 h 3745064"/>
              <a:gd name="connsiteX268" fmla="*/ 1327868 w 6718853"/>
              <a:gd name="connsiteY268" fmla="*/ 2600077 h 3745064"/>
              <a:gd name="connsiteX269" fmla="*/ 1399430 w 6718853"/>
              <a:gd name="connsiteY269" fmla="*/ 2536466 h 3745064"/>
              <a:gd name="connsiteX270" fmla="*/ 1478943 w 6718853"/>
              <a:gd name="connsiteY270" fmla="*/ 2456953 h 3745064"/>
              <a:gd name="connsiteX271" fmla="*/ 1550505 w 6718853"/>
              <a:gd name="connsiteY271" fmla="*/ 2289976 h 3745064"/>
              <a:gd name="connsiteX272" fmla="*/ 1598213 w 6718853"/>
              <a:gd name="connsiteY272" fmla="*/ 2202511 h 3745064"/>
              <a:gd name="connsiteX273" fmla="*/ 1644475 w 6718853"/>
              <a:gd name="connsiteY273" fmla="*/ 2136733 h 3745064"/>
              <a:gd name="connsiteX274" fmla="*/ 1661823 w 6718853"/>
              <a:gd name="connsiteY274" fmla="*/ 2051437 h 3745064"/>
              <a:gd name="connsiteX275" fmla="*/ 1701580 w 6718853"/>
              <a:gd name="connsiteY275" fmla="*/ 2051437 h 3745064"/>
              <a:gd name="connsiteX276" fmla="*/ 1693628 w 6718853"/>
              <a:gd name="connsiteY276" fmla="*/ 1995777 h 3745064"/>
              <a:gd name="connsiteX277" fmla="*/ 1709531 w 6718853"/>
              <a:gd name="connsiteY277" fmla="*/ 1908313 h 3745064"/>
              <a:gd name="connsiteX278" fmla="*/ 1709531 w 6718853"/>
              <a:gd name="connsiteY278" fmla="*/ 1844703 h 3745064"/>
              <a:gd name="connsiteX279" fmla="*/ 1709531 w 6718853"/>
              <a:gd name="connsiteY279" fmla="*/ 1820849 h 3745064"/>
              <a:gd name="connsiteX280" fmla="*/ 1725433 w 6718853"/>
              <a:gd name="connsiteY280" fmla="*/ 1757238 h 3745064"/>
              <a:gd name="connsiteX281" fmla="*/ 1717482 w 6718853"/>
              <a:gd name="connsiteY281" fmla="*/ 1725433 h 3745064"/>
              <a:gd name="connsiteX282" fmla="*/ 1781093 w 6718853"/>
              <a:gd name="connsiteY282" fmla="*/ 1709531 h 3745064"/>
              <a:gd name="connsiteX283" fmla="*/ 1765190 w 6718853"/>
              <a:gd name="connsiteY283" fmla="*/ 1661823 h 3745064"/>
              <a:gd name="connsiteX284" fmla="*/ 1733385 w 6718853"/>
              <a:gd name="connsiteY284" fmla="*/ 1637969 h 3745064"/>
              <a:gd name="connsiteX285" fmla="*/ 1653872 w 6718853"/>
              <a:gd name="connsiteY285" fmla="*/ 1677725 h 3745064"/>
              <a:gd name="connsiteX286" fmla="*/ 1590261 w 6718853"/>
              <a:gd name="connsiteY286" fmla="*/ 1653871 h 3745064"/>
              <a:gd name="connsiteX287" fmla="*/ 1590261 w 6718853"/>
              <a:gd name="connsiteY287" fmla="*/ 1653871 h 3745064"/>
              <a:gd name="connsiteX288" fmla="*/ 1502797 w 6718853"/>
              <a:gd name="connsiteY288" fmla="*/ 1630017 h 3745064"/>
              <a:gd name="connsiteX289" fmla="*/ 1478943 w 6718853"/>
              <a:gd name="connsiteY289" fmla="*/ 1677725 h 3745064"/>
              <a:gd name="connsiteX290" fmla="*/ 1431235 w 6718853"/>
              <a:gd name="connsiteY290" fmla="*/ 1709531 h 3745064"/>
              <a:gd name="connsiteX291" fmla="*/ 1351722 w 6718853"/>
              <a:gd name="connsiteY291" fmla="*/ 1717482 h 3745064"/>
              <a:gd name="connsiteX292" fmla="*/ 1288112 w 6718853"/>
              <a:gd name="connsiteY292" fmla="*/ 1733384 h 3745064"/>
              <a:gd name="connsiteX293" fmla="*/ 1232453 w 6718853"/>
              <a:gd name="connsiteY293" fmla="*/ 1701579 h 3745064"/>
              <a:gd name="connsiteX294" fmla="*/ 1232453 w 6718853"/>
              <a:gd name="connsiteY294" fmla="*/ 1701579 h 3745064"/>
              <a:gd name="connsiteX295" fmla="*/ 1137037 w 6718853"/>
              <a:gd name="connsiteY295" fmla="*/ 1598212 h 3745064"/>
              <a:gd name="connsiteX296" fmla="*/ 1081378 w 6718853"/>
              <a:gd name="connsiteY296" fmla="*/ 1566407 h 3745064"/>
              <a:gd name="connsiteX297" fmla="*/ 1025719 w 6718853"/>
              <a:gd name="connsiteY297" fmla="*/ 1534602 h 3745064"/>
              <a:gd name="connsiteX298" fmla="*/ 1009816 w 6718853"/>
              <a:gd name="connsiteY298" fmla="*/ 1534602 h 3745064"/>
              <a:gd name="connsiteX299" fmla="*/ 1009816 w 6718853"/>
              <a:gd name="connsiteY299" fmla="*/ 1534602 h 3745064"/>
              <a:gd name="connsiteX300" fmla="*/ 962108 w 6718853"/>
              <a:gd name="connsiteY300" fmla="*/ 1598212 h 3745064"/>
              <a:gd name="connsiteX301" fmla="*/ 962108 w 6718853"/>
              <a:gd name="connsiteY301" fmla="*/ 1637969 h 3745064"/>
              <a:gd name="connsiteX302" fmla="*/ 922352 w 6718853"/>
              <a:gd name="connsiteY302" fmla="*/ 1653871 h 3745064"/>
              <a:gd name="connsiteX303" fmla="*/ 850790 w 6718853"/>
              <a:gd name="connsiteY303" fmla="*/ 1653871 h 3745064"/>
              <a:gd name="connsiteX304" fmla="*/ 811033 w 6718853"/>
              <a:gd name="connsiteY304" fmla="*/ 1606164 h 3745064"/>
              <a:gd name="connsiteX305" fmla="*/ 803082 w 6718853"/>
              <a:gd name="connsiteY305" fmla="*/ 1574358 h 3745064"/>
              <a:gd name="connsiteX306" fmla="*/ 763326 w 6718853"/>
              <a:gd name="connsiteY306" fmla="*/ 1526651 h 3745064"/>
              <a:gd name="connsiteX307" fmla="*/ 747423 w 6718853"/>
              <a:gd name="connsiteY307" fmla="*/ 1502797 h 3745064"/>
              <a:gd name="connsiteX308" fmla="*/ 739472 w 6718853"/>
              <a:gd name="connsiteY308" fmla="*/ 1502797 h 3745064"/>
              <a:gd name="connsiteX309" fmla="*/ 723569 w 6718853"/>
              <a:gd name="connsiteY309" fmla="*/ 1502797 h 3745064"/>
              <a:gd name="connsiteX310" fmla="*/ 699715 w 6718853"/>
              <a:gd name="connsiteY310" fmla="*/ 1486894 h 3745064"/>
              <a:gd name="connsiteX311" fmla="*/ 644056 w 6718853"/>
              <a:gd name="connsiteY311" fmla="*/ 1470991 h 3745064"/>
              <a:gd name="connsiteX312" fmla="*/ 628153 w 6718853"/>
              <a:gd name="connsiteY312" fmla="*/ 1439186 h 3745064"/>
              <a:gd name="connsiteX313" fmla="*/ 628153 w 6718853"/>
              <a:gd name="connsiteY313" fmla="*/ 1439186 h 3745064"/>
              <a:gd name="connsiteX314" fmla="*/ 596348 w 6718853"/>
              <a:gd name="connsiteY314" fmla="*/ 1383527 h 3745064"/>
              <a:gd name="connsiteX315" fmla="*/ 580446 w 6718853"/>
              <a:gd name="connsiteY315" fmla="*/ 1351722 h 3745064"/>
              <a:gd name="connsiteX316" fmla="*/ 580446 w 6718853"/>
              <a:gd name="connsiteY316" fmla="*/ 1311965 h 3745064"/>
              <a:gd name="connsiteX317" fmla="*/ 580446 w 6718853"/>
              <a:gd name="connsiteY317" fmla="*/ 1311965 h 3745064"/>
              <a:gd name="connsiteX318" fmla="*/ 588397 w 6718853"/>
              <a:gd name="connsiteY318" fmla="*/ 1280160 h 3745064"/>
              <a:gd name="connsiteX319" fmla="*/ 588397 w 6718853"/>
              <a:gd name="connsiteY319" fmla="*/ 1280160 h 3745064"/>
              <a:gd name="connsiteX320" fmla="*/ 604300 w 6718853"/>
              <a:gd name="connsiteY320" fmla="*/ 1232452 h 3745064"/>
              <a:gd name="connsiteX321" fmla="*/ 604300 w 6718853"/>
              <a:gd name="connsiteY321" fmla="*/ 1232452 h 3745064"/>
              <a:gd name="connsiteX322" fmla="*/ 500933 w 6718853"/>
              <a:gd name="connsiteY322" fmla="*/ 1184744 h 3745064"/>
              <a:gd name="connsiteX323" fmla="*/ 477079 w 6718853"/>
              <a:gd name="connsiteY323" fmla="*/ 1137037 h 3745064"/>
              <a:gd name="connsiteX324" fmla="*/ 477079 w 6718853"/>
              <a:gd name="connsiteY324" fmla="*/ 1137037 h 3745064"/>
              <a:gd name="connsiteX325" fmla="*/ 580446 w 6718853"/>
              <a:gd name="connsiteY325" fmla="*/ 1137037 h 3745064"/>
              <a:gd name="connsiteX326" fmla="*/ 596348 w 6718853"/>
              <a:gd name="connsiteY326" fmla="*/ 1113183 h 3745064"/>
              <a:gd name="connsiteX327" fmla="*/ 596348 w 6718853"/>
              <a:gd name="connsiteY327" fmla="*/ 1113183 h 3745064"/>
              <a:gd name="connsiteX328" fmla="*/ 572494 w 6718853"/>
              <a:gd name="connsiteY328" fmla="*/ 1081377 h 3745064"/>
              <a:gd name="connsiteX329" fmla="*/ 540689 w 6718853"/>
              <a:gd name="connsiteY329" fmla="*/ 1081377 h 3745064"/>
              <a:gd name="connsiteX330" fmla="*/ 540689 w 6718853"/>
              <a:gd name="connsiteY330" fmla="*/ 1081377 h 3745064"/>
              <a:gd name="connsiteX331" fmla="*/ 492981 w 6718853"/>
              <a:gd name="connsiteY331" fmla="*/ 1025718 h 3745064"/>
              <a:gd name="connsiteX332" fmla="*/ 492981 w 6718853"/>
              <a:gd name="connsiteY332" fmla="*/ 1025718 h 3745064"/>
              <a:gd name="connsiteX333" fmla="*/ 556592 w 6718853"/>
              <a:gd name="connsiteY333" fmla="*/ 1025718 h 3745064"/>
              <a:gd name="connsiteX334" fmla="*/ 604300 w 6718853"/>
              <a:gd name="connsiteY334" fmla="*/ 1025718 h 3745064"/>
              <a:gd name="connsiteX335" fmla="*/ 604300 w 6718853"/>
              <a:gd name="connsiteY335" fmla="*/ 1025718 h 3745064"/>
              <a:gd name="connsiteX336" fmla="*/ 604300 w 6718853"/>
              <a:gd name="connsiteY336" fmla="*/ 1025718 h 3745064"/>
              <a:gd name="connsiteX337" fmla="*/ 556592 w 6718853"/>
              <a:gd name="connsiteY337" fmla="*/ 993913 h 3745064"/>
              <a:gd name="connsiteX338" fmla="*/ 556592 w 6718853"/>
              <a:gd name="connsiteY338" fmla="*/ 993913 h 3745064"/>
              <a:gd name="connsiteX339" fmla="*/ 540689 w 6718853"/>
              <a:gd name="connsiteY339" fmla="*/ 930303 h 3745064"/>
              <a:gd name="connsiteX340" fmla="*/ 580446 w 6718853"/>
              <a:gd name="connsiteY340" fmla="*/ 866692 h 3745064"/>
              <a:gd name="connsiteX341" fmla="*/ 580446 w 6718853"/>
              <a:gd name="connsiteY341" fmla="*/ 866692 h 3745064"/>
              <a:gd name="connsiteX342" fmla="*/ 659959 w 6718853"/>
              <a:gd name="connsiteY342" fmla="*/ 842838 h 3745064"/>
              <a:gd name="connsiteX343" fmla="*/ 659959 w 6718853"/>
              <a:gd name="connsiteY343" fmla="*/ 842838 h 3745064"/>
              <a:gd name="connsiteX344" fmla="*/ 659959 w 6718853"/>
              <a:gd name="connsiteY344" fmla="*/ 842838 h 3745064"/>
              <a:gd name="connsiteX345" fmla="*/ 763326 w 6718853"/>
              <a:gd name="connsiteY345" fmla="*/ 850790 h 3745064"/>
              <a:gd name="connsiteX346" fmla="*/ 826936 w 6718853"/>
              <a:gd name="connsiteY346" fmla="*/ 842838 h 3745064"/>
              <a:gd name="connsiteX347" fmla="*/ 826936 w 6718853"/>
              <a:gd name="connsiteY347" fmla="*/ 842838 h 3745064"/>
              <a:gd name="connsiteX348" fmla="*/ 906449 w 6718853"/>
              <a:gd name="connsiteY348" fmla="*/ 890546 h 3745064"/>
              <a:gd name="connsiteX349" fmla="*/ 914400 w 6718853"/>
              <a:gd name="connsiteY349" fmla="*/ 850790 h 3745064"/>
              <a:gd name="connsiteX350" fmla="*/ 938254 w 6718853"/>
              <a:gd name="connsiteY350" fmla="*/ 850790 h 3745064"/>
              <a:gd name="connsiteX351" fmla="*/ 874644 w 6718853"/>
              <a:gd name="connsiteY351" fmla="*/ 803082 h 3745064"/>
              <a:gd name="connsiteX352" fmla="*/ 826936 w 6718853"/>
              <a:gd name="connsiteY352" fmla="*/ 787179 h 3745064"/>
              <a:gd name="connsiteX353" fmla="*/ 755374 w 6718853"/>
              <a:gd name="connsiteY353" fmla="*/ 771277 h 3745064"/>
              <a:gd name="connsiteX354" fmla="*/ 699715 w 6718853"/>
              <a:gd name="connsiteY354" fmla="*/ 803082 h 3745064"/>
              <a:gd name="connsiteX355" fmla="*/ 675861 w 6718853"/>
              <a:gd name="connsiteY355" fmla="*/ 803082 h 3745064"/>
              <a:gd name="connsiteX356" fmla="*/ 652007 w 6718853"/>
              <a:gd name="connsiteY356" fmla="*/ 803082 h 3745064"/>
              <a:gd name="connsiteX357" fmla="*/ 628153 w 6718853"/>
              <a:gd name="connsiteY357" fmla="*/ 803082 h 3745064"/>
              <a:gd name="connsiteX358" fmla="*/ 596348 w 6718853"/>
              <a:gd name="connsiteY358" fmla="*/ 826936 h 3745064"/>
              <a:gd name="connsiteX359" fmla="*/ 572494 w 6718853"/>
              <a:gd name="connsiteY359" fmla="*/ 779228 h 3745064"/>
              <a:gd name="connsiteX360" fmla="*/ 508884 w 6718853"/>
              <a:gd name="connsiteY360" fmla="*/ 739471 h 3745064"/>
              <a:gd name="connsiteX361" fmla="*/ 508884 w 6718853"/>
              <a:gd name="connsiteY361" fmla="*/ 739471 h 3745064"/>
              <a:gd name="connsiteX362" fmla="*/ 437322 w 6718853"/>
              <a:gd name="connsiteY362" fmla="*/ 707666 h 3745064"/>
              <a:gd name="connsiteX363" fmla="*/ 381663 w 6718853"/>
              <a:gd name="connsiteY363" fmla="*/ 707666 h 3745064"/>
              <a:gd name="connsiteX364" fmla="*/ 333955 w 6718853"/>
              <a:gd name="connsiteY364" fmla="*/ 715617 h 3745064"/>
              <a:gd name="connsiteX365" fmla="*/ 302150 w 6718853"/>
              <a:gd name="connsiteY365" fmla="*/ 715617 h 3745064"/>
              <a:gd name="connsiteX366" fmla="*/ 294199 w 6718853"/>
              <a:gd name="connsiteY366" fmla="*/ 731520 h 3745064"/>
              <a:gd name="connsiteX367" fmla="*/ 326004 w 6718853"/>
              <a:gd name="connsiteY367" fmla="*/ 803082 h 3745064"/>
              <a:gd name="connsiteX368" fmla="*/ 326004 w 6718853"/>
              <a:gd name="connsiteY368" fmla="*/ 834887 h 3745064"/>
              <a:gd name="connsiteX369" fmla="*/ 278296 w 6718853"/>
              <a:gd name="connsiteY369" fmla="*/ 803082 h 3745064"/>
              <a:gd name="connsiteX370" fmla="*/ 214686 w 6718853"/>
              <a:gd name="connsiteY370" fmla="*/ 771277 h 3745064"/>
              <a:gd name="connsiteX371" fmla="*/ 190832 w 6718853"/>
              <a:gd name="connsiteY371" fmla="*/ 731520 h 3745064"/>
              <a:gd name="connsiteX372" fmla="*/ 143124 w 6718853"/>
              <a:gd name="connsiteY372" fmla="*/ 723569 h 3745064"/>
              <a:gd name="connsiteX373" fmla="*/ 119270 w 6718853"/>
              <a:gd name="connsiteY373" fmla="*/ 715617 h 3745064"/>
              <a:gd name="connsiteX374" fmla="*/ 119270 w 6718853"/>
              <a:gd name="connsiteY374" fmla="*/ 771277 h 3745064"/>
              <a:gd name="connsiteX375" fmla="*/ 143124 w 6718853"/>
              <a:gd name="connsiteY375" fmla="*/ 850790 h 3745064"/>
              <a:gd name="connsiteX376" fmla="*/ 143124 w 6718853"/>
              <a:gd name="connsiteY376" fmla="*/ 850790 h 3745064"/>
              <a:gd name="connsiteX377" fmla="*/ 151075 w 6718853"/>
              <a:gd name="connsiteY377" fmla="*/ 922351 h 3745064"/>
              <a:gd name="connsiteX378" fmla="*/ 151075 w 6718853"/>
              <a:gd name="connsiteY378"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84745 w 6718853"/>
              <a:gd name="connsiteY12" fmla="*/ 79513 h 3745064"/>
              <a:gd name="connsiteX13" fmla="*/ 1152940 w 6718853"/>
              <a:gd name="connsiteY13" fmla="*/ 119270 h 3745064"/>
              <a:gd name="connsiteX14" fmla="*/ 1065475 w 6718853"/>
              <a:gd name="connsiteY14" fmla="*/ 151075 h 3745064"/>
              <a:gd name="connsiteX15" fmla="*/ 1025719 w 6718853"/>
              <a:gd name="connsiteY15" fmla="*/ 198783 h 3745064"/>
              <a:gd name="connsiteX16" fmla="*/ 1009816 w 6718853"/>
              <a:gd name="connsiteY16" fmla="*/ 254442 h 3745064"/>
              <a:gd name="connsiteX17" fmla="*/ 985962 w 6718853"/>
              <a:gd name="connsiteY17" fmla="*/ 318052 h 3745064"/>
              <a:gd name="connsiteX18" fmla="*/ 954157 w 6718853"/>
              <a:gd name="connsiteY18" fmla="*/ 349857 h 3745064"/>
              <a:gd name="connsiteX19" fmla="*/ 914400 w 6718853"/>
              <a:gd name="connsiteY19" fmla="*/ 341906 h 3745064"/>
              <a:gd name="connsiteX20" fmla="*/ 890546 w 6718853"/>
              <a:gd name="connsiteY20" fmla="*/ 381663 h 3745064"/>
              <a:gd name="connsiteX21" fmla="*/ 890546 w 6718853"/>
              <a:gd name="connsiteY21" fmla="*/ 429371 h 3745064"/>
              <a:gd name="connsiteX22" fmla="*/ 866693 w 6718853"/>
              <a:gd name="connsiteY22" fmla="*/ 445273 h 3745064"/>
              <a:gd name="connsiteX23" fmla="*/ 826936 w 6718853"/>
              <a:gd name="connsiteY23" fmla="*/ 445273 h 3745064"/>
              <a:gd name="connsiteX24" fmla="*/ 842839 w 6718853"/>
              <a:gd name="connsiteY24" fmla="*/ 508884 h 3745064"/>
              <a:gd name="connsiteX25" fmla="*/ 834887 w 6718853"/>
              <a:gd name="connsiteY25" fmla="*/ 580445 h 3745064"/>
              <a:gd name="connsiteX26" fmla="*/ 834887 w 6718853"/>
              <a:gd name="connsiteY26" fmla="*/ 636104 h 3745064"/>
              <a:gd name="connsiteX27" fmla="*/ 874644 w 6718853"/>
              <a:gd name="connsiteY27" fmla="*/ 691764 h 3745064"/>
              <a:gd name="connsiteX28" fmla="*/ 962108 w 6718853"/>
              <a:gd name="connsiteY28" fmla="*/ 739471 h 3745064"/>
              <a:gd name="connsiteX29" fmla="*/ 1033670 w 6718853"/>
              <a:gd name="connsiteY29" fmla="*/ 755374 h 3745064"/>
              <a:gd name="connsiteX30" fmla="*/ 1105232 w 6718853"/>
              <a:gd name="connsiteY30" fmla="*/ 763325 h 3745064"/>
              <a:gd name="connsiteX31" fmla="*/ 1176793 w 6718853"/>
              <a:gd name="connsiteY31" fmla="*/ 803082 h 3745064"/>
              <a:gd name="connsiteX32" fmla="*/ 1256306 w 6718853"/>
              <a:gd name="connsiteY32" fmla="*/ 795131 h 3745064"/>
              <a:gd name="connsiteX33" fmla="*/ 1327868 w 6718853"/>
              <a:gd name="connsiteY33" fmla="*/ 763325 h 3745064"/>
              <a:gd name="connsiteX34" fmla="*/ 1403752 w 6718853"/>
              <a:gd name="connsiteY34" fmla="*/ 709055 h 3745064"/>
              <a:gd name="connsiteX35" fmla="*/ 1490522 w 6718853"/>
              <a:gd name="connsiteY35" fmla="*/ 696780 h 3745064"/>
              <a:gd name="connsiteX36" fmla="*/ 1590261 w 6718853"/>
              <a:gd name="connsiteY36" fmla="*/ 699715 h 3745064"/>
              <a:gd name="connsiteX37" fmla="*/ 1719028 w 6718853"/>
              <a:gd name="connsiteY37" fmla="*/ 716312 h 3745064"/>
              <a:gd name="connsiteX38" fmla="*/ 1781093 w 6718853"/>
              <a:gd name="connsiteY38" fmla="*/ 795131 h 3745064"/>
              <a:gd name="connsiteX39" fmla="*/ 1849039 w 6718853"/>
              <a:gd name="connsiteY39" fmla="*/ 800191 h 3745064"/>
              <a:gd name="connsiteX40" fmla="*/ 1876508 w 6718853"/>
              <a:gd name="connsiteY40" fmla="*/ 842838 h 3745064"/>
              <a:gd name="connsiteX41" fmla="*/ 1948070 w 6718853"/>
              <a:gd name="connsiteY41" fmla="*/ 866692 h 3745064"/>
              <a:gd name="connsiteX42" fmla="*/ 2011680 w 6718853"/>
              <a:gd name="connsiteY42" fmla="*/ 898497 h 3745064"/>
              <a:gd name="connsiteX43" fmla="*/ 2051437 w 6718853"/>
              <a:gd name="connsiteY43" fmla="*/ 906449 h 3745064"/>
              <a:gd name="connsiteX44" fmla="*/ 2107096 w 6718853"/>
              <a:gd name="connsiteY44" fmla="*/ 938254 h 3745064"/>
              <a:gd name="connsiteX45" fmla="*/ 2194560 w 6718853"/>
              <a:gd name="connsiteY45" fmla="*/ 930303 h 3745064"/>
              <a:gd name="connsiteX46" fmla="*/ 2226366 w 6718853"/>
              <a:gd name="connsiteY46" fmla="*/ 930303 h 3745064"/>
              <a:gd name="connsiteX47" fmla="*/ 2258171 w 6718853"/>
              <a:gd name="connsiteY47" fmla="*/ 930303 h 3745064"/>
              <a:gd name="connsiteX48" fmla="*/ 2329733 w 6718853"/>
              <a:gd name="connsiteY48" fmla="*/ 938254 h 3745064"/>
              <a:gd name="connsiteX49" fmla="*/ 2385392 w 6718853"/>
              <a:gd name="connsiteY49" fmla="*/ 946205 h 3745064"/>
              <a:gd name="connsiteX50" fmla="*/ 2385392 w 6718853"/>
              <a:gd name="connsiteY50" fmla="*/ 946205 h 3745064"/>
              <a:gd name="connsiteX51" fmla="*/ 2520564 w 6718853"/>
              <a:gd name="connsiteY51" fmla="*/ 890546 h 3745064"/>
              <a:gd name="connsiteX52" fmla="*/ 2584174 w 6718853"/>
              <a:gd name="connsiteY52" fmla="*/ 858741 h 3745064"/>
              <a:gd name="connsiteX53" fmla="*/ 2615980 w 6718853"/>
              <a:gd name="connsiteY53" fmla="*/ 811033 h 3745064"/>
              <a:gd name="connsiteX54" fmla="*/ 2602160 w 6718853"/>
              <a:gd name="connsiteY54" fmla="*/ 747423 h 3745064"/>
              <a:gd name="connsiteX55" fmla="*/ 2600077 w 6718853"/>
              <a:gd name="connsiteY55" fmla="*/ 723569 h 3745064"/>
              <a:gd name="connsiteX56" fmla="*/ 2568272 w 6718853"/>
              <a:gd name="connsiteY56" fmla="*/ 652007 h 3745064"/>
              <a:gd name="connsiteX57" fmla="*/ 2512613 w 6718853"/>
              <a:gd name="connsiteY57" fmla="*/ 604299 h 3745064"/>
              <a:gd name="connsiteX58" fmla="*/ 2449002 w 6718853"/>
              <a:gd name="connsiteY58" fmla="*/ 556591 h 3745064"/>
              <a:gd name="connsiteX59" fmla="*/ 2425148 w 6718853"/>
              <a:gd name="connsiteY59" fmla="*/ 524786 h 3745064"/>
              <a:gd name="connsiteX60" fmla="*/ 2941983 w 6718853"/>
              <a:gd name="connsiteY60" fmla="*/ 731520 h 3745064"/>
              <a:gd name="connsiteX61" fmla="*/ 3069204 w 6718853"/>
              <a:gd name="connsiteY61" fmla="*/ 755374 h 3745064"/>
              <a:gd name="connsiteX62" fmla="*/ 3260035 w 6718853"/>
              <a:gd name="connsiteY62" fmla="*/ 842838 h 3745064"/>
              <a:gd name="connsiteX63" fmla="*/ 3450866 w 6718853"/>
              <a:gd name="connsiteY63" fmla="*/ 970059 h 3745064"/>
              <a:gd name="connsiteX64" fmla="*/ 3538331 w 6718853"/>
              <a:gd name="connsiteY64" fmla="*/ 1025718 h 3745064"/>
              <a:gd name="connsiteX65" fmla="*/ 3593990 w 6718853"/>
              <a:gd name="connsiteY65" fmla="*/ 1001864 h 3745064"/>
              <a:gd name="connsiteX66" fmla="*/ 3609893 w 6718853"/>
              <a:gd name="connsiteY66" fmla="*/ 1001864 h 3745064"/>
              <a:gd name="connsiteX67" fmla="*/ 3633746 w 6718853"/>
              <a:gd name="connsiteY67" fmla="*/ 1025718 h 3745064"/>
              <a:gd name="connsiteX68" fmla="*/ 3649649 w 6718853"/>
              <a:gd name="connsiteY68" fmla="*/ 1033670 h 3745064"/>
              <a:gd name="connsiteX69" fmla="*/ 3681454 w 6718853"/>
              <a:gd name="connsiteY69" fmla="*/ 1025718 h 3745064"/>
              <a:gd name="connsiteX70" fmla="*/ 3713260 w 6718853"/>
              <a:gd name="connsiteY70" fmla="*/ 1041621 h 3745064"/>
              <a:gd name="connsiteX71" fmla="*/ 3747305 w 6718853"/>
              <a:gd name="connsiteY71" fmla="*/ 1073426 h 3745064"/>
              <a:gd name="connsiteX72" fmla="*/ 3705308 w 6718853"/>
              <a:gd name="connsiteY72" fmla="*/ 1081377 h 3745064"/>
              <a:gd name="connsiteX73" fmla="*/ 3673503 w 6718853"/>
              <a:gd name="connsiteY73" fmla="*/ 1081377 h 3745064"/>
              <a:gd name="connsiteX74" fmla="*/ 3673503 w 6718853"/>
              <a:gd name="connsiteY74" fmla="*/ 1081377 h 3745064"/>
              <a:gd name="connsiteX75" fmla="*/ 3641698 w 6718853"/>
              <a:gd name="connsiteY75" fmla="*/ 1144988 h 3745064"/>
              <a:gd name="connsiteX76" fmla="*/ 3641698 w 6718853"/>
              <a:gd name="connsiteY76" fmla="*/ 1144988 h 3745064"/>
              <a:gd name="connsiteX77" fmla="*/ 3633746 w 6718853"/>
              <a:gd name="connsiteY77" fmla="*/ 1224501 h 3745064"/>
              <a:gd name="connsiteX78" fmla="*/ 3625795 w 6718853"/>
              <a:gd name="connsiteY78" fmla="*/ 1280160 h 3745064"/>
              <a:gd name="connsiteX79" fmla="*/ 3586039 w 6718853"/>
              <a:gd name="connsiteY79" fmla="*/ 1304014 h 3745064"/>
              <a:gd name="connsiteX80" fmla="*/ 3562185 w 6718853"/>
              <a:gd name="connsiteY80" fmla="*/ 1304014 h 3745064"/>
              <a:gd name="connsiteX81" fmla="*/ 3562185 w 6718853"/>
              <a:gd name="connsiteY81" fmla="*/ 1351722 h 3745064"/>
              <a:gd name="connsiteX82" fmla="*/ 3536785 w 6718853"/>
              <a:gd name="connsiteY82" fmla="*/ 1388008 h 3745064"/>
              <a:gd name="connsiteX83" fmla="*/ 3578087 w 6718853"/>
              <a:gd name="connsiteY83" fmla="*/ 1463040 h 3745064"/>
              <a:gd name="connsiteX84" fmla="*/ 3578087 w 6718853"/>
              <a:gd name="connsiteY84" fmla="*/ 1550504 h 3745064"/>
              <a:gd name="connsiteX85" fmla="*/ 3617844 w 6718853"/>
              <a:gd name="connsiteY85" fmla="*/ 1606164 h 3745064"/>
              <a:gd name="connsiteX86" fmla="*/ 3689406 w 6718853"/>
              <a:gd name="connsiteY86" fmla="*/ 1590261 h 3745064"/>
              <a:gd name="connsiteX87" fmla="*/ 3745065 w 6718853"/>
              <a:gd name="connsiteY87" fmla="*/ 1630017 h 3745064"/>
              <a:gd name="connsiteX88" fmla="*/ 3800724 w 6718853"/>
              <a:gd name="connsiteY88" fmla="*/ 1685677 h 3745064"/>
              <a:gd name="connsiteX89" fmla="*/ 3832529 w 6718853"/>
              <a:gd name="connsiteY89" fmla="*/ 1701579 h 3745064"/>
              <a:gd name="connsiteX90" fmla="*/ 3919993 w 6718853"/>
              <a:gd name="connsiteY90" fmla="*/ 1741336 h 3745064"/>
              <a:gd name="connsiteX91" fmla="*/ 3959750 w 6718853"/>
              <a:gd name="connsiteY91" fmla="*/ 1741336 h 3745064"/>
              <a:gd name="connsiteX92" fmla="*/ 4055166 w 6718853"/>
              <a:gd name="connsiteY92" fmla="*/ 1749287 h 3745064"/>
              <a:gd name="connsiteX93" fmla="*/ 4134679 w 6718853"/>
              <a:gd name="connsiteY93" fmla="*/ 1709531 h 3745064"/>
              <a:gd name="connsiteX94" fmla="*/ 4238046 w 6718853"/>
              <a:gd name="connsiteY94" fmla="*/ 1701579 h 3745064"/>
              <a:gd name="connsiteX95" fmla="*/ 4295093 w 6718853"/>
              <a:gd name="connsiteY95" fmla="*/ 1671857 h 3745064"/>
              <a:gd name="connsiteX96" fmla="*/ 4314624 w 6718853"/>
              <a:gd name="connsiteY96" fmla="*/ 1614115 h 3745064"/>
              <a:gd name="connsiteX97" fmla="*/ 4254671 w 6718853"/>
              <a:gd name="connsiteY97" fmla="*/ 1576527 h 3745064"/>
              <a:gd name="connsiteX98" fmla="*/ 4261900 w 6718853"/>
              <a:gd name="connsiteY98" fmla="*/ 1478943 h 3745064"/>
              <a:gd name="connsiteX99" fmla="*/ 4261900 w 6718853"/>
              <a:gd name="connsiteY99" fmla="*/ 1383527 h 3745064"/>
              <a:gd name="connsiteX100" fmla="*/ 4261900 w 6718853"/>
              <a:gd name="connsiteY100" fmla="*/ 1335819 h 3745064"/>
              <a:gd name="connsiteX101" fmla="*/ 4261900 w 6718853"/>
              <a:gd name="connsiteY101" fmla="*/ 1304014 h 3745064"/>
              <a:gd name="connsiteX102" fmla="*/ 4261900 w 6718853"/>
              <a:gd name="connsiteY102" fmla="*/ 1304014 h 3745064"/>
              <a:gd name="connsiteX103" fmla="*/ 4198289 w 6718853"/>
              <a:gd name="connsiteY103" fmla="*/ 1264257 h 3745064"/>
              <a:gd name="connsiteX104" fmla="*/ 4198289 w 6718853"/>
              <a:gd name="connsiteY104" fmla="*/ 1264257 h 3745064"/>
              <a:gd name="connsiteX105" fmla="*/ 4157681 w 6718853"/>
              <a:gd name="connsiteY105" fmla="*/ 1218096 h 3745064"/>
              <a:gd name="connsiteX106" fmla="*/ 4190338 w 6718853"/>
              <a:gd name="connsiteY106" fmla="*/ 1121134 h 3745064"/>
              <a:gd name="connsiteX107" fmla="*/ 4357315 w 6718853"/>
              <a:gd name="connsiteY107" fmla="*/ 962108 h 3745064"/>
              <a:gd name="connsiteX108" fmla="*/ 4476585 w 6718853"/>
              <a:gd name="connsiteY108" fmla="*/ 954157 h 3745064"/>
              <a:gd name="connsiteX109" fmla="*/ 4619708 w 6718853"/>
              <a:gd name="connsiteY109" fmla="*/ 803082 h 3745064"/>
              <a:gd name="connsiteX110" fmla="*/ 4715124 w 6718853"/>
              <a:gd name="connsiteY110" fmla="*/ 787179 h 3745064"/>
              <a:gd name="connsiteX111" fmla="*/ 4715124 w 6718853"/>
              <a:gd name="connsiteY111" fmla="*/ 739471 h 3745064"/>
              <a:gd name="connsiteX112" fmla="*/ 4810540 w 6718853"/>
              <a:gd name="connsiteY112" fmla="*/ 556591 h 3745064"/>
              <a:gd name="connsiteX113" fmla="*/ 4921858 w 6718853"/>
              <a:gd name="connsiteY113" fmla="*/ 548640 h 3745064"/>
              <a:gd name="connsiteX114" fmla="*/ 5088835 w 6718853"/>
              <a:gd name="connsiteY114" fmla="*/ 620202 h 3745064"/>
              <a:gd name="connsiteX115" fmla="*/ 5311472 w 6718853"/>
              <a:gd name="connsiteY115" fmla="*/ 834887 h 3745064"/>
              <a:gd name="connsiteX116" fmla="*/ 5486400 w 6718853"/>
              <a:gd name="connsiteY116" fmla="*/ 985962 h 3745064"/>
              <a:gd name="connsiteX117" fmla="*/ 5685183 w 6718853"/>
              <a:gd name="connsiteY117" fmla="*/ 1121134 h 3745064"/>
              <a:gd name="connsiteX118" fmla="*/ 5971430 w 6718853"/>
              <a:gd name="connsiteY118" fmla="*/ 1232452 h 3745064"/>
              <a:gd name="connsiteX119" fmla="*/ 6154310 w 6718853"/>
              <a:gd name="connsiteY119" fmla="*/ 1423284 h 3745064"/>
              <a:gd name="connsiteX120" fmla="*/ 6512119 w 6718853"/>
              <a:gd name="connsiteY120" fmla="*/ 1439186 h 3745064"/>
              <a:gd name="connsiteX121" fmla="*/ 6607534 w 6718853"/>
              <a:gd name="connsiteY121" fmla="*/ 1518699 h 3745064"/>
              <a:gd name="connsiteX122" fmla="*/ 6702950 w 6718853"/>
              <a:gd name="connsiteY122" fmla="*/ 1566407 h 3745064"/>
              <a:gd name="connsiteX123" fmla="*/ 6718853 w 6718853"/>
              <a:gd name="connsiteY123" fmla="*/ 2528515 h 3745064"/>
              <a:gd name="connsiteX124" fmla="*/ 6512119 w 6718853"/>
              <a:gd name="connsiteY124" fmla="*/ 2798859 h 3745064"/>
              <a:gd name="connsiteX125" fmla="*/ 6408752 w 6718853"/>
              <a:gd name="connsiteY125" fmla="*/ 2918129 h 3745064"/>
              <a:gd name="connsiteX126" fmla="*/ 6281531 w 6718853"/>
              <a:gd name="connsiteY126" fmla="*/ 3196424 h 3745064"/>
              <a:gd name="connsiteX127" fmla="*/ 6202018 w 6718853"/>
              <a:gd name="connsiteY127" fmla="*/ 3331597 h 3745064"/>
              <a:gd name="connsiteX128" fmla="*/ 6154310 w 6718853"/>
              <a:gd name="connsiteY128" fmla="*/ 3450866 h 3745064"/>
              <a:gd name="connsiteX129" fmla="*/ 6074797 w 6718853"/>
              <a:gd name="connsiteY129" fmla="*/ 3490623 h 3745064"/>
              <a:gd name="connsiteX130" fmla="*/ 5995284 w 6718853"/>
              <a:gd name="connsiteY130" fmla="*/ 3490623 h 3745064"/>
              <a:gd name="connsiteX131" fmla="*/ 5907820 w 6718853"/>
              <a:gd name="connsiteY131" fmla="*/ 3490623 h 3745064"/>
              <a:gd name="connsiteX132" fmla="*/ 5869073 w 6718853"/>
              <a:gd name="connsiteY132" fmla="*/ 3535396 h 3745064"/>
              <a:gd name="connsiteX133" fmla="*/ 5724940 w 6718853"/>
              <a:gd name="connsiteY133" fmla="*/ 3562184 h 3745064"/>
              <a:gd name="connsiteX134" fmla="*/ 5669280 w 6718853"/>
              <a:gd name="connsiteY134" fmla="*/ 3593990 h 3745064"/>
              <a:gd name="connsiteX135" fmla="*/ 5613621 w 6718853"/>
              <a:gd name="connsiteY135" fmla="*/ 3593990 h 3745064"/>
              <a:gd name="connsiteX136" fmla="*/ 5581816 w 6718853"/>
              <a:gd name="connsiteY136" fmla="*/ 3609892 h 3745064"/>
              <a:gd name="connsiteX137" fmla="*/ 5494352 w 6718853"/>
              <a:gd name="connsiteY137" fmla="*/ 3593990 h 3745064"/>
              <a:gd name="connsiteX138" fmla="*/ 5430741 w 6718853"/>
              <a:gd name="connsiteY138" fmla="*/ 3593990 h 3745064"/>
              <a:gd name="connsiteX139" fmla="*/ 5231959 w 6718853"/>
              <a:gd name="connsiteY139" fmla="*/ 3601941 h 3745064"/>
              <a:gd name="connsiteX140" fmla="*/ 5136543 w 6718853"/>
              <a:gd name="connsiteY140" fmla="*/ 3601941 h 3745064"/>
              <a:gd name="connsiteX141" fmla="*/ 5033176 w 6718853"/>
              <a:gd name="connsiteY141" fmla="*/ 3601941 h 3745064"/>
              <a:gd name="connsiteX142" fmla="*/ 4961614 w 6718853"/>
              <a:gd name="connsiteY142" fmla="*/ 3593990 h 3745064"/>
              <a:gd name="connsiteX143" fmla="*/ 4929809 w 6718853"/>
              <a:gd name="connsiteY143" fmla="*/ 3538331 h 3745064"/>
              <a:gd name="connsiteX144" fmla="*/ 4913906 w 6718853"/>
              <a:gd name="connsiteY144" fmla="*/ 3474720 h 3745064"/>
              <a:gd name="connsiteX145" fmla="*/ 4905955 w 6718853"/>
              <a:gd name="connsiteY145" fmla="*/ 3427012 h 3745064"/>
              <a:gd name="connsiteX146" fmla="*/ 4874150 w 6718853"/>
              <a:gd name="connsiteY146" fmla="*/ 3419061 h 3745064"/>
              <a:gd name="connsiteX147" fmla="*/ 4842345 w 6718853"/>
              <a:gd name="connsiteY147" fmla="*/ 3379304 h 3745064"/>
              <a:gd name="connsiteX148" fmla="*/ 4802588 w 6718853"/>
              <a:gd name="connsiteY148" fmla="*/ 3379304 h 3745064"/>
              <a:gd name="connsiteX149" fmla="*/ 4772951 w 6718853"/>
              <a:gd name="connsiteY149" fmla="*/ 3412556 h 3745064"/>
              <a:gd name="connsiteX150" fmla="*/ 4760663 w 6718853"/>
              <a:gd name="connsiteY150" fmla="*/ 3442915 h 3745064"/>
              <a:gd name="connsiteX151" fmla="*/ 4754880 w 6718853"/>
              <a:gd name="connsiteY151" fmla="*/ 3466769 h 3745064"/>
              <a:gd name="connsiteX152" fmla="*/ 4699221 w 6718853"/>
              <a:gd name="connsiteY152" fmla="*/ 3466769 h 3745064"/>
              <a:gd name="connsiteX153" fmla="*/ 4635611 w 6718853"/>
              <a:gd name="connsiteY153" fmla="*/ 3498574 h 3745064"/>
              <a:gd name="connsiteX154" fmla="*/ 4595854 w 6718853"/>
              <a:gd name="connsiteY154" fmla="*/ 3498574 h 3745064"/>
              <a:gd name="connsiteX155" fmla="*/ 4556098 w 6718853"/>
              <a:gd name="connsiteY155" fmla="*/ 3490623 h 3745064"/>
              <a:gd name="connsiteX156" fmla="*/ 4524293 w 6718853"/>
              <a:gd name="connsiteY156" fmla="*/ 3490623 h 3745064"/>
              <a:gd name="connsiteX157" fmla="*/ 4484536 w 6718853"/>
              <a:gd name="connsiteY157" fmla="*/ 3490623 h 3745064"/>
              <a:gd name="connsiteX158" fmla="*/ 4444780 w 6718853"/>
              <a:gd name="connsiteY158" fmla="*/ 3490623 h 3745064"/>
              <a:gd name="connsiteX159" fmla="*/ 4420926 w 6718853"/>
              <a:gd name="connsiteY159" fmla="*/ 3490623 h 3745064"/>
              <a:gd name="connsiteX160" fmla="*/ 4389120 w 6718853"/>
              <a:gd name="connsiteY160" fmla="*/ 3490623 h 3745064"/>
              <a:gd name="connsiteX161" fmla="*/ 4389120 w 6718853"/>
              <a:gd name="connsiteY161" fmla="*/ 3490623 h 3745064"/>
              <a:gd name="connsiteX162" fmla="*/ 4341413 w 6718853"/>
              <a:gd name="connsiteY162" fmla="*/ 3458817 h 3745064"/>
              <a:gd name="connsiteX163" fmla="*/ 4222143 w 6718853"/>
              <a:gd name="connsiteY163" fmla="*/ 3411110 h 3745064"/>
              <a:gd name="connsiteX164" fmla="*/ 4198289 w 6718853"/>
              <a:gd name="connsiteY164" fmla="*/ 3387256 h 3745064"/>
              <a:gd name="connsiteX165" fmla="*/ 4134679 w 6718853"/>
              <a:gd name="connsiteY165" fmla="*/ 3323645 h 3745064"/>
              <a:gd name="connsiteX166" fmla="*/ 4071068 w 6718853"/>
              <a:gd name="connsiteY166" fmla="*/ 3331597 h 3745064"/>
              <a:gd name="connsiteX167" fmla="*/ 4031312 w 6718853"/>
              <a:gd name="connsiteY167" fmla="*/ 3339548 h 3745064"/>
              <a:gd name="connsiteX168" fmla="*/ 3999506 w 6718853"/>
              <a:gd name="connsiteY168" fmla="*/ 3283889 h 3745064"/>
              <a:gd name="connsiteX169" fmla="*/ 3943847 w 6718853"/>
              <a:gd name="connsiteY169" fmla="*/ 3196424 h 3745064"/>
              <a:gd name="connsiteX170" fmla="*/ 3904091 w 6718853"/>
              <a:gd name="connsiteY170" fmla="*/ 3140765 h 3745064"/>
              <a:gd name="connsiteX171" fmla="*/ 3904091 w 6718853"/>
              <a:gd name="connsiteY171" fmla="*/ 3140765 h 3745064"/>
              <a:gd name="connsiteX172" fmla="*/ 3872286 w 6718853"/>
              <a:gd name="connsiteY172" fmla="*/ 3037398 h 3745064"/>
              <a:gd name="connsiteX173" fmla="*/ 3832529 w 6718853"/>
              <a:gd name="connsiteY173" fmla="*/ 3021496 h 3745064"/>
              <a:gd name="connsiteX174" fmla="*/ 3808675 w 6718853"/>
              <a:gd name="connsiteY174" fmla="*/ 2981739 h 3745064"/>
              <a:gd name="connsiteX175" fmla="*/ 3784821 w 6718853"/>
              <a:gd name="connsiteY175" fmla="*/ 2957885 h 3745064"/>
              <a:gd name="connsiteX176" fmla="*/ 3763858 w 6718853"/>
              <a:gd name="connsiteY176" fmla="*/ 2951380 h 3745064"/>
              <a:gd name="connsiteX177" fmla="*/ 3753016 w 6718853"/>
              <a:gd name="connsiteY177" fmla="*/ 2929694 h 3745064"/>
              <a:gd name="connsiteX178" fmla="*/ 3617844 w 6718853"/>
              <a:gd name="connsiteY178" fmla="*/ 2965837 h 3745064"/>
              <a:gd name="connsiteX179" fmla="*/ 3570136 w 6718853"/>
              <a:gd name="connsiteY179" fmla="*/ 2965837 h 3745064"/>
              <a:gd name="connsiteX180" fmla="*/ 3570136 w 6718853"/>
              <a:gd name="connsiteY180" fmla="*/ 2981739 h 3745064"/>
              <a:gd name="connsiteX181" fmla="*/ 3554233 w 6718853"/>
              <a:gd name="connsiteY181" fmla="*/ 3021496 h 3745064"/>
              <a:gd name="connsiteX182" fmla="*/ 3538331 w 6718853"/>
              <a:gd name="connsiteY182" fmla="*/ 3045350 h 3745064"/>
              <a:gd name="connsiteX183" fmla="*/ 3538331 w 6718853"/>
              <a:gd name="connsiteY183" fmla="*/ 3045350 h 3745064"/>
              <a:gd name="connsiteX184" fmla="*/ 3482672 w 6718853"/>
              <a:gd name="connsiteY184" fmla="*/ 3061252 h 3745064"/>
              <a:gd name="connsiteX185" fmla="*/ 3442915 w 6718853"/>
              <a:gd name="connsiteY185" fmla="*/ 3085106 h 3745064"/>
              <a:gd name="connsiteX186" fmla="*/ 3140766 w 6718853"/>
              <a:gd name="connsiteY186" fmla="*/ 2957885 h 3745064"/>
              <a:gd name="connsiteX187" fmla="*/ 2830665 w 6718853"/>
              <a:gd name="connsiteY187" fmla="*/ 2727297 h 3745064"/>
              <a:gd name="connsiteX188" fmla="*/ 2695493 w 6718853"/>
              <a:gd name="connsiteY188" fmla="*/ 2600077 h 3745064"/>
              <a:gd name="connsiteX189" fmla="*/ 2608028 w 6718853"/>
              <a:gd name="connsiteY189" fmla="*/ 2496710 h 3745064"/>
              <a:gd name="connsiteX190" fmla="*/ 2584174 w 6718853"/>
              <a:gd name="connsiteY190" fmla="*/ 2472856 h 3745064"/>
              <a:gd name="connsiteX191" fmla="*/ 2425148 w 6718853"/>
              <a:gd name="connsiteY191" fmla="*/ 2377440 h 3745064"/>
              <a:gd name="connsiteX192" fmla="*/ 2282025 w 6718853"/>
              <a:gd name="connsiteY192" fmla="*/ 2353586 h 3745064"/>
              <a:gd name="connsiteX193" fmla="*/ 2186609 w 6718853"/>
              <a:gd name="connsiteY193" fmla="*/ 2345635 h 3745064"/>
              <a:gd name="connsiteX194" fmla="*/ 2019632 w 6718853"/>
              <a:gd name="connsiteY194" fmla="*/ 2282024 h 3745064"/>
              <a:gd name="connsiteX195" fmla="*/ 1876508 w 6718853"/>
              <a:gd name="connsiteY195" fmla="*/ 2305878 h 3745064"/>
              <a:gd name="connsiteX196" fmla="*/ 1645920 w 6718853"/>
              <a:gd name="connsiteY196" fmla="*/ 2536466 h 3745064"/>
              <a:gd name="connsiteX197" fmla="*/ 1598213 w 6718853"/>
              <a:gd name="connsiteY197" fmla="*/ 2639833 h 3745064"/>
              <a:gd name="connsiteX198" fmla="*/ 1558456 w 6718853"/>
              <a:gd name="connsiteY198" fmla="*/ 2703444 h 3745064"/>
              <a:gd name="connsiteX199" fmla="*/ 1359673 w 6718853"/>
              <a:gd name="connsiteY199" fmla="*/ 2679590 h 3745064"/>
              <a:gd name="connsiteX200" fmla="*/ 1208599 w 6718853"/>
              <a:gd name="connsiteY200" fmla="*/ 2735249 h 3745064"/>
              <a:gd name="connsiteX201" fmla="*/ 1105232 w 6718853"/>
              <a:gd name="connsiteY201" fmla="*/ 2743200 h 3745064"/>
              <a:gd name="connsiteX202" fmla="*/ 1089329 w 6718853"/>
              <a:gd name="connsiteY202" fmla="*/ 2790908 h 3745064"/>
              <a:gd name="connsiteX203" fmla="*/ 1089329 w 6718853"/>
              <a:gd name="connsiteY203" fmla="*/ 2822713 h 3745064"/>
              <a:gd name="connsiteX204" fmla="*/ 1081378 w 6718853"/>
              <a:gd name="connsiteY204" fmla="*/ 2886324 h 3745064"/>
              <a:gd name="connsiteX205" fmla="*/ 1105232 w 6718853"/>
              <a:gd name="connsiteY205" fmla="*/ 2965837 h 3745064"/>
              <a:gd name="connsiteX206" fmla="*/ 1144988 w 6718853"/>
              <a:gd name="connsiteY206" fmla="*/ 3045350 h 3745064"/>
              <a:gd name="connsiteX207" fmla="*/ 1184745 w 6718853"/>
              <a:gd name="connsiteY207" fmla="*/ 3124863 h 3745064"/>
              <a:gd name="connsiteX208" fmla="*/ 1184745 w 6718853"/>
              <a:gd name="connsiteY208" fmla="*/ 3124863 h 3745064"/>
              <a:gd name="connsiteX209" fmla="*/ 1208599 w 6718853"/>
              <a:gd name="connsiteY209" fmla="*/ 3196424 h 3745064"/>
              <a:gd name="connsiteX210" fmla="*/ 1216550 w 6718853"/>
              <a:gd name="connsiteY210" fmla="*/ 3275937 h 3745064"/>
              <a:gd name="connsiteX211" fmla="*/ 1251290 w 6718853"/>
              <a:gd name="connsiteY211" fmla="*/ 3309131 h 3745064"/>
              <a:gd name="connsiteX212" fmla="*/ 1248355 w 6718853"/>
              <a:gd name="connsiteY212" fmla="*/ 3387256 h 3745064"/>
              <a:gd name="connsiteX213" fmla="*/ 1288112 w 6718853"/>
              <a:gd name="connsiteY213" fmla="*/ 3466769 h 3745064"/>
              <a:gd name="connsiteX214" fmla="*/ 1296063 w 6718853"/>
              <a:gd name="connsiteY214" fmla="*/ 3514477 h 3745064"/>
              <a:gd name="connsiteX215" fmla="*/ 1343771 w 6718853"/>
              <a:gd name="connsiteY215" fmla="*/ 3578087 h 3745064"/>
              <a:gd name="connsiteX216" fmla="*/ 1367625 w 6718853"/>
              <a:gd name="connsiteY216" fmla="*/ 3641697 h 3745064"/>
              <a:gd name="connsiteX217" fmla="*/ 1399430 w 6718853"/>
              <a:gd name="connsiteY217" fmla="*/ 3721211 h 3745064"/>
              <a:gd name="connsiteX218" fmla="*/ 1399430 w 6718853"/>
              <a:gd name="connsiteY218" fmla="*/ 3737113 h 3745064"/>
              <a:gd name="connsiteX219" fmla="*/ 1248355 w 6718853"/>
              <a:gd name="connsiteY219" fmla="*/ 3745064 h 3745064"/>
              <a:gd name="connsiteX220" fmla="*/ 1152940 w 6718853"/>
              <a:gd name="connsiteY220" fmla="*/ 3745064 h 3745064"/>
              <a:gd name="connsiteX221" fmla="*/ 1041621 w 6718853"/>
              <a:gd name="connsiteY221" fmla="*/ 3721211 h 3745064"/>
              <a:gd name="connsiteX222" fmla="*/ 922352 w 6718853"/>
              <a:gd name="connsiteY222" fmla="*/ 3689405 h 3745064"/>
              <a:gd name="connsiteX223" fmla="*/ 818985 w 6718853"/>
              <a:gd name="connsiteY223" fmla="*/ 3578087 h 3745064"/>
              <a:gd name="connsiteX224" fmla="*/ 731520 w 6718853"/>
              <a:gd name="connsiteY224" fmla="*/ 3458817 h 3745064"/>
              <a:gd name="connsiteX225" fmla="*/ 691764 w 6718853"/>
              <a:gd name="connsiteY225" fmla="*/ 3323645 h 3745064"/>
              <a:gd name="connsiteX226" fmla="*/ 667910 w 6718853"/>
              <a:gd name="connsiteY226" fmla="*/ 3196424 h 3745064"/>
              <a:gd name="connsiteX227" fmla="*/ 620202 w 6718853"/>
              <a:gd name="connsiteY227" fmla="*/ 3077155 h 3745064"/>
              <a:gd name="connsiteX228" fmla="*/ 604300 w 6718853"/>
              <a:gd name="connsiteY228" fmla="*/ 3005593 h 3745064"/>
              <a:gd name="connsiteX229" fmla="*/ 469127 w 6718853"/>
              <a:gd name="connsiteY229" fmla="*/ 2918129 h 3745064"/>
              <a:gd name="connsiteX230" fmla="*/ 349858 w 6718853"/>
              <a:gd name="connsiteY230" fmla="*/ 2886324 h 3745064"/>
              <a:gd name="connsiteX231" fmla="*/ 302150 w 6718853"/>
              <a:gd name="connsiteY231" fmla="*/ 2798859 h 3745064"/>
              <a:gd name="connsiteX232" fmla="*/ 230588 w 6718853"/>
              <a:gd name="connsiteY232" fmla="*/ 2775005 h 3745064"/>
              <a:gd name="connsiteX233" fmla="*/ 190832 w 6718853"/>
              <a:gd name="connsiteY233" fmla="*/ 2695492 h 3745064"/>
              <a:gd name="connsiteX234" fmla="*/ 111319 w 6718853"/>
              <a:gd name="connsiteY234" fmla="*/ 2671638 h 3745064"/>
              <a:gd name="connsiteX235" fmla="*/ 79513 w 6718853"/>
              <a:gd name="connsiteY235" fmla="*/ 2560320 h 3745064"/>
              <a:gd name="connsiteX236" fmla="*/ 71562 w 6718853"/>
              <a:gd name="connsiteY236" fmla="*/ 2401294 h 3745064"/>
              <a:gd name="connsiteX237" fmla="*/ 0 w 6718853"/>
              <a:gd name="connsiteY237" fmla="*/ 2242268 h 3745064"/>
              <a:gd name="connsiteX238" fmla="*/ 0 w 6718853"/>
              <a:gd name="connsiteY238" fmla="*/ 2202511 h 3745064"/>
              <a:gd name="connsiteX239" fmla="*/ 87465 w 6718853"/>
              <a:gd name="connsiteY239" fmla="*/ 2202511 h 3745064"/>
              <a:gd name="connsiteX240" fmla="*/ 127221 w 6718853"/>
              <a:gd name="connsiteY240" fmla="*/ 2250219 h 3745064"/>
              <a:gd name="connsiteX241" fmla="*/ 127221 w 6718853"/>
              <a:gd name="connsiteY241" fmla="*/ 2282024 h 3745064"/>
              <a:gd name="connsiteX242" fmla="*/ 127221 w 6718853"/>
              <a:gd name="connsiteY242" fmla="*/ 2297927 h 3745064"/>
              <a:gd name="connsiteX243" fmla="*/ 63611 w 6718853"/>
              <a:gd name="connsiteY243" fmla="*/ 2194560 h 3745064"/>
              <a:gd name="connsiteX244" fmla="*/ 63611 w 6718853"/>
              <a:gd name="connsiteY244" fmla="*/ 2194560 h 3745064"/>
              <a:gd name="connsiteX245" fmla="*/ 111319 w 6718853"/>
              <a:gd name="connsiteY245" fmla="*/ 2282024 h 3745064"/>
              <a:gd name="connsiteX246" fmla="*/ 166978 w 6718853"/>
              <a:gd name="connsiteY246" fmla="*/ 2329732 h 3745064"/>
              <a:gd name="connsiteX247" fmla="*/ 230588 w 6718853"/>
              <a:gd name="connsiteY247" fmla="*/ 2321781 h 3745064"/>
              <a:gd name="connsiteX248" fmla="*/ 310101 w 6718853"/>
              <a:gd name="connsiteY248" fmla="*/ 2353586 h 3745064"/>
              <a:gd name="connsiteX249" fmla="*/ 389614 w 6718853"/>
              <a:gd name="connsiteY249" fmla="*/ 2401294 h 3745064"/>
              <a:gd name="connsiteX250" fmla="*/ 437322 w 6718853"/>
              <a:gd name="connsiteY250" fmla="*/ 2425148 h 3745064"/>
              <a:gd name="connsiteX251" fmla="*/ 477079 w 6718853"/>
              <a:gd name="connsiteY251" fmla="*/ 2456953 h 3745064"/>
              <a:gd name="connsiteX252" fmla="*/ 524786 w 6718853"/>
              <a:gd name="connsiteY252" fmla="*/ 2488758 h 3745064"/>
              <a:gd name="connsiteX253" fmla="*/ 524786 w 6718853"/>
              <a:gd name="connsiteY253" fmla="*/ 2488758 h 3745064"/>
              <a:gd name="connsiteX254" fmla="*/ 604300 w 6718853"/>
              <a:gd name="connsiteY254" fmla="*/ 2536466 h 3745064"/>
              <a:gd name="connsiteX255" fmla="*/ 675861 w 6718853"/>
              <a:gd name="connsiteY255" fmla="*/ 2544417 h 3745064"/>
              <a:gd name="connsiteX256" fmla="*/ 763326 w 6718853"/>
              <a:gd name="connsiteY256" fmla="*/ 2512612 h 3745064"/>
              <a:gd name="connsiteX257" fmla="*/ 842839 w 6718853"/>
              <a:gd name="connsiteY257" fmla="*/ 2496710 h 3745064"/>
              <a:gd name="connsiteX258" fmla="*/ 866693 w 6718853"/>
              <a:gd name="connsiteY258" fmla="*/ 2480807 h 3745064"/>
              <a:gd name="connsiteX259" fmla="*/ 866693 w 6718853"/>
              <a:gd name="connsiteY259" fmla="*/ 2480807 h 3745064"/>
              <a:gd name="connsiteX260" fmla="*/ 954157 w 6718853"/>
              <a:gd name="connsiteY260" fmla="*/ 2472856 h 3745064"/>
              <a:gd name="connsiteX261" fmla="*/ 954157 w 6718853"/>
              <a:gd name="connsiteY261" fmla="*/ 2472856 h 3745064"/>
              <a:gd name="connsiteX262" fmla="*/ 1041621 w 6718853"/>
              <a:gd name="connsiteY262" fmla="*/ 2496710 h 3745064"/>
              <a:gd name="connsiteX263" fmla="*/ 1097280 w 6718853"/>
              <a:gd name="connsiteY263" fmla="*/ 2536466 h 3745064"/>
              <a:gd name="connsiteX264" fmla="*/ 1129086 w 6718853"/>
              <a:gd name="connsiteY264" fmla="*/ 2576223 h 3745064"/>
              <a:gd name="connsiteX265" fmla="*/ 1129086 w 6718853"/>
              <a:gd name="connsiteY265" fmla="*/ 2576223 h 3745064"/>
              <a:gd name="connsiteX266" fmla="*/ 1216550 w 6718853"/>
              <a:gd name="connsiteY266" fmla="*/ 2576223 h 3745064"/>
              <a:gd name="connsiteX267" fmla="*/ 1224501 w 6718853"/>
              <a:gd name="connsiteY267" fmla="*/ 2600077 h 3745064"/>
              <a:gd name="connsiteX268" fmla="*/ 1327868 w 6718853"/>
              <a:gd name="connsiteY268" fmla="*/ 2600077 h 3745064"/>
              <a:gd name="connsiteX269" fmla="*/ 1399430 w 6718853"/>
              <a:gd name="connsiteY269" fmla="*/ 2536466 h 3745064"/>
              <a:gd name="connsiteX270" fmla="*/ 1478943 w 6718853"/>
              <a:gd name="connsiteY270" fmla="*/ 2456953 h 3745064"/>
              <a:gd name="connsiteX271" fmla="*/ 1550505 w 6718853"/>
              <a:gd name="connsiteY271" fmla="*/ 2289976 h 3745064"/>
              <a:gd name="connsiteX272" fmla="*/ 1598213 w 6718853"/>
              <a:gd name="connsiteY272" fmla="*/ 2202511 h 3745064"/>
              <a:gd name="connsiteX273" fmla="*/ 1644475 w 6718853"/>
              <a:gd name="connsiteY273" fmla="*/ 2136733 h 3745064"/>
              <a:gd name="connsiteX274" fmla="*/ 1661823 w 6718853"/>
              <a:gd name="connsiteY274" fmla="*/ 2051437 h 3745064"/>
              <a:gd name="connsiteX275" fmla="*/ 1701580 w 6718853"/>
              <a:gd name="connsiteY275" fmla="*/ 2051437 h 3745064"/>
              <a:gd name="connsiteX276" fmla="*/ 1693628 w 6718853"/>
              <a:gd name="connsiteY276" fmla="*/ 1995777 h 3745064"/>
              <a:gd name="connsiteX277" fmla="*/ 1709531 w 6718853"/>
              <a:gd name="connsiteY277" fmla="*/ 1908313 h 3745064"/>
              <a:gd name="connsiteX278" fmla="*/ 1709531 w 6718853"/>
              <a:gd name="connsiteY278" fmla="*/ 1844703 h 3745064"/>
              <a:gd name="connsiteX279" fmla="*/ 1709531 w 6718853"/>
              <a:gd name="connsiteY279" fmla="*/ 1820849 h 3745064"/>
              <a:gd name="connsiteX280" fmla="*/ 1725433 w 6718853"/>
              <a:gd name="connsiteY280" fmla="*/ 1757238 h 3745064"/>
              <a:gd name="connsiteX281" fmla="*/ 1717482 w 6718853"/>
              <a:gd name="connsiteY281" fmla="*/ 1725433 h 3745064"/>
              <a:gd name="connsiteX282" fmla="*/ 1781093 w 6718853"/>
              <a:gd name="connsiteY282" fmla="*/ 1709531 h 3745064"/>
              <a:gd name="connsiteX283" fmla="*/ 1765190 w 6718853"/>
              <a:gd name="connsiteY283" fmla="*/ 1661823 h 3745064"/>
              <a:gd name="connsiteX284" fmla="*/ 1733385 w 6718853"/>
              <a:gd name="connsiteY284" fmla="*/ 1637969 h 3745064"/>
              <a:gd name="connsiteX285" fmla="*/ 1653872 w 6718853"/>
              <a:gd name="connsiteY285" fmla="*/ 1677725 h 3745064"/>
              <a:gd name="connsiteX286" fmla="*/ 1590261 w 6718853"/>
              <a:gd name="connsiteY286" fmla="*/ 1653871 h 3745064"/>
              <a:gd name="connsiteX287" fmla="*/ 1590261 w 6718853"/>
              <a:gd name="connsiteY287" fmla="*/ 1653871 h 3745064"/>
              <a:gd name="connsiteX288" fmla="*/ 1502797 w 6718853"/>
              <a:gd name="connsiteY288" fmla="*/ 1630017 h 3745064"/>
              <a:gd name="connsiteX289" fmla="*/ 1478943 w 6718853"/>
              <a:gd name="connsiteY289" fmla="*/ 1677725 h 3745064"/>
              <a:gd name="connsiteX290" fmla="*/ 1431235 w 6718853"/>
              <a:gd name="connsiteY290" fmla="*/ 1709531 h 3745064"/>
              <a:gd name="connsiteX291" fmla="*/ 1351722 w 6718853"/>
              <a:gd name="connsiteY291" fmla="*/ 1717482 h 3745064"/>
              <a:gd name="connsiteX292" fmla="*/ 1288112 w 6718853"/>
              <a:gd name="connsiteY292" fmla="*/ 1733384 h 3745064"/>
              <a:gd name="connsiteX293" fmla="*/ 1232453 w 6718853"/>
              <a:gd name="connsiteY293" fmla="*/ 1701579 h 3745064"/>
              <a:gd name="connsiteX294" fmla="*/ 1232453 w 6718853"/>
              <a:gd name="connsiteY294" fmla="*/ 1701579 h 3745064"/>
              <a:gd name="connsiteX295" fmla="*/ 1137037 w 6718853"/>
              <a:gd name="connsiteY295" fmla="*/ 1598212 h 3745064"/>
              <a:gd name="connsiteX296" fmla="*/ 1081378 w 6718853"/>
              <a:gd name="connsiteY296" fmla="*/ 1566407 h 3745064"/>
              <a:gd name="connsiteX297" fmla="*/ 1025719 w 6718853"/>
              <a:gd name="connsiteY297" fmla="*/ 1534602 h 3745064"/>
              <a:gd name="connsiteX298" fmla="*/ 1009816 w 6718853"/>
              <a:gd name="connsiteY298" fmla="*/ 1534602 h 3745064"/>
              <a:gd name="connsiteX299" fmla="*/ 1009816 w 6718853"/>
              <a:gd name="connsiteY299" fmla="*/ 1534602 h 3745064"/>
              <a:gd name="connsiteX300" fmla="*/ 962108 w 6718853"/>
              <a:gd name="connsiteY300" fmla="*/ 1598212 h 3745064"/>
              <a:gd name="connsiteX301" fmla="*/ 962108 w 6718853"/>
              <a:gd name="connsiteY301" fmla="*/ 1637969 h 3745064"/>
              <a:gd name="connsiteX302" fmla="*/ 922352 w 6718853"/>
              <a:gd name="connsiteY302" fmla="*/ 1653871 h 3745064"/>
              <a:gd name="connsiteX303" fmla="*/ 850790 w 6718853"/>
              <a:gd name="connsiteY303" fmla="*/ 1653871 h 3745064"/>
              <a:gd name="connsiteX304" fmla="*/ 811033 w 6718853"/>
              <a:gd name="connsiteY304" fmla="*/ 1606164 h 3745064"/>
              <a:gd name="connsiteX305" fmla="*/ 803082 w 6718853"/>
              <a:gd name="connsiteY305" fmla="*/ 1574358 h 3745064"/>
              <a:gd name="connsiteX306" fmla="*/ 763326 w 6718853"/>
              <a:gd name="connsiteY306" fmla="*/ 1526651 h 3745064"/>
              <a:gd name="connsiteX307" fmla="*/ 747423 w 6718853"/>
              <a:gd name="connsiteY307" fmla="*/ 1502797 h 3745064"/>
              <a:gd name="connsiteX308" fmla="*/ 739472 w 6718853"/>
              <a:gd name="connsiteY308" fmla="*/ 1502797 h 3745064"/>
              <a:gd name="connsiteX309" fmla="*/ 723569 w 6718853"/>
              <a:gd name="connsiteY309" fmla="*/ 1502797 h 3745064"/>
              <a:gd name="connsiteX310" fmla="*/ 699715 w 6718853"/>
              <a:gd name="connsiteY310" fmla="*/ 1486894 h 3745064"/>
              <a:gd name="connsiteX311" fmla="*/ 644056 w 6718853"/>
              <a:gd name="connsiteY311" fmla="*/ 1470991 h 3745064"/>
              <a:gd name="connsiteX312" fmla="*/ 628153 w 6718853"/>
              <a:gd name="connsiteY312" fmla="*/ 1439186 h 3745064"/>
              <a:gd name="connsiteX313" fmla="*/ 628153 w 6718853"/>
              <a:gd name="connsiteY313" fmla="*/ 1439186 h 3745064"/>
              <a:gd name="connsiteX314" fmla="*/ 596348 w 6718853"/>
              <a:gd name="connsiteY314" fmla="*/ 1383527 h 3745064"/>
              <a:gd name="connsiteX315" fmla="*/ 580446 w 6718853"/>
              <a:gd name="connsiteY315" fmla="*/ 1351722 h 3745064"/>
              <a:gd name="connsiteX316" fmla="*/ 580446 w 6718853"/>
              <a:gd name="connsiteY316" fmla="*/ 1311965 h 3745064"/>
              <a:gd name="connsiteX317" fmla="*/ 580446 w 6718853"/>
              <a:gd name="connsiteY317" fmla="*/ 1311965 h 3745064"/>
              <a:gd name="connsiteX318" fmla="*/ 588397 w 6718853"/>
              <a:gd name="connsiteY318" fmla="*/ 1280160 h 3745064"/>
              <a:gd name="connsiteX319" fmla="*/ 588397 w 6718853"/>
              <a:gd name="connsiteY319" fmla="*/ 1280160 h 3745064"/>
              <a:gd name="connsiteX320" fmla="*/ 604300 w 6718853"/>
              <a:gd name="connsiteY320" fmla="*/ 1232452 h 3745064"/>
              <a:gd name="connsiteX321" fmla="*/ 604300 w 6718853"/>
              <a:gd name="connsiteY321" fmla="*/ 1232452 h 3745064"/>
              <a:gd name="connsiteX322" fmla="*/ 500933 w 6718853"/>
              <a:gd name="connsiteY322" fmla="*/ 1184744 h 3745064"/>
              <a:gd name="connsiteX323" fmla="*/ 477079 w 6718853"/>
              <a:gd name="connsiteY323" fmla="*/ 1137037 h 3745064"/>
              <a:gd name="connsiteX324" fmla="*/ 477079 w 6718853"/>
              <a:gd name="connsiteY324" fmla="*/ 1137037 h 3745064"/>
              <a:gd name="connsiteX325" fmla="*/ 580446 w 6718853"/>
              <a:gd name="connsiteY325" fmla="*/ 1137037 h 3745064"/>
              <a:gd name="connsiteX326" fmla="*/ 596348 w 6718853"/>
              <a:gd name="connsiteY326" fmla="*/ 1113183 h 3745064"/>
              <a:gd name="connsiteX327" fmla="*/ 596348 w 6718853"/>
              <a:gd name="connsiteY327" fmla="*/ 1113183 h 3745064"/>
              <a:gd name="connsiteX328" fmla="*/ 572494 w 6718853"/>
              <a:gd name="connsiteY328" fmla="*/ 1081377 h 3745064"/>
              <a:gd name="connsiteX329" fmla="*/ 540689 w 6718853"/>
              <a:gd name="connsiteY329" fmla="*/ 1081377 h 3745064"/>
              <a:gd name="connsiteX330" fmla="*/ 540689 w 6718853"/>
              <a:gd name="connsiteY330" fmla="*/ 1081377 h 3745064"/>
              <a:gd name="connsiteX331" fmla="*/ 492981 w 6718853"/>
              <a:gd name="connsiteY331" fmla="*/ 1025718 h 3745064"/>
              <a:gd name="connsiteX332" fmla="*/ 492981 w 6718853"/>
              <a:gd name="connsiteY332" fmla="*/ 1025718 h 3745064"/>
              <a:gd name="connsiteX333" fmla="*/ 556592 w 6718853"/>
              <a:gd name="connsiteY333" fmla="*/ 1025718 h 3745064"/>
              <a:gd name="connsiteX334" fmla="*/ 604300 w 6718853"/>
              <a:gd name="connsiteY334" fmla="*/ 1025718 h 3745064"/>
              <a:gd name="connsiteX335" fmla="*/ 604300 w 6718853"/>
              <a:gd name="connsiteY335" fmla="*/ 1025718 h 3745064"/>
              <a:gd name="connsiteX336" fmla="*/ 604300 w 6718853"/>
              <a:gd name="connsiteY336" fmla="*/ 1025718 h 3745064"/>
              <a:gd name="connsiteX337" fmla="*/ 556592 w 6718853"/>
              <a:gd name="connsiteY337" fmla="*/ 993913 h 3745064"/>
              <a:gd name="connsiteX338" fmla="*/ 556592 w 6718853"/>
              <a:gd name="connsiteY338" fmla="*/ 993913 h 3745064"/>
              <a:gd name="connsiteX339" fmla="*/ 540689 w 6718853"/>
              <a:gd name="connsiteY339" fmla="*/ 930303 h 3745064"/>
              <a:gd name="connsiteX340" fmla="*/ 580446 w 6718853"/>
              <a:gd name="connsiteY340" fmla="*/ 866692 h 3745064"/>
              <a:gd name="connsiteX341" fmla="*/ 580446 w 6718853"/>
              <a:gd name="connsiteY341" fmla="*/ 866692 h 3745064"/>
              <a:gd name="connsiteX342" fmla="*/ 659959 w 6718853"/>
              <a:gd name="connsiteY342" fmla="*/ 842838 h 3745064"/>
              <a:gd name="connsiteX343" fmla="*/ 659959 w 6718853"/>
              <a:gd name="connsiteY343" fmla="*/ 842838 h 3745064"/>
              <a:gd name="connsiteX344" fmla="*/ 659959 w 6718853"/>
              <a:gd name="connsiteY344" fmla="*/ 842838 h 3745064"/>
              <a:gd name="connsiteX345" fmla="*/ 763326 w 6718853"/>
              <a:gd name="connsiteY345" fmla="*/ 850790 h 3745064"/>
              <a:gd name="connsiteX346" fmla="*/ 826936 w 6718853"/>
              <a:gd name="connsiteY346" fmla="*/ 842838 h 3745064"/>
              <a:gd name="connsiteX347" fmla="*/ 826936 w 6718853"/>
              <a:gd name="connsiteY347" fmla="*/ 842838 h 3745064"/>
              <a:gd name="connsiteX348" fmla="*/ 906449 w 6718853"/>
              <a:gd name="connsiteY348" fmla="*/ 890546 h 3745064"/>
              <a:gd name="connsiteX349" fmla="*/ 914400 w 6718853"/>
              <a:gd name="connsiteY349" fmla="*/ 850790 h 3745064"/>
              <a:gd name="connsiteX350" fmla="*/ 938254 w 6718853"/>
              <a:gd name="connsiteY350" fmla="*/ 850790 h 3745064"/>
              <a:gd name="connsiteX351" fmla="*/ 874644 w 6718853"/>
              <a:gd name="connsiteY351" fmla="*/ 803082 h 3745064"/>
              <a:gd name="connsiteX352" fmla="*/ 826936 w 6718853"/>
              <a:gd name="connsiteY352" fmla="*/ 787179 h 3745064"/>
              <a:gd name="connsiteX353" fmla="*/ 755374 w 6718853"/>
              <a:gd name="connsiteY353" fmla="*/ 771277 h 3745064"/>
              <a:gd name="connsiteX354" fmla="*/ 699715 w 6718853"/>
              <a:gd name="connsiteY354" fmla="*/ 803082 h 3745064"/>
              <a:gd name="connsiteX355" fmla="*/ 675861 w 6718853"/>
              <a:gd name="connsiteY355" fmla="*/ 803082 h 3745064"/>
              <a:gd name="connsiteX356" fmla="*/ 652007 w 6718853"/>
              <a:gd name="connsiteY356" fmla="*/ 803082 h 3745064"/>
              <a:gd name="connsiteX357" fmla="*/ 628153 w 6718853"/>
              <a:gd name="connsiteY357" fmla="*/ 803082 h 3745064"/>
              <a:gd name="connsiteX358" fmla="*/ 596348 w 6718853"/>
              <a:gd name="connsiteY358" fmla="*/ 826936 h 3745064"/>
              <a:gd name="connsiteX359" fmla="*/ 572494 w 6718853"/>
              <a:gd name="connsiteY359" fmla="*/ 779228 h 3745064"/>
              <a:gd name="connsiteX360" fmla="*/ 508884 w 6718853"/>
              <a:gd name="connsiteY360" fmla="*/ 739471 h 3745064"/>
              <a:gd name="connsiteX361" fmla="*/ 508884 w 6718853"/>
              <a:gd name="connsiteY361" fmla="*/ 739471 h 3745064"/>
              <a:gd name="connsiteX362" fmla="*/ 437322 w 6718853"/>
              <a:gd name="connsiteY362" fmla="*/ 707666 h 3745064"/>
              <a:gd name="connsiteX363" fmla="*/ 381663 w 6718853"/>
              <a:gd name="connsiteY363" fmla="*/ 707666 h 3745064"/>
              <a:gd name="connsiteX364" fmla="*/ 333955 w 6718853"/>
              <a:gd name="connsiteY364" fmla="*/ 715617 h 3745064"/>
              <a:gd name="connsiteX365" fmla="*/ 302150 w 6718853"/>
              <a:gd name="connsiteY365" fmla="*/ 715617 h 3745064"/>
              <a:gd name="connsiteX366" fmla="*/ 294199 w 6718853"/>
              <a:gd name="connsiteY366" fmla="*/ 731520 h 3745064"/>
              <a:gd name="connsiteX367" fmla="*/ 326004 w 6718853"/>
              <a:gd name="connsiteY367" fmla="*/ 803082 h 3745064"/>
              <a:gd name="connsiteX368" fmla="*/ 326004 w 6718853"/>
              <a:gd name="connsiteY368" fmla="*/ 834887 h 3745064"/>
              <a:gd name="connsiteX369" fmla="*/ 278296 w 6718853"/>
              <a:gd name="connsiteY369" fmla="*/ 803082 h 3745064"/>
              <a:gd name="connsiteX370" fmla="*/ 214686 w 6718853"/>
              <a:gd name="connsiteY370" fmla="*/ 771277 h 3745064"/>
              <a:gd name="connsiteX371" fmla="*/ 190832 w 6718853"/>
              <a:gd name="connsiteY371" fmla="*/ 731520 h 3745064"/>
              <a:gd name="connsiteX372" fmla="*/ 143124 w 6718853"/>
              <a:gd name="connsiteY372" fmla="*/ 723569 h 3745064"/>
              <a:gd name="connsiteX373" fmla="*/ 119270 w 6718853"/>
              <a:gd name="connsiteY373" fmla="*/ 715617 h 3745064"/>
              <a:gd name="connsiteX374" fmla="*/ 119270 w 6718853"/>
              <a:gd name="connsiteY374" fmla="*/ 771277 h 3745064"/>
              <a:gd name="connsiteX375" fmla="*/ 143124 w 6718853"/>
              <a:gd name="connsiteY375" fmla="*/ 850790 h 3745064"/>
              <a:gd name="connsiteX376" fmla="*/ 143124 w 6718853"/>
              <a:gd name="connsiteY376" fmla="*/ 850790 h 3745064"/>
              <a:gd name="connsiteX377" fmla="*/ 151075 w 6718853"/>
              <a:gd name="connsiteY377" fmla="*/ 922351 h 3745064"/>
              <a:gd name="connsiteX378" fmla="*/ 151075 w 6718853"/>
              <a:gd name="connsiteY378"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84745 w 6718853"/>
              <a:gd name="connsiteY12" fmla="*/ 79513 h 3745064"/>
              <a:gd name="connsiteX13" fmla="*/ 1152940 w 6718853"/>
              <a:gd name="connsiteY13" fmla="*/ 119270 h 3745064"/>
              <a:gd name="connsiteX14" fmla="*/ 1065475 w 6718853"/>
              <a:gd name="connsiteY14" fmla="*/ 151075 h 3745064"/>
              <a:gd name="connsiteX15" fmla="*/ 1025719 w 6718853"/>
              <a:gd name="connsiteY15" fmla="*/ 198783 h 3745064"/>
              <a:gd name="connsiteX16" fmla="*/ 1009816 w 6718853"/>
              <a:gd name="connsiteY16" fmla="*/ 254442 h 3745064"/>
              <a:gd name="connsiteX17" fmla="*/ 985962 w 6718853"/>
              <a:gd name="connsiteY17" fmla="*/ 318052 h 3745064"/>
              <a:gd name="connsiteX18" fmla="*/ 954157 w 6718853"/>
              <a:gd name="connsiteY18" fmla="*/ 349857 h 3745064"/>
              <a:gd name="connsiteX19" fmla="*/ 914400 w 6718853"/>
              <a:gd name="connsiteY19" fmla="*/ 341906 h 3745064"/>
              <a:gd name="connsiteX20" fmla="*/ 890546 w 6718853"/>
              <a:gd name="connsiteY20" fmla="*/ 381663 h 3745064"/>
              <a:gd name="connsiteX21" fmla="*/ 890546 w 6718853"/>
              <a:gd name="connsiteY21" fmla="*/ 429371 h 3745064"/>
              <a:gd name="connsiteX22" fmla="*/ 866693 w 6718853"/>
              <a:gd name="connsiteY22" fmla="*/ 445273 h 3745064"/>
              <a:gd name="connsiteX23" fmla="*/ 826936 w 6718853"/>
              <a:gd name="connsiteY23" fmla="*/ 445273 h 3745064"/>
              <a:gd name="connsiteX24" fmla="*/ 842839 w 6718853"/>
              <a:gd name="connsiteY24" fmla="*/ 508884 h 3745064"/>
              <a:gd name="connsiteX25" fmla="*/ 834887 w 6718853"/>
              <a:gd name="connsiteY25" fmla="*/ 580445 h 3745064"/>
              <a:gd name="connsiteX26" fmla="*/ 834887 w 6718853"/>
              <a:gd name="connsiteY26" fmla="*/ 636104 h 3745064"/>
              <a:gd name="connsiteX27" fmla="*/ 874644 w 6718853"/>
              <a:gd name="connsiteY27" fmla="*/ 691764 h 3745064"/>
              <a:gd name="connsiteX28" fmla="*/ 962108 w 6718853"/>
              <a:gd name="connsiteY28" fmla="*/ 739471 h 3745064"/>
              <a:gd name="connsiteX29" fmla="*/ 1033670 w 6718853"/>
              <a:gd name="connsiteY29" fmla="*/ 755374 h 3745064"/>
              <a:gd name="connsiteX30" fmla="*/ 1105232 w 6718853"/>
              <a:gd name="connsiteY30" fmla="*/ 763325 h 3745064"/>
              <a:gd name="connsiteX31" fmla="*/ 1176793 w 6718853"/>
              <a:gd name="connsiteY31" fmla="*/ 803082 h 3745064"/>
              <a:gd name="connsiteX32" fmla="*/ 1256306 w 6718853"/>
              <a:gd name="connsiteY32" fmla="*/ 795131 h 3745064"/>
              <a:gd name="connsiteX33" fmla="*/ 1316982 w 6718853"/>
              <a:gd name="connsiteY33" fmla="*/ 752439 h 3745064"/>
              <a:gd name="connsiteX34" fmla="*/ 1403752 w 6718853"/>
              <a:gd name="connsiteY34" fmla="*/ 709055 h 3745064"/>
              <a:gd name="connsiteX35" fmla="*/ 1490522 w 6718853"/>
              <a:gd name="connsiteY35" fmla="*/ 696780 h 3745064"/>
              <a:gd name="connsiteX36" fmla="*/ 1590261 w 6718853"/>
              <a:gd name="connsiteY36" fmla="*/ 699715 h 3745064"/>
              <a:gd name="connsiteX37" fmla="*/ 1719028 w 6718853"/>
              <a:gd name="connsiteY37" fmla="*/ 716312 h 3745064"/>
              <a:gd name="connsiteX38" fmla="*/ 1781093 w 6718853"/>
              <a:gd name="connsiteY38" fmla="*/ 795131 h 3745064"/>
              <a:gd name="connsiteX39" fmla="*/ 1849039 w 6718853"/>
              <a:gd name="connsiteY39" fmla="*/ 800191 h 3745064"/>
              <a:gd name="connsiteX40" fmla="*/ 1876508 w 6718853"/>
              <a:gd name="connsiteY40" fmla="*/ 842838 h 3745064"/>
              <a:gd name="connsiteX41" fmla="*/ 1948070 w 6718853"/>
              <a:gd name="connsiteY41" fmla="*/ 866692 h 3745064"/>
              <a:gd name="connsiteX42" fmla="*/ 2011680 w 6718853"/>
              <a:gd name="connsiteY42" fmla="*/ 898497 h 3745064"/>
              <a:gd name="connsiteX43" fmla="*/ 2051437 w 6718853"/>
              <a:gd name="connsiteY43" fmla="*/ 906449 h 3745064"/>
              <a:gd name="connsiteX44" fmla="*/ 2107096 w 6718853"/>
              <a:gd name="connsiteY44" fmla="*/ 938254 h 3745064"/>
              <a:gd name="connsiteX45" fmla="*/ 2194560 w 6718853"/>
              <a:gd name="connsiteY45" fmla="*/ 930303 h 3745064"/>
              <a:gd name="connsiteX46" fmla="*/ 2226366 w 6718853"/>
              <a:gd name="connsiteY46" fmla="*/ 930303 h 3745064"/>
              <a:gd name="connsiteX47" fmla="*/ 2258171 w 6718853"/>
              <a:gd name="connsiteY47" fmla="*/ 930303 h 3745064"/>
              <a:gd name="connsiteX48" fmla="*/ 2329733 w 6718853"/>
              <a:gd name="connsiteY48" fmla="*/ 938254 h 3745064"/>
              <a:gd name="connsiteX49" fmla="*/ 2385392 w 6718853"/>
              <a:gd name="connsiteY49" fmla="*/ 946205 h 3745064"/>
              <a:gd name="connsiteX50" fmla="*/ 2385392 w 6718853"/>
              <a:gd name="connsiteY50" fmla="*/ 946205 h 3745064"/>
              <a:gd name="connsiteX51" fmla="*/ 2520564 w 6718853"/>
              <a:gd name="connsiteY51" fmla="*/ 890546 h 3745064"/>
              <a:gd name="connsiteX52" fmla="*/ 2584174 w 6718853"/>
              <a:gd name="connsiteY52" fmla="*/ 858741 h 3745064"/>
              <a:gd name="connsiteX53" fmla="*/ 2615980 w 6718853"/>
              <a:gd name="connsiteY53" fmla="*/ 811033 h 3745064"/>
              <a:gd name="connsiteX54" fmla="*/ 2602160 w 6718853"/>
              <a:gd name="connsiteY54" fmla="*/ 747423 h 3745064"/>
              <a:gd name="connsiteX55" fmla="*/ 2600077 w 6718853"/>
              <a:gd name="connsiteY55" fmla="*/ 723569 h 3745064"/>
              <a:gd name="connsiteX56" fmla="*/ 2568272 w 6718853"/>
              <a:gd name="connsiteY56" fmla="*/ 652007 h 3745064"/>
              <a:gd name="connsiteX57" fmla="*/ 2512613 w 6718853"/>
              <a:gd name="connsiteY57" fmla="*/ 604299 h 3745064"/>
              <a:gd name="connsiteX58" fmla="*/ 2449002 w 6718853"/>
              <a:gd name="connsiteY58" fmla="*/ 556591 h 3745064"/>
              <a:gd name="connsiteX59" fmla="*/ 2425148 w 6718853"/>
              <a:gd name="connsiteY59" fmla="*/ 524786 h 3745064"/>
              <a:gd name="connsiteX60" fmla="*/ 2941983 w 6718853"/>
              <a:gd name="connsiteY60" fmla="*/ 731520 h 3745064"/>
              <a:gd name="connsiteX61" fmla="*/ 3069204 w 6718853"/>
              <a:gd name="connsiteY61" fmla="*/ 755374 h 3745064"/>
              <a:gd name="connsiteX62" fmla="*/ 3260035 w 6718853"/>
              <a:gd name="connsiteY62" fmla="*/ 842838 h 3745064"/>
              <a:gd name="connsiteX63" fmla="*/ 3450866 w 6718853"/>
              <a:gd name="connsiteY63" fmla="*/ 970059 h 3745064"/>
              <a:gd name="connsiteX64" fmla="*/ 3538331 w 6718853"/>
              <a:gd name="connsiteY64" fmla="*/ 1025718 h 3745064"/>
              <a:gd name="connsiteX65" fmla="*/ 3593990 w 6718853"/>
              <a:gd name="connsiteY65" fmla="*/ 1001864 h 3745064"/>
              <a:gd name="connsiteX66" fmla="*/ 3609893 w 6718853"/>
              <a:gd name="connsiteY66" fmla="*/ 1001864 h 3745064"/>
              <a:gd name="connsiteX67" fmla="*/ 3633746 w 6718853"/>
              <a:gd name="connsiteY67" fmla="*/ 1025718 h 3745064"/>
              <a:gd name="connsiteX68" fmla="*/ 3649649 w 6718853"/>
              <a:gd name="connsiteY68" fmla="*/ 1033670 h 3745064"/>
              <a:gd name="connsiteX69" fmla="*/ 3681454 w 6718853"/>
              <a:gd name="connsiteY69" fmla="*/ 1025718 h 3745064"/>
              <a:gd name="connsiteX70" fmla="*/ 3713260 w 6718853"/>
              <a:gd name="connsiteY70" fmla="*/ 1041621 h 3745064"/>
              <a:gd name="connsiteX71" fmla="*/ 3747305 w 6718853"/>
              <a:gd name="connsiteY71" fmla="*/ 1073426 h 3745064"/>
              <a:gd name="connsiteX72" fmla="*/ 3705308 w 6718853"/>
              <a:gd name="connsiteY72" fmla="*/ 1081377 h 3745064"/>
              <a:gd name="connsiteX73" fmla="*/ 3673503 w 6718853"/>
              <a:gd name="connsiteY73" fmla="*/ 1081377 h 3745064"/>
              <a:gd name="connsiteX74" fmla="*/ 3673503 w 6718853"/>
              <a:gd name="connsiteY74" fmla="*/ 1081377 h 3745064"/>
              <a:gd name="connsiteX75" fmla="*/ 3641698 w 6718853"/>
              <a:gd name="connsiteY75" fmla="*/ 1144988 h 3745064"/>
              <a:gd name="connsiteX76" fmla="*/ 3641698 w 6718853"/>
              <a:gd name="connsiteY76" fmla="*/ 1144988 h 3745064"/>
              <a:gd name="connsiteX77" fmla="*/ 3633746 w 6718853"/>
              <a:gd name="connsiteY77" fmla="*/ 1224501 h 3745064"/>
              <a:gd name="connsiteX78" fmla="*/ 3625795 w 6718853"/>
              <a:gd name="connsiteY78" fmla="*/ 1280160 h 3745064"/>
              <a:gd name="connsiteX79" fmla="*/ 3586039 w 6718853"/>
              <a:gd name="connsiteY79" fmla="*/ 1304014 h 3745064"/>
              <a:gd name="connsiteX80" fmla="*/ 3562185 w 6718853"/>
              <a:gd name="connsiteY80" fmla="*/ 1304014 h 3745064"/>
              <a:gd name="connsiteX81" fmla="*/ 3562185 w 6718853"/>
              <a:gd name="connsiteY81" fmla="*/ 1351722 h 3745064"/>
              <a:gd name="connsiteX82" fmla="*/ 3536785 w 6718853"/>
              <a:gd name="connsiteY82" fmla="*/ 1388008 h 3745064"/>
              <a:gd name="connsiteX83" fmla="*/ 3578087 w 6718853"/>
              <a:gd name="connsiteY83" fmla="*/ 1463040 h 3745064"/>
              <a:gd name="connsiteX84" fmla="*/ 3578087 w 6718853"/>
              <a:gd name="connsiteY84" fmla="*/ 1550504 h 3745064"/>
              <a:gd name="connsiteX85" fmla="*/ 3617844 w 6718853"/>
              <a:gd name="connsiteY85" fmla="*/ 1606164 h 3745064"/>
              <a:gd name="connsiteX86" fmla="*/ 3689406 w 6718853"/>
              <a:gd name="connsiteY86" fmla="*/ 1590261 h 3745064"/>
              <a:gd name="connsiteX87" fmla="*/ 3745065 w 6718853"/>
              <a:gd name="connsiteY87" fmla="*/ 1630017 h 3745064"/>
              <a:gd name="connsiteX88" fmla="*/ 3800724 w 6718853"/>
              <a:gd name="connsiteY88" fmla="*/ 1685677 h 3745064"/>
              <a:gd name="connsiteX89" fmla="*/ 3832529 w 6718853"/>
              <a:gd name="connsiteY89" fmla="*/ 1701579 h 3745064"/>
              <a:gd name="connsiteX90" fmla="*/ 3919993 w 6718853"/>
              <a:gd name="connsiteY90" fmla="*/ 1741336 h 3745064"/>
              <a:gd name="connsiteX91" fmla="*/ 3959750 w 6718853"/>
              <a:gd name="connsiteY91" fmla="*/ 1741336 h 3745064"/>
              <a:gd name="connsiteX92" fmla="*/ 4055166 w 6718853"/>
              <a:gd name="connsiteY92" fmla="*/ 1749287 h 3745064"/>
              <a:gd name="connsiteX93" fmla="*/ 4134679 w 6718853"/>
              <a:gd name="connsiteY93" fmla="*/ 1709531 h 3745064"/>
              <a:gd name="connsiteX94" fmla="*/ 4238046 w 6718853"/>
              <a:gd name="connsiteY94" fmla="*/ 1701579 h 3745064"/>
              <a:gd name="connsiteX95" fmla="*/ 4295093 w 6718853"/>
              <a:gd name="connsiteY95" fmla="*/ 1671857 h 3745064"/>
              <a:gd name="connsiteX96" fmla="*/ 4314624 w 6718853"/>
              <a:gd name="connsiteY96" fmla="*/ 1614115 h 3745064"/>
              <a:gd name="connsiteX97" fmla="*/ 4254671 w 6718853"/>
              <a:gd name="connsiteY97" fmla="*/ 1576527 h 3745064"/>
              <a:gd name="connsiteX98" fmla="*/ 4261900 w 6718853"/>
              <a:gd name="connsiteY98" fmla="*/ 1478943 h 3745064"/>
              <a:gd name="connsiteX99" fmla="*/ 4261900 w 6718853"/>
              <a:gd name="connsiteY99" fmla="*/ 1383527 h 3745064"/>
              <a:gd name="connsiteX100" fmla="*/ 4261900 w 6718853"/>
              <a:gd name="connsiteY100" fmla="*/ 1335819 h 3745064"/>
              <a:gd name="connsiteX101" fmla="*/ 4261900 w 6718853"/>
              <a:gd name="connsiteY101" fmla="*/ 1304014 h 3745064"/>
              <a:gd name="connsiteX102" fmla="*/ 4261900 w 6718853"/>
              <a:gd name="connsiteY102" fmla="*/ 1304014 h 3745064"/>
              <a:gd name="connsiteX103" fmla="*/ 4198289 w 6718853"/>
              <a:gd name="connsiteY103" fmla="*/ 1264257 h 3745064"/>
              <a:gd name="connsiteX104" fmla="*/ 4198289 w 6718853"/>
              <a:gd name="connsiteY104" fmla="*/ 1264257 h 3745064"/>
              <a:gd name="connsiteX105" fmla="*/ 4157681 w 6718853"/>
              <a:gd name="connsiteY105" fmla="*/ 1218096 h 3745064"/>
              <a:gd name="connsiteX106" fmla="*/ 4190338 w 6718853"/>
              <a:gd name="connsiteY106" fmla="*/ 1121134 h 3745064"/>
              <a:gd name="connsiteX107" fmla="*/ 4357315 w 6718853"/>
              <a:gd name="connsiteY107" fmla="*/ 962108 h 3745064"/>
              <a:gd name="connsiteX108" fmla="*/ 4476585 w 6718853"/>
              <a:gd name="connsiteY108" fmla="*/ 954157 h 3745064"/>
              <a:gd name="connsiteX109" fmla="*/ 4619708 w 6718853"/>
              <a:gd name="connsiteY109" fmla="*/ 803082 h 3745064"/>
              <a:gd name="connsiteX110" fmla="*/ 4715124 w 6718853"/>
              <a:gd name="connsiteY110" fmla="*/ 787179 h 3745064"/>
              <a:gd name="connsiteX111" fmla="*/ 4715124 w 6718853"/>
              <a:gd name="connsiteY111" fmla="*/ 739471 h 3745064"/>
              <a:gd name="connsiteX112" fmla="*/ 4810540 w 6718853"/>
              <a:gd name="connsiteY112" fmla="*/ 556591 h 3745064"/>
              <a:gd name="connsiteX113" fmla="*/ 4921858 w 6718853"/>
              <a:gd name="connsiteY113" fmla="*/ 548640 h 3745064"/>
              <a:gd name="connsiteX114" fmla="*/ 5088835 w 6718853"/>
              <a:gd name="connsiteY114" fmla="*/ 620202 h 3745064"/>
              <a:gd name="connsiteX115" fmla="*/ 5311472 w 6718853"/>
              <a:gd name="connsiteY115" fmla="*/ 834887 h 3745064"/>
              <a:gd name="connsiteX116" fmla="*/ 5486400 w 6718853"/>
              <a:gd name="connsiteY116" fmla="*/ 985962 h 3745064"/>
              <a:gd name="connsiteX117" fmla="*/ 5685183 w 6718853"/>
              <a:gd name="connsiteY117" fmla="*/ 1121134 h 3745064"/>
              <a:gd name="connsiteX118" fmla="*/ 5971430 w 6718853"/>
              <a:gd name="connsiteY118" fmla="*/ 1232452 h 3745064"/>
              <a:gd name="connsiteX119" fmla="*/ 6154310 w 6718853"/>
              <a:gd name="connsiteY119" fmla="*/ 1423284 h 3745064"/>
              <a:gd name="connsiteX120" fmla="*/ 6512119 w 6718853"/>
              <a:gd name="connsiteY120" fmla="*/ 1439186 h 3745064"/>
              <a:gd name="connsiteX121" fmla="*/ 6607534 w 6718853"/>
              <a:gd name="connsiteY121" fmla="*/ 1518699 h 3745064"/>
              <a:gd name="connsiteX122" fmla="*/ 6702950 w 6718853"/>
              <a:gd name="connsiteY122" fmla="*/ 1566407 h 3745064"/>
              <a:gd name="connsiteX123" fmla="*/ 6718853 w 6718853"/>
              <a:gd name="connsiteY123" fmla="*/ 2528515 h 3745064"/>
              <a:gd name="connsiteX124" fmla="*/ 6512119 w 6718853"/>
              <a:gd name="connsiteY124" fmla="*/ 2798859 h 3745064"/>
              <a:gd name="connsiteX125" fmla="*/ 6408752 w 6718853"/>
              <a:gd name="connsiteY125" fmla="*/ 2918129 h 3745064"/>
              <a:gd name="connsiteX126" fmla="*/ 6281531 w 6718853"/>
              <a:gd name="connsiteY126" fmla="*/ 3196424 h 3745064"/>
              <a:gd name="connsiteX127" fmla="*/ 6202018 w 6718853"/>
              <a:gd name="connsiteY127" fmla="*/ 3331597 h 3745064"/>
              <a:gd name="connsiteX128" fmla="*/ 6154310 w 6718853"/>
              <a:gd name="connsiteY128" fmla="*/ 3450866 h 3745064"/>
              <a:gd name="connsiteX129" fmla="*/ 6074797 w 6718853"/>
              <a:gd name="connsiteY129" fmla="*/ 3490623 h 3745064"/>
              <a:gd name="connsiteX130" fmla="*/ 5995284 w 6718853"/>
              <a:gd name="connsiteY130" fmla="*/ 3490623 h 3745064"/>
              <a:gd name="connsiteX131" fmla="*/ 5907820 w 6718853"/>
              <a:gd name="connsiteY131" fmla="*/ 3490623 h 3745064"/>
              <a:gd name="connsiteX132" fmla="*/ 5869073 w 6718853"/>
              <a:gd name="connsiteY132" fmla="*/ 3535396 h 3745064"/>
              <a:gd name="connsiteX133" fmla="*/ 5724940 w 6718853"/>
              <a:gd name="connsiteY133" fmla="*/ 3562184 h 3745064"/>
              <a:gd name="connsiteX134" fmla="*/ 5669280 w 6718853"/>
              <a:gd name="connsiteY134" fmla="*/ 3593990 h 3745064"/>
              <a:gd name="connsiteX135" fmla="*/ 5613621 w 6718853"/>
              <a:gd name="connsiteY135" fmla="*/ 3593990 h 3745064"/>
              <a:gd name="connsiteX136" fmla="*/ 5581816 w 6718853"/>
              <a:gd name="connsiteY136" fmla="*/ 3609892 h 3745064"/>
              <a:gd name="connsiteX137" fmla="*/ 5494352 w 6718853"/>
              <a:gd name="connsiteY137" fmla="*/ 3593990 h 3745064"/>
              <a:gd name="connsiteX138" fmla="*/ 5430741 w 6718853"/>
              <a:gd name="connsiteY138" fmla="*/ 3593990 h 3745064"/>
              <a:gd name="connsiteX139" fmla="*/ 5231959 w 6718853"/>
              <a:gd name="connsiteY139" fmla="*/ 3601941 h 3745064"/>
              <a:gd name="connsiteX140" fmla="*/ 5136543 w 6718853"/>
              <a:gd name="connsiteY140" fmla="*/ 3601941 h 3745064"/>
              <a:gd name="connsiteX141" fmla="*/ 5033176 w 6718853"/>
              <a:gd name="connsiteY141" fmla="*/ 3601941 h 3745064"/>
              <a:gd name="connsiteX142" fmla="*/ 4961614 w 6718853"/>
              <a:gd name="connsiteY142" fmla="*/ 3593990 h 3745064"/>
              <a:gd name="connsiteX143" fmla="*/ 4929809 w 6718853"/>
              <a:gd name="connsiteY143" fmla="*/ 3538331 h 3745064"/>
              <a:gd name="connsiteX144" fmla="*/ 4913906 w 6718853"/>
              <a:gd name="connsiteY144" fmla="*/ 3474720 h 3745064"/>
              <a:gd name="connsiteX145" fmla="*/ 4905955 w 6718853"/>
              <a:gd name="connsiteY145" fmla="*/ 3427012 h 3745064"/>
              <a:gd name="connsiteX146" fmla="*/ 4874150 w 6718853"/>
              <a:gd name="connsiteY146" fmla="*/ 3419061 h 3745064"/>
              <a:gd name="connsiteX147" fmla="*/ 4842345 w 6718853"/>
              <a:gd name="connsiteY147" fmla="*/ 3379304 h 3745064"/>
              <a:gd name="connsiteX148" fmla="*/ 4802588 w 6718853"/>
              <a:gd name="connsiteY148" fmla="*/ 3379304 h 3745064"/>
              <a:gd name="connsiteX149" fmla="*/ 4772951 w 6718853"/>
              <a:gd name="connsiteY149" fmla="*/ 3412556 h 3745064"/>
              <a:gd name="connsiteX150" fmla="*/ 4760663 w 6718853"/>
              <a:gd name="connsiteY150" fmla="*/ 3442915 h 3745064"/>
              <a:gd name="connsiteX151" fmla="*/ 4754880 w 6718853"/>
              <a:gd name="connsiteY151" fmla="*/ 3466769 h 3745064"/>
              <a:gd name="connsiteX152" fmla="*/ 4699221 w 6718853"/>
              <a:gd name="connsiteY152" fmla="*/ 3466769 h 3745064"/>
              <a:gd name="connsiteX153" fmla="*/ 4635611 w 6718853"/>
              <a:gd name="connsiteY153" fmla="*/ 3498574 h 3745064"/>
              <a:gd name="connsiteX154" fmla="*/ 4595854 w 6718853"/>
              <a:gd name="connsiteY154" fmla="*/ 3498574 h 3745064"/>
              <a:gd name="connsiteX155" fmla="*/ 4556098 w 6718853"/>
              <a:gd name="connsiteY155" fmla="*/ 3490623 h 3745064"/>
              <a:gd name="connsiteX156" fmla="*/ 4524293 w 6718853"/>
              <a:gd name="connsiteY156" fmla="*/ 3490623 h 3745064"/>
              <a:gd name="connsiteX157" fmla="*/ 4484536 w 6718853"/>
              <a:gd name="connsiteY157" fmla="*/ 3490623 h 3745064"/>
              <a:gd name="connsiteX158" fmla="*/ 4444780 w 6718853"/>
              <a:gd name="connsiteY158" fmla="*/ 3490623 h 3745064"/>
              <a:gd name="connsiteX159" fmla="*/ 4420926 w 6718853"/>
              <a:gd name="connsiteY159" fmla="*/ 3490623 h 3745064"/>
              <a:gd name="connsiteX160" fmla="*/ 4389120 w 6718853"/>
              <a:gd name="connsiteY160" fmla="*/ 3490623 h 3745064"/>
              <a:gd name="connsiteX161" fmla="*/ 4389120 w 6718853"/>
              <a:gd name="connsiteY161" fmla="*/ 3490623 h 3745064"/>
              <a:gd name="connsiteX162" fmla="*/ 4341413 w 6718853"/>
              <a:gd name="connsiteY162" fmla="*/ 3458817 h 3745064"/>
              <a:gd name="connsiteX163" fmla="*/ 4222143 w 6718853"/>
              <a:gd name="connsiteY163" fmla="*/ 3411110 h 3745064"/>
              <a:gd name="connsiteX164" fmla="*/ 4198289 w 6718853"/>
              <a:gd name="connsiteY164" fmla="*/ 3387256 h 3745064"/>
              <a:gd name="connsiteX165" fmla="*/ 4134679 w 6718853"/>
              <a:gd name="connsiteY165" fmla="*/ 3323645 h 3745064"/>
              <a:gd name="connsiteX166" fmla="*/ 4071068 w 6718853"/>
              <a:gd name="connsiteY166" fmla="*/ 3331597 h 3745064"/>
              <a:gd name="connsiteX167" fmla="*/ 4031312 w 6718853"/>
              <a:gd name="connsiteY167" fmla="*/ 3339548 h 3745064"/>
              <a:gd name="connsiteX168" fmla="*/ 3999506 w 6718853"/>
              <a:gd name="connsiteY168" fmla="*/ 3283889 h 3745064"/>
              <a:gd name="connsiteX169" fmla="*/ 3943847 w 6718853"/>
              <a:gd name="connsiteY169" fmla="*/ 3196424 h 3745064"/>
              <a:gd name="connsiteX170" fmla="*/ 3904091 w 6718853"/>
              <a:gd name="connsiteY170" fmla="*/ 3140765 h 3745064"/>
              <a:gd name="connsiteX171" fmla="*/ 3904091 w 6718853"/>
              <a:gd name="connsiteY171" fmla="*/ 3140765 h 3745064"/>
              <a:gd name="connsiteX172" fmla="*/ 3872286 w 6718853"/>
              <a:gd name="connsiteY172" fmla="*/ 3037398 h 3745064"/>
              <a:gd name="connsiteX173" fmla="*/ 3832529 w 6718853"/>
              <a:gd name="connsiteY173" fmla="*/ 3021496 h 3745064"/>
              <a:gd name="connsiteX174" fmla="*/ 3808675 w 6718853"/>
              <a:gd name="connsiteY174" fmla="*/ 2981739 h 3745064"/>
              <a:gd name="connsiteX175" fmla="*/ 3784821 w 6718853"/>
              <a:gd name="connsiteY175" fmla="*/ 2957885 h 3745064"/>
              <a:gd name="connsiteX176" fmla="*/ 3763858 w 6718853"/>
              <a:gd name="connsiteY176" fmla="*/ 2951380 h 3745064"/>
              <a:gd name="connsiteX177" fmla="*/ 3753016 w 6718853"/>
              <a:gd name="connsiteY177" fmla="*/ 2929694 h 3745064"/>
              <a:gd name="connsiteX178" fmla="*/ 3617844 w 6718853"/>
              <a:gd name="connsiteY178" fmla="*/ 2965837 h 3745064"/>
              <a:gd name="connsiteX179" fmla="*/ 3570136 w 6718853"/>
              <a:gd name="connsiteY179" fmla="*/ 2965837 h 3745064"/>
              <a:gd name="connsiteX180" fmla="*/ 3570136 w 6718853"/>
              <a:gd name="connsiteY180" fmla="*/ 2981739 h 3745064"/>
              <a:gd name="connsiteX181" fmla="*/ 3554233 w 6718853"/>
              <a:gd name="connsiteY181" fmla="*/ 3021496 h 3745064"/>
              <a:gd name="connsiteX182" fmla="*/ 3538331 w 6718853"/>
              <a:gd name="connsiteY182" fmla="*/ 3045350 h 3745064"/>
              <a:gd name="connsiteX183" fmla="*/ 3538331 w 6718853"/>
              <a:gd name="connsiteY183" fmla="*/ 3045350 h 3745064"/>
              <a:gd name="connsiteX184" fmla="*/ 3482672 w 6718853"/>
              <a:gd name="connsiteY184" fmla="*/ 3061252 h 3745064"/>
              <a:gd name="connsiteX185" fmla="*/ 3442915 w 6718853"/>
              <a:gd name="connsiteY185" fmla="*/ 3085106 h 3745064"/>
              <a:gd name="connsiteX186" fmla="*/ 3140766 w 6718853"/>
              <a:gd name="connsiteY186" fmla="*/ 2957885 h 3745064"/>
              <a:gd name="connsiteX187" fmla="*/ 2830665 w 6718853"/>
              <a:gd name="connsiteY187" fmla="*/ 2727297 h 3745064"/>
              <a:gd name="connsiteX188" fmla="*/ 2695493 w 6718853"/>
              <a:gd name="connsiteY188" fmla="*/ 2600077 h 3745064"/>
              <a:gd name="connsiteX189" fmla="*/ 2608028 w 6718853"/>
              <a:gd name="connsiteY189" fmla="*/ 2496710 h 3745064"/>
              <a:gd name="connsiteX190" fmla="*/ 2584174 w 6718853"/>
              <a:gd name="connsiteY190" fmla="*/ 2472856 h 3745064"/>
              <a:gd name="connsiteX191" fmla="*/ 2425148 w 6718853"/>
              <a:gd name="connsiteY191" fmla="*/ 2377440 h 3745064"/>
              <a:gd name="connsiteX192" fmla="*/ 2282025 w 6718853"/>
              <a:gd name="connsiteY192" fmla="*/ 2353586 h 3745064"/>
              <a:gd name="connsiteX193" fmla="*/ 2186609 w 6718853"/>
              <a:gd name="connsiteY193" fmla="*/ 2345635 h 3745064"/>
              <a:gd name="connsiteX194" fmla="*/ 2019632 w 6718853"/>
              <a:gd name="connsiteY194" fmla="*/ 2282024 h 3745064"/>
              <a:gd name="connsiteX195" fmla="*/ 1876508 w 6718853"/>
              <a:gd name="connsiteY195" fmla="*/ 2305878 h 3745064"/>
              <a:gd name="connsiteX196" fmla="*/ 1645920 w 6718853"/>
              <a:gd name="connsiteY196" fmla="*/ 2536466 h 3745064"/>
              <a:gd name="connsiteX197" fmla="*/ 1598213 w 6718853"/>
              <a:gd name="connsiteY197" fmla="*/ 2639833 h 3745064"/>
              <a:gd name="connsiteX198" fmla="*/ 1558456 w 6718853"/>
              <a:gd name="connsiteY198" fmla="*/ 2703444 h 3745064"/>
              <a:gd name="connsiteX199" fmla="*/ 1359673 w 6718853"/>
              <a:gd name="connsiteY199" fmla="*/ 2679590 h 3745064"/>
              <a:gd name="connsiteX200" fmla="*/ 1208599 w 6718853"/>
              <a:gd name="connsiteY200" fmla="*/ 2735249 h 3745064"/>
              <a:gd name="connsiteX201" fmla="*/ 1105232 w 6718853"/>
              <a:gd name="connsiteY201" fmla="*/ 2743200 h 3745064"/>
              <a:gd name="connsiteX202" fmla="*/ 1089329 w 6718853"/>
              <a:gd name="connsiteY202" fmla="*/ 2790908 h 3745064"/>
              <a:gd name="connsiteX203" fmla="*/ 1089329 w 6718853"/>
              <a:gd name="connsiteY203" fmla="*/ 2822713 h 3745064"/>
              <a:gd name="connsiteX204" fmla="*/ 1081378 w 6718853"/>
              <a:gd name="connsiteY204" fmla="*/ 2886324 h 3745064"/>
              <a:gd name="connsiteX205" fmla="*/ 1105232 w 6718853"/>
              <a:gd name="connsiteY205" fmla="*/ 2965837 h 3745064"/>
              <a:gd name="connsiteX206" fmla="*/ 1144988 w 6718853"/>
              <a:gd name="connsiteY206" fmla="*/ 3045350 h 3745064"/>
              <a:gd name="connsiteX207" fmla="*/ 1184745 w 6718853"/>
              <a:gd name="connsiteY207" fmla="*/ 3124863 h 3745064"/>
              <a:gd name="connsiteX208" fmla="*/ 1184745 w 6718853"/>
              <a:gd name="connsiteY208" fmla="*/ 3124863 h 3745064"/>
              <a:gd name="connsiteX209" fmla="*/ 1208599 w 6718853"/>
              <a:gd name="connsiteY209" fmla="*/ 3196424 h 3745064"/>
              <a:gd name="connsiteX210" fmla="*/ 1216550 w 6718853"/>
              <a:gd name="connsiteY210" fmla="*/ 3275937 h 3745064"/>
              <a:gd name="connsiteX211" fmla="*/ 1251290 w 6718853"/>
              <a:gd name="connsiteY211" fmla="*/ 3309131 h 3745064"/>
              <a:gd name="connsiteX212" fmla="*/ 1248355 w 6718853"/>
              <a:gd name="connsiteY212" fmla="*/ 3387256 h 3745064"/>
              <a:gd name="connsiteX213" fmla="*/ 1288112 w 6718853"/>
              <a:gd name="connsiteY213" fmla="*/ 3466769 h 3745064"/>
              <a:gd name="connsiteX214" fmla="*/ 1296063 w 6718853"/>
              <a:gd name="connsiteY214" fmla="*/ 3514477 h 3745064"/>
              <a:gd name="connsiteX215" fmla="*/ 1343771 w 6718853"/>
              <a:gd name="connsiteY215" fmla="*/ 3578087 h 3745064"/>
              <a:gd name="connsiteX216" fmla="*/ 1367625 w 6718853"/>
              <a:gd name="connsiteY216" fmla="*/ 3641697 h 3745064"/>
              <a:gd name="connsiteX217" fmla="*/ 1399430 w 6718853"/>
              <a:gd name="connsiteY217" fmla="*/ 3721211 h 3745064"/>
              <a:gd name="connsiteX218" fmla="*/ 1399430 w 6718853"/>
              <a:gd name="connsiteY218" fmla="*/ 3737113 h 3745064"/>
              <a:gd name="connsiteX219" fmla="*/ 1248355 w 6718853"/>
              <a:gd name="connsiteY219" fmla="*/ 3745064 h 3745064"/>
              <a:gd name="connsiteX220" fmla="*/ 1152940 w 6718853"/>
              <a:gd name="connsiteY220" fmla="*/ 3745064 h 3745064"/>
              <a:gd name="connsiteX221" fmla="*/ 1041621 w 6718853"/>
              <a:gd name="connsiteY221" fmla="*/ 3721211 h 3745064"/>
              <a:gd name="connsiteX222" fmla="*/ 922352 w 6718853"/>
              <a:gd name="connsiteY222" fmla="*/ 3689405 h 3745064"/>
              <a:gd name="connsiteX223" fmla="*/ 818985 w 6718853"/>
              <a:gd name="connsiteY223" fmla="*/ 3578087 h 3745064"/>
              <a:gd name="connsiteX224" fmla="*/ 731520 w 6718853"/>
              <a:gd name="connsiteY224" fmla="*/ 3458817 h 3745064"/>
              <a:gd name="connsiteX225" fmla="*/ 691764 w 6718853"/>
              <a:gd name="connsiteY225" fmla="*/ 3323645 h 3745064"/>
              <a:gd name="connsiteX226" fmla="*/ 667910 w 6718853"/>
              <a:gd name="connsiteY226" fmla="*/ 3196424 h 3745064"/>
              <a:gd name="connsiteX227" fmla="*/ 620202 w 6718853"/>
              <a:gd name="connsiteY227" fmla="*/ 3077155 h 3745064"/>
              <a:gd name="connsiteX228" fmla="*/ 604300 w 6718853"/>
              <a:gd name="connsiteY228" fmla="*/ 3005593 h 3745064"/>
              <a:gd name="connsiteX229" fmla="*/ 469127 w 6718853"/>
              <a:gd name="connsiteY229" fmla="*/ 2918129 h 3745064"/>
              <a:gd name="connsiteX230" fmla="*/ 349858 w 6718853"/>
              <a:gd name="connsiteY230" fmla="*/ 2886324 h 3745064"/>
              <a:gd name="connsiteX231" fmla="*/ 302150 w 6718853"/>
              <a:gd name="connsiteY231" fmla="*/ 2798859 h 3745064"/>
              <a:gd name="connsiteX232" fmla="*/ 230588 w 6718853"/>
              <a:gd name="connsiteY232" fmla="*/ 2775005 h 3745064"/>
              <a:gd name="connsiteX233" fmla="*/ 190832 w 6718853"/>
              <a:gd name="connsiteY233" fmla="*/ 2695492 h 3745064"/>
              <a:gd name="connsiteX234" fmla="*/ 111319 w 6718853"/>
              <a:gd name="connsiteY234" fmla="*/ 2671638 h 3745064"/>
              <a:gd name="connsiteX235" fmla="*/ 79513 w 6718853"/>
              <a:gd name="connsiteY235" fmla="*/ 2560320 h 3745064"/>
              <a:gd name="connsiteX236" fmla="*/ 71562 w 6718853"/>
              <a:gd name="connsiteY236" fmla="*/ 2401294 h 3745064"/>
              <a:gd name="connsiteX237" fmla="*/ 0 w 6718853"/>
              <a:gd name="connsiteY237" fmla="*/ 2242268 h 3745064"/>
              <a:gd name="connsiteX238" fmla="*/ 0 w 6718853"/>
              <a:gd name="connsiteY238" fmla="*/ 2202511 h 3745064"/>
              <a:gd name="connsiteX239" fmla="*/ 87465 w 6718853"/>
              <a:gd name="connsiteY239" fmla="*/ 2202511 h 3745064"/>
              <a:gd name="connsiteX240" fmla="*/ 127221 w 6718853"/>
              <a:gd name="connsiteY240" fmla="*/ 2250219 h 3745064"/>
              <a:gd name="connsiteX241" fmla="*/ 127221 w 6718853"/>
              <a:gd name="connsiteY241" fmla="*/ 2282024 h 3745064"/>
              <a:gd name="connsiteX242" fmla="*/ 127221 w 6718853"/>
              <a:gd name="connsiteY242" fmla="*/ 2297927 h 3745064"/>
              <a:gd name="connsiteX243" fmla="*/ 63611 w 6718853"/>
              <a:gd name="connsiteY243" fmla="*/ 2194560 h 3745064"/>
              <a:gd name="connsiteX244" fmla="*/ 63611 w 6718853"/>
              <a:gd name="connsiteY244" fmla="*/ 2194560 h 3745064"/>
              <a:gd name="connsiteX245" fmla="*/ 111319 w 6718853"/>
              <a:gd name="connsiteY245" fmla="*/ 2282024 h 3745064"/>
              <a:gd name="connsiteX246" fmla="*/ 166978 w 6718853"/>
              <a:gd name="connsiteY246" fmla="*/ 2329732 h 3745064"/>
              <a:gd name="connsiteX247" fmla="*/ 230588 w 6718853"/>
              <a:gd name="connsiteY247" fmla="*/ 2321781 h 3745064"/>
              <a:gd name="connsiteX248" fmla="*/ 310101 w 6718853"/>
              <a:gd name="connsiteY248" fmla="*/ 2353586 h 3745064"/>
              <a:gd name="connsiteX249" fmla="*/ 389614 w 6718853"/>
              <a:gd name="connsiteY249" fmla="*/ 2401294 h 3745064"/>
              <a:gd name="connsiteX250" fmla="*/ 437322 w 6718853"/>
              <a:gd name="connsiteY250" fmla="*/ 2425148 h 3745064"/>
              <a:gd name="connsiteX251" fmla="*/ 477079 w 6718853"/>
              <a:gd name="connsiteY251" fmla="*/ 2456953 h 3745064"/>
              <a:gd name="connsiteX252" fmla="*/ 524786 w 6718853"/>
              <a:gd name="connsiteY252" fmla="*/ 2488758 h 3745064"/>
              <a:gd name="connsiteX253" fmla="*/ 524786 w 6718853"/>
              <a:gd name="connsiteY253" fmla="*/ 2488758 h 3745064"/>
              <a:gd name="connsiteX254" fmla="*/ 604300 w 6718853"/>
              <a:gd name="connsiteY254" fmla="*/ 2536466 h 3745064"/>
              <a:gd name="connsiteX255" fmla="*/ 675861 w 6718853"/>
              <a:gd name="connsiteY255" fmla="*/ 2544417 h 3745064"/>
              <a:gd name="connsiteX256" fmla="*/ 763326 w 6718853"/>
              <a:gd name="connsiteY256" fmla="*/ 2512612 h 3745064"/>
              <a:gd name="connsiteX257" fmla="*/ 842839 w 6718853"/>
              <a:gd name="connsiteY257" fmla="*/ 2496710 h 3745064"/>
              <a:gd name="connsiteX258" fmla="*/ 866693 w 6718853"/>
              <a:gd name="connsiteY258" fmla="*/ 2480807 h 3745064"/>
              <a:gd name="connsiteX259" fmla="*/ 866693 w 6718853"/>
              <a:gd name="connsiteY259" fmla="*/ 2480807 h 3745064"/>
              <a:gd name="connsiteX260" fmla="*/ 954157 w 6718853"/>
              <a:gd name="connsiteY260" fmla="*/ 2472856 h 3745064"/>
              <a:gd name="connsiteX261" fmla="*/ 954157 w 6718853"/>
              <a:gd name="connsiteY261" fmla="*/ 2472856 h 3745064"/>
              <a:gd name="connsiteX262" fmla="*/ 1041621 w 6718853"/>
              <a:gd name="connsiteY262" fmla="*/ 2496710 h 3745064"/>
              <a:gd name="connsiteX263" fmla="*/ 1097280 w 6718853"/>
              <a:gd name="connsiteY263" fmla="*/ 2536466 h 3745064"/>
              <a:gd name="connsiteX264" fmla="*/ 1129086 w 6718853"/>
              <a:gd name="connsiteY264" fmla="*/ 2576223 h 3745064"/>
              <a:gd name="connsiteX265" fmla="*/ 1129086 w 6718853"/>
              <a:gd name="connsiteY265" fmla="*/ 2576223 h 3745064"/>
              <a:gd name="connsiteX266" fmla="*/ 1216550 w 6718853"/>
              <a:gd name="connsiteY266" fmla="*/ 2576223 h 3745064"/>
              <a:gd name="connsiteX267" fmla="*/ 1224501 w 6718853"/>
              <a:gd name="connsiteY267" fmla="*/ 2600077 h 3745064"/>
              <a:gd name="connsiteX268" fmla="*/ 1327868 w 6718853"/>
              <a:gd name="connsiteY268" fmla="*/ 2600077 h 3745064"/>
              <a:gd name="connsiteX269" fmla="*/ 1399430 w 6718853"/>
              <a:gd name="connsiteY269" fmla="*/ 2536466 h 3745064"/>
              <a:gd name="connsiteX270" fmla="*/ 1478943 w 6718853"/>
              <a:gd name="connsiteY270" fmla="*/ 2456953 h 3745064"/>
              <a:gd name="connsiteX271" fmla="*/ 1550505 w 6718853"/>
              <a:gd name="connsiteY271" fmla="*/ 2289976 h 3745064"/>
              <a:gd name="connsiteX272" fmla="*/ 1598213 w 6718853"/>
              <a:gd name="connsiteY272" fmla="*/ 2202511 h 3745064"/>
              <a:gd name="connsiteX273" fmla="*/ 1644475 w 6718853"/>
              <a:gd name="connsiteY273" fmla="*/ 2136733 h 3745064"/>
              <a:gd name="connsiteX274" fmla="*/ 1661823 w 6718853"/>
              <a:gd name="connsiteY274" fmla="*/ 2051437 h 3745064"/>
              <a:gd name="connsiteX275" fmla="*/ 1701580 w 6718853"/>
              <a:gd name="connsiteY275" fmla="*/ 2051437 h 3745064"/>
              <a:gd name="connsiteX276" fmla="*/ 1693628 w 6718853"/>
              <a:gd name="connsiteY276" fmla="*/ 1995777 h 3745064"/>
              <a:gd name="connsiteX277" fmla="*/ 1709531 w 6718853"/>
              <a:gd name="connsiteY277" fmla="*/ 1908313 h 3745064"/>
              <a:gd name="connsiteX278" fmla="*/ 1709531 w 6718853"/>
              <a:gd name="connsiteY278" fmla="*/ 1844703 h 3745064"/>
              <a:gd name="connsiteX279" fmla="*/ 1709531 w 6718853"/>
              <a:gd name="connsiteY279" fmla="*/ 1820849 h 3745064"/>
              <a:gd name="connsiteX280" fmla="*/ 1725433 w 6718853"/>
              <a:gd name="connsiteY280" fmla="*/ 1757238 h 3745064"/>
              <a:gd name="connsiteX281" fmla="*/ 1717482 w 6718853"/>
              <a:gd name="connsiteY281" fmla="*/ 1725433 h 3745064"/>
              <a:gd name="connsiteX282" fmla="*/ 1781093 w 6718853"/>
              <a:gd name="connsiteY282" fmla="*/ 1709531 h 3745064"/>
              <a:gd name="connsiteX283" fmla="*/ 1765190 w 6718853"/>
              <a:gd name="connsiteY283" fmla="*/ 1661823 h 3745064"/>
              <a:gd name="connsiteX284" fmla="*/ 1733385 w 6718853"/>
              <a:gd name="connsiteY284" fmla="*/ 1637969 h 3745064"/>
              <a:gd name="connsiteX285" fmla="*/ 1653872 w 6718853"/>
              <a:gd name="connsiteY285" fmla="*/ 1677725 h 3745064"/>
              <a:gd name="connsiteX286" fmla="*/ 1590261 w 6718853"/>
              <a:gd name="connsiteY286" fmla="*/ 1653871 h 3745064"/>
              <a:gd name="connsiteX287" fmla="*/ 1590261 w 6718853"/>
              <a:gd name="connsiteY287" fmla="*/ 1653871 h 3745064"/>
              <a:gd name="connsiteX288" fmla="*/ 1502797 w 6718853"/>
              <a:gd name="connsiteY288" fmla="*/ 1630017 h 3745064"/>
              <a:gd name="connsiteX289" fmla="*/ 1478943 w 6718853"/>
              <a:gd name="connsiteY289" fmla="*/ 1677725 h 3745064"/>
              <a:gd name="connsiteX290" fmla="*/ 1431235 w 6718853"/>
              <a:gd name="connsiteY290" fmla="*/ 1709531 h 3745064"/>
              <a:gd name="connsiteX291" fmla="*/ 1351722 w 6718853"/>
              <a:gd name="connsiteY291" fmla="*/ 1717482 h 3745064"/>
              <a:gd name="connsiteX292" fmla="*/ 1288112 w 6718853"/>
              <a:gd name="connsiteY292" fmla="*/ 1733384 h 3745064"/>
              <a:gd name="connsiteX293" fmla="*/ 1232453 w 6718853"/>
              <a:gd name="connsiteY293" fmla="*/ 1701579 h 3745064"/>
              <a:gd name="connsiteX294" fmla="*/ 1232453 w 6718853"/>
              <a:gd name="connsiteY294" fmla="*/ 1701579 h 3745064"/>
              <a:gd name="connsiteX295" fmla="*/ 1137037 w 6718853"/>
              <a:gd name="connsiteY295" fmla="*/ 1598212 h 3745064"/>
              <a:gd name="connsiteX296" fmla="*/ 1081378 w 6718853"/>
              <a:gd name="connsiteY296" fmla="*/ 1566407 h 3745064"/>
              <a:gd name="connsiteX297" fmla="*/ 1025719 w 6718853"/>
              <a:gd name="connsiteY297" fmla="*/ 1534602 h 3745064"/>
              <a:gd name="connsiteX298" fmla="*/ 1009816 w 6718853"/>
              <a:gd name="connsiteY298" fmla="*/ 1534602 h 3745064"/>
              <a:gd name="connsiteX299" fmla="*/ 1009816 w 6718853"/>
              <a:gd name="connsiteY299" fmla="*/ 1534602 h 3745064"/>
              <a:gd name="connsiteX300" fmla="*/ 962108 w 6718853"/>
              <a:gd name="connsiteY300" fmla="*/ 1598212 h 3745064"/>
              <a:gd name="connsiteX301" fmla="*/ 962108 w 6718853"/>
              <a:gd name="connsiteY301" fmla="*/ 1637969 h 3745064"/>
              <a:gd name="connsiteX302" fmla="*/ 922352 w 6718853"/>
              <a:gd name="connsiteY302" fmla="*/ 1653871 h 3745064"/>
              <a:gd name="connsiteX303" fmla="*/ 850790 w 6718853"/>
              <a:gd name="connsiteY303" fmla="*/ 1653871 h 3745064"/>
              <a:gd name="connsiteX304" fmla="*/ 811033 w 6718853"/>
              <a:gd name="connsiteY304" fmla="*/ 1606164 h 3745064"/>
              <a:gd name="connsiteX305" fmla="*/ 803082 w 6718853"/>
              <a:gd name="connsiteY305" fmla="*/ 1574358 h 3745064"/>
              <a:gd name="connsiteX306" fmla="*/ 763326 w 6718853"/>
              <a:gd name="connsiteY306" fmla="*/ 1526651 h 3745064"/>
              <a:gd name="connsiteX307" fmla="*/ 747423 w 6718853"/>
              <a:gd name="connsiteY307" fmla="*/ 1502797 h 3745064"/>
              <a:gd name="connsiteX308" fmla="*/ 739472 w 6718853"/>
              <a:gd name="connsiteY308" fmla="*/ 1502797 h 3745064"/>
              <a:gd name="connsiteX309" fmla="*/ 723569 w 6718853"/>
              <a:gd name="connsiteY309" fmla="*/ 1502797 h 3745064"/>
              <a:gd name="connsiteX310" fmla="*/ 699715 w 6718853"/>
              <a:gd name="connsiteY310" fmla="*/ 1486894 h 3745064"/>
              <a:gd name="connsiteX311" fmla="*/ 644056 w 6718853"/>
              <a:gd name="connsiteY311" fmla="*/ 1470991 h 3745064"/>
              <a:gd name="connsiteX312" fmla="*/ 628153 w 6718853"/>
              <a:gd name="connsiteY312" fmla="*/ 1439186 h 3745064"/>
              <a:gd name="connsiteX313" fmla="*/ 628153 w 6718853"/>
              <a:gd name="connsiteY313" fmla="*/ 1439186 h 3745064"/>
              <a:gd name="connsiteX314" fmla="*/ 596348 w 6718853"/>
              <a:gd name="connsiteY314" fmla="*/ 1383527 h 3745064"/>
              <a:gd name="connsiteX315" fmla="*/ 580446 w 6718853"/>
              <a:gd name="connsiteY315" fmla="*/ 1351722 h 3745064"/>
              <a:gd name="connsiteX316" fmla="*/ 580446 w 6718853"/>
              <a:gd name="connsiteY316" fmla="*/ 1311965 h 3745064"/>
              <a:gd name="connsiteX317" fmla="*/ 580446 w 6718853"/>
              <a:gd name="connsiteY317" fmla="*/ 1311965 h 3745064"/>
              <a:gd name="connsiteX318" fmla="*/ 588397 w 6718853"/>
              <a:gd name="connsiteY318" fmla="*/ 1280160 h 3745064"/>
              <a:gd name="connsiteX319" fmla="*/ 588397 w 6718853"/>
              <a:gd name="connsiteY319" fmla="*/ 1280160 h 3745064"/>
              <a:gd name="connsiteX320" fmla="*/ 604300 w 6718853"/>
              <a:gd name="connsiteY320" fmla="*/ 1232452 h 3745064"/>
              <a:gd name="connsiteX321" fmla="*/ 604300 w 6718853"/>
              <a:gd name="connsiteY321" fmla="*/ 1232452 h 3745064"/>
              <a:gd name="connsiteX322" fmla="*/ 500933 w 6718853"/>
              <a:gd name="connsiteY322" fmla="*/ 1184744 h 3745064"/>
              <a:gd name="connsiteX323" fmla="*/ 477079 w 6718853"/>
              <a:gd name="connsiteY323" fmla="*/ 1137037 h 3745064"/>
              <a:gd name="connsiteX324" fmla="*/ 477079 w 6718853"/>
              <a:gd name="connsiteY324" fmla="*/ 1137037 h 3745064"/>
              <a:gd name="connsiteX325" fmla="*/ 580446 w 6718853"/>
              <a:gd name="connsiteY325" fmla="*/ 1137037 h 3745064"/>
              <a:gd name="connsiteX326" fmla="*/ 596348 w 6718853"/>
              <a:gd name="connsiteY326" fmla="*/ 1113183 h 3745064"/>
              <a:gd name="connsiteX327" fmla="*/ 596348 w 6718853"/>
              <a:gd name="connsiteY327" fmla="*/ 1113183 h 3745064"/>
              <a:gd name="connsiteX328" fmla="*/ 572494 w 6718853"/>
              <a:gd name="connsiteY328" fmla="*/ 1081377 h 3745064"/>
              <a:gd name="connsiteX329" fmla="*/ 540689 w 6718853"/>
              <a:gd name="connsiteY329" fmla="*/ 1081377 h 3745064"/>
              <a:gd name="connsiteX330" fmla="*/ 540689 w 6718853"/>
              <a:gd name="connsiteY330" fmla="*/ 1081377 h 3745064"/>
              <a:gd name="connsiteX331" fmla="*/ 492981 w 6718853"/>
              <a:gd name="connsiteY331" fmla="*/ 1025718 h 3745064"/>
              <a:gd name="connsiteX332" fmla="*/ 492981 w 6718853"/>
              <a:gd name="connsiteY332" fmla="*/ 1025718 h 3745064"/>
              <a:gd name="connsiteX333" fmla="*/ 556592 w 6718853"/>
              <a:gd name="connsiteY333" fmla="*/ 1025718 h 3745064"/>
              <a:gd name="connsiteX334" fmla="*/ 604300 w 6718853"/>
              <a:gd name="connsiteY334" fmla="*/ 1025718 h 3745064"/>
              <a:gd name="connsiteX335" fmla="*/ 604300 w 6718853"/>
              <a:gd name="connsiteY335" fmla="*/ 1025718 h 3745064"/>
              <a:gd name="connsiteX336" fmla="*/ 604300 w 6718853"/>
              <a:gd name="connsiteY336" fmla="*/ 1025718 h 3745064"/>
              <a:gd name="connsiteX337" fmla="*/ 556592 w 6718853"/>
              <a:gd name="connsiteY337" fmla="*/ 993913 h 3745064"/>
              <a:gd name="connsiteX338" fmla="*/ 556592 w 6718853"/>
              <a:gd name="connsiteY338" fmla="*/ 993913 h 3745064"/>
              <a:gd name="connsiteX339" fmla="*/ 540689 w 6718853"/>
              <a:gd name="connsiteY339" fmla="*/ 930303 h 3745064"/>
              <a:gd name="connsiteX340" fmla="*/ 580446 w 6718853"/>
              <a:gd name="connsiteY340" fmla="*/ 866692 h 3745064"/>
              <a:gd name="connsiteX341" fmla="*/ 580446 w 6718853"/>
              <a:gd name="connsiteY341" fmla="*/ 866692 h 3745064"/>
              <a:gd name="connsiteX342" fmla="*/ 659959 w 6718853"/>
              <a:gd name="connsiteY342" fmla="*/ 842838 h 3745064"/>
              <a:gd name="connsiteX343" fmla="*/ 659959 w 6718853"/>
              <a:gd name="connsiteY343" fmla="*/ 842838 h 3745064"/>
              <a:gd name="connsiteX344" fmla="*/ 659959 w 6718853"/>
              <a:gd name="connsiteY344" fmla="*/ 842838 h 3745064"/>
              <a:gd name="connsiteX345" fmla="*/ 763326 w 6718853"/>
              <a:gd name="connsiteY345" fmla="*/ 850790 h 3745064"/>
              <a:gd name="connsiteX346" fmla="*/ 826936 w 6718853"/>
              <a:gd name="connsiteY346" fmla="*/ 842838 h 3745064"/>
              <a:gd name="connsiteX347" fmla="*/ 826936 w 6718853"/>
              <a:gd name="connsiteY347" fmla="*/ 842838 h 3745064"/>
              <a:gd name="connsiteX348" fmla="*/ 906449 w 6718853"/>
              <a:gd name="connsiteY348" fmla="*/ 890546 h 3745064"/>
              <a:gd name="connsiteX349" fmla="*/ 914400 w 6718853"/>
              <a:gd name="connsiteY349" fmla="*/ 850790 h 3745064"/>
              <a:gd name="connsiteX350" fmla="*/ 938254 w 6718853"/>
              <a:gd name="connsiteY350" fmla="*/ 850790 h 3745064"/>
              <a:gd name="connsiteX351" fmla="*/ 874644 w 6718853"/>
              <a:gd name="connsiteY351" fmla="*/ 803082 h 3745064"/>
              <a:gd name="connsiteX352" fmla="*/ 826936 w 6718853"/>
              <a:gd name="connsiteY352" fmla="*/ 787179 h 3745064"/>
              <a:gd name="connsiteX353" fmla="*/ 755374 w 6718853"/>
              <a:gd name="connsiteY353" fmla="*/ 771277 h 3745064"/>
              <a:gd name="connsiteX354" fmla="*/ 699715 w 6718853"/>
              <a:gd name="connsiteY354" fmla="*/ 803082 h 3745064"/>
              <a:gd name="connsiteX355" fmla="*/ 675861 w 6718853"/>
              <a:gd name="connsiteY355" fmla="*/ 803082 h 3745064"/>
              <a:gd name="connsiteX356" fmla="*/ 652007 w 6718853"/>
              <a:gd name="connsiteY356" fmla="*/ 803082 h 3745064"/>
              <a:gd name="connsiteX357" fmla="*/ 628153 w 6718853"/>
              <a:gd name="connsiteY357" fmla="*/ 803082 h 3745064"/>
              <a:gd name="connsiteX358" fmla="*/ 596348 w 6718853"/>
              <a:gd name="connsiteY358" fmla="*/ 826936 h 3745064"/>
              <a:gd name="connsiteX359" fmla="*/ 572494 w 6718853"/>
              <a:gd name="connsiteY359" fmla="*/ 779228 h 3745064"/>
              <a:gd name="connsiteX360" fmla="*/ 508884 w 6718853"/>
              <a:gd name="connsiteY360" fmla="*/ 739471 h 3745064"/>
              <a:gd name="connsiteX361" fmla="*/ 508884 w 6718853"/>
              <a:gd name="connsiteY361" fmla="*/ 739471 h 3745064"/>
              <a:gd name="connsiteX362" fmla="*/ 437322 w 6718853"/>
              <a:gd name="connsiteY362" fmla="*/ 707666 h 3745064"/>
              <a:gd name="connsiteX363" fmla="*/ 381663 w 6718853"/>
              <a:gd name="connsiteY363" fmla="*/ 707666 h 3745064"/>
              <a:gd name="connsiteX364" fmla="*/ 333955 w 6718853"/>
              <a:gd name="connsiteY364" fmla="*/ 715617 h 3745064"/>
              <a:gd name="connsiteX365" fmla="*/ 302150 w 6718853"/>
              <a:gd name="connsiteY365" fmla="*/ 715617 h 3745064"/>
              <a:gd name="connsiteX366" fmla="*/ 294199 w 6718853"/>
              <a:gd name="connsiteY366" fmla="*/ 731520 h 3745064"/>
              <a:gd name="connsiteX367" fmla="*/ 326004 w 6718853"/>
              <a:gd name="connsiteY367" fmla="*/ 803082 h 3745064"/>
              <a:gd name="connsiteX368" fmla="*/ 326004 w 6718853"/>
              <a:gd name="connsiteY368" fmla="*/ 834887 h 3745064"/>
              <a:gd name="connsiteX369" fmla="*/ 278296 w 6718853"/>
              <a:gd name="connsiteY369" fmla="*/ 803082 h 3745064"/>
              <a:gd name="connsiteX370" fmla="*/ 214686 w 6718853"/>
              <a:gd name="connsiteY370" fmla="*/ 771277 h 3745064"/>
              <a:gd name="connsiteX371" fmla="*/ 190832 w 6718853"/>
              <a:gd name="connsiteY371" fmla="*/ 731520 h 3745064"/>
              <a:gd name="connsiteX372" fmla="*/ 143124 w 6718853"/>
              <a:gd name="connsiteY372" fmla="*/ 723569 h 3745064"/>
              <a:gd name="connsiteX373" fmla="*/ 119270 w 6718853"/>
              <a:gd name="connsiteY373" fmla="*/ 715617 h 3745064"/>
              <a:gd name="connsiteX374" fmla="*/ 119270 w 6718853"/>
              <a:gd name="connsiteY374" fmla="*/ 771277 h 3745064"/>
              <a:gd name="connsiteX375" fmla="*/ 143124 w 6718853"/>
              <a:gd name="connsiteY375" fmla="*/ 850790 h 3745064"/>
              <a:gd name="connsiteX376" fmla="*/ 143124 w 6718853"/>
              <a:gd name="connsiteY376" fmla="*/ 850790 h 3745064"/>
              <a:gd name="connsiteX377" fmla="*/ 151075 w 6718853"/>
              <a:gd name="connsiteY377" fmla="*/ 922351 h 3745064"/>
              <a:gd name="connsiteX378" fmla="*/ 151075 w 6718853"/>
              <a:gd name="connsiteY378"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84745 w 6718853"/>
              <a:gd name="connsiteY12" fmla="*/ 79513 h 3745064"/>
              <a:gd name="connsiteX13" fmla="*/ 1152940 w 6718853"/>
              <a:gd name="connsiteY13" fmla="*/ 119270 h 3745064"/>
              <a:gd name="connsiteX14" fmla="*/ 1065475 w 6718853"/>
              <a:gd name="connsiteY14" fmla="*/ 151075 h 3745064"/>
              <a:gd name="connsiteX15" fmla="*/ 1025719 w 6718853"/>
              <a:gd name="connsiteY15" fmla="*/ 198783 h 3745064"/>
              <a:gd name="connsiteX16" fmla="*/ 1009816 w 6718853"/>
              <a:gd name="connsiteY16" fmla="*/ 254442 h 3745064"/>
              <a:gd name="connsiteX17" fmla="*/ 985962 w 6718853"/>
              <a:gd name="connsiteY17" fmla="*/ 318052 h 3745064"/>
              <a:gd name="connsiteX18" fmla="*/ 954157 w 6718853"/>
              <a:gd name="connsiteY18" fmla="*/ 349857 h 3745064"/>
              <a:gd name="connsiteX19" fmla="*/ 914400 w 6718853"/>
              <a:gd name="connsiteY19" fmla="*/ 341906 h 3745064"/>
              <a:gd name="connsiteX20" fmla="*/ 890546 w 6718853"/>
              <a:gd name="connsiteY20" fmla="*/ 381663 h 3745064"/>
              <a:gd name="connsiteX21" fmla="*/ 890546 w 6718853"/>
              <a:gd name="connsiteY21" fmla="*/ 429371 h 3745064"/>
              <a:gd name="connsiteX22" fmla="*/ 866693 w 6718853"/>
              <a:gd name="connsiteY22" fmla="*/ 445273 h 3745064"/>
              <a:gd name="connsiteX23" fmla="*/ 826936 w 6718853"/>
              <a:gd name="connsiteY23" fmla="*/ 445273 h 3745064"/>
              <a:gd name="connsiteX24" fmla="*/ 842839 w 6718853"/>
              <a:gd name="connsiteY24" fmla="*/ 508884 h 3745064"/>
              <a:gd name="connsiteX25" fmla="*/ 834887 w 6718853"/>
              <a:gd name="connsiteY25" fmla="*/ 580445 h 3745064"/>
              <a:gd name="connsiteX26" fmla="*/ 834887 w 6718853"/>
              <a:gd name="connsiteY26" fmla="*/ 636104 h 3745064"/>
              <a:gd name="connsiteX27" fmla="*/ 874644 w 6718853"/>
              <a:gd name="connsiteY27" fmla="*/ 691764 h 3745064"/>
              <a:gd name="connsiteX28" fmla="*/ 962108 w 6718853"/>
              <a:gd name="connsiteY28" fmla="*/ 739471 h 3745064"/>
              <a:gd name="connsiteX29" fmla="*/ 1033670 w 6718853"/>
              <a:gd name="connsiteY29" fmla="*/ 755374 h 3745064"/>
              <a:gd name="connsiteX30" fmla="*/ 1105232 w 6718853"/>
              <a:gd name="connsiteY30" fmla="*/ 763325 h 3745064"/>
              <a:gd name="connsiteX31" fmla="*/ 1176793 w 6718853"/>
              <a:gd name="connsiteY31" fmla="*/ 803082 h 3745064"/>
              <a:gd name="connsiteX32" fmla="*/ 1256306 w 6718853"/>
              <a:gd name="connsiteY32" fmla="*/ 795131 h 3745064"/>
              <a:gd name="connsiteX33" fmla="*/ 1268486 w 6718853"/>
              <a:gd name="connsiteY33" fmla="*/ 774968 h 3745064"/>
              <a:gd name="connsiteX34" fmla="*/ 1316982 w 6718853"/>
              <a:gd name="connsiteY34" fmla="*/ 752439 h 3745064"/>
              <a:gd name="connsiteX35" fmla="*/ 1403752 w 6718853"/>
              <a:gd name="connsiteY35" fmla="*/ 709055 h 3745064"/>
              <a:gd name="connsiteX36" fmla="*/ 1490522 w 6718853"/>
              <a:gd name="connsiteY36" fmla="*/ 696780 h 3745064"/>
              <a:gd name="connsiteX37" fmla="*/ 1590261 w 6718853"/>
              <a:gd name="connsiteY37" fmla="*/ 699715 h 3745064"/>
              <a:gd name="connsiteX38" fmla="*/ 1719028 w 6718853"/>
              <a:gd name="connsiteY38" fmla="*/ 716312 h 3745064"/>
              <a:gd name="connsiteX39" fmla="*/ 1781093 w 6718853"/>
              <a:gd name="connsiteY39" fmla="*/ 795131 h 3745064"/>
              <a:gd name="connsiteX40" fmla="*/ 1849039 w 6718853"/>
              <a:gd name="connsiteY40" fmla="*/ 800191 h 3745064"/>
              <a:gd name="connsiteX41" fmla="*/ 1876508 w 6718853"/>
              <a:gd name="connsiteY41" fmla="*/ 842838 h 3745064"/>
              <a:gd name="connsiteX42" fmla="*/ 1948070 w 6718853"/>
              <a:gd name="connsiteY42" fmla="*/ 866692 h 3745064"/>
              <a:gd name="connsiteX43" fmla="*/ 2011680 w 6718853"/>
              <a:gd name="connsiteY43" fmla="*/ 898497 h 3745064"/>
              <a:gd name="connsiteX44" fmla="*/ 2051437 w 6718853"/>
              <a:gd name="connsiteY44" fmla="*/ 906449 h 3745064"/>
              <a:gd name="connsiteX45" fmla="*/ 2107096 w 6718853"/>
              <a:gd name="connsiteY45" fmla="*/ 938254 h 3745064"/>
              <a:gd name="connsiteX46" fmla="*/ 2194560 w 6718853"/>
              <a:gd name="connsiteY46" fmla="*/ 930303 h 3745064"/>
              <a:gd name="connsiteX47" fmla="*/ 2226366 w 6718853"/>
              <a:gd name="connsiteY47" fmla="*/ 930303 h 3745064"/>
              <a:gd name="connsiteX48" fmla="*/ 2258171 w 6718853"/>
              <a:gd name="connsiteY48" fmla="*/ 930303 h 3745064"/>
              <a:gd name="connsiteX49" fmla="*/ 2329733 w 6718853"/>
              <a:gd name="connsiteY49" fmla="*/ 938254 h 3745064"/>
              <a:gd name="connsiteX50" fmla="*/ 2385392 w 6718853"/>
              <a:gd name="connsiteY50" fmla="*/ 946205 h 3745064"/>
              <a:gd name="connsiteX51" fmla="*/ 2385392 w 6718853"/>
              <a:gd name="connsiteY51" fmla="*/ 946205 h 3745064"/>
              <a:gd name="connsiteX52" fmla="*/ 2520564 w 6718853"/>
              <a:gd name="connsiteY52" fmla="*/ 890546 h 3745064"/>
              <a:gd name="connsiteX53" fmla="*/ 2584174 w 6718853"/>
              <a:gd name="connsiteY53" fmla="*/ 858741 h 3745064"/>
              <a:gd name="connsiteX54" fmla="*/ 2615980 w 6718853"/>
              <a:gd name="connsiteY54" fmla="*/ 811033 h 3745064"/>
              <a:gd name="connsiteX55" fmla="*/ 2602160 w 6718853"/>
              <a:gd name="connsiteY55" fmla="*/ 747423 h 3745064"/>
              <a:gd name="connsiteX56" fmla="*/ 2600077 w 6718853"/>
              <a:gd name="connsiteY56" fmla="*/ 723569 h 3745064"/>
              <a:gd name="connsiteX57" fmla="*/ 2568272 w 6718853"/>
              <a:gd name="connsiteY57" fmla="*/ 652007 h 3745064"/>
              <a:gd name="connsiteX58" fmla="*/ 2512613 w 6718853"/>
              <a:gd name="connsiteY58" fmla="*/ 604299 h 3745064"/>
              <a:gd name="connsiteX59" fmla="*/ 2449002 w 6718853"/>
              <a:gd name="connsiteY59" fmla="*/ 556591 h 3745064"/>
              <a:gd name="connsiteX60" fmla="*/ 2425148 w 6718853"/>
              <a:gd name="connsiteY60" fmla="*/ 524786 h 3745064"/>
              <a:gd name="connsiteX61" fmla="*/ 2941983 w 6718853"/>
              <a:gd name="connsiteY61" fmla="*/ 731520 h 3745064"/>
              <a:gd name="connsiteX62" fmla="*/ 3069204 w 6718853"/>
              <a:gd name="connsiteY62" fmla="*/ 755374 h 3745064"/>
              <a:gd name="connsiteX63" fmla="*/ 3260035 w 6718853"/>
              <a:gd name="connsiteY63" fmla="*/ 842838 h 3745064"/>
              <a:gd name="connsiteX64" fmla="*/ 3450866 w 6718853"/>
              <a:gd name="connsiteY64" fmla="*/ 970059 h 3745064"/>
              <a:gd name="connsiteX65" fmla="*/ 3538331 w 6718853"/>
              <a:gd name="connsiteY65" fmla="*/ 1025718 h 3745064"/>
              <a:gd name="connsiteX66" fmla="*/ 3593990 w 6718853"/>
              <a:gd name="connsiteY66" fmla="*/ 1001864 h 3745064"/>
              <a:gd name="connsiteX67" fmla="*/ 3609893 w 6718853"/>
              <a:gd name="connsiteY67" fmla="*/ 1001864 h 3745064"/>
              <a:gd name="connsiteX68" fmla="*/ 3633746 w 6718853"/>
              <a:gd name="connsiteY68" fmla="*/ 1025718 h 3745064"/>
              <a:gd name="connsiteX69" fmla="*/ 3649649 w 6718853"/>
              <a:gd name="connsiteY69" fmla="*/ 1033670 h 3745064"/>
              <a:gd name="connsiteX70" fmla="*/ 3681454 w 6718853"/>
              <a:gd name="connsiteY70" fmla="*/ 1025718 h 3745064"/>
              <a:gd name="connsiteX71" fmla="*/ 3713260 w 6718853"/>
              <a:gd name="connsiteY71" fmla="*/ 1041621 h 3745064"/>
              <a:gd name="connsiteX72" fmla="*/ 3747305 w 6718853"/>
              <a:gd name="connsiteY72" fmla="*/ 1073426 h 3745064"/>
              <a:gd name="connsiteX73" fmla="*/ 3705308 w 6718853"/>
              <a:gd name="connsiteY73" fmla="*/ 1081377 h 3745064"/>
              <a:gd name="connsiteX74" fmla="*/ 3673503 w 6718853"/>
              <a:gd name="connsiteY74" fmla="*/ 1081377 h 3745064"/>
              <a:gd name="connsiteX75" fmla="*/ 3673503 w 6718853"/>
              <a:gd name="connsiteY75" fmla="*/ 1081377 h 3745064"/>
              <a:gd name="connsiteX76" fmla="*/ 3641698 w 6718853"/>
              <a:gd name="connsiteY76" fmla="*/ 1144988 h 3745064"/>
              <a:gd name="connsiteX77" fmla="*/ 3641698 w 6718853"/>
              <a:gd name="connsiteY77" fmla="*/ 1144988 h 3745064"/>
              <a:gd name="connsiteX78" fmla="*/ 3633746 w 6718853"/>
              <a:gd name="connsiteY78" fmla="*/ 1224501 h 3745064"/>
              <a:gd name="connsiteX79" fmla="*/ 3625795 w 6718853"/>
              <a:gd name="connsiteY79" fmla="*/ 1280160 h 3745064"/>
              <a:gd name="connsiteX80" fmla="*/ 3586039 w 6718853"/>
              <a:gd name="connsiteY80" fmla="*/ 1304014 h 3745064"/>
              <a:gd name="connsiteX81" fmla="*/ 3562185 w 6718853"/>
              <a:gd name="connsiteY81" fmla="*/ 1304014 h 3745064"/>
              <a:gd name="connsiteX82" fmla="*/ 3562185 w 6718853"/>
              <a:gd name="connsiteY82" fmla="*/ 1351722 h 3745064"/>
              <a:gd name="connsiteX83" fmla="*/ 3536785 w 6718853"/>
              <a:gd name="connsiteY83" fmla="*/ 1388008 h 3745064"/>
              <a:gd name="connsiteX84" fmla="*/ 3578087 w 6718853"/>
              <a:gd name="connsiteY84" fmla="*/ 1463040 h 3745064"/>
              <a:gd name="connsiteX85" fmla="*/ 3578087 w 6718853"/>
              <a:gd name="connsiteY85" fmla="*/ 1550504 h 3745064"/>
              <a:gd name="connsiteX86" fmla="*/ 3617844 w 6718853"/>
              <a:gd name="connsiteY86" fmla="*/ 1606164 h 3745064"/>
              <a:gd name="connsiteX87" fmla="*/ 3689406 w 6718853"/>
              <a:gd name="connsiteY87" fmla="*/ 1590261 h 3745064"/>
              <a:gd name="connsiteX88" fmla="*/ 3745065 w 6718853"/>
              <a:gd name="connsiteY88" fmla="*/ 1630017 h 3745064"/>
              <a:gd name="connsiteX89" fmla="*/ 3800724 w 6718853"/>
              <a:gd name="connsiteY89" fmla="*/ 1685677 h 3745064"/>
              <a:gd name="connsiteX90" fmla="*/ 3832529 w 6718853"/>
              <a:gd name="connsiteY90" fmla="*/ 1701579 h 3745064"/>
              <a:gd name="connsiteX91" fmla="*/ 3919993 w 6718853"/>
              <a:gd name="connsiteY91" fmla="*/ 1741336 h 3745064"/>
              <a:gd name="connsiteX92" fmla="*/ 3959750 w 6718853"/>
              <a:gd name="connsiteY92" fmla="*/ 1741336 h 3745064"/>
              <a:gd name="connsiteX93" fmla="*/ 4055166 w 6718853"/>
              <a:gd name="connsiteY93" fmla="*/ 1749287 h 3745064"/>
              <a:gd name="connsiteX94" fmla="*/ 4134679 w 6718853"/>
              <a:gd name="connsiteY94" fmla="*/ 1709531 h 3745064"/>
              <a:gd name="connsiteX95" fmla="*/ 4238046 w 6718853"/>
              <a:gd name="connsiteY95" fmla="*/ 1701579 h 3745064"/>
              <a:gd name="connsiteX96" fmla="*/ 4295093 w 6718853"/>
              <a:gd name="connsiteY96" fmla="*/ 1671857 h 3745064"/>
              <a:gd name="connsiteX97" fmla="*/ 4314624 w 6718853"/>
              <a:gd name="connsiteY97" fmla="*/ 1614115 h 3745064"/>
              <a:gd name="connsiteX98" fmla="*/ 4254671 w 6718853"/>
              <a:gd name="connsiteY98" fmla="*/ 1576527 h 3745064"/>
              <a:gd name="connsiteX99" fmla="*/ 4261900 w 6718853"/>
              <a:gd name="connsiteY99" fmla="*/ 1478943 h 3745064"/>
              <a:gd name="connsiteX100" fmla="*/ 4261900 w 6718853"/>
              <a:gd name="connsiteY100" fmla="*/ 1383527 h 3745064"/>
              <a:gd name="connsiteX101" fmla="*/ 4261900 w 6718853"/>
              <a:gd name="connsiteY101" fmla="*/ 1335819 h 3745064"/>
              <a:gd name="connsiteX102" fmla="*/ 4261900 w 6718853"/>
              <a:gd name="connsiteY102" fmla="*/ 1304014 h 3745064"/>
              <a:gd name="connsiteX103" fmla="*/ 4261900 w 6718853"/>
              <a:gd name="connsiteY103" fmla="*/ 1304014 h 3745064"/>
              <a:gd name="connsiteX104" fmla="*/ 4198289 w 6718853"/>
              <a:gd name="connsiteY104" fmla="*/ 1264257 h 3745064"/>
              <a:gd name="connsiteX105" fmla="*/ 4198289 w 6718853"/>
              <a:gd name="connsiteY105" fmla="*/ 1264257 h 3745064"/>
              <a:gd name="connsiteX106" fmla="*/ 4157681 w 6718853"/>
              <a:gd name="connsiteY106" fmla="*/ 1218096 h 3745064"/>
              <a:gd name="connsiteX107" fmla="*/ 4190338 w 6718853"/>
              <a:gd name="connsiteY107" fmla="*/ 1121134 h 3745064"/>
              <a:gd name="connsiteX108" fmla="*/ 4357315 w 6718853"/>
              <a:gd name="connsiteY108" fmla="*/ 962108 h 3745064"/>
              <a:gd name="connsiteX109" fmla="*/ 4476585 w 6718853"/>
              <a:gd name="connsiteY109" fmla="*/ 954157 h 3745064"/>
              <a:gd name="connsiteX110" fmla="*/ 4619708 w 6718853"/>
              <a:gd name="connsiteY110" fmla="*/ 803082 h 3745064"/>
              <a:gd name="connsiteX111" fmla="*/ 4715124 w 6718853"/>
              <a:gd name="connsiteY111" fmla="*/ 787179 h 3745064"/>
              <a:gd name="connsiteX112" fmla="*/ 4715124 w 6718853"/>
              <a:gd name="connsiteY112" fmla="*/ 739471 h 3745064"/>
              <a:gd name="connsiteX113" fmla="*/ 4810540 w 6718853"/>
              <a:gd name="connsiteY113" fmla="*/ 556591 h 3745064"/>
              <a:gd name="connsiteX114" fmla="*/ 4921858 w 6718853"/>
              <a:gd name="connsiteY114" fmla="*/ 548640 h 3745064"/>
              <a:gd name="connsiteX115" fmla="*/ 5088835 w 6718853"/>
              <a:gd name="connsiteY115" fmla="*/ 620202 h 3745064"/>
              <a:gd name="connsiteX116" fmla="*/ 5311472 w 6718853"/>
              <a:gd name="connsiteY116" fmla="*/ 834887 h 3745064"/>
              <a:gd name="connsiteX117" fmla="*/ 5486400 w 6718853"/>
              <a:gd name="connsiteY117" fmla="*/ 985962 h 3745064"/>
              <a:gd name="connsiteX118" fmla="*/ 5685183 w 6718853"/>
              <a:gd name="connsiteY118" fmla="*/ 1121134 h 3745064"/>
              <a:gd name="connsiteX119" fmla="*/ 5971430 w 6718853"/>
              <a:gd name="connsiteY119" fmla="*/ 1232452 h 3745064"/>
              <a:gd name="connsiteX120" fmla="*/ 6154310 w 6718853"/>
              <a:gd name="connsiteY120" fmla="*/ 1423284 h 3745064"/>
              <a:gd name="connsiteX121" fmla="*/ 6512119 w 6718853"/>
              <a:gd name="connsiteY121" fmla="*/ 1439186 h 3745064"/>
              <a:gd name="connsiteX122" fmla="*/ 6607534 w 6718853"/>
              <a:gd name="connsiteY122" fmla="*/ 1518699 h 3745064"/>
              <a:gd name="connsiteX123" fmla="*/ 6702950 w 6718853"/>
              <a:gd name="connsiteY123" fmla="*/ 1566407 h 3745064"/>
              <a:gd name="connsiteX124" fmla="*/ 6718853 w 6718853"/>
              <a:gd name="connsiteY124" fmla="*/ 2528515 h 3745064"/>
              <a:gd name="connsiteX125" fmla="*/ 6512119 w 6718853"/>
              <a:gd name="connsiteY125" fmla="*/ 2798859 h 3745064"/>
              <a:gd name="connsiteX126" fmla="*/ 6408752 w 6718853"/>
              <a:gd name="connsiteY126" fmla="*/ 2918129 h 3745064"/>
              <a:gd name="connsiteX127" fmla="*/ 6281531 w 6718853"/>
              <a:gd name="connsiteY127" fmla="*/ 3196424 h 3745064"/>
              <a:gd name="connsiteX128" fmla="*/ 6202018 w 6718853"/>
              <a:gd name="connsiteY128" fmla="*/ 3331597 h 3745064"/>
              <a:gd name="connsiteX129" fmla="*/ 6154310 w 6718853"/>
              <a:gd name="connsiteY129" fmla="*/ 3450866 h 3745064"/>
              <a:gd name="connsiteX130" fmla="*/ 6074797 w 6718853"/>
              <a:gd name="connsiteY130" fmla="*/ 3490623 h 3745064"/>
              <a:gd name="connsiteX131" fmla="*/ 5995284 w 6718853"/>
              <a:gd name="connsiteY131" fmla="*/ 3490623 h 3745064"/>
              <a:gd name="connsiteX132" fmla="*/ 5907820 w 6718853"/>
              <a:gd name="connsiteY132" fmla="*/ 3490623 h 3745064"/>
              <a:gd name="connsiteX133" fmla="*/ 5869073 w 6718853"/>
              <a:gd name="connsiteY133" fmla="*/ 3535396 h 3745064"/>
              <a:gd name="connsiteX134" fmla="*/ 5724940 w 6718853"/>
              <a:gd name="connsiteY134" fmla="*/ 3562184 h 3745064"/>
              <a:gd name="connsiteX135" fmla="*/ 5669280 w 6718853"/>
              <a:gd name="connsiteY135" fmla="*/ 3593990 h 3745064"/>
              <a:gd name="connsiteX136" fmla="*/ 5613621 w 6718853"/>
              <a:gd name="connsiteY136" fmla="*/ 3593990 h 3745064"/>
              <a:gd name="connsiteX137" fmla="*/ 5581816 w 6718853"/>
              <a:gd name="connsiteY137" fmla="*/ 3609892 h 3745064"/>
              <a:gd name="connsiteX138" fmla="*/ 5494352 w 6718853"/>
              <a:gd name="connsiteY138" fmla="*/ 3593990 h 3745064"/>
              <a:gd name="connsiteX139" fmla="*/ 5430741 w 6718853"/>
              <a:gd name="connsiteY139" fmla="*/ 3593990 h 3745064"/>
              <a:gd name="connsiteX140" fmla="*/ 5231959 w 6718853"/>
              <a:gd name="connsiteY140" fmla="*/ 3601941 h 3745064"/>
              <a:gd name="connsiteX141" fmla="*/ 5136543 w 6718853"/>
              <a:gd name="connsiteY141" fmla="*/ 3601941 h 3745064"/>
              <a:gd name="connsiteX142" fmla="*/ 5033176 w 6718853"/>
              <a:gd name="connsiteY142" fmla="*/ 3601941 h 3745064"/>
              <a:gd name="connsiteX143" fmla="*/ 4961614 w 6718853"/>
              <a:gd name="connsiteY143" fmla="*/ 3593990 h 3745064"/>
              <a:gd name="connsiteX144" fmla="*/ 4929809 w 6718853"/>
              <a:gd name="connsiteY144" fmla="*/ 3538331 h 3745064"/>
              <a:gd name="connsiteX145" fmla="*/ 4913906 w 6718853"/>
              <a:gd name="connsiteY145" fmla="*/ 3474720 h 3745064"/>
              <a:gd name="connsiteX146" fmla="*/ 4905955 w 6718853"/>
              <a:gd name="connsiteY146" fmla="*/ 3427012 h 3745064"/>
              <a:gd name="connsiteX147" fmla="*/ 4874150 w 6718853"/>
              <a:gd name="connsiteY147" fmla="*/ 3419061 h 3745064"/>
              <a:gd name="connsiteX148" fmla="*/ 4842345 w 6718853"/>
              <a:gd name="connsiteY148" fmla="*/ 3379304 h 3745064"/>
              <a:gd name="connsiteX149" fmla="*/ 4802588 w 6718853"/>
              <a:gd name="connsiteY149" fmla="*/ 3379304 h 3745064"/>
              <a:gd name="connsiteX150" fmla="*/ 4772951 w 6718853"/>
              <a:gd name="connsiteY150" fmla="*/ 3412556 h 3745064"/>
              <a:gd name="connsiteX151" fmla="*/ 4760663 w 6718853"/>
              <a:gd name="connsiteY151" fmla="*/ 3442915 h 3745064"/>
              <a:gd name="connsiteX152" fmla="*/ 4754880 w 6718853"/>
              <a:gd name="connsiteY152" fmla="*/ 3466769 h 3745064"/>
              <a:gd name="connsiteX153" fmla="*/ 4699221 w 6718853"/>
              <a:gd name="connsiteY153" fmla="*/ 3466769 h 3745064"/>
              <a:gd name="connsiteX154" fmla="*/ 4635611 w 6718853"/>
              <a:gd name="connsiteY154" fmla="*/ 3498574 h 3745064"/>
              <a:gd name="connsiteX155" fmla="*/ 4595854 w 6718853"/>
              <a:gd name="connsiteY155" fmla="*/ 3498574 h 3745064"/>
              <a:gd name="connsiteX156" fmla="*/ 4556098 w 6718853"/>
              <a:gd name="connsiteY156" fmla="*/ 3490623 h 3745064"/>
              <a:gd name="connsiteX157" fmla="*/ 4524293 w 6718853"/>
              <a:gd name="connsiteY157" fmla="*/ 3490623 h 3745064"/>
              <a:gd name="connsiteX158" fmla="*/ 4484536 w 6718853"/>
              <a:gd name="connsiteY158" fmla="*/ 3490623 h 3745064"/>
              <a:gd name="connsiteX159" fmla="*/ 4444780 w 6718853"/>
              <a:gd name="connsiteY159" fmla="*/ 3490623 h 3745064"/>
              <a:gd name="connsiteX160" fmla="*/ 4420926 w 6718853"/>
              <a:gd name="connsiteY160" fmla="*/ 3490623 h 3745064"/>
              <a:gd name="connsiteX161" fmla="*/ 4389120 w 6718853"/>
              <a:gd name="connsiteY161" fmla="*/ 3490623 h 3745064"/>
              <a:gd name="connsiteX162" fmla="*/ 4389120 w 6718853"/>
              <a:gd name="connsiteY162" fmla="*/ 3490623 h 3745064"/>
              <a:gd name="connsiteX163" fmla="*/ 4341413 w 6718853"/>
              <a:gd name="connsiteY163" fmla="*/ 3458817 h 3745064"/>
              <a:gd name="connsiteX164" fmla="*/ 4222143 w 6718853"/>
              <a:gd name="connsiteY164" fmla="*/ 3411110 h 3745064"/>
              <a:gd name="connsiteX165" fmla="*/ 4198289 w 6718853"/>
              <a:gd name="connsiteY165" fmla="*/ 3387256 h 3745064"/>
              <a:gd name="connsiteX166" fmla="*/ 4134679 w 6718853"/>
              <a:gd name="connsiteY166" fmla="*/ 3323645 h 3745064"/>
              <a:gd name="connsiteX167" fmla="*/ 4071068 w 6718853"/>
              <a:gd name="connsiteY167" fmla="*/ 3331597 h 3745064"/>
              <a:gd name="connsiteX168" fmla="*/ 4031312 w 6718853"/>
              <a:gd name="connsiteY168" fmla="*/ 3339548 h 3745064"/>
              <a:gd name="connsiteX169" fmla="*/ 3999506 w 6718853"/>
              <a:gd name="connsiteY169" fmla="*/ 3283889 h 3745064"/>
              <a:gd name="connsiteX170" fmla="*/ 3943847 w 6718853"/>
              <a:gd name="connsiteY170" fmla="*/ 3196424 h 3745064"/>
              <a:gd name="connsiteX171" fmla="*/ 3904091 w 6718853"/>
              <a:gd name="connsiteY171" fmla="*/ 3140765 h 3745064"/>
              <a:gd name="connsiteX172" fmla="*/ 3904091 w 6718853"/>
              <a:gd name="connsiteY172" fmla="*/ 3140765 h 3745064"/>
              <a:gd name="connsiteX173" fmla="*/ 3872286 w 6718853"/>
              <a:gd name="connsiteY173" fmla="*/ 3037398 h 3745064"/>
              <a:gd name="connsiteX174" fmla="*/ 3832529 w 6718853"/>
              <a:gd name="connsiteY174" fmla="*/ 3021496 h 3745064"/>
              <a:gd name="connsiteX175" fmla="*/ 3808675 w 6718853"/>
              <a:gd name="connsiteY175" fmla="*/ 2981739 h 3745064"/>
              <a:gd name="connsiteX176" fmla="*/ 3784821 w 6718853"/>
              <a:gd name="connsiteY176" fmla="*/ 2957885 h 3745064"/>
              <a:gd name="connsiteX177" fmla="*/ 3763858 w 6718853"/>
              <a:gd name="connsiteY177" fmla="*/ 2951380 h 3745064"/>
              <a:gd name="connsiteX178" fmla="*/ 3753016 w 6718853"/>
              <a:gd name="connsiteY178" fmla="*/ 2929694 h 3745064"/>
              <a:gd name="connsiteX179" fmla="*/ 3617844 w 6718853"/>
              <a:gd name="connsiteY179" fmla="*/ 2965837 h 3745064"/>
              <a:gd name="connsiteX180" fmla="*/ 3570136 w 6718853"/>
              <a:gd name="connsiteY180" fmla="*/ 2965837 h 3745064"/>
              <a:gd name="connsiteX181" fmla="*/ 3570136 w 6718853"/>
              <a:gd name="connsiteY181" fmla="*/ 2981739 h 3745064"/>
              <a:gd name="connsiteX182" fmla="*/ 3554233 w 6718853"/>
              <a:gd name="connsiteY182" fmla="*/ 3021496 h 3745064"/>
              <a:gd name="connsiteX183" fmla="*/ 3538331 w 6718853"/>
              <a:gd name="connsiteY183" fmla="*/ 3045350 h 3745064"/>
              <a:gd name="connsiteX184" fmla="*/ 3538331 w 6718853"/>
              <a:gd name="connsiteY184" fmla="*/ 3045350 h 3745064"/>
              <a:gd name="connsiteX185" fmla="*/ 3482672 w 6718853"/>
              <a:gd name="connsiteY185" fmla="*/ 3061252 h 3745064"/>
              <a:gd name="connsiteX186" fmla="*/ 3442915 w 6718853"/>
              <a:gd name="connsiteY186" fmla="*/ 3085106 h 3745064"/>
              <a:gd name="connsiteX187" fmla="*/ 3140766 w 6718853"/>
              <a:gd name="connsiteY187" fmla="*/ 2957885 h 3745064"/>
              <a:gd name="connsiteX188" fmla="*/ 2830665 w 6718853"/>
              <a:gd name="connsiteY188" fmla="*/ 2727297 h 3745064"/>
              <a:gd name="connsiteX189" fmla="*/ 2695493 w 6718853"/>
              <a:gd name="connsiteY189" fmla="*/ 2600077 h 3745064"/>
              <a:gd name="connsiteX190" fmla="*/ 2608028 w 6718853"/>
              <a:gd name="connsiteY190" fmla="*/ 2496710 h 3745064"/>
              <a:gd name="connsiteX191" fmla="*/ 2584174 w 6718853"/>
              <a:gd name="connsiteY191" fmla="*/ 2472856 h 3745064"/>
              <a:gd name="connsiteX192" fmla="*/ 2425148 w 6718853"/>
              <a:gd name="connsiteY192" fmla="*/ 2377440 h 3745064"/>
              <a:gd name="connsiteX193" fmla="*/ 2282025 w 6718853"/>
              <a:gd name="connsiteY193" fmla="*/ 2353586 h 3745064"/>
              <a:gd name="connsiteX194" fmla="*/ 2186609 w 6718853"/>
              <a:gd name="connsiteY194" fmla="*/ 2345635 h 3745064"/>
              <a:gd name="connsiteX195" fmla="*/ 2019632 w 6718853"/>
              <a:gd name="connsiteY195" fmla="*/ 2282024 h 3745064"/>
              <a:gd name="connsiteX196" fmla="*/ 1876508 w 6718853"/>
              <a:gd name="connsiteY196" fmla="*/ 2305878 h 3745064"/>
              <a:gd name="connsiteX197" fmla="*/ 1645920 w 6718853"/>
              <a:gd name="connsiteY197" fmla="*/ 2536466 h 3745064"/>
              <a:gd name="connsiteX198" fmla="*/ 1598213 w 6718853"/>
              <a:gd name="connsiteY198" fmla="*/ 2639833 h 3745064"/>
              <a:gd name="connsiteX199" fmla="*/ 1558456 w 6718853"/>
              <a:gd name="connsiteY199" fmla="*/ 2703444 h 3745064"/>
              <a:gd name="connsiteX200" fmla="*/ 1359673 w 6718853"/>
              <a:gd name="connsiteY200" fmla="*/ 2679590 h 3745064"/>
              <a:gd name="connsiteX201" fmla="*/ 1208599 w 6718853"/>
              <a:gd name="connsiteY201" fmla="*/ 2735249 h 3745064"/>
              <a:gd name="connsiteX202" fmla="*/ 1105232 w 6718853"/>
              <a:gd name="connsiteY202" fmla="*/ 2743200 h 3745064"/>
              <a:gd name="connsiteX203" fmla="*/ 1089329 w 6718853"/>
              <a:gd name="connsiteY203" fmla="*/ 2790908 h 3745064"/>
              <a:gd name="connsiteX204" fmla="*/ 1089329 w 6718853"/>
              <a:gd name="connsiteY204" fmla="*/ 2822713 h 3745064"/>
              <a:gd name="connsiteX205" fmla="*/ 1081378 w 6718853"/>
              <a:gd name="connsiteY205" fmla="*/ 2886324 h 3745064"/>
              <a:gd name="connsiteX206" fmla="*/ 1105232 w 6718853"/>
              <a:gd name="connsiteY206" fmla="*/ 2965837 h 3745064"/>
              <a:gd name="connsiteX207" fmla="*/ 1144988 w 6718853"/>
              <a:gd name="connsiteY207" fmla="*/ 3045350 h 3745064"/>
              <a:gd name="connsiteX208" fmla="*/ 1184745 w 6718853"/>
              <a:gd name="connsiteY208" fmla="*/ 3124863 h 3745064"/>
              <a:gd name="connsiteX209" fmla="*/ 1184745 w 6718853"/>
              <a:gd name="connsiteY209" fmla="*/ 3124863 h 3745064"/>
              <a:gd name="connsiteX210" fmla="*/ 1208599 w 6718853"/>
              <a:gd name="connsiteY210" fmla="*/ 3196424 h 3745064"/>
              <a:gd name="connsiteX211" fmla="*/ 1216550 w 6718853"/>
              <a:gd name="connsiteY211" fmla="*/ 3275937 h 3745064"/>
              <a:gd name="connsiteX212" fmla="*/ 1251290 w 6718853"/>
              <a:gd name="connsiteY212" fmla="*/ 3309131 h 3745064"/>
              <a:gd name="connsiteX213" fmla="*/ 1248355 w 6718853"/>
              <a:gd name="connsiteY213" fmla="*/ 3387256 h 3745064"/>
              <a:gd name="connsiteX214" fmla="*/ 1288112 w 6718853"/>
              <a:gd name="connsiteY214" fmla="*/ 3466769 h 3745064"/>
              <a:gd name="connsiteX215" fmla="*/ 1296063 w 6718853"/>
              <a:gd name="connsiteY215" fmla="*/ 3514477 h 3745064"/>
              <a:gd name="connsiteX216" fmla="*/ 1343771 w 6718853"/>
              <a:gd name="connsiteY216" fmla="*/ 3578087 h 3745064"/>
              <a:gd name="connsiteX217" fmla="*/ 1367625 w 6718853"/>
              <a:gd name="connsiteY217" fmla="*/ 3641697 h 3745064"/>
              <a:gd name="connsiteX218" fmla="*/ 1399430 w 6718853"/>
              <a:gd name="connsiteY218" fmla="*/ 3721211 h 3745064"/>
              <a:gd name="connsiteX219" fmla="*/ 1399430 w 6718853"/>
              <a:gd name="connsiteY219" fmla="*/ 3737113 h 3745064"/>
              <a:gd name="connsiteX220" fmla="*/ 1248355 w 6718853"/>
              <a:gd name="connsiteY220" fmla="*/ 3745064 h 3745064"/>
              <a:gd name="connsiteX221" fmla="*/ 1152940 w 6718853"/>
              <a:gd name="connsiteY221" fmla="*/ 3745064 h 3745064"/>
              <a:gd name="connsiteX222" fmla="*/ 1041621 w 6718853"/>
              <a:gd name="connsiteY222" fmla="*/ 3721211 h 3745064"/>
              <a:gd name="connsiteX223" fmla="*/ 922352 w 6718853"/>
              <a:gd name="connsiteY223" fmla="*/ 3689405 h 3745064"/>
              <a:gd name="connsiteX224" fmla="*/ 818985 w 6718853"/>
              <a:gd name="connsiteY224" fmla="*/ 3578087 h 3745064"/>
              <a:gd name="connsiteX225" fmla="*/ 731520 w 6718853"/>
              <a:gd name="connsiteY225" fmla="*/ 3458817 h 3745064"/>
              <a:gd name="connsiteX226" fmla="*/ 691764 w 6718853"/>
              <a:gd name="connsiteY226" fmla="*/ 3323645 h 3745064"/>
              <a:gd name="connsiteX227" fmla="*/ 667910 w 6718853"/>
              <a:gd name="connsiteY227" fmla="*/ 3196424 h 3745064"/>
              <a:gd name="connsiteX228" fmla="*/ 620202 w 6718853"/>
              <a:gd name="connsiteY228" fmla="*/ 3077155 h 3745064"/>
              <a:gd name="connsiteX229" fmla="*/ 604300 w 6718853"/>
              <a:gd name="connsiteY229" fmla="*/ 3005593 h 3745064"/>
              <a:gd name="connsiteX230" fmla="*/ 469127 w 6718853"/>
              <a:gd name="connsiteY230" fmla="*/ 2918129 h 3745064"/>
              <a:gd name="connsiteX231" fmla="*/ 349858 w 6718853"/>
              <a:gd name="connsiteY231" fmla="*/ 2886324 h 3745064"/>
              <a:gd name="connsiteX232" fmla="*/ 302150 w 6718853"/>
              <a:gd name="connsiteY232" fmla="*/ 2798859 h 3745064"/>
              <a:gd name="connsiteX233" fmla="*/ 230588 w 6718853"/>
              <a:gd name="connsiteY233" fmla="*/ 2775005 h 3745064"/>
              <a:gd name="connsiteX234" fmla="*/ 190832 w 6718853"/>
              <a:gd name="connsiteY234" fmla="*/ 2695492 h 3745064"/>
              <a:gd name="connsiteX235" fmla="*/ 111319 w 6718853"/>
              <a:gd name="connsiteY235" fmla="*/ 2671638 h 3745064"/>
              <a:gd name="connsiteX236" fmla="*/ 79513 w 6718853"/>
              <a:gd name="connsiteY236" fmla="*/ 2560320 h 3745064"/>
              <a:gd name="connsiteX237" fmla="*/ 71562 w 6718853"/>
              <a:gd name="connsiteY237" fmla="*/ 2401294 h 3745064"/>
              <a:gd name="connsiteX238" fmla="*/ 0 w 6718853"/>
              <a:gd name="connsiteY238" fmla="*/ 2242268 h 3745064"/>
              <a:gd name="connsiteX239" fmla="*/ 0 w 6718853"/>
              <a:gd name="connsiteY239" fmla="*/ 2202511 h 3745064"/>
              <a:gd name="connsiteX240" fmla="*/ 87465 w 6718853"/>
              <a:gd name="connsiteY240" fmla="*/ 2202511 h 3745064"/>
              <a:gd name="connsiteX241" fmla="*/ 127221 w 6718853"/>
              <a:gd name="connsiteY241" fmla="*/ 2250219 h 3745064"/>
              <a:gd name="connsiteX242" fmla="*/ 127221 w 6718853"/>
              <a:gd name="connsiteY242" fmla="*/ 2282024 h 3745064"/>
              <a:gd name="connsiteX243" fmla="*/ 127221 w 6718853"/>
              <a:gd name="connsiteY243" fmla="*/ 2297927 h 3745064"/>
              <a:gd name="connsiteX244" fmla="*/ 63611 w 6718853"/>
              <a:gd name="connsiteY244" fmla="*/ 2194560 h 3745064"/>
              <a:gd name="connsiteX245" fmla="*/ 63611 w 6718853"/>
              <a:gd name="connsiteY245" fmla="*/ 2194560 h 3745064"/>
              <a:gd name="connsiteX246" fmla="*/ 111319 w 6718853"/>
              <a:gd name="connsiteY246" fmla="*/ 2282024 h 3745064"/>
              <a:gd name="connsiteX247" fmla="*/ 166978 w 6718853"/>
              <a:gd name="connsiteY247" fmla="*/ 2329732 h 3745064"/>
              <a:gd name="connsiteX248" fmla="*/ 230588 w 6718853"/>
              <a:gd name="connsiteY248" fmla="*/ 2321781 h 3745064"/>
              <a:gd name="connsiteX249" fmla="*/ 310101 w 6718853"/>
              <a:gd name="connsiteY249" fmla="*/ 2353586 h 3745064"/>
              <a:gd name="connsiteX250" fmla="*/ 389614 w 6718853"/>
              <a:gd name="connsiteY250" fmla="*/ 2401294 h 3745064"/>
              <a:gd name="connsiteX251" fmla="*/ 437322 w 6718853"/>
              <a:gd name="connsiteY251" fmla="*/ 2425148 h 3745064"/>
              <a:gd name="connsiteX252" fmla="*/ 477079 w 6718853"/>
              <a:gd name="connsiteY252" fmla="*/ 2456953 h 3745064"/>
              <a:gd name="connsiteX253" fmla="*/ 524786 w 6718853"/>
              <a:gd name="connsiteY253" fmla="*/ 2488758 h 3745064"/>
              <a:gd name="connsiteX254" fmla="*/ 524786 w 6718853"/>
              <a:gd name="connsiteY254" fmla="*/ 2488758 h 3745064"/>
              <a:gd name="connsiteX255" fmla="*/ 604300 w 6718853"/>
              <a:gd name="connsiteY255" fmla="*/ 2536466 h 3745064"/>
              <a:gd name="connsiteX256" fmla="*/ 675861 w 6718853"/>
              <a:gd name="connsiteY256" fmla="*/ 2544417 h 3745064"/>
              <a:gd name="connsiteX257" fmla="*/ 763326 w 6718853"/>
              <a:gd name="connsiteY257" fmla="*/ 2512612 h 3745064"/>
              <a:gd name="connsiteX258" fmla="*/ 842839 w 6718853"/>
              <a:gd name="connsiteY258" fmla="*/ 2496710 h 3745064"/>
              <a:gd name="connsiteX259" fmla="*/ 866693 w 6718853"/>
              <a:gd name="connsiteY259" fmla="*/ 2480807 h 3745064"/>
              <a:gd name="connsiteX260" fmla="*/ 866693 w 6718853"/>
              <a:gd name="connsiteY260" fmla="*/ 2480807 h 3745064"/>
              <a:gd name="connsiteX261" fmla="*/ 954157 w 6718853"/>
              <a:gd name="connsiteY261" fmla="*/ 2472856 h 3745064"/>
              <a:gd name="connsiteX262" fmla="*/ 954157 w 6718853"/>
              <a:gd name="connsiteY262" fmla="*/ 2472856 h 3745064"/>
              <a:gd name="connsiteX263" fmla="*/ 1041621 w 6718853"/>
              <a:gd name="connsiteY263" fmla="*/ 2496710 h 3745064"/>
              <a:gd name="connsiteX264" fmla="*/ 1097280 w 6718853"/>
              <a:gd name="connsiteY264" fmla="*/ 2536466 h 3745064"/>
              <a:gd name="connsiteX265" fmla="*/ 1129086 w 6718853"/>
              <a:gd name="connsiteY265" fmla="*/ 2576223 h 3745064"/>
              <a:gd name="connsiteX266" fmla="*/ 1129086 w 6718853"/>
              <a:gd name="connsiteY266" fmla="*/ 2576223 h 3745064"/>
              <a:gd name="connsiteX267" fmla="*/ 1216550 w 6718853"/>
              <a:gd name="connsiteY267" fmla="*/ 2576223 h 3745064"/>
              <a:gd name="connsiteX268" fmla="*/ 1224501 w 6718853"/>
              <a:gd name="connsiteY268" fmla="*/ 2600077 h 3745064"/>
              <a:gd name="connsiteX269" fmla="*/ 1327868 w 6718853"/>
              <a:gd name="connsiteY269" fmla="*/ 2600077 h 3745064"/>
              <a:gd name="connsiteX270" fmla="*/ 1399430 w 6718853"/>
              <a:gd name="connsiteY270" fmla="*/ 2536466 h 3745064"/>
              <a:gd name="connsiteX271" fmla="*/ 1478943 w 6718853"/>
              <a:gd name="connsiteY271" fmla="*/ 2456953 h 3745064"/>
              <a:gd name="connsiteX272" fmla="*/ 1550505 w 6718853"/>
              <a:gd name="connsiteY272" fmla="*/ 2289976 h 3745064"/>
              <a:gd name="connsiteX273" fmla="*/ 1598213 w 6718853"/>
              <a:gd name="connsiteY273" fmla="*/ 2202511 h 3745064"/>
              <a:gd name="connsiteX274" fmla="*/ 1644475 w 6718853"/>
              <a:gd name="connsiteY274" fmla="*/ 2136733 h 3745064"/>
              <a:gd name="connsiteX275" fmla="*/ 1661823 w 6718853"/>
              <a:gd name="connsiteY275" fmla="*/ 2051437 h 3745064"/>
              <a:gd name="connsiteX276" fmla="*/ 1701580 w 6718853"/>
              <a:gd name="connsiteY276" fmla="*/ 2051437 h 3745064"/>
              <a:gd name="connsiteX277" fmla="*/ 1693628 w 6718853"/>
              <a:gd name="connsiteY277" fmla="*/ 1995777 h 3745064"/>
              <a:gd name="connsiteX278" fmla="*/ 1709531 w 6718853"/>
              <a:gd name="connsiteY278" fmla="*/ 1908313 h 3745064"/>
              <a:gd name="connsiteX279" fmla="*/ 1709531 w 6718853"/>
              <a:gd name="connsiteY279" fmla="*/ 1844703 h 3745064"/>
              <a:gd name="connsiteX280" fmla="*/ 1709531 w 6718853"/>
              <a:gd name="connsiteY280" fmla="*/ 1820849 h 3745064"/>
              <a:gd name="connsiteX281" fmla="*/ 1725433 w 6718853"/>
              <a:gd name="connsiteY281" fmla="*/ 1757238 h 3745064"/>
              <a:gd name="connsiteX282" fmla="*/ 1717482 w 6718853"/>
              <a:gd name="connsiteY282" fmla="*/ 1725433 h 3745064"/>
              <a:gd name="connsiteX283" fmla="*/ 1781093 w 6718853"/>
              <a:gd name="connsiteY283" fmla="*/ 1709531 h 3745064"/>
              <a:gd name="connsiteX284" fmla="*/ 1765190 w 6718853"/>
              <a:gd name="connsiteY284" fmla="*/ 1661823 h 3745064"/>
              <a:gd name="connsiteX285" fmla="*/ 1733385 w 6718853"/>
              <a:gd name="connsiteY285" fmla="*/ 1637969 h 3745064"/>
              <a:gd name="connsiteX286" fmla="*/ 1653872 w 6718853"/>
              <a:gd name="connsiteY286" fmla="*/ 1677725 h 3745064"/>
              <a:gd name="connsiteX287" fmla="*/ 1590261 w 6718853"/>
              <a:gd name="connsiteY287" fmla="*/ 1653871 h 3745064"/>
              <a:gd name="connsiteX288" fmla="*/ 1590261 w 6718853"/>
              <a:gd name="connsiteY288" fmla="*/ 1653871 h 3745064"/>
              <a:gd name="connsiteX289" fmla="*/ 1502797 w 6718853"/>
              <a:gd name="connsiteY289" fmla="*/ 1630017 h 3745064"/>
              <a:gd name="connsiteX290" fmla="*/ 1478943 w 6718853"/>
              <a:gd name="connsiteY290" fmla="*/ 1677725 h 3745064"/>
              <a:gd name="connsiteX291" fmla="*/ 1431235 w 6718853"/>
              <a:gd name="connsiteY291" fmla="*/ 1709531 h 3745064"/>
              <a:gd name="connsiteX292" fmla="*/ 1351722 w 6718853"/>
              <a:gd name="connsiteY292" fmla="*/ 1717482 h 3745064"/>
              <a:gd name="connsiteX293" fmla="*/ 1288112 w 6718853"/>
              <a:gd name="connsiteY293" fmla="*/ 1733384 h 3745064"/>
              <a:gd name="connsiteX294" fmla="*/ 1232453 w 6718853"/>
              <a:gd name="connsiteY294" fmla="*/ 1701579 h 3745064"/>
              <a:gd name="connsiteX295" fmla="*/ 1232453 w 6718853"/>
              <a:gd name="connsiteY295" fmla="*/ 1701579 h 3745064"/>
              <a:gd name="connsiteX296" fmla="*/ 1137037 w 6718853"/>
              <a:gd name="connsiteY296" fmla="*/ 1598212 h 3745064"/>
              <a:gd name="connsiteX297" fmla="*/ 1081378 w 6718853"/>
              <a:gd name="connsiteY297" fmla="*/ 1566407 h 3745064"/>
              <a:gd name="connsiteX298" fmla="*/ 1025719 w 6718853"/>
              <a:gd name="connsiteY298" fmla="*/ 1534602 h 3745064"/>
              <a:gd name="connsiteX299" fmla="*/ 1009816 w 6718853"/>
              <a:gd name="connsiteY299" fmla="*/ 1534602 h 3745064"/>
              <a:gd name="connsiteX300" fmla="*/ 1009816 w 6718853"/>
              <a:gd name="connsiteY300" fmla="*/ 1534602 h 3745064"/>
              <a:gd name="connsiteX301" fmla="*/ 962108 w 6718853"/>
              <a:gd name="connsiteY301" fmla="*/ 1598212 h 3745064"/>
              <a:gd name="connsiteX302" fmla="*/ 962108 w 6718853"/>
              <a:gd name="connsiteY302" fmla="*/ 1637969 h 3745064"/>
              <a:gd name="connsiteX303" fmla="*/ 922352 w 6718853"/>
              <a:gd name="connsiteY303" fmla="*/ 1653871 h 3745064"/>
              <a:gd name="connsiteX304" fmla="*/ 850790 w 6718853"/>
              <a:gd name="connsiteY304" fmla="*/ 1653871 h 3745064"/>
              <a:gd name="connsiteX305" fmla="*/ 811033 w 6718853"/>
              <a:gd name="connsiteY305" fmla="*/ 1606164 h 3745064"/>
              <a:gd name="connsiteX306" fmla="*/ 803082 w 6718853"/>
              <a:gd name="connsiteY306" fmla="*/ 1574358 h 3745064"/>
              <a:gd name="connsiteX307" fmla="*/ 763326 w 6718853"/>
              <a:gd name="connsiteY307" fmla="*/ 1526651 h 3745064"/>
              <a:gd name="connsiteX308" fmla="*/ 747423 w 6718853"/>
              <a:gd name="connsiteY308" fmla="*/ 1502797 h 3745064"/>
              <a:gd name="connsiteX309" fmla="*/ 739472 w 6718853"/>
              <a:gd name="connsiteY309" fmla="*/ 1502797 h 3745064"/>
              <a:gd name="connsiteX310" fmla="*/ 723569 w 6718853"/>
              <a:gd name="connsiteY310" fmla="*/ 1502797 h 3745064"/>
              <a:gd name="connsiteX311" fmla="*/ 699715 w 6718853"/>
              <a:gd name="connsiteY311" fmla="*/ 1486894 h 3745064"/>
              <a:gd name="connsiteX312" fmla="*/ 644056 w 6718853"/>
              <a:gd name="connsiteY312" fmla="*/ 1470991 h 3745064"/>
              <a:gd name="connsiteX313" fmla="*/ 628153 w 6718853"/>
              <a:gd name="connsiteY313" fmla="*/ 1439186 h 3745064"/>
              <a:gd name="connsiteX314" fmla="*/ 628153 w 6718853"/>
              <a:gd name="connsiteY314" fmla="*/ 1439186 h 3745064"/>
              <a:gd name="connsiteX315" fmla="*/ 596348 w 6718853"/>
              <a:gd name="connsiteY315" fmla="*/ 1383527 h 3745064"/>
              <a:gd name="connsiteX316" fmla="*/ 580446 w 6718853"/>
              <a:gd name="connsiteY316" fmla="*/ 1351722 h 3745064"/>
              <a:gd name="connsiteX317" fmla="*/ 580446 w 6718853"/>
              <a:gd name="connsiteY317" fmla="*/ 1311965 h 3745064"/>
              <a:gd name="connsiteX318" fmla="*/ 580446 w 6718853"/>
              <a:gd name="connsiteY318" fmla="*/ 1311965 h 3745064"/>
              <a:gd name="connsiteX319" fmla="*/ 588397 w 6718853"/>
              <a:gd name="connsiteY319" fmla="*/ 1280160 h 3745064"/>
              <a:gd name="connsiteX320" fmla="*/ 588397 w 6718853"/>
              <a:gd name="connsiteY320" fmla="*/ 1280160 h 3745064"/>
              <a:gd name="connsiteX321" fmla="*/ 604300 w 6718853"/>
              <a:gd name="connsiteY321" fmla="*/ 1232452 h 3745064"/>
              <a:gd name="connsiteX322" fmla="*/ 604300 w 6718853"/>
              <a:gd name="connsiteY322" fmla="*/ 1232452 h 3745064"/>
              <a:gd name="connsiteX323" fmla="*/ 500933 w 6718853"/>
              <a:gd name="connsiteY323" fmla="*/ 1184744 h 3745064"/>
              <a:gd name="connsiteX324" fmla="*/ 477079 w 6718853"/>
              <a:gd name="connsiteY324" fmla="*/ 1137037 h 3745064"/>
              <a:gd name="connsiteX325" fmla="*/ 477079 w 6718853"/>
              <a:gd name="connsiteY325" fmla="*/ 1137037 h 3745064"/>
              <a:gd name="connsiteX326" fmla="*/ 580446 w 6718853"/>
              <a:gd name="connsiteY326" fmla="*/ 1137037 h 3745064"/>
              <a:gd name="connsiteX327" fmla="*/ 596348 w 6718853"/>
              <a:gd name="connsiteY327" fmla="*/ 1113183 h 3745064"/>
              <a:gd name="connsiteX328" fmla="*/ 596348 w 6718853"/>
              <a:gd name="connsiteY328" fmla="*/ 1113183 h 3745064"/>
              <a:gd name="connsiteX329" fmla="*/ 572494 w 6718853"/>
              <a:gd name="connsiteY329" fmla="*/ 1081377 h 3745064"/>
              <a:gd name="connsiteX330" fmla="*/ 540689 w 6718853"/>
              <a:gd name="connsiteY330" fmla="*/ 1081377 h 3745064"/>
              <a:gd name="connsiteX331" fmla="*/ 540689 w 6718853"/>
              <a:gd name="connsiteY331" fmla="*/ 1081377 h 3745064"/>
              <a:gd name="connsiteX332" fmla="*/ 492981 w 6718853"/>
              <a:gd name="connsiteY332" fmla="*/ 1025718 h 3745064"/>
              <a:gd name="connsiteX333" fmla="*/ 492981 w 6718853"/>
              <a:gd name="connsiteY333" fmla="*/ 1025718 h 3745064"/>
              <a:gd name="connsiteX334" fmla="*/ 556592 w 6718853"/>
              <a:gd name="connsiteY334" fmla="*/ 1025718 h 3745064"/>
              <a:gd name="connsiteX335" fmla="*/ 604300 w 6718853"/>
              <a:gd name="connsiteY335" fmla="*/ 1025718 h 3745064"/>
              <a:gd name="connsiteX336" fmla="*/ 604300 w 6718853"/>
              <a:gd name="connsiteY336" fmla="*/ 1025718 h 3745064"/>
              <a:gd name="connsiteX337" fmla="*/ 604300 w 6718853"/>
              <a:gd name="connsiteY337" fmla="*/ 1025718 h 3745064"/>
              <a:gd name="connsiteX338" fmla="*/ 556592 w 6718853"/>
              <a:gd name="connsiteY338" fmla="*/ 993913 h 3745064"/>
              <a:gd name="connsiteX339" fmla="*/ 556592 w 6718853"/>
              <a:gd name="connsiteY339" fmla="*/ 993913 h 3745064"/>
              <a:gd name="connsiteX340" fmla="*/ 540689 w 6718853"/>
              <a:gd name="connsiteY340" fmla="*/ 930303 h 3745064"/>
              <a:gd name="connsiteX341" fmla="*/ 580446 w 6718853"/>
              <a:gd name="connsiteY341" fmla="*/ 866692 h 3745064"/>
              <a:gd name="connsiteX342" fmla="*/ 580446 w 6718853"/>
              <a:gd name="connsiteY342" fmla="*/ 866692 h 3745064"/>
              <a:gd name="connsiteX343" fmla="*/ 659959 w 6718853"/>
              <a:gd name="connsiteY343" fmla="*/ 842838 h 3745064"/>
              <a:gd name="connsiteX344" fmla="*/ 659959 w 6718853"/>
              <a:gd name="connsiteY344" fmla="*/ 842838 h 3745064"/>
              <a:gd name="connsiteX345" fmla="*/ 659959 w 6718853"/>
              <a:gd name="connsiteY345" fmla="*/ 842838 h 3745064"/>
              <a:gd name="connsiteX346" fmla="*/ 763326 w 6718853"/>
              <a:gd name="connsiteY346" fmla="*/ 850790 h 3745064"/>
              <a:gd name="connsiteX347" fmla="*/ 826936 w 6718853"/>
              <a:gd name="connsiteY347" fmla="*/ 842838 h 3745064"/>
              <a:gd name="connsiteX348" fmla="*/ 826936 w 6718853"/>
              <a:gd name="connsiteY348" fmla="*/ 842838 h 3745064"/>
              <a:gd name="connsiteX349" fmla="*/ 906449 w 6718853"/>
              <a:gd name="connsiteY349" fmla="*/ 890546 h 3745064"/>
              <a:gd name="connsiteX350" fmla="*/ 914400 w 6718853"/>
              <a:gd name="connsiteY350" fmla="*/ 850790 h 3745064"/>
              <a:gd name="connsiteX351" fmla="*/ 938254 w 6718853"/>
              <a:gd name="connsiteY351" fmla="*/ 850790 h 3745064"/>
              <a:gd name="connsiteX352" fmla="*/ 874644 w 6718853"/>
              <a:gd name="connsiteY352" fmla="*/ 803082 h 3745064"/>
              <a:gd name="connsiteX353" fmla="*/ 826936 w 6718853"/>
              <a:gd name="connsiteY353" fmla="*/ 787179 h 3745064"/>
              <a:gd name="connsiteX354" fmla="*/ 755374 w 6718853"/>
              <a:gd name="connsiteY354" fmla="*/ 771277 h 3745064"/>
              <a:gd name="connsiteX355" fmla="*/ 699715 w 6718853"/>
              <a:gd name="connsiteY355" fmla="*/ 803082 h 3745064"/>
              <a:gd name="connsiteX356" fmla="*/ 675861 w 6718853"/>
              <a:gd name="connsiteY356" fmla="*/ 803082 h 3745064"/>
              <a:gd name="connsiteX357" fmla="*/ 652007 w 6718853"/>
              <a:gd name="connsiteY357" fmla="*/ 803082 h 3745064"/>
              <a:gd name="connsiteX358" fmla="*/ 628153 w 6718853"/>
              <a:gd name="connsiteY358" fmla="*/ 803082 h 3745064"/>
              <a:gd name="connsiteX359" fmla="*/ 596348 w 6718853"/>
              <a:gd name="connsiteY359" fmla="*/ 826936 h 3745064"/>
              <a:gd name="connsiteX360" fmla="*/ 572494 w 6718853"/>
              <a:gd name="connsiteY360" fmla="*/ 779228 h 3745064"/>
              <a:gd name="connsiteX361" fmla="*/ 508884 w 6718853"/>
              <a:gd name="connsiteY361" fmla="*/ 739471 h 3745064"/>
              <a:gd name="connsiteX362" fmla="*/ 508884 w 6718853"/>
              <a:gd name="connsiteY362" fmla="*/ 739471 h 3745064"/>
              <a:gd name="connsiteX363" fmla="*/ 437322 w 6718853"/>
              <a:gd name="connsiteY363" fmla="*/ 707666 h 3745064"/>
              <a:gd name="connsiteX364" fmla="*/ 381663 w 6718853"/>
              <a:gd name="connsiteY364" fmla="*/ 707666 h 3745064"/>
              <a:gd name="connsiteX365" fmla="*/ 333955 w 6718853"/>
              <a:gd name="connsiteY365" fmla="*/ 715617 h 3745064"/>
              <a:gd name="connsiteX366" fmla="*/ 302150 w 6718853"/>
              <a:gd name="connsiteY366" fmla="*/ 715617 h 3745064"/>
              <a:gd name="connsiteX367" fmla="*/ 294199 w 6718853"/>
              <a:gd name="connsiteY367" fmla="*/ 731520 h 3745064"/>
              <a:gd name="connsiteX368" fmla="*/ 326004 w 6718853"/>
              <a:gd name="connsiteY368" fmla="*/ 803082 h 3745064"/>
              <a:gd name="connsiteX369" fmla="*/ 326004 w 6718853"/>
              <a:gd name="connsiteY369" fmla="*/ 834887 h 3745064"/>
              <a:gd name="connsiteX370" fmla="*/ 278296 w 6718853"/>
              <a:gd name="connsiteY370" fmla="*/ 803082 h 3745064"/>
              <a:gd name="connsiteX371" fmla="*/ 214686 w 6718853"/>
              <a:gd name="connsiteY371" fmla="*/ 771277 h 3745064"/>
              <a:gd name="connsiteX372" fmla="*/ 190832 w 6718853"/>
              <a:gd name="connsiteY372" fmla="*/ 731520 h 3745064"/>
              <a:gd name="connsiteX373" fmla="*/ 143124 w 6718853"/>
              <a:gd name="connsiteY373" fmla="*/ 723569 h 3745064"/>
              <a:gd name="connsiteX374" fmla="*/ 119270 w 6718853"/>
              <a:gd name="connsiteY374" fmla="*/ 715617 h 3745064"/>
              <a:gd name="connsiteX375" fmla="*/ 119270 w 6718853"/>
              <a:gd name="connsiteY375" fmla="*/ 771277 h 3745064"/>
              <a:gd name="connsiteX376" fmla="*/ 143124 w 6718853"/>
              <a:gd name="connsiteY376" fmla="*/ 850790 h 3745064"/>
              <a:gd name="connsiteX377" fmla="*/ 143124 w 6718853"/>
              <a:gd name="connsiteY377" fmla="*/ 850790 h 3745064"/>
              <a:gd name="connsiteX378" fmla="*/ 151075 w 6718853"/>
              <a:gd name="connsiteY378" fmla="*/ 922351 h 3745064"/>
              <a:gd name="connsiteX379" fmla="*/ 151075 w 6718853"/>
              <a:gd name="connsiteY379"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99259 w 6718853"/>
              <a:gd name="connsiteY12" fmla="*/ 75884 h 3745064"/>
              <a:gd name="connsiteX13" fmla="*/ 1152940 w 6718853"/>
              <a:gd name="connsiteY13" fmla="*/ 119270 h 3745064"/>
              <a:gd name="connsiteX14" fmla="*/ 1065475 w 6718853"/>
              <a:gd name="connsiteY14" fmla="*/ 151075 h 3745064"/>
              <a:gd name="connsiteX15" fmla="*/ 1025719 w 6718853"/>
              <a:gd name="connsiteY15" fmla="*/ 198783 h 3745064"/>
              <a:gd name="connsiteX16" fmla="*/ 1009816 w 6718853"/>
              <a:gd name="connsiteY16" fmla="*/ 254442 h 3745064"/>
              <a:gd name="connsiteX17" fmla="*/ 985962 w 6718853"/>
              <a:gd name="connsiteY17" fmla="*/ 318052 h 3745064"/>
              <a:gd name="connsiteX18" fmla="*/ 954157 w 6718853"/>
              <a:gd name="connsiteY18" fmla="*/ 349857 h 3745064"/>
              <a:gd name="connsiteX19" fmla="*/ 914400 w 6718853"/>
              <a:gd name="connsiteY19" fmla="*/ 341906 h 3745064"/>
              <a:gd name="connsiteX20" fmla="*/ 890546 w 6718853"/>
              <a:gd name="connsiteY20" fmla="*/ 381663 h 3745064"/>
              <a:gd name="connsiteX21" fmla="*/ 890546 w 6718853"/>
              <a:gd name="connsiteY21" fmla="*/ 429371 h 3745064"/>
              <a:gd name="connsiteX22" fmla="*/ 866693 w 6718853"/>
              <a:gd name="connsiteY22" fmla="*/ 445273 h 3745064"/>
              <a:gd name="connsiteX23" fmla="*/ 826936 w 6718853"/>
              <a:gd name="connsiteY23" fmla="*/ 445273 h 3745064"/>
              <a:gd name="connsiteX24" fmla="*/ 842839 w 6718853"/>
              <a:gd name="connsiteY24" fmla="*/ 508884 h 3745064"/>
              <a:gd name="connsiteX25" fmla="*/ 834887 w 6718853"/>
              <a:gd name="connsiteY25" fmla="*/ 580445 h 3745064"/>
              <a:gd name="connsiteX26" fmla="*/ 834887 w 6718853"/>
              <a:gd name="connsiteY26" fmla="*/ 636104 h 3745064"/>
              <a:gd name="connsiteX27" fmla="*/ 874644 w 6718853"/>
              <a:gd name="connsiteY27" fmla="*/ 691764 h 3745064"/>
              <a:gd name="connsiteX28" fmla="*/ 962108 w 6718853"/>
              <a:gd name="connsiteY28" fmla="*/ 739471 h 3745064"/>
              <a:gd name="connsiteX29" fmla="*/ 1033670 w 6718853"/>
              <a:gd name="connsiteY29" fmla="*/ 755374 h 3745064"/>
              <a:gd name="connsiteX30" fmla="*/ 1105232 w 6718853"/>
              <a:gd name="connsiteY30" fmla="*/ 763325 h 3745064"/>
              <a:gd name="connsiteX31" fmla="*/ 1176793 w 6718853"/>
              <a:gd name="connsiteY31" fmla="*/ 803082 h 3745064"/>
              <a:gd name="connsiteX32" fmla="*/ 1256306 w 6718853"/>
              <a:gd name="connsiteY32" fmla="*/ 795131 h 3745064"/>
              <a:gd name="connsiteX33" fmla="*/ 1268486 w 6718853"/>
              <a:gd name="connsiteY33" fmla="*/ 774968 h 3745064"/>
              <a:gd name="connsiteX34" fmla="*/ 1316982 w 6718853"/>
              <a:gd name="connsiteY34" fmla="*/ 752439 h 3745064"/>
              <a:gd name="connsiteX35" fmla="*/ 1403752 w 6718853"/>
              <a:gd name="connsiteY35" fmla="*/ 709055 h 3745064"/>
              <a:gd name="connsiteX36" fmla="*/ 1490522 w 6718853"/>
              <a:gd name="connsiteY36" fmla="*/ 696780 h 3745064"/>
              <a:gd name="connsiteX37" fmla="*/ 1590261 w 6718853"/>
              <a:gd name="connsiteY37" fmla="*/ 699715 h 3745064"/>
              <a:gd name="connsiteX38" fmla="*/ 1719028 w 6718853"/>
              <a:gd name="connsiteY38" fmla="*/ 716312 h 3745064"/>
              <a:gd name="connsiteX39" fmla="*/ 1781093 w 6718853"/>
              <a:gd name="connsiteY39" fmla="*/ 795131 h 3745064"/>
              <a:gd name="connsiteX40" fmla="*/ 1849039 w 6718853"/>
              <a:gd name="connsiteY40" fmla="*/ 800191 h 3745064"/>
              <a:gd name="connsiteX41" fmla="*/ 1876508 w 6718853"/>
              <a:gd name="connsiteY41" fmla="*/ 842838 h 3745064"/>
              <a:gd name="connsiteX42" fmla="*/ 1948070 w 6718853"/>
              <a:gd name="connsiteY42" fmla="*/ 866692 h 3745064"/>
              <a:gd name="connsiteX43" fmla="*/ 2011680 w 6718853"/>
              <a:gd name="connsiteY43" fmla="*/ 898497 h 3745064"/>
              <a:gd name="connsiteX44" fmla="*/ 2051437 w 6718853"/>
              <a:gd name="connsiteY44" fmla="*/ 906449 h 3745064"/>
              <a:gd name="connsiteX45" fmla="*/ 2107096 w 6718853"/>
              <a:gd name="connsiteY45" fmla="*/ 938254 h 3745064"/>
              <a:gd name="connsiteX46" fmla="*/ 2194560 w 6718853"/>
              <a:gd name="connsiteY46" fmla="*/ 930303 h 3745064"/>
              <a:gd name="connsiteX47" fmla="*/ 2226366 w 6718853"/>
              <a:gd name="connsiteY47" fmla="*/ 930303 h 3745064"/>
              <a:gd name="connsiteX48" fmla="*/ 2258171 w 6718853"/>
              <a:gd name="connsiteY48" fmla="*/ 930303 h 3745064"/>
              <a:gd name="connsiteX49" fmla="*/ 2329733 w 6718853"/>
              <a:gd name="connsiteY49" fmla="*/ 938254 h 3745064"/>
              <a:gd name="connsiteX50" fmla="*/ 2385392 w 6718853"/>
              <a:gd name="connsiteY50" fmla="*/ 946205 h 3745064"/>
              <a:gd name="connsiteX51" fmla="*/ 2385392 w 6718853"/>
              <a:gd name="connsiteY51" fmla="*/ 946205 h 3745064"/>
              <a:gd name="connsiteX52" fmla="*/ 2520564 w 6718853"/>
              <a:gd name="connsiteY52" fmla="*/ 890546 h 3745064"/>
              <a:gd name="connsiteX53" fmla="*/ 2584174 w 6718853"/>
              <a:gd name="connsiteY53" fmla="*/ 858741 h 3745064"/>
              <a:gd name="connsiteX54" fmla="*/ 2615980 w 6718853"/>
              <a:gd name="connsiteY54" fmla="*/ 811033 h 3745064"/>
              <a:gd name="connsiteX55" fmla="*/ 2602160 w 6718853"/>
              <a:gd name="connsiteY55" fmla="*/ 747423 h 3745064"/>
              <a:gd name="connsiteX56" fmla="*/ 2600077 w 6718853"/>
              <a:gd name="connsiteY56" fmla="*/ 723569 h 3745064"/>
              <a:gd name="connsiteX57" fmla="*/ 2568272 w 6718853"/>
              <a:gd name="connsiteY57" fmla="*/ 652007 h 3745064"/>
              <a:gd name="connsiteX58" fmla="*/ 2512613 w 6718853"/>
              <a:gd name="connsiteY58" fmla="*/ 604299 h 3745064"/>
              <a:gd name="connsiteX59" fmla="*/ 2449002 w 6718853"/>
              <a:gd name="connsiteY59" fmla="*/ 556591 h 3745064"/>
              <a:gd name="connsiteX60" fmla="*/ 2425148 w 6718853"/>
              <a:gd name="connsiteY60" fmla="*/ 524786 h 3745064"/>
              <a:gd name="connsiteX61" fmla="*/ 2941983 w 6718853"/>
              <a:gd name="connsiteY61" fmla="*/ 731520 h 3745064"/>
              <a:gd name="connsiteX62" fmla="*/ 3069204 w 6718853"/>
              <a:gd name="connsiteY62" fmla="*/ 755374 h 3745064"/>
              <a:gd name="connsiteX63" fmla="*/ 3260035 w 6718853"/>
              <a:gd name="connsiteY63" fmla="*/ 842838 h 3745064"/>
              <a:gd name="connsiteX64" fmla="*/ 3450866 w 6718853"/>
              <a:gd name="connsiteY64" fmla="*/ 970059 h 3745064"/>
              <a:gd name="connsiteX65" fmla="*/ 3538331 w 6718853"/>
              <a:gd name="connsiteY65" fmla="*/ 1025718 h 3745064"/>
              <a:gd name="connsiteX66" fmla="*/ 3593990 w 6718853"/>
              <a:gd name="connsiteY66" fmla="*/ 1001864 h 3745064"/>
              <a:gd name="connsiteX67" fmla="*/ 3609893 w 6718853"/>
              <a:gd name="connsiteY67" fmla="*/ 1001864 h 3745064"/>
              <a:gd name="connsiteX68" fmla="*/ 3633746 w 6718853"/>
              <a:gd name="connsiteY68" fmla="*/ 1025718 h 3745064"/>
              <a:gd name="connsiteX69" fmla="*/ 3649649 w 6718853"/>
              <a:gd name="connsiteY69" fmla="*/ 1033670 h 3745064"/>
              <a:gd name="connsiteX70" fmla="*/ 3681454 w 6718853"/>
              <a:gd name="connsiteY70" fmla="*/ 1025718 h 3745064"/>
              <a:gd name="connsiteX71" fmla="*/ 3713260 w 6718853"/>
              <a:gd name="connsiteY71" fmla="*/ 1041621 h 3745064"/>
              <a:gd name="connsiteX72" fmla="*/ 3747305 w 6718853"/>
              <a:gd name="connsiteY72" fmla="*/ 1073426 h 3745064"/>
              <a:gd name="connsiteX73" fmla="*/ 3705308 w 6718853"/>
              <a:gd name="connsiteY73" fmla="*/ 1081377 h 3745064"/>
              <a:gd name="connsiteX74" fmla="*/ 3673503 w 6718853"/>
              <a:gd name="connsiteY74" fmla="*/ 1081377 h 3745064"/>
              <a:gd name="connsiteX75" fmla="*/ 3673503 w 6718853"/>
              <a:gd name="connsiteY75" fmla="*/ 1081377 h 3745064"/>
              <a:gd name="connsiteX76" fmla="*/ 3641698 w 6718853"/>
              <a:gd name="connsiteY76" fmla="*/ 1144988 h 3745064"/>
              <a:gd name="connsiteX77" fmla="*/ 3641698 w 6718853"/>
              <a:gd name="connsiteY77" fmla="*/ 1144988 h 3745064"/>
              <a:gd name="connsiteX78" fmla="*/ 3633746 w 6718853"/>
              <a:gd name="connsiteY78" fmla="*/ 1224501 h 3745064"/>
              <a:gd name="connsiteX79" fmla="*/ 3625795 w 6718853"/>
              <a:gd name="connsiteY79" fmla="*/ 1280160 h 3745064"/>
              <a:gd name="connsiteX80" fmla="*/ 3586039 w 6718853"/>
              <a:gd name="connsiteY80" fmla="*/ 1304014 h 3745064"/>
              <a:gd name="connsiteX81" fmla="*/ 3562185 w 6718853"/>
              <a:gd name="connsiteY81" fmla="*/ 1304014 h 3745064"/>
              <a:gd name="connsiteX82" fmla="*/ 3562185 w 6718853"/>
              <a:gd name="connsiteY82" fmla="*/ 1351722 h 3745064"/>
              <a:gd name="connsiteX83" fmla="*/ 3536785 w 6718853"/>
              <a:gd name="connsiteY83" fmla="*/ 1388008 h 3745064"/>
              <a:gd name="connsiteX84" fmla="*/ 3578087 w 6718853"/>
              <a:gd name="connsiteY84" fmla="*/ 1463040 h 3745064"/>
              <a:gd name="connsiteX85" fmla="*/ 3578087 w 6718853"/>
              <a:gd name="connsiteY85" fmla="*/ 1550504 h 3745064"/>
              <a:gd name="connsiteX86" fmla="*/ 3617844 w 6718853"/>
              <a:gd name="connsiteY86" fmla="*/ 1606164 h 3745064"/>
              <a:gd name="connsiteX87" fmla="*/ 3689406 w 6718853"/>
              <a:gd name="connsiteY87" fmla="*/ 1590261 h 3745064"/>
              <a:gd name="connsiteX88" fmla="*/ 3745065 w 6718853"/>
              <a:gd name="connsiteY88" fmla="*/ 1630017 h 3745064"/>
              <a:gd name="connsiteX89" fmla="*/ 3800724 w 6718853"/>
              <a:gd name="connsiteY89" fmla="*/ 1685677 h 3745064"/>
              <a:gd name="connsiteX90" fmla="*/ 3832529 w 6718853"/>
              <a:gd name="connsiteY90" fmla="*/ 1701579 h 3745064"/>
              <a:gd name="connsiteX91" fmla="*/ 3919993 w 6718853"/>
              <a:gd name="connsiteY91" fmla="*/ 1741336 h 3745064"/>
              <a:gd name="connsiteX92" fmla="*/ 3959750 w 6718853"/>
              <a:gd name="connsiteY92" fmla="*/ 1741336 h 3745064"/>
              <a:gd name="connsiteX93" fmla="*/ 4055166 w 6718853"/>
              <a:gd name="connsiteY93" fmla="*/ 1749287 h 3745064"/>
              <a:gd name="connsiteX94" fmla="*/ 4134679 w 6718853"/>
              <a:gd name="connsiteY94" fmla="*/ 1709531 h 3745064"/>
              <a:gd name="connsiteX95" fmla="*/ 4238046 w 6718853"/>
              <a:gd name="connsiteY95" fmla="*/ 1701579 h 3745064"/>
              <a:gd name="connsiteX96" fmla="*/ 4295093 w 6718853"/>
              <a:gd name="connsiteY96" fmla="*/ 1671857 h 3745064"/>
              <a:gd name="connsiteX97" fmla="*/ 4314624 w 6718853"/>
              <a:gd name="connsiteY97" fmla="*/ 1614115 h 3745064"/>
              <a:gd name="connsiteX98" fmla="*/ 4254671 w 6718853"/>
              <a:gd name="connsiteY98" fmla="*/ 1576527 h 3745064"/>
              <a:gd name="connsiteX99" fmla="*/ 4261900 w 6718853"/>
              <a:gd name="connsiteY99" fmla="*/ 1478943 h 3745064"/>
              <a:gd name="connsiteX100" fmla="*/ 4261900 w 6718853"/>
              <a:gd name="connsiteY100" fmla="*/ 1383527 h 3745064"/>
              <a:gd name="connsiteX101" fmla="*/ 4261900 w 6718853"/>
              <a:gd name="connsiteY101" fmla="*/ 1335819 h 3745064"/>
              <a:gd name="connsiteX102" fmla="*/ 4261900 w 6718853"/>
              <a:gd name="connsiteY102" fmla="*/ 1304014 h 3745064"/>
              <a:gd name="connsiteX103" fmla="*/ 4261900 w 6718853"/>
              <a:gd name="connsiteY103" fmla="*/ 1304014 h 3745064"/>
              <a:gd name="connsiteX104" fmla="*/ 4198289 w 6718853"/>
              <a:gd name="connsiteY104" fmla="*/ 1264257 h 3745064"/>
              <a:gd name="connsiteX105" fmla="*/ 4198289 w 6718853"/>
              <a:gd name="connsiteY105" fmla="*/ 1264257 h 3745064"/>
              <a:gd name="connsiteX106" fmla="*/ 4157681 w 6718853"/>
              <a:gd name="connsiteY106" fmla="*/ 1218096 h 3745064"/>
              <a:gd name="connsiteX107" fmla="*/ 4190338 w 6718853"/>
              <a:gd name="connsiteY107" fmla="*/ 1121134 h 3745064"/>
              <a:gd name="connsiteX108" fmla="*/ 4357315 w 6718853"/>
              <a:gd name="connsiteY108" fmla="*/ 962108 h 3745064"/>
              <a:gd name="connsiteX109" fmla="*/ 4476585 w 6718853"/>
              <a:gd name="connsiteY109" fmla="*/ 954157 h 3745064"/>
              <a:gd name="connsiteX110" fmla="*/ 4619708 w 6718853"/>
              <a:gd name="connsiteY110" fmla="*/ 803082 h 3745064"/>
              <a:gd name="connsiteX111" fmla="*/ 4715124 w 6718853"/>
              <a:gd name="connsiteY111" fmla="*/ 787179 h 3745064"/>
              <a:gd name="connsiteX112" fmla="*/ 4715124 w 6718853"/>
              <a:gd name="connsiteY112" fmla="*/ 739471 h 3745064"/>
              <a:gd name="connsiteX113" fmla="*/ 4810540 w 6718853"/>
              <a:gd name="connsiteY113" fmla="*/ 556591 h 3745064"/>
              <a:gd name="connsiteX114" fmla="*/ 4921858 w 6718853"/>
              <a:gd name="connsiteY114" fmla="*/ 548640 h 3745064"/>
              <a:gd name="connsiteX115" fmla="*/ 5088835 w 6718853"/>
              <a:gd name="connsiteY115" fmla="*/ 620202 h 3745064"/>
              <a:gd name="connsiteX116" fmla="*/ 5311472 w 6718853"/>
              <a:gd name="connsiteY116" fmla="*/ 834887 h 3745064"/>
              <a:gd name="connsiteX117" fmla="*/ 5486400 w 6718853"/>
              <a:gd name="connsiteY117" fmla="*/ 985962 h 3745064"/>
              <a:gd name="connsiteX118" fmla="*/ 5685183 w 6718853"/>
              <a:gd name="connsiteY118" fmla="*/ 1121134 h 3745064"/>
              <a:gd name="connsiteX119" fmla="*/ 5971430 w 6718853"/>
              <a:gd name="connsiteY119" fmla="*/ 1232452 h 3745064"/>
              <a:gd name="connsiteX120" fmla="*/ 6154310 w 6718853"/>
              <a:gd name="connsiteY120" fmla="*/ 1423284 h 3745064"/>
              <a:gd name="connsiteX121" fmla="*/ 6512119 w 6718853"/>
              <a:gd name="connsiteY121" fmla="*/ 1439186 h 3745064"/>
              <a:gd name="connsiteX122" fmla="*/ 6607534 w 6718853"/>
              <a:gd name="connsiteY122" fmla="*/ 1518699 h 3745064"/>
              <a:gd name="connsiteX123" fmla="*/ 6702950 w 6718853"/>
              <a:gd name="connsiteY123" fmla="*/ 1566407 h 3745064"/>
              <a:gd name="connsiteX124" fmla="*/ 6718853 w 6718853"/>
              <a:gd name="connsiteY124" fmla="*/ 2528515 h 3745064"/>
              <a:gd name="connsiteX125" fmla="*/ 6512119 w 6718853"/>
              <a:gd name="connsiteY125" fmla="*/ 2798859 h 3745064"/>
              <a:gd name="connsiteX126" fmla="*/ 6408752 w 6718853"/>
              <a:gd name="connsiteY126" fmla="*/ 2918129 h 3745064"/>
              <a:gd name="connsiteX127" fmla="*/ 6281531 w 6718853"/>
              <a:gd name="connsiteY127" fmla="*/ 3196424 h 3745064"/>
              <a:gd name="connsiteX128" fmla="*/ 6202018 w 6718853"/>
              <a:gd name="connsiteY128" fmla="*/ 3331597 h 3745064"/>
              <a:gd name="connsiteX129" fmla="*/ 6154310 w 6718853"/>
              <a:gd name="connsiteY129" fmla="*/ 3450866 h 3745064"/>
              <a:gd name="connsiteX130" fmla="*/ 6074797 w 6718853"/>
              <a:gd name="connsiteY130" fmla="*/ 3490623 h 3745064"/>
              <a:gd name="connsiteX131" fmla="*/ 5995284 w 6718853"/>
              <a:gd name="connsiteY131" fmla="*/ 3490623 h 3745064"/>
              <a:gd name="connsiteX132" fmla="*/ 5907820 w 6718853"/>
              <a:gd name="connsiteY132" fmla="*/ 3490623 h 3745064"/>
              <a:gd name="connsiteX133" fmla="*/ 5869073 w 6718853"/>
              <a:gd name="connsiteY133" fmla="*/ 3535396 h 3745064"/>
              <a:gd name="connsiteX134" fmla="*/ 5724940 w 6718853"/>
              <a:gd name="connsiteY134" fmla="*/ 3562184 h 3745064"/>
              <a:gd name="connsiteX135" fmla="*/ 5669280 w 6718853"/>
              <a:gd name="connsiteY135" fmla="*/ 3593990 h 3745064"/>
              <a:gd name="connsiteX136" fmla="*/ 5613621 w 6718853"/>
              <a:gd name="connsiteY136" fmla="*/ 3593990 h 3745064"/>
              <a:gd name="connsiteX137" fmla="*/ 5581816 w 6718853"/>
              <a:gd name="connsiteY137" fmla="*/ 3609892 h 3745064"/>
              <a:gd name="connsiteX138" fmla="*/ 5494352 w 6718853"/>
              <a:gd name="connsiteY138" fmla="*/ 3593990 h 3745064"/>
              <a:gd name="connsiteX139" fmla="*/ 5430741 w 6718853"/>
              <a:gd name="connsiteY139" fmla="*/ 3593990 h 3745064"/>
              <a:gd name="connsiteX140" fmla="*/ 5231959 w 6718853"/>
              <a:gd name="connsiteY140" fmla="*/ 3601941 h 3745064"/>
              <a:gd name="connsiteX141" fmla="*/ 5136543 w 6718853"/>
              <a:gd name="connsiteY141" fmla="*/ 3601941 h 3745064"/>
              <a:gd name="connsiteX142" fmla="*/ 5033176 w 6718853"/>
              <a:gd name="connsiteY142" fmla="*/ 3601941 h 3745064"/>
              <a:gd name="connsiteX143" fmla="*/ 4961614 w 6718853"/>
              <a:gd name="connsiteY143" fmla="*/ 3593990 h 3745064"/>
              <a:gd name="connsiteX144" fmla="*/ 4929809 w 6718853"/>
              <a:gd name="connsiteY144" fmla="*/ 3538331 h 3745064"/>
              <a:gd name="connsiteX145" fmla="*/ 4913906 w 6718853"/>
              <a:gd name="connsiteY145" fmla="*/ 3474720 h 3745064"/>
              <a:gd name="connsiteX146" fmla="*/ 4905955 w 6718853"/>
              <a:gd name="connsiteY146" fmla="*/ 3427012 h 3745064"/>
              <a:gd name="connsiteX147" fmla="*/ 4874150 w 6718853"/>
              <a:gd name="connsiteY147" fmla="*/ 3419061 h 3745064"/>
              <a:gd name="connsiteX148" fmla="*/ 4842345 w 6718853"/>
              <a:gd name="connsiteY148" fmla="*/ 3379304 h 3745064"/>
              <a:gd name="connsiteX149" fmla="*/ 4802588 w 6718853"/>
              <a:gd name="connsiteY149" fmla="*/ 3379304 h 3745064"/>
              <a:gd name="connsiteX150" fmla="*/ 4772951 w 6718853"/>
              <a:gd name="connsiteY150" fmla="*/ 3412556 h 3745064"/>
              <a:gd name="connsiteX151" fmla="*/ 4760663 w 6718853"/>
              <a:gd name="connsiteY151" fmla="*/ 3442915 h 3745064"/>
              <a:gd name="connsiteX152" fmla="*/ 4754880 w 6718853"/>
              <a:gd name="connsiteY152" fmla="*/ 3466769 h 3745064"/>
              <a:gd name="connsiteX153" fmla="*/ 4699221 w 6718853"/>
              <a:gd name="connsiteY153" fmla="*/ 3466769 h 3745064"/>
              <a:gd name="connsiteX154" fmla="*/ 4635611 w 6718853"/>
              <a:gd name="connsiteY154" fmla="*/ 3498574 h 3745064"/>
              <a:gd name="connsiteX155" fmla="*/ 4595854 w 6718853"/>
              <a:gd name="connsiteY155" fmla="*/ 3498574 h 3745064"/>
              <a:gd name="connsiteX156" fmla="*/ 4556098 w 6718853"/>
              <a:gd name="connsiteY156" fmla="*/ 3490623 h 3745064"/>
              <a:gd name="connsiteX157" fmla="*/ 4524293 w 6718853"/>
              <a:gd name="connsiteY157" fmla="*/ 3490623 h 3745064"/>
              <a:gd name="connsiteX158" fmla="*/ 4484536 w 6718853"/>
              <a:gd name="connsiteY158" fmla="*/ 3490623 h 3745064"/>
              <a:gd name="connsiteX159" fmla="*/ 4444780 w 6718853"/>
              <a:gd name="connsiteY159" fmla="*/ 3490623 h 3745064"/>
              <a:gd name="connsiteX160" fmla="*/ 4420926 w 6718853"/>
              <a:gd name="connsiteY160" fmla="*/ 3490623 h 3745064"/>
              <a:gd name="connsiteX161" fmla="*/ 4389120 w 6718853"/>
              <a:gd name="connsiteY161" fmla="*/ 3490623 h 3745064"/>
              <a:gd name="connsiteX162" fmla="*/ 4389120 w 6718853"/>
              <a:gd name="connsiteY162" fmla="*/ 3490623 h 3745064"/>
              <a:gd name="connsiteX163" fmla="*/ 4341413 w 6718853"/>
              <a:gd name="connsiteY163" fmla="*/ 3458817 h 3745064"/>
              <a:gd name="connsiteX164" fmla="*/ 4222143 w 6718853"/>
              <a:gd name="connsiteY164" fmla="*/ 3411110 h 3745064"/>
              <a:gd name="connsiteX165" fmla="*/ 4198289 w 6718853"/>
              <a:gd name="connsiteY165" fmla="*/ 3387256 h 3745064"/>
              <a:gd name="connsiteX166" fmla="*/ 4134679 w 6718853"/>
              <a:gd name="connsiteY166" fmla="*/ 3323645 h 3745064"/>
              <a:gd name="connsiteX167" fmla="*/ 4071068 w 6718853"/>
              <a:gd name="connsiteY167" fmla="*/ 3331597 h 3745064"/>
              <a:gd name="connsiteX168" fmla="*/ 4031312 w 6718853"/>
              <a:gd name="connsiteY168" fmla="*/ 3339548 h 3745064"/>
              <a:gd name="connsiteX169" fmla="*/ 3999506 w 6718853"/>
              <a:gd name="connsiteY169" fmla="*/ 3283889 h 3745064"/>
              <a:gd name="connsiteX170" fmla="*/ 3943847 w 6718853"/>
              <a:gd name="connsiteY170" fmla="*/ 3196424 h 3745064"/>
              <a:gd name="connsiteX171" fmla="*/ 3904091 w 6718853"/>
              <a:gd name="connsiteY171" fmla="*/ 3140765 h 3745064"/>
              <a:gd name="connsiteX172" fmla="*/ 3904091 w 6718853"/>
              <a:gd name="connsiteY172" fmla="*/ 3140765 h 3745064"/>
              <a:gd name="connsiteX173" fmla="*/ 3872286 w 6718853"/>
              <a:gd name="connsiteY173" fmla="*/ 3037398 h 3745064"/>
              <a:gd name="connsiteX174" fmla="*/ 3832529 w 6718853"/>
              <a:gd name="connsiteY174" fmla="*/ 3021496 h 3745064"/>
              <a:gd name="connsiteX175" fmla="*/ 3808675 w 6718853"/>
              <a:gd name="connsiteY175" fmla="*/ 2981739 h 3745064"/>
              <a:gd name="connsiteX176" fmla="*/ 3784821 w 6718853"/>
              <a:gd name="connsiteY176" fmla="*/ 2957885 h 3745064"/>
              <a:gd name="connsiteX177" fmla="*/ 3763858 w 6718853"/>
              <a:gd name="connsiteY177" fmla="*/ 2951380 h 3745064"/>
              <a:gd name="connsiteX178" fmla="*/ 3753016 w 6718853"/>
              <a:gd name="connsiteY178" fmla="*/ 2929694 h 3745064"/>
              <a:gd name="connsiteX179" fmla="*/ 3617844 w 6718853"/>
              <a:gd name="connsiteY179" fmla="*/ 2965837 h 3745064"/>
              <a:gd name="connsiteX180" fmla="*/ 3570136 w 6718853"/>
              <a:gd name="connsiteY180" fmla="*/ 2965837 h 3745064"/>
              <a:gd name="connsiteX181" fmla="*/ 3570136 w 6718853"/>
              <a:gd name="connsiteY181" fmla="*/ 2981739 h 3745064"/>
              <a:gd name="connsiteX182" fmla="*/ 3554233 w 6718853"/>
              <a:gd name="connsiteY182" fmla="*/ 3021496 h 3745064"/>
              <a:gd name="connsiteX183" fmla="*/ 3538331 w 6718853"/>
              <a:gd name="connsiteY183" fmla="*/ 3045350 h 3745064"/>
              <a:gd name="connsiteX184" fmla="*/ 3538331 w 6718853"/>
              <a:gd name="connsiteY184" fmla="*/ 3045350 h 3745064"/>
              <a:gd name="connsiteX185" fmla="*/ 3482672 w 6718853"/>
              <a:gd name="connsiteY185" fmla="*/ 3061252 h 3745064"/>
              <a:gd name="connsiteX186" fmla="*/ 3442915 w 6718853"/>
              <a:gd name="connsiteY186" fmla="*/ 3085106 h 3745064"/>
              <a:gd name="connsiteX187" fmla="*/ 3140766 w 6718853"/>
              <a:gd name="connsiteY187" fmla="*/ 2957885 h 3745064"/>
              <a:gd name="connsiteX188" fmla="*/ 2830665 w 6718853"/>
              <a:gd name="connsiteY188" fmla="*/ 2727297 h 3745064"/>
              <a:gd name="connsiteX189" fmla="*/ 2695493 w 6718853"/>
              <a:gd name="connsiteY189" fmla="*/ 2600077 h 3745064"/>
              <a:gd name="connsiteX190" fmla="*/ 2608028 w 6718853"/>
              <a:gd name="connsiteY190" fmla="*/ 2496710 h 3745064"/>
              <a:gd name="connsiteX191" fmla="*/ 2584174 w 6718853"/>
              <a:gd name="connsiteY191" fmla="*/ 2472856 h 3745064"/>
              <a:gd name="connsiteX192" fmla="*/ 2425148 w 6718853"/>
              <a:gd name="connsiteY192" fmla="*/ 2377440 h 3745064"/>
              <a:gd name="connsiteX193" fmla="*/ 2282025 w 6718853"/>
              <a:gd name="connsiteY193" fmla="*/ 2353586 h 3745064"/>
              <a:gd name="connsiteX194" fmla="*/ 2186609 w 6718853"/>
              <a:gd name="connsiteY194" fmla="*/ 2345635 h 3745064"/>
              <a:gd name="connsiteX195" fmla="*/ 2019632 w 6718853"/>
              <a:gd name="connsiteY195" fmla="*/ 2282024 h 3745064"/>
              <a:gd name="connsiteX196" fmla="*/ 1876508 w 6718853"/>
              <a:gd name="connsiteY196" fmla="*/ 2305878 h 3745064"/>
              <a:gd name="connsiteX197" fmla="*/ 1645920 w 6718853"/>
              <a:gd name="connsiteY197" fmla="*/ 2536466 h 3745064"/>
              <a:gd name="connsiteX198" fmla="*/ 1598213 w 6718853"/>
              <a:gd name="connsiteY198" fmla="*/ 2639833 h 3745064"/>
              <a:gd name="connsiteX199" fmla="*/ 1558456 w 6718853"/>
              <a:gd name="connsiteY199" fmla="*/ 2703444 h 3745064"/>
              <a:gd name="connsiteX200" fmla="*/ 1359673 w 6718853"/>
              <a:gd name="connsiteY200" fmla="*/ 2679590 h 3745064"/>
              <a:gd name="connsiteX201" fmla="*/ 1208599 w 6718853"/>
              <a:gd name="connsiteY201" fmla="*/ 2735249 h 3745064"/>
              <a:gd name="connsiteX202" fmla="*/ 1105232 w 6718853"/>
              <a:gd name="connsiteY202" fmla="*/ 2743200 h 3745064"/>
              <a:gd name="connsiteX203" fmla="*/ 1089329 w 6718853"/>
              <a:gd name="connsiteY203" fmla="*/ 2790908 h 3745064"/>
              <a:gd name="connsiteX204" fmla="*/ 1089329 w 6718853"/>
              <a:gd name="connsiteY204" fmla="*/ 2822713 h 3745064"/>
              <a:gd name="connsiteX205" fmla="*/ 1081378 w 6718853"/>
              <a:gd name="connsiteY205" fmla="*/ 2886324 h 3745064"/>
              <a:gd name="connsiteX206" fmla="*/ 1105232 w 6718853"/>
              <a:gd name="connsiteY206" fmla="*/ 2965837 h 3745064"/>
              <a:gd name="connsiteX207" fmla="*/ 1144988 w 6718853"/>
              <a:gd name="connsiteY207" fmla="*/ 3045350 h 3745064"/>
              <a:gd name="connsiteX208" fmla="*/ 1184745 w 6718853"/>
              <a:gd name="connsiteY208" fmla="*/ 3124863 h 3745064"/>
              <a:gd name="connsiteX209" fmla="*/ 1184745 w 6718853"/>
              <a:gd name="connsiteY209" fmla="*/ 3124863 h 3745064"/>
              <a:gd name="connsiteX210" fmla="*/ 1208599 w 6718853"/>
              <a:gd name="connsiteY210" fmla="*/ 3196424 h 3745064"/>
              <a:gd name="connsiteX211" fmla="*/ 1216550 w 6718853"/>
              <a:gd name="connsiteY211" fmla="*/ 3275937 h 3745064"/>
              <a:gd name="connsiteX212" fmla="*/ 1251290 w 6718853"/>
              <a:gd name="connsiteY212" fmla="*/ 3309131 h 3745064"/>
              <a:gd name="connsiteX213" fmla="*/ 1248355 w 6718853"/>
              <a:gd name="connsiteY213" fmla="*/ 3387256 h 3745064"/>
              <a:gd name="connsiteX214" fmla="*/ 1288112 w 6718853"/>
              <a:gd name="connsiteY214" fmla="*/ 3466769 h 3745064"/>
              <a:gd name="connsiteX215" fmla="*/ 1296063 w 6718853"/>
              <a:gd name="connsiteY215" fmla="*/ 3514477 h 3745064"/>
              <a:gd name="connsiteX216" fmla="*/ 1343771 w 6718853"/>
              <a:gd name="connsiteY216" fmla="*/ 3578087 h 3745064"/>
              <a:gd name="connsiteX217" fmla="*/ 1367625 w 6718853"/>
              <a:gd name="connsiteY217" fmla="*/ 3641697 h 3745064"/>
              <a:gd name="connsiteX218" fmla="*/ 1399430 w 6718853"/>
              <a:gd name="connsiteY218" fmla="*/ 3721211 h 3745064"/>
              <a:gd name="connsiteX219" fmla="*/ 1399430 w 6718853"/>
              <a:gd name="connsiteY219" fmla="*/ 3737113 h 3745064"/>
              <a:gd name="connsiteX220" fmla="*/ 1248355 w 6718853"/>
              <a:gd name="connsiteY220" fmla="*/ 3745064 h 3745064"/>
              <a:gd name="connsiteX221" fmla="*/ 1152940 w 6718853"/>
              <a:gd name="connsiteY221" fmla="*/ 3745064 h 3745064"/>
              <a:gd name="connsiteX222" fmla="*/ 1041621 w 6718853"/>
              <a:gd name="connsiteY222" fmla="*/ 3721211 h 3745064"/>
              <a:gd name="connsiteX223" fmla="*/ 922352 w 6718853"/>
              <a:gd name="connsiteY223" fmla="*/ 3689405 h 3745064"/>
              <a:gd name="connsiteX224" fmla="*/ 818985 w 6718853"/>
              <a:gd name="connsiteY224" fmla="*/ 3578087 h 3745064"/>
              <a:gd name="connsiteX225" fmla="*/ 731520 w 6718853"/>
              <a:gd name="connsiteY225" fmla="*/ 3458817 h 3745064"/>
              <a:gd name="connsiteX226" fmla="*/ 691764 w 6718853"/>
              <a:gd name="connsiteY226" fmla="*/ 3323645 h 3745064"/>
              <a:gd name="connsiteX227" fmla="*/ 667910 w 6718853"/>
              <a:gd name="connsiteY227" fmla="*/ 3196424 h 3745064"/>
              <a:gd name="connsiteX228" fmla="*/ 620202 w 6718853"/>
              <a:gd name="connsiteY228" fmla="*/ 3077155 h 3745064"/>
              <a:gd name="connsiteX229" fmla="*/ 604300 w 6718853"/>
              <a:gd name="connsiteY229" fmla="*/ 3005593 h 3745064"/>
              <a:gd name="connsiteX230" fmla="*/ 469127 w 6718853"/>
              <a:gd name="connsiteY230" fmla="*/ 2918129 h 3745064"/>
              <a:gd name="connsiteX231" fmla="*/ 349858 w 6718853"/>
              <a:gd name="connsiteY231" fmla="*/ 2886324 h 3745064"/>
              <a:gd name="connsiteX232" fmla="*/ 302150 w 6718853"/>
              <a:gd name="connsiteY232" fmla="*/ 2798859 h 3745064"/>
              <a:gd name="connsiteX233" fmla="*/ 230588 w 6718853"/>
              <a:gd name="connsiteY233" fmla="*/ 2775005 h 3745064"/>
              <a:gd name="connsiteX234" fmla="*/ 190832 w 6718853"/>
              <a:gd name="connsiteY234" fmla="*/ 2695492 h 3745064"/>
              <a:gd name="connsiteX235" fmla="*/ 111319 w 6718853"/>
              <a:gd name="connsiteY235" fmla="*/ 2671638 h 3745064"/>
              <a:gd name="connsiteX236" fmla="*/ 79513 w 6718853"/>
              <a:gd name="connsiteY236" fmla="*/ 2560320 h 3745064"/>
              <a:gd name="connsiteX237" fmla="*/ 71562 w 6718853"/>
              <a:gd name="connsiteY237" fmla="*/ 2401294 h 3745064"/>
              <a:gd name="connsiteX238" fmla="*/ 0 w 6718853"/>
              <a:gd name="connsiteY238" fmla="*/ 2242268 h 3745064"/>
              <a:gd name="connsiteX239" fmla="*/ 0 w 6718853"/>
              <a:gd name="connsiteY239" fmla="*/ 2202511 h 3745064"/>
              <a:gd name="connsiteX240" fmla="*/ 87465 w 6718853"/>
              <a:gd name="connsiteY240" fmla="*/ 2202511 h 3745064"/>
              <a:gd name="connsiteX241" fmla="*/ 127221 w 6718853"/>
              <a:gd name="connsiteY241" fmla="*/ 2250219 h 3745064"/>
              <a:gd name="connsiteX242" fmla="*/ 127221 w 6718853"/>
              <a:gd name="connsiteY242" fmla="*/ 2282024 h 3745064"/>
              <a:gd name="connsiteX243" fmla="*/ 127221 w 6718853"/>
              <a:gd name="connsiteY243" fmla="*/ 2297927 h 3745064"/>
              <a:gd name="connsiteX244" fmla="*/ 63611 w 6718853"/>
              <a:gd name="connsiteY244" fmla="*/ 2194560 h 3745064"/>
              <a:gd name="connsiteX245" fmla="*/ 63611 w 6718853"/>
              <a:gd name="connsiteY245" fmla="*/ 2194560 h 3745064"/>
              <a:gd name="connsiteX246" fmla="*/ 111319 w 6718853"/>
              <a:gd name="connsiteY246" fmla="*/ 2282024 h 3745064"/>
              <a:gd name="connsiteX247" fmla="*/ 166978 w 6718853"/>
              <a:gd name="connsiteY247" fmla="*/ 2329732 h 3745064"/>
              <a:gd name="connsiteX248" fmla="*/ 230588 w 6718853"/>
              <a:gd name="connsiteY248" fmla="*/ 2321781 h 3745064"/>
              <a:gd name="connsiteX249" fmla="*/ 310101 w 6718853"/>
              <a:gd name="connsiteY249" fmla="*/ 2353586 h 3745064"/>
              <a:gd name="connsiteX250" fmla="*/ 389614 w 6718853"/>
              <a:gd name="connsiteY250" fmla="*/ 2401294 h 3745064"/>
              <a:gd name="connsiteX251" fmla="*/ 437322 w 6718853"/>
              <a:gd name="connsiteY251" fmla="*/ 2425148 h 3745064"/>
              <a:gd name="connsiteX252" fmla="*/ 477079 w 6718853"/>
              <a:gd name="connsiteY252" fmla="*/ 2456953 h 3745064"/>
              <a:gd name="connsiteX253" fmla="*/ 524786 w 6718853"/>
              <a:gd name="connsiteY253" fmla="*/ 2488758 h 3745064"/>
              <a:gd name="connsiteX254" fmla="*/ 524786 w 6718853"/>
              <a:gd name="connsiteY254" fmla="*/ 2488758 h 3745064"/>
              <a:gd name="connsiteX255" fmla="*/ 604300 w 6718853"/>
              <a:gd name="connsiteY255" fmla="*/ 2536466 h 3745064"/>
              <a:gd name="connsiteX256" fmla="*/ 675861 w 6718853"/>
              <a:gd name="connsiteY256" fmla="*/ 2544417 h 3745064"/>
              <a:gd name="connsiteX257" fmla="*/ 763326 w 6718853"/>
              <a:gd name="connsiteY257" fmla="*/ 2512612 h 3745064"/>
              <a:gd name="connsiteX258" fmla="*/ 842839 w 6718853"/>
              <a:gd name="connsiteY258" fmla="*/ 2496710 h 3745064"/>
              <a:gd name="connsiteX259" fmla="*/ 866693 w 6718853"/>
              <a:gd name="connsiteY259" fmla="*/ 2480807 h 3745064"/>
              <a:gd name="connsiteX260" fmla="*/ 866693 w 6718853"/>
              <a:gd name="connsiteY260" fmla="*/ 2480807 h 3745064"/>
              <a:gd name="connsiteX261" fmla="*/ 954157 w 6718853"/>
              <a:gd name="connsiteY261" fmla="*/ 2472856 h 3745064"/>
              <a:gd name="connsiteX262" fmla="*/ 954157 w 6718853"/>
              <a:gd name="connsiteY262" fmla="*/ 2472856 h 3745064"/>
              <a:gd name="connsiteX263" fmla="*/ 1041621 w 6718853"/>
              <a:gd name="connsiteY263" fmla="*/ 2496710 h 3745064"/>
              <a:gd name="connsiteX264" fmla="*/ 1097280 w 6718853"/>
              <a:gd name="connsiteY264" fmla="*/ 2536466 h 3745064"/>
              <a:gd name="connsiteX265" fmla="*/ 1129086 w 6718853"/>
              <a:gd name="connsiteY265" fmla="*/ 2576223 h 3745064"/>
              <a:gd name="connsiteX266" fmla="*/ 1129086 w 6718853"/>
              <a:gd name="connsiteY266" fmla="*/ 2576223 h 3745064"/>
              <a:gd name="connsiteX267" fmla="*/ 1216550 w 6718853"/>
              <a:gd name="connsiteY267" fmla="*/ 2576223 h 3745064"/>
              <a:gd name="connsiteX268" fmla="*/ 1224501 w 6718853"/>
              <a:gd name="connsiteY268" fmla="*/ 2600077 h 3745064"/>
              <a:gd name="connsiteX269" fmla="*/ 1327868 w 6718853"/>
              <a:gd name="connsiteY269" fmla="*/ 2600077 h 3745064"/>
              <a:gd name="connsiteX270" fmla="*/ 1399430 w 6718853"/>
              <a:gd name="connsiteY270" fmla="*/ 2536466 h 3745064"/>
              <a:gd name="connsiteX271" fmla="*/ 1478943 w 6718853"/>
              <a:gd name="connsiteY271" fmla="*/ 2456953 h 3745064"/>
              <a:gd name="connsiteX272" fmla="*/ 1550505 w 6718853"/>
              <a:gd name="connsiteY272" fmla="*/ 2289976 h 3745064"/>
              <a:gd name="connsiteX273" fmla="*/ 1598213 w 6718853"/>
              <a:gd name="connsiteY273" fmla="*/ 2202511 h 3745064"/>
              <a:gd name="connsiteX274" fmla="*/ 1644475 w 6718853"/>
              <a:gd name="connsiteY274" fmla="*/ 2136733 h 3745064"/>
              <a:gd name="connsiteX275" fmla="*/ 1661823 w 6718853"/>
              <a:gd name="connsiteY275" fmla="*/ 2051437 h 3745064"/>
              <a:gd name="connsiteX276" fmla="*/ 1701580 w 6718853"/>
              <a:gd name="connsiteY276" fmla="*/ 2051437 h 3745064"/>
              <a:gd name="connsiteX277" fmla="*/ 1693628 w 6718853"/>
              <a:gd name="connsiteY277" fmla="*/ 1995777 h 3745064"/>
              <a:gd name="connsiteX278" fmla="*/ 1709531 w 6718853"/>
              <a:gd name="connsiteY278" fmla="*/ 1908313 h 3745064"/>
              <a:gd name="connsiteX279" fmla="*/ 1709531 w 6718853"/>
              <a:gd name="connsiteY279" fmla="*/ 1844703 h 3745064"/>
              <a:gd name="connsiteX280" fmla="*/ 1709531 w 6718853"/>
              <a:gd name="connsiteY280" fmla="*/ 1820849 h 3745064"/>
              <a:gd name="connsiteX281" fmla="*/ 1725433 w 6718853"/>
              <a:gd name="connsiteY281" fmla="*/ 1757238 h 3745064"/>
              <a:gd name="connsiteX282" fmla="*/ 1717482 w 6718853"/>
              <a:gd name="connsiteY282" fmla="*/ 1725433 h 3745064"/>
              <a:gd name="connsiteX283" fmla="*/ 1781093 w 6718853"/>
              <a:gd name="connsiteY283" fmla="*/ 1709531 h 3745064"/>
              <a:gd name="connsiteX284" fmla="*/ 1765190 w 6718853"/>
              <a:gd name="connsiteY284" fmla="*/ 1661823 h 3745064"/>
              <a:gd name="connsiteX285" fmla="*/ 1733385 w 6718853"/>
              <a:gd name="connsiteY285" fmla="*/ 1637969 h 3745064"/>
              <a:gd name="connsiteX286" fmla="*/ 1653872 w 6718853"/>
              <a:gd name="connsiteY286" fmla="*/ 1677725 h 3745064"/>
              <a:gd name="connsiteX287" fmla="*/ 1590261 w 6718853"/>
              <a:gd name="connsiteY287" fmla="*/ 1653871 h 3745064"/>
              <a:gd name="connsiteX288" fmla="*/ 1590261 w 6718853"/>
              <a:gd name="connsiteY288" fmla="*/ 1653871 h 3745064"/>
              <a:gd name="connsiteX289" fmla="*/ 1502797 w 6718853"/>
              <a:gd name="connsiteY289" fmla="*/ 1630017 h 3745064"/>
              <a:gd name="connsiteX290" fmla="*/ 1478943 w 6718853"/>
              <a:gd name="connsiteY290" fmla="*/ 1677725 h 3745064"/>
              <a:gd name="connsiteX291" fmla="*/ 1431235 w 6718853"/>
              <a:gd name="connsiteY291" fmla="*/ 1709531 h 3745064"/>
              <a:gd name="connsiteX292" fmla="*/ 1351722 w 6718853"/>
              <a:gd name="connsiteY292" fmla="*/ 1717482 h 3745064"/>
              <a:gd name="connsiteX293" fmla="*/ 1288112 w 6718853"/>
              <a:gd name="connsiteY293" fmla="*/ 1733384 h 3745064"/>
              <a:gd name="connsiteX294" fmla="*/ 1232453 w 6718853"/>
              <a:gd name="connsiteY294" fmla="*/ 1701579 h 3745064"/>
              <a:gd name="connsiteX295" fmla="*/ 1232453 w 6718853"/>
              <a:gd name="connsiteY295" fmla="*/ 1701579 h 3745064"/>
              <a:gd name="connsiteX296" fmla="*/ 1137037 w 6718853"/>
              <a:gd name="connsiteY296" fmla="*/ 1598212 h 3745064"/>
              <a:gd name="connsiteX297" fmla="*/ 1081378 w 6718853"/>
              <a:gd name="connsiteY297" fmla="*/ 1566407 h 3745064"/>
              <a:gd name="connsiteX298" fmla="*/ 1025719 w 6718853"/>
              <a:gd name="connsiteY298" fmla="*/ 1534602 h 3745064"/>
              <a:gd name="connsiteX299" fmla="*/ 1009816 w 6718853"/>
              <a:gd name="connsiteY299" fmla="*/ 1534602 h 3745064"/>
              <a:gd name="connsiteX300" fmla="*/ 1009816 w 6718853"/>
              <a:gd name="connsiteY300" fmla="*/ 1534602 h 3745064"/>
              <a:gd name="connsiteX301" fmla="*/ 962108 w 6718853"/>
              <a:gd name="connsiteY301" fmla="*/ 1598212 h 3745064"/>
              <a:gd name="connsiteX302" fmla="*/ 962108 w 6718853"/>
              <a:gd name="connsiteY302" fmla="*/ 1637969 h 3745064"/>
              <a:gd name="connsiteX303" fmla="*/ 922352 w 6718853"/>
              <a:gd name="connsiteY303" fmla="*/ 1653871 h 3745064"/>
              <a:gd name="connsiteX304" fmla="*/ 850790 w 6718853"/>
              <a:gd name="connsiteY304" fmla="*/ 1653871 h 3745064"/>
              <a:gd name="connsiteX305" fmla="*/ 811033 w 6718853"/>
              <a:gd name="connsiteY305" fmla="*/ 1606164 h 3745064"/>
              <a:gd name="connsiteX306" fmla="*/ 803082 w 6718853"/>
              <a:gd name="connsiteY306" fmla="*/ 1574358 h 3745064"/>
              <a:gd name="connsiteX307" fmla="*/ 763326 w 6718853"/>
              <a:gd name="connsiteY307" fmla="*/ 1526651 h 3745064"/>
              <a:gd name="connsiteX308" fmla="*/ 747423 w 6718853"/>
              <a:gd name="connsiteY308" fmla="*/ 1502797 h 3745064"/>
              <a:gd name="connsiteX309" fmla="*/ 739472 w 6718853"/>
              <a:gd name="connsiteY309" fmla="*/ 1502797 h 3745064"/>
              <a:gd name="connsiteX310" fmla="*/ 723569 w 6718853"/>
              <a:gd name="connsiteY310" fmla="*/ 1502797 h 3745064"/>
              <a:gd name="connsiteX311" fmla="*/ 699715 w 6718853"/>
              <a:gd name="connsiteY311" fmla="*/ 1486894 h 3745064"/>
              <a:gd name="connsiteX312" fmla="*/ 644056 w 6718853"/>
              <a:gd name="connsiteY312" fmla="*/ 1470991 h 3745064"/>
              <a:gd name="connsiteX313" fmla="*/ 628153 w 6718853"/>
              <a:gd name="connsiteY313" fmla="*/ 1439186 h 3745064"/>
              <a:gd name="connsiteX314" fmla="*/ 628153 w 6718853"/>
              <a:gd name="connsiteY314" fmla="*/ 1439186 h 3745064"/>
              <a:gd name="connsiteX315" fmla="*/ 596348 w 6718853"/>
              <a:gd name="connsiteY315" fmla="*/ 1383527 h 3745064"/>
              <a:gd name="connsiteX316" fmla="*/ 580446 w 6718853"/>
              <a:gd name="connsiteY316" fmla="*/ 1351722 h 3745064"/>
              <a:gd name="connsiteX317" fmla="*/ 580446 w 6718853"/>
              <a:gd name="connsiteY317" fmla="*/ 1311965 h 3745064"/>
              <a:gd name="connsiteX318" fmla="*/ 580446 w 6718853"/>
              <a:gd name="connsiteY318" fmla="*/ 1311965 h 3745064"/>
              <a:gd name="connsiteX319" fmla="*/ 588397 w 6718853"/>
              <a:gd name="connsiteY319" fmla="*/ 1280160 h 3745064"/>
              <a:gd name="connsiteX320" fmla="*/ 588397 w 6718853"/>
              <a:gd name="connsiteY320" fmla="*/ 1280160 h 3745064"/>
              <a:gd name="connsiteX321" fmla="*/ 604300 w 6718853"/>
              <a:gd name="connsiteY321" fmla="*/ 1232452 h 3745064"/>
              <a:gd name="connsiteX322" fmla="*/ 604300 w 6718853"/>
              <a:gd name="connsiteY322" fmla="*/ 1232452 h 3745064"/>
              <a:gd name="connsiteX323" fmla="*/ 500933 w 6718853"/>
              <a:gd name="connsiteY323" fmla="*/ 1184744 h 3745064"/>
              <a:gd name="connsiteX324" fmla="*/ 477079 w 6718853"/>
              <a:gd name="connsiteY324" fmla="*/ 1137037 h 3745064"/>
              <a:gd name="connsiteX325" fmla="*/ 477079 w 6718853"/>
              <a:gd name="connsiteY325" fmla="*/ 1137037 h 3745064"/>
              <a:gd name="connsiteX326" fmla="*/ 580446 w 6718853"/>
              <a:gd name="connsiteY326" fmla="*/ 1137037 h 3745064"/>
              <a:gd name="connsiteX327" fmla="*/ 596348 w 6718853"/>
              <a:gd name="connsiteY327" fmla="*/ 1113183 h 3745064"/>
              <a:gd name="connsiteX328" fmla="*/ 596348 w 6718853"/>
              <a:gd name="connsiteY328" fmla="*/ 1113183 h 3745064"/>
              <a:gd name="connsiteX329" fmla="*/ 572494 w 6718853"/>
              <a:gd name="connsiteY329" fmla="*/ 1081377 h 3745064"/>
              <a:gd name="connsiteX330" fmla="*/ 540689 w 6718853"/>
              <a:gd name="connsiteY330" fmla="*/ 1081377 h 3745064"/>
              <a:gd name="connsiteX331" fmla="*/ 540689 w 6718853"/>
              <a:gd name="connsiteY331" fmla="*/ 1081377 h 3745064"/>
              <a:gd name="connsiteX332" fmla="*/ 492981 w 6718853"/>
              <a:gd name="connsiteY332" fmla="*/ 1025718 h 3745064"/>
              <a:gd name="connsiteX333" fmla="*/ 492981 w 6718853"/>
              <a:gd name="connsiteY333" fmla="*/ 1025718 h 3745064"/>
              <a:gd name="connsiteX334" fmla="*/ 556592 w 6718853"/>
              <a:gd name="connsiteY334" fmla="*/ 1025718 h 3745064"/>
              <a:gd name="connsiteX335" fmla="*/ 604300 w 6718853"/>
              <a:gd name="connsiteY335" fmla="*/ 1025718 h 3745064"/>
              <a:gd name="connsiteX336" fmla="*/ 604300 w 6718853"/>
              <a:gd name="connsiteY336" fmla="*/ 1025718 h 3745064"/>
              <a:gd name="connsiteX337" fmla="*/ 604300 w 6718853"/>
              <a:gd name="connsiteY337" fmla="*/ 1025718 h 3745064"/>
              <a:gd name="connsiteX338" fmla="*/ 556592 w 6718853"/>
              <a:gd name="connsiteY338" fmla="*/ 993913 h 3745064"/>
              <a:gd name="connsiteX339" fmla="*/ 556592 w 6718853"/>
              <a:gd name="connsiteY339" fmla="*/ 993913 h 3745064"/>
              <a:gd name="connsiteX340" fmla="*/ 540689 w 6718853"/>
              <a:gd name="connsiteY340" fmla="*/ 930303 h 3745064"/>
              <a:gd name="connsiteX341" fmla="*/ 580446 w 6718853"/>
              <a:gd name="connsiteY341" fmla="*/ 866692 h 3745064"/>
              <a:gd name="connsiteX342" fmla="*/ 580446 w 6718853"/>
              <a:gd name="connsiteY342" fmla="*/ 866692 h 3745064"/>
              <a:gd name="connsiteX343" fmla="*/ 659959 w 6718853"/>
              <a:gd name="connsiteY343" fmla="*/ 842838 h 3745064"/>
              <a:gd name="connsiteX344" fmla="*/ 659959 w 6718853"/>
              <a:gd name="connsiteY344" fmla="*/ 842838 h 3745064"/>
              <a:gd name="connsiteX345" fmla="*/ 659959 w 6718853"/>
              <a:gd name="connsiteY345" fmla="*/ 842838 h 3745064"/>
              <a:gd name="connsiteX346" fmla="*/ 763326 w 6718853"/>
              <a:gd name="connsiteY346" fmla="*/ 850790 h 3745064"/>
              <a:gd name="connsiteX347" fmla="*/ 826936 w 6718853"/>
              <a:gd name="connsiteY347" fmla="*/ 842838 h 3745064"/>
              <a:gd name="connsiteX348" fmla="*/ 826936 w 6718853"/>
              <a:gd name="connsiteY348" fmla="*/ 842838 h 3745064"/>
              <a:gd name="connsiteX349" fmla="*/ 906449 w 6718853"/>
              <a:gd name="connsiteY349" fmla="*/ 890546 h 3745064"/>
              <a:gd name="connsiteX350" fmla="*/ 914400 w 6718853"/>
              <a:gd name="connsiteY350" fmla="*/ 850790 h 3745064"/>
              <a:gd name="connsiteX351" fmla="*/ 938254 w 6718853"/>
              <a:gd name="connsiteY351" fmla="*/ 850790 h 3745064"/>
              <a:gd name="connsiteX352" fmla="*/ 874644 w 6718853"/>
              <a:gd name="connsiteY352" fmla="*/ 803082 h 3745064"/>
              <a:gd name="connsiteX353" fmla="*/ 826936 w 6718853"/>
              <a:gd name="connsiteY353" fmla="*/ 787179 h 3745064"/>
              <a:gd name="connsiteX354" fmla="*/ 755374 w 6718853"/>
              <a:gd name="connsiteY354" fmla="*/ 771277 h 3745064"/>
              <a:gd name="connsiteX355" fmla="*/ 699715 w 6718853"/>
              <a:gd name="connsiteY355" fmla="*/ 803082 h 3745064"/>
              <a:gd name="connsiteX356" fmla="*/ 675861 w 6718853"/>
              <a:gd name="connsiteY356" fmla="*/ 803082 h 3745064"/>
              <a:gd name="connsiteX357" fmla="*/ 652007 w 6718853"/>
              <a:gd name="connsiteY357" fmla="*/ 803082 h 3745064"/>
              <a:gd name="connsiteX358" fmla="*/ 628153 w 6718853"/>
              <a:gd name="connsiteY358" fmla="*/ 803082 h 3745064"/>
              <a:gd name="connsiteX359" fmla="*/ 596348 w 6718853"/>
              <a:gd name="connsiteY359" fmla="*/ 826936 h 3745064"/>
              <a:gd name="connsiteX360" fmla="*/ 572494 w 6718853"/>
              <a:gd name="connsiteY360" fmla="*/ 779228 h 3745064"/>
              <a:gd name="connsiteX361" fmla="*/ 508884 w 6718853"/>
              <a:gd name="connsiteY361" fmla="*/ 739471 h 3745064"/>
              <a:gd name="connsiteX362" fmla="*/ 508884 w 6718853"/>
              <a:gd name="connsiteY362" fmla="*/ 739471 h 3745064"/>
              <a:gd name="connsiteX363" fmla="*/ 437322 w 6718853"/>
              <a:gd name="connsiteY363" fmla="*/ 707666 h 3745064"/>
              <a:gd name="connsiteX364" fmla="*/ 381663 w 6718853"/>
              <a:gd name="connsiteY364" fmla="*/ 707666 h 3745064"/>
              <a:gd name="connsiteX365" fmla="*/ 333955 w 6718853"/>
              <a:gd name="connsiteY365" fmla="*/ 715617 h 3745064"/>
              <a:gd name="connsiteX366" fmla="*/ 302150 w 6718853"/>
              <a:gd name="connsiteY366" fmla="*/ 715617 h 3745064"/>
              <a:gd name="connsiteX367" fmla="*/ 294199 w 6718853"/>
              <a:gd name="connsiteY367" fmla="*/ 731520 h 3745064"/>
              <a:gd name="connsiteX368" fmla="*/ 326004 w 6718853"/>
              <a:gd name="connsiteY368" fmla="*/ 803082 h 3745064"/>
              <a:gd name="connsiteX369" fmla="*/ 326004 w 6718853"/>
              <a:gd name="connsiteY369" fmla="*/ 834887 h 3745064"/>
              <a:gd name="connsiteX370" fmla="*/ 278296 w 6718853"/>
              <a:gd name="connsiteY370" fmla="*/ 803082 h 3745064"/>
              <a:gd name="connsiteX371" fmla="*/ 214686 w 6718853"/>
              <a:gd name="connsiteY371" fmla="*/ 771277 h 3745064"/>
              <a:gd name="connsiteX372" fmla="*/ 190832 w 6718853"/>
              <a:gd name="connsiteY372" fmla="*/ 731520 h 3745064"/>
              <a:gd name="connsiteX373" fmla="*/ 143124 w 6718853"/>
              <a:gd name="connsiteY373" fmla="*/ 723569 h 3745064"/>
              <a:gd name="connsiteX374" fmla="*/ 119270 w 6718853"/>
              <a:gd name="connsiteY374" fmla="*/ 715617 h 3745064"/>
              <a:gd name="connsiteX375" fmla="*/ 119270 w 6718853"/>
              <a:gd name="connsiteY375" fmla="*/ 771277 h 3745064"/>
              <a:gd name="connsiteX376" fmla="*/ 143124 w 6718853"/>
              <a:gd name="connsiteY376" fmla="*/ 850790 h 3745064"/>
              <a:gd name="connsiteX377" fmla="*/ 143124 w 6718853"/>
              <a:gd name="connsiteY377" fmla="*/ 850790 h 3745064"/>
              <a:gd name="connsiteX378" fmla="*/ 151075 w 6718853"/>
              <a:gd name="connsiteY378" fmla="*/ 922351 h 3745064"/>
              <a:gd name="connsiteX379" fmla="*/ 151075 w 6718853"/>
              <a:gd name="connsiteY379"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74143 w 6718853"/>
              <a:gd name="connsiteY12" fmla="*/ 41997 h 3745064"/>
              <a:gd name="connsiteX13" fmla="*/ 1199259 w 6718853"/>
              <a:gd name="connsiteY13" fmla="*/ 75884 h 3745064"/>
              <a:gd name="connsiteX14" fmla="*/ 1152940 w 6718853"/>
              <a:gd name="connsiteY14" fmla="*/ 119270 h 3745064"/>
              <a:gd name="connsiteX15" fmla="*/ 1065475 w 6718853"/>
              <a:gd name="connsiteY15" fmla="*/ 151075 h 3745064"/>
              <a:gd name="connsiteX16" fmla="*/ 1025719 w 6718853"/>
              <a:gd name="connsiteY16" fmla="*/ 198783 h 3745064"/>
              <a:gd name="connsiteX17" fmla="*/ 1009816 w 6718853"/>
              <a:gd name="connsiteY17" fmla="*/ 254442 h 3745064"/>
              <a:gd name="connsiteX18" fmla="*/ 985962 w 6718853"/>
              <a:gd name="connsiteY18" fmla="*/ 318052 h 3745064"/>
              <a:gd name="connsiteX19" fmla="*/ 954157 w 6718853"/>
              <a:gd name="connsiteY19" fmla="*/ 349857 h 3745064"/>
              <a:gd name="connsiteX20" fmla="*/ 914400 w 6718853"/>
              <a:gd name="connsiteY20" fmla="*/ 341906 h 3745064"/>
              <a:gd name="connsiteX21" fmla="*/ 890546 w 6718853"/>
              <a:gd name="connsiteY21" fmla="*/ 381663 h 3745064"/>
              <a:gd name="connsiteX22" fmla="*/ 890546 w 6718853"/>
              <a:gd name="connsiteY22" fmla="*/ 429371 h 3745064"/>
              <a:gd name="connsiteX23" fmla="*/ 866693 w 6718853"/>
              <a:gd name="connsiteY23" fmla="*/ 445273 h 3745064"/>
              <a:gd name="connsiteX24" fmla="*/ 826936 w 6718853"/>
              <a:gd name="connsiteY24" fmla="*/ 445273 h 3745064"/>
              <a:gd name="connsiteX25" fmla="*/ 842839 w 6718853"/>
              <a:gd name="connsiteY25" fmla="*/ 508884 h 3745064"/>
              <a:gd name="connsiteX26" fmla="*/ 834887 w 6718853"/>
              <a:gd name="connsiteY26" fmla="*/ 580445 h 3745064"/>
              <a:gd name="connsiteX27" fmla="*/ 834887 w 6718853"/>
              <a:gd name="connsiteY27" fmla="*/ 636104 h 3745064"/>
              <a:gd name="connsiteX28" fmla="*/ 874644 w 6718853"/>
              <a:gd name="connsiteY28" fmla="*/ 691764 h 3745064"/>
              <a:gd name="connsiteX29" fmla="*/ 962108 w 6718853"/>
              <a:gd name="connsiteY29" fmla="*/ 739471 h 3745064"/>
              <a:gd name="connsiteX30" fmla="*/ 1033670 w 6718853"/>
              <a:gd name="connsiteY30" fmla="*/ 755374 h 3745064"/>
              <a:gd name="connsiteX31" fmla="*/ 1105232 w 6718853"/>
              <a:gd name="connsiteY31" fmla="*/ 763325 h 3745064"/>
              <a:gd name="connsiteX32" fmla="*/ 1176793 w 6718853"/>
              <a:gd name="connsiteY32" fmla="*/ 803082 h 3745064"/>
              <a:gd name="connsiteX33" fmla="*/ 1256306 w 6718853"/>
              <a:gd name="connsiteY33" fmla="*/ 795131 h 3745064"/>
              <a:gd name="connsiteX34" fmla="*/ 1268486 w 6718853"/>
              <a:gd name="connsiteY34" fmla="*/ 774968 h 3745064"/>
              <a:gd name="connsiteX35" fmla="*/ 1316982 w 6718853"/>
              <a:gd name="connsiteY35" fmla="*/ 752439 h 3745064"/>
              <a:gd name="connsiteX36" fmla="*/ 1403752 w 6718853"/>
              <a:gd name="connsiteY36" fmla="*/ 709055 h 3745064"/>
              <a:gd name="connsiteX37" fmla="*/ 1490522 w 6718853"/>
              <a:gd name="connsiteY37" fmla="*/ 696780 h 3745064"/>
              <a:gd name="connsiteX38" fmla="*/ 1590261 w 6718853"/>
              <a:gd name="connsiteY38" fmla="*/ 699715 h 3745064"/>
              <a:gd name="connsiteX39" fmla="*/ 1719028 w 6718853"/>
              <a:gd name="connsiteY39" fmla="*/ 716312 h 3745064"/>
              <a:gd name="connsiteX40" fmla="*/ 1781093 w 6718853"/>
              <a:gd name="connsiteY40" fmla="*/ 795131 h 3745064"/>
              <a:gd name="connsiteX41" fmla="*/ 1849039 w 6718853"/>
              <a:gd name="connsiteY41" fmla="*/ 800191 h 3745064"/>
              <a:gd name="connsiteX42" fmla="*/ 1876508 w 6718853"/>
              <a:gd name="connsiteY42" fmla="*/ 842838 h 3745064"/>
              <a:gd name="connsiteX43" fmla="*/ 1948070 w 6718853"/>
              <a:gd name="connsiteY43" fmla="*/ 866692 h 3745064"/>
              <a:gd name="connsiteX44" fmla="*/ 2011680 w 6718853"/>
              <a:gd name="connsiteY44" fmla="*/ 898497 h 3745064"/>
              <a:gd name="connsiteX45" fmla="*/ 2051437 w 6718853"/>
              <a:gd name="connsiteY45" fmla="*/ 906449 h 3745064"/>
              <a:gd name="connsiteX46" fmla="*/ 2107096 w 6718853"/>
              <a:gd name="connsiteY46" fmla="*/ 938254 h 3745064"/>
              <a:gd name="connsiteX47" fmla="*/ 2194560 w 6718853"/>
              <a:gd name="connsiteY47" fmla="*/ 930303 h 3745064"/>
              <a:gd name="connsiteX48" fmla="*/ 2226366 w 6718853"/>
              <a:gd name="connsiteY48" fmla="*/ 930303 h 3745064"/>
              <a:gd name="connsiteX49" fmla="*/ 2258171 w 6718853"/>
              <a:gd name="connsiteY49" fmla="*/ 930303 h 3745064"/>
              <a:gd name="connsiteX50" fmla="*/ 2329733 w 6718853"/>
              <a:gd name="connsiteY50" fmla="*/ 938254 h 3745064"/>
              <a:gd name="connsiteX51" fmla="*/ 2385392 w 6718853"/>
              <a:gd name="connsiteY51" fmla="*/ 946205 h 3745064"/>
              <a:gd name="connsiteX52" fmla="*/ 2385392 w 6718853"/>
              <a:gd name="connsiteY52" fmla="*/ 946205 h 3745064"/>
              <a:gd name="connsiteX53" fmla="*/ 2520564 w 6718853"/>
              <a:gd name="connsiteY53" fmla="*/ 890546 h 3745064"/>
              <a:gd name="connsiteX54" fmla="*/ 2584174 w 6718853"/>
              <a:gd name="connsiteY54" fmla="*/ 858741 h 3745064"/>
              <a:gd name="connsiteX55" fmla="*/ 2615980 w 6718853"/>
              <a:gd name="connsiteY55" fmla="*/ 811033 h 3745064"/>
              <a:gd name="connsiteX56" fmla="*/ 2602160 w 6718853"/>
              <a:gd name="connsiteY56" fmla="*/ 747423 h 3745064"/>
              <a:gd name="connsiteX57" fmla="*/ 2600077 w 6718853"/>
              <a:gd name="connsiteY57" fmla="*/ 723569 h 3745064"/>
              <a:gd name="connsiteX58" fmla="*/ 2568272 w 6718853"/>
              <a:gd name="connsiteY58" fmla="*/ 652007 h 3745064"/>
              <a:gd name="connsiteX59" fmla="*/ 2512613 w 6718853"/>
              <a:gd name="connsiteY59" fmla="*/ 604299 h 3745064"/>
              <a:gd name="connsiteX60" fmla="*/ 2449002 w 6718853"/>
              <a:gd name="connsiteY60" fmla="*/ 556591 h 3745064"/>
              <a:gd name="connsiteX61" fmla="*/ 2425148 w 6718853"/>
              <a:gd name="connsiteY61" fmla="*/ 524786 h 3745064"/>
              <a:gd name="connsiteX62" fmla="*/ 2941983 w 6718853"/>
              <a:gd name="connsiteY62" fmla="*/ 731520 h 3745064"/>
              <a:gd name="connsiteX63" fmla="*/ 3069204 w 6718853"/>
              <a:gd name="connsiteY63" fmla="*/ 755374 h 3745064"/>
              <a:gd name="connsiteX64" fmla="*/ 3260035 w 6718853"/>
              <a:gd name="connsiteY64" fmla="*/ 842838 h 3745064"/>
              <a:gd name="connsiteX65" fmla="*/ 3450866 w 6718853"/>
              <a:gd name="connsiteY65" fmla="*/ 970059 h 3745064"/>
              <a:gd name="connsiteX66" fmla="*/ 3538331 w 6718853"/>
              <a:gd name="connsiteY66" fmla="*/ 1025718 h 3745064"/>
              <a:gd name="connsiteX67" fmla="*/ 3593990 w 6718853"/>
              <a:gd name="connsiteY67" fmla="*/ 1001864 h 3745064"/>
              <a:gd name="connsiteX68" fmla="*/ 3609893 w 6718853"/>
              <a:gd name="connsiteY68" fmla="*/ 1001864 h 3745064"/>
              <a:gd name="connsiteX69" fmla="*/ 3633746 w 6718853"/>
              <a:gd name="connsiteY69" fmla="*/ 1025718 h 3745064"/>
              <a:gd name="connsiteX70" fmla="*/ 3649649 w 6718853"/>
              <a:gd name="connsiteY70" fmla="*/ 1033670 h 3745064"/>
              <a:gd name="connsiteX71" fmla="*/ 3681454 w 6718853"/>
              <a:gd name="connsiteY71" fmla="*/ 1025718 h 3745064"/>
              <a:gd name="connsiteX72" fmla="*/ 3713260 w 6718853"/>
              <a:gd name="connsiteY72" fmla="*/ 1041621 h 3745064"/>
              <a:gd name="connsiteX73" fmla="*/ 3747305 w 6718853"/>
              <a:gd name="connsiteY73" fmla="*/ 1073426 h 3745064"/>
              <a:gd name="connsiteX74" fmla="*/ 3705308 w 6718853"/>
              <a:gd name="connsiteY74" fmla="*/ 1081377 h 3745064"/>
              <a:gd name="connsiteX75" fmla="*/ 3673503 w 6718853"/>
              <a:gd name="connsiteY75" fmla="*/ 1081377 h 3745064"/>
              <a:gd name="connsiteX76" fmla="*/ 3673503 w 6718853"/>
              <a:gd name="connsiteY76" fmla="*/ 1081377 h 3745064"/>
              <a:gd name="connsiteX77" fmla="*/ 3641698 w 6718853"/>
              <a:gd name="connsiteY77" fmla="*/ 1144988 h 3745064"/>
              <a:gd name="connsiteX78" fmla="*/ 3641698 w 6718853"/>
              <a:gd name="connsiteY78" fmla="*/ 1144988 h 3745064"/>
              <a:gd name="connsiteX79" fmla="*/ 3633746 w 6718853"/>
              <a:gd name="connsiteY79" fmla="*/ 1224501 h 3745064"/>
              <a:gd name="connsiteX80" fmla="*/ 3625795 w 6718853"/>
              <a:gd name="connsiteY80" fmla="*/ 1280160 h 3745064"/>
              <a:gd name="connsiteX81" fmla="*/ 3586039 w 6718853"/>
              <a:gd name="connsiteY81" fmla="*/ 1304014 h 3745064"/>
              <a:gd name="connsiteX82" fmla="*/ 3562185 w 6718853"/>
              <a:gd name="connsiteY82" fmla="*/ 1304014 h 3745064"/>
              <a:gd name="connsiteX83" fmla="*/ 3562185 w 6718853"/>
              <a:gd name="connsiteY83" fmla="*/ 1351722 h 3745064"/>
              <a:gd name="connsiteX84" fmla="*/ 3536785 w 6718853"/>
              <a:gd name="connsiteY84" fmla="*/ 1388008 h 3745064"/>
              <a:gd name="connsiteX85" fmla="*/ 3578087 w 6718853"/>
              <a:gd name="connsiteY85" fmla="*/ 1463040 h 3745064"/>
              <a:gd name="connsiteX86" fmla="*/ 3578087 w 6718853"/>
              <a:gd name="connsiteY86" fmla="*/ 1550504 h 3745064"/>
              <a:gd name="connsiteX87" fmla="*/ 3617844 w 6718853"/>
              <a:gd name="connsiteY87" fmla="*/ 1606164 h 3745064"/>
              <a:gd name="connsiteX88" fmla="*/ 3689406 w 6718853"/>
              <a:gd name="connsiteY88" fmla="*/ 1590261 h 3745064"/>
              <a:gd name="connsiteX89" fmla="*/ 3745065 w 6718853"/>
              <a:gd name="connsiteY89" fmla="*/ 1630017 h 3745064"/>
              <a:gd name="connsiteX90" fmla="*/ 3800724 w 6718853"/>
              <a:gd name="connsiteY90" fmla="*/ 1685677 h 3745064"/>
              <a:gd name="connsiteX91" fmla="*/ 3832529 w 6718853"/>
              <a:gd name="connsiteY91" fmla="*/ 1701579 h 3745064"/>
              <a:gd name="connsiteX92" fmla="*/ 3919993 w 6718853"/>
              <a:gd name="connsiteY92" fmla="*/ 1741336 h 3745064"/>
              <a:gd name="connsiteX93" fmla="*/ 3959750 w 6718853"/>
              <a:gd name="connsiteY93" fmla="*/ 1741336 h 3745064"/>
              <a:gd name="connsiteX94" fmla="*/ 4055166 w 6718853"/>
              <a:gd name="connsiteY94" fmla="*/ 1749287 h 3745064"/>
              <a:gd name="connsiteX95" fmla="*/ 4134679 w 6718853"/>
              <a:gd name="connsiteY95" fmla="*/ 1709531 h 3745064"/>
              <a:gd name="connsiteX96" fmla="*/ 4238046 w 6718853"/>
              <a:gd name="connsiteY96" fmla="*/ 1701579 h 3745064"/>
              <a:gd name="connsiteX97" fmla="*/ 4295093 w 6718853"/>
              <a:gd name="connsiteY97" fmla="*/ 1671857 h 3745064"/>
              <a:gd name="connsiteX98" fmla="*/ 4314624 w 6718853"/>
              <a:gd name="connsiteY98" fmla="*/ 1614115 h 3745064"/>
              <a:gd name="connsiteX99" fmla="*/ 4254671 w 6718853"/>
              <a:gd name="connsiteY99" fmla="*/ 1576527 h 3745064"/>
              <a:gd name="connsiteX100" fmla="*/ 4261900 w 6718853"/>
              <a:gd name="connsiteY100" fmla="*/ 1478943 h 3745064"/>
              <a:gd name="connsiteX101" fmla="*/ 4261900 w 6718853"/>
              <a:gd name="connsiteY101" fmla="*/ 1383527 h 3745064"/>
              <a:gd name="connsiteX102" fmla="*/ 4261900 w 6718853"/>
              <a:gd name="connsiteY102" fmla="*/ 1335819 h 3745064"/>
              <a:gd name="connsiteX103" fmla="*/ 4261900 w 6718853"/>
              <a:gd name="connsiteY103" fmla="*/ 1304014 h 3745064"/>
              <a:gd name="connsiteX104" fmla="*/ 4261900 w 6718853"/>
              <a:gd name="connsiteY104" fmla="*/ 1304014 h 3745064"/>
              <a:gd name="connsiteX105" fmla="*/ 4198289 w 6718853"/>
              <a:gd name="connsiteY105" fmla="*/ 1264257 h 3745064"/>
              <a:gd name="connsiteX106" fmla="*/ 4198289 w 6718853"/>
              <a:gd name="connsiteY106" fmla="*/ 1264257 h 3745064"/>
              <a:gd name="connsiteX107" fmla="*/ 4157681 w 6718853"/>
              <a:gd name="connsiteY107" fmla="*/ 1218096 h 3745064"/>
              <a:gd name="connsiteX108" fmla="*/ 4190338 w 6718853"/>
              <a:gd name="connsiteY108" fmla="*/ 1121134 h 3745064"/>
              <a:gd name="connsiteX109" fmla="*/ 4357315 w 6718853"/>
              <a:gd name="connsiteY109" fmla="*/ 962108 h 3745064"/>
              <a:gd name="connsiteX110" fmla="*/ 4476585 w 6718853"/>
              <a:gd name="connsiteY110" fmla="*/ 954157 h 3745064"/>
              <a:gd name="connsiteX111" fmla="*/ 4619708 w 6718853"/>
              <a:gd name="connsiteY111" fmla="*/ 803082 h 3745064"/>
              <a:gd name="connsiteX112" fmla="*/ 4715124 w 6718853"/>
              <a:gd name="connsiteY112" fmla="*/ 787179 h 3745064"/>
              <a:gd name="connsiteX113" fmla="*/ 4715124 w 6718853"/>
              <a:gd name="connsiteY113" fmla="*/ 739471 h 3745064"/>
              <a:gd name="connsiteX114" fmla="*/ 4810540 w 6718853"/>
              <a:gd name="connsiteY114" fmla="*/ 556591 h 3745064"/>
              <a:gd name="connsiteX115" fmla="*/ 4921858 w 6718853"/>
              <a:gd name="connsiteY115" fmla="*/ 548640 h 3745064"/>
              <a:gd name="connsiteX116" fmla="*/ 5088835 w 6718853"/>
              <a:gd name="connsiteY116" fmla="*/ 620202 h 3745064"/>
              <a:gd name="connsiteX117" fmla="*/ 5311472 w 6718853"/>
              <a:gd name="connsiteY117" fmla="*/ 834887 h 3745064"/>
              <a:gd name="connsiteX118" fmla="*/ 5486400 w 6718853"/>
              <a:gd name="connsiteY118" fmla="*/ 985962 h 3745064"/>
              <a:gd name="connsiteX119" fmla="*/ 5685183 w 6718853"/>
              <a:gd name="connsiteY119" fmla="*/ 1121134 h 3745064"/>
              <a:gd name="connsiteX120" fmla="*/ 5971430 w 6718853"/>
              <a:gd name="connsiteY120" fmla="*/ 1232452 h 3745064"/>
              <a:gd name="connsiteX121" fmla="*/ 6154310 w 6718853"/>
              <a:gd name="connsiteY121" fmla="*/ 1423284 h 3745064"/>
              <a:gd name="connsiteX122" fmla="*/ 6512119 w 6718853"/>
              <a:gd name="connsiteY122" fmla="*/ 1439186 h 3745064"/>
              <a:gd name="connsiteX123" fmla="*/ 6607534 w 6718853"/>
              <a:gd name="connsiteY123" fmla="*/ 1518699 h 3745064"/>
              <a:gd name="connsiteX124" fmla="*/ 6702950 w 6718853"/>
              <a:gd name="connsiteY124" fmla="*/ 1566407 h 3745064"/>
              <a:gd name="connsiteX125" fmla="*/ 6718853 w 6718853"/>
              <a:gd name="connsiteY125" fmla="*/ 2528515 h 3745064"/>
              <a:gd name="connsiteX126" fmla="*/ 6512119 w 6718853"/>
              <a:gd name="connsiteY126" fmla="*/ 2798859 h 3745064"/>
              <a:gd name="connsiteX127" fmla="*/ 6408752 w 6718853"/>
              <a:gd name="connsiteY127" fmla="*/ 2918129 h 3745064"/>
              <a:gd name="connsiteX128" fmla="*/ 6281531 w 6718853"/>
              <a:gd name="connsiteY128" fmla="*/ 3196424 h 3745064"/>
              <a:gd name="connsiteX129" fmla="*/ 6202018 w 6718853"/>
              <a:gd name="connsiteY129" fmla="*/ 3331597 h 3745064"/>
              <a:gd name="connsiteX130" fmla="*/ 6154310 w 6718853"/>
              <a:gd name="connsiteY130" fmla="*/ 3450866 h 3745064"/>
              <a:gd name="connsiteX131" fmla="*/ 6074797 w 6718853"/>
              <a:gd name="connsiteY131" fmla="*/ 3490623 h 3745064"/>
              <a:gd name="connsiteX132" fmla="*/ 5995284 w 6718853"/>
              <a:gd name="connsiteY132" fmla="*/ 3490623 h 3745064"/>
              <a:gd name="connsiteX133" fmla="*/ 5907820 w 6718853"/>
              <a:gd name="connsiteY133" fmla="*/ 3490623 h 3745064"/>
              <a:gd name="connsiteX134" fmla="*/ 5869073 w 6718853"/>
              <a:gd name="connsiteY134" fmla="*/ 3535396 h 3745064"/>
              <a:gd name="connsiteX135" fmla="*/ 5724940 w 6718853"/>
              <a:gd name="connsiteY135" fmla="*/ 3562184 h 3745064"/>
              <a:gd name="connsiteX136" fmla="*/ 5669280 w 6718853"/>
              <a:gd name="connsiteY136" fmla="*/ 3593990 h 3745064"/>
              <a:gd name="connsiteX137" fmla="*/ 5613621 w 6718853"/>
              <a:gd name="connsiteY137" fmla="*/ 3593990 h 3745064"/>
              <a:gd name="connsiteX138" fmla="*/ 5581816 w 6718853"/>
              <a:gd name="connsiteY138" fmla="*/ 3609892 h 3745064"/>
              <a:gd name="connsiteX139" fmla="*/ 5494352 w 6718853"/>
              <a:gd name="connsiteY139" fmla="*/ 3593990 h 3745064"/>
              <a:gd name="connsiteX140" fmla="*/ 5430741 w 6718853"/>
              <a:gd name="connsiteY140" fmla="*/ 3593990 h 3745064"/>
              <a:gd name="connsiteX141" fmla="*/ 5231959 w 6718853"/>
              <a:gd name="connsiteY141" fmla="*/ 3601941 h 3745064"/>
              <a:gd name="connsiteX142" fmla="*/ 5136543 w 6718853"/>
              <a:gd name="connsiteY142" fmla="*/ 3601941 h 3745064"/>
              <a:gd name="connsiteX143" fmla="*/ 5033176 w 6718853"/>
              <a:gd name="connsiteY143" fmla="*/ 3601941 h 3745064"/>
              <a:gd name="connsiteX144" fmla="*/ 4961614 w 6718853"/>
              <a:gd name="connsiteY144" fmla="*/ 3593990 h 3745064"/>
              <a:gd name="connsiteX145" fmla="*/ 4929809 w 6718853"/>
              <a:gd name="connsiteY145" fmla="*/ 3538331 h 3745064"/>
              <a:gd name="connsiteX146" fmla="*/ 4913906 w 6718853"/>
              <a:gd name="connsiteY146" fmla="*/ 3474720 h 3745064"/>
              <a:gd name="connsiteX147" fmla="*/ 4905955 w 6718853"/>
              <a:gd name="connsiteY147" fmla="*/ 3427012 h 3745064"/>
              <a:gd name="connsiteX148" fmla="*/ 4874150 w 6718853"/>
              <a:gd name="connsiteY148" fmla="*/ 3419061 h 3745064"/>
              <a:gd name="connsiteX149" fmla="*/ 4842345 w 6718853"/>
              <a:gd name="connsiteY149" fmla="*/ 3379304 h 3745064"/>
              <a:gd name="connsiteX150" fmla="*/ 4802588 w 6718853"/>
              <a:gd name="connsiteY150" fmla="*/ 3379304 h 3745064"/>
              <a:gd name="connsiteX151" fmla="*/ 4772951 w 6718853"/>
              <a:gd name="connsiteY151" fmla="*/ 3412556 h 3745064"/>
              <a:gd name="connsiteX152" fmla="*/ 4760663 w 6718853"/>
              <a:gd name="connsiteY152" fmla="*/ 3442915 h 3745064"/>
              <a:gd name="connsiteX153" fmla="*/ 4754880 w 6718853"/>
              <a:gd name="connsiteY153" fmla="*/ 3466769 h 3745064"/>
              <a:gd name="connsiteX154" fmla="*/ 4699221 w 6718853"/>
              <a:gd name="connsiteY154" fmla="*/ 3466769 h 3745064"/>
              <a:gd name="connsiteX155" fmla="*/ 4635611 w 6718853"/>
              <a:gd name="connsiteY155" fmla="*/ 3498574 h 3745064"/>
              <a:gd name="connsiteX156" fmla="*/ 4595854 w 6718853"/>
              <a:gd name="connsiteY156" fmla="*/ 3498574 h 3745064"/>
              <a:gd name="connsiteX157" fmla="*/ 4556098 w 6718853"/>
              <a:gd name="connsiteY157" fmla="*/ 3490623 h 3745064"/>
              <a:gd name="connsiteX158" fmla="*/ 4524293 w 6718853"/>
              <a:gd name="connsiteY158" fmla="*/ 3490623 h 3745064"/>
              <a:gd name="connsiteX159" fmla="*/ 4484536 w 6718853"/>
              <a:gd name="connsiteY159" fmla="*/ 3490623 h 3745064"/>
              <a:gd name="connsiteX160" fmla="*/ 4444780 w 6718853"/>
              <a:gd name="connsiteY160" fmla="*/ 3490623 h 3745064"/>
              <a:gd name="connsiteX161" fmla="*/ 4420926 w 6718853"/>
              <a:gd name="connsiteY161" fmla="*/ 3490623 h 3745064"/>
              <a:gd name="connsiteX162" fmla="*/ 4389120 w 6718853"/>
              <a:gd name="connsiteY162" fmla="*/ 3490623 h 3745064"/>
              <a:gd name="connsiteX163" fmla="*/ 4389120 w 6718853"/>
              <a:gd name="connsiteY163" fmla="*/ 3490623 h 3745064"/>
              <a:gd name="connsiteX164" fmla="*/ 4341413 w 6718853"/>
              <a:gd name="connsiteY164" fmla="*/ 3458817 h 3745064"/>
              <a:gd name="connsiteX165" fmla="*/ 4222143 w 6718853"/>
              <a:gd name="connsiteY165" fmla="*/ 3411110 h 3745064"/>
              <a:gd name="connsiteX166" fmla="*/ 4198289 w 6718853"/>
              <a:gd name="connsiteY166" fmla="*/ 3387256 h 3745064"/>
              <a:gd name="connsiteX167" fmla="*/ 4134679 w 6718853"/>
              <a:gd name="connsiteY167" fmla="*/ 3323645 h 3745064"/>
              <a:gd name="connsiteX168" fmla="*/ 4071068 w 6718853"/>
              <a:gd name="connsiteY168" fmla="*/ 3331597 h 3745064"/>
              <a:gd name="connsiteX169" fmla="*/ 4031312 w 6718853"/>
              <a:gd name="connsiteY169" fmla="*/ 3339548 h 3745064"/>
              <a:gd name="connsiteX170" fmla="*/ 3999506 w 6718853"/>
              <a:gd name="connsiteY170" fmla="*/ 3283889 h 3745064"/>
              <a:gd name="connsiteX171" fmla="*/ 3943847 w 6718853"/>
              <a:gd name="connsiteY171" fmla="*/ 3196424 h 3745064"/>
              <a:gd name="connsiteX172" fmla="*/ 3904091 w 6718853"/>
              <a:gd name="connsiteY172" fmla="*/ 3140765 h 3745064"/>
              <a:gd name="connsiteX173" fmla="*/ 3904091 w 6718853"/>
              <a:gd name="connsiteY173" fmla="*/ 3140765 h 3745064"/>
              <a:gd name="connsiteX174" fmla="*/ 3872286 w 6718853"/>
              <a:gd name="connsiteY174" fmla="*/ 3037398 h 3745064"/>
              <a:gd name="connsiteX175" fmla="*/ 3832529 w 6718853"/>
              <a:gd name="connsiteY175" fmla="*/ 3021496 h 3745064"/>
              <a:gd name="connsiteX176" fmla="*/ 3808675 w 6718853"/>
              <a:gd name="connsiteY176" fmla="*/ 2981739 h 3745064"/>
              <a:gd name="connsiteX177" fmla="*/ 3784821 w 6718853"/>
              <a:gd name="connsiteY177" fmla="*/ 2957885 h 3745064"/>
              <a:gd name="connsiteX178" fmla="*/ 3763858 w 6718853"/>
              <a:gd name="connsiteY178" fmla="*/ 2951380 h 3745064"/>
              <a:gd name="connsiteX179" fmla="*/ 3753016 w 6718853"/>
              <a:gd name="connsiteY179" fmla="*/ 2929694 h 3745064"/>
              <a:gd name="connsiteX180" fmla="*/ 3617844 w 6718853"/>
              <a:gd name="connsiteY180" fmla="*/ 2965837 h 3745064"/>
              <a:gd name="connsiteX181" fmla="*/ 3570136 w 6718853"/>
              <a:gd name="connsiteY181" fmla="*/ 2965837 h 3745064"/>
              <a:gd name="connsiteX182" fmla="*/ 3570136 w 6718853"/>
              <a:gd name="connsiteY182" fmla="*/ 2981739 h 3745064"/>
              <a:gd name="connsiteX183" fmla="*/ 3554233 w 6718853"/>
              <a:gd name="connsiteY183" fmla="*/ 3021496 h 3745064"/>
              <a:gd name="connsiteX184" fmla="*/ 3538331 w 6718853"/>
              <a:gd name="connsiteY184" fmla="*/ 3045350 h 3745064"/>
              <a:gd name="connsiteX185" fmla="*/ 3538331 w 6718853"/>
              <a:gd name="connsiteY185" fmla="*/ 3045350 h 3745064"/>
              <a:gd name="connsiteX186" fmla="*/ 3482672 w 6718853"/>
              <a:gd name="connsiteY186" fmla="*/ 3061252 h 3745064"/>
              <a:gd name="connsiteX187" fmla="*/ 3442915 w 6718853"/>
              <a:gd name="connsiteY187" fmla="*/ 3085106 h 3745064"/>
              <a:gd name="connsiteX188" fmla="*/ 3140766 w 6718853"/>
              <a:gd name="connsiteY188" fmla="*/ 2957885 h 3745064"/>
              <a:gd name="connsiteX189" fmla="*/ 2830665 w 6718853"/>
              <a:gd name="connsiteY189" fmla="*/ 2727297 h 3745064"/>
              <a:gd name="connsiteX190" fmla="*/ 2695493 w 6718853"/>
              <a:gd name="connsiteY190" fmla="*/ 2600077 h 3745064"/>
              <a:gd name="connsiteX191" fmla="*/ 2608028 w 6718853"/>
              <a:gd name="connsiteY191" fmla="*/ 2496710 h 3745064"/>
              <a:gd name="connsiteX192" fmla="*/ 2584174 w 6718853"/>
              <a:gd name="connsiteY192" fmla="*/ 2472856 h 3745064"/>
              <a:gd name="connsiteX193" fmla="*/ 2425148 w 6718853"/>
              <a:gd name="connsiteY193" fmla="*/ 2377440 h 3745064"/>
              <a:gd name="connsiteX194" fmla="*/ 2282025 w 6718853"/>
              <a:gd name="connsiteY194" fmla="*/ 2353586 h 3745064"/>
              <a:gd name="connsiteX195" fmla="*/ 2186609 w 6718853"/>
              <a:gd name="connsiteY195" fmla="*/ 2345635 h 3745064"/>
              <a:gd name="connsiteX196" fmla="*/ 2019632 w 6718853"/>
              <a:gd name="connsiteY196" fmla="*/ 2282024 h 3745064"/>
              <a:gd name="connsiteX197" fmla="*/ 1876508 w 6718853"/>
              <a:gd name="connsiteY197" fmla="*/ 2305878 h 3745064"/>
              <a:gd name="connsiteX198" fmla="*/ 1645920 w 6718853"/>
              <a:gd name="connsiteY198" fmla="*/ 2536466 h 3745064"/>
              <a:gd name="connsiteX199" fmla="*/ 1598213 w 6718853"/>
              <a:gd name="connsiteY199" fmla="*/ 2639833 h 3745064"/>
              <a:gd name="connsiteX200" fmla="*/ 1558456 w 6718853"/>
              <a:gd name="connsiteY200" fmla="*/ 2703444 h 3745064"/>
              <a:gd name="connsiteX201" fmla="*/ 1359673 w 6718853"/>
              <a:gd name="connsiteY201" fmla="*/ 2679590 h 3745064"/>
              <a:gd name="connsiteX202" fmla="*/ 1208599 w 6718853"/>
              <a:gd name="connsiteY202" fmla="*/ 2735249 h 3745064"/>
              <a:gd name="connsiteX203" fmla="*/ 1105232 w 6718853"/>
              <a:gd name="connsiteY203" fmla="*/ 2743200 h 3745064"/>
              <a:gd name="connsiteX204" fmla="*/ 1089329 w 6718853"/>
              <a:gd name="connsiteY204" fmla="*/ 2790908 h 3745064"/>
              <a:gd name="connsiteX205" fmla="*/ 1089329 w 6718853"/>
              <a:gd name="connsiteY205" fmla="*/ 2822713 h 3745064"/>
              <a:gd name="connsiteX206" fmla="*/ 1081378 w 6718853"/>
              <a:gd name="connsiteY206" fmla="*/ 2886324 h 3745064"/>
              <a:gd name="connsiteX207" fmla="*/ 1105232 w 6718853"/>
              <a:gd name="connsiteY207" fmla="*/ 2965837 h 3745064"/>
              <a:gd name="connsiteX208" fmla="*/ 1144988 w 6718853"/>
              <a:gd name="connsiteY208" fmla="*/ 3045350 h 3745064"/>
              <a:gd name="connsiteX209" fmla="*/ 1184745 w 6718853"/>
              <a:gd name="connsiteY209" fmla="*/ 3124863 h 3745064"/>
              <a:gd name="connsiteX210" fmla="*/ 1184745 w 6718853"/>
              <a:gd name="connsiteY210" fmla="*/ 3124863 h 3745064"/>
              <a:gd name="connsiteX211" fmla="*/ 1208599 w 6718853"/>
              <a:gd name="connsiteY211" fmla="*/ 3196424 h 3745064"/>
              <a:gd name="connsiteX212" fmla="*/ 1216550 w 6718853"/>
              <a:gd name="connsiteY212" fmla="*/ 3275937 h 3745064"/>
              <a:gd name="connsiteX213" fmla="*/ 1251290 w 6718853"/>
              <a:gd name="connsiteY213" fmla="*/ 3309131 h 3745064"/>
              <a:gd name="connsiteX214" fmla="*/ 1248355 w 6718853"/>
              <a:gd name="connsiteY214" fmla="*/ 3387256 h 3745064"/>
              <a:gd name="connsiteX215" fmla="*/ 1288112 w 6718853"/>
              <a:gd name="connsiteY215" fmla="*/ 3466769 h 3745064"/>
              <a:gd name="connsiteX216" fmla="*/ 1296063 w 6718853"/>
              <a:gd name="connsiteY216" fmla="*/ 3514477 h 3745064"/>
              <a:gd name="connsiteX217" fmla="*/ 1343771 w 6718853"/>
              <a:gd name="connsiteY217" fmla="*/ 3578087 h 3745064"/>
              <a:gd name="connsiteX218" fmla="*/ 1367625 w 6718853"/>
              <a:gd name="connsiteY218" fmla="*/ 3641697 h 3745064"/>
              <a:gd name="connsiteX219" fmla="*/ 1399430 w 6718853"/>
              <a:gd name="connsiteY219" fmla="*/ 3721211 h 3745064"/>
              <a:gd name="connsiteX220" fmla="*/ 1399430 w 6718853"/>
              <a:gd name="connsiteY220" fmla="*/ 3737113 h 3745064"/>
              <a:gd name="connsiteX221" fmla="*/ 1248355 w 6718853"/>
              <a:gd name="connsiteY221" fmla="*/ 3745064 h 3745064"/>
              <a:gd name="connsiteX222" fmla="*/ 1152940 w 6718853"/>
              <a:gd name="connsiteY222" fmla="*/ 3745064 h 3745064"/>
              <a:gd name="connsiteX223" fmla="*/ 1041621 w 6718853"/>
              <a:gd name="connsiteY223" fmla="*/ 3721211 h 3745064"/>
              <a:gd name="connsiteX224" fmla="*/ 922352 w 6718853"/>
              <a:gd name="connsiteY224" fmla="*/ 3689405 h 3745064"/>
              <a:gd name="connsiteX225" fmla="*/ 818985 w 6718853"/>
              <a:gd name="connsiteY225" fmla="*/ 3578087 h 3745064"/>
              <a:gd name="connsiteX226" fmla="*/ 731520 w 6718853"/>
              <a:gd name="connsiteY226" fmla="*/ 3458817 h 3745064"/>
              <a:gd name="connsiteX227" fmla="*/ 691764 w 6718853"/>
              <a:gd name="connsiteY227" fmla="*/ 3323645 h 3745064"/>
              <a:gd name="connsiteX228" fmla="*/ 667910 w 6718853"/>
              <a:gd name="connsiteY228" fmla="*/ 3196424 h 3745064"/>
              <a:gd name="connsiteX229" fmla="*/ 620202 w 6718853"/>
              <a:gd name="connsiteY229" fmla="*/ 3077155 h 3745064"/>
              <a:gd name="connsiteX230" fmla="*/ 604300 w 6718853"/>
              <a:gd name="connsiteY230" fmla="*/ 3005593 h 3745064"/>
              <a:gd name="connsiteX231" fmla="*/ 469127 w 6718853"/>
              <a:gd name="connsiteY231" fmla="*/ 2918129 h 3745064"/>
              <a:gd name="connsiteX232" fmla="*/ 349858 w 6718853"/>
              <a:gd name="connsiteY232" fmla="*/ 2886324 h 3745064"/>
              <a:gd name="connsiteX233" fmla="*/ 302150 w 6718853"/>
              <a:gd name="connsiteY233" fmla="*/ 2798859 h 3745064"/>
              <a:gd name="connsiteX234" fmla="*/ 230588 w 6718853"/>
              <a:gd name="connsiteY234" fmla="*/ 2775005 h 3745064"/>
              <a:gd name="connsiteX235" fmla="*/ 190832 w 6718853"/>
              <a:gd name="connsiteY235" fmla="*/ 2695492 h 3745064"/>
              <a:gd name="connsiteX236" fmla="*/ 111319 w 6718853"/>
              <a:gd name="connsiteY236" fmla="*/ 2671638 h 3745064"/>
              <a:gd name="connsiteX237" fmla="*/ 79513 w 6718853"/>
              <a:gd name="connsiteY237" fmla="*/ 2560320 h 3745064"/>
              <a:gd name="connsiteX238" fmla="*/ 71562 w 6718853"/>
              <a:gd name="connsiteY238" fmla="*/ 2401294 h 3745064"/>
              <a:gd name="connsiteX239" fmla="*/ 0 w 6718853"/>
              <a:gd name="connsiteY239" fmla="*/ 2242268 h 3745064"/>
              <a:gd name="connsiteX240" fmla="*/ 0 w 6718853"/>
              <a:gd name="connsiteY240" fmla="*/ 2202511 h 3745064"/>
              <a:gd name="connsiteX241" fmla="*/ 87465 w 6718853"/>
              <a:gd name="connsiteY241" fmla="*/ 2202511 h 3745064"/>
              <a:gd name="connsiteX242" fmla="*/ 127221 w 6718853"/>
              <a:gd name="connsiteY242" fmla="*/ 2250219 h 3745064"/>
              <a:gd name="connsiteX243" fmla="*/ 127221 w 6718853"/>
              <a:gd name="connsiteY243" fmla="*/ 2282024 h 3745064"/>
              <a:gd name="connsiteX244" fmla="*/ 127221 w 6718853"/>
              <a:gd name="connsiteY244" fmla="*/ 2297927 h 3745064"/>
              <a:gd name="connsiteX245" fmla="*/ 63611 w 6718853"/>
              <a:gd name="connsiteY245" fmla="*/ 2194560 h 3745064"/>
              <a:gd name="connsiteX246" fmla="*/ 63611 w 6718853"/>
              <a:gd name="connsiteY246" fmla="*/ 2194560 h 3745064"/>
              <a:gd name="connsiteX247" fmla="*/ 111319 w 6718853"/>
              <a:gd name="connsiteY247" fmla="*/ 2282024 h 3745064"/>
              <a:gd name="connsiteX248" fmla="*/ 166978 w 6718853"/>
              <a:gd name="connsiteY248" fmla="*/ 2329732 h 3745064"/>
              <a:gd name="connsiteX249" fmla="*/ 230588 w 6718853"/>
              <a:gd name="connsiteY249" fmla="*/ 2321781 h 3745064"/>
              <a:gd name="connsiteX250" fmla="*/ 310101 w 6718853"/>
              <a:gd name="connsiteY250" fmla="*/ 2353586 h 3745064"/>
              <a:gd name="connsiteX251" fmla="*/ 389614 w 6718853"/>
              <a:gd name="connsiteY251" fmla="*/ 2401294 h 3745064"/>
              <a:gd name="connsiteX252" fmla="*/ 437322 w 6718853"/>
              <a:gd name="connsiteY252" fmla="*/ 2425148 h 3745064"/>
              <a:gd name="connsiteX253" fmla="*/ 477079 w 6718853"/>
              <a:gd name="connsiteY253" fmla="*/ 2456953 h 3745064"/>
              <a:gd name="connsiteX254" fmla="*/ 524786 w 6718853"/>
              <a:gd name="connsiteY254" fmla="*/ 2488758 h 3745064"/>
              <a:gd name="connsiteX255" fmla="*/ 524786 w 6718853"/>
              <a:gd name="connsiteY255" fmla="*/ 2488758 h 3745064"/>
              <a:gd name="connsiteX256" fmla="*/ 604300 w 6718853"/>
              <a:gd name="connsiteY256" fmla="*/ 2536466 h 3745064"/>
              <a:gd name="connsiteX257" fmla="*/ 675861 w 6718853"/>
              <a:gd name="connsiteY257" fmla="*/ 2544417 h 3745064"/>
              <a:gd name="connsiteX258" fmla="*/ 763326 w 6718853"/>
              <a:gd name="connsiteY258" fmla="*/ 2512612 h 3745064"/>
              <a:gd name="connsiteX259" fmla="*/ 842839 w 6718853"/>
              <a:gd name="connsiteY259" fmla="*/ 2496710 h 3745064"/>
              <a:gd name="connsiteX260" fmla="*/ 866693 w 6718853"/>
              <a:gd name="connsiteY260" fmla="*/ 2480807 h 3745064"/>
              <a:gd name="connsiteX261" fmla="*/ 866693 w 6718853"/>
              <a:gd name="connsiteY261" fmla="*/ 2480807 h 3745064"/>
              <a:gd name="connsiteX262" fmla="*/ 954157 w 6718853"/>
              <a:gd name="connsiteY262" fmla="*/ 2472856 h 3745064"/>
              <a:gd name="connsiteX263" fmla="*/ 954157 w 6718853"/>
              <a:gd name="connsiteY263" fmla="*/ 2472856 h 3745064"/>
              <a:gd name="connsiteX264" fmla="*/ 1041621 w 6718853"/>
              <a:gd name="connsiteY264" fmla="*/ 2496710 h 3745064"/>
              <a:gd name="connsiteX265" fmla="*/ 1097280 w 6718853"/>
              <a:gd name="connsiteY265" fmla="*/ 2536466 h 3745064"/>
              <a:gd name="connsiteX266" fmla="*/ 1129086 w 6718853"/>
              <a:gd name="connsiteY266" fmla="*/ 2576223 h 3745064"/>
              <a:gd name="connsiteX267" fmla="*/ 1129086 w 6718853"/>
              <a:gd name="connsiteY267" fmla="*/ 2576223 h 3745064"/>
              <a:gd name="connsiteX268" fmla="*/ 1216550 w 6718853"/>
              <a:gd name="connsiteY268" fmla="*/ 2576223 h 3745064"/>
              <a:gd name="connsiteX269" fmla="*/ 1224501 w 6718853"/>
              <a:gd name="connsiteY269" fmla="*/ 2600077 h 3745064"/>
              <a:gd name="connsiteX270" fmla="*/ 1327868 w 6718853"/>
              <a:gd name="connsiteY270" fmla="*/ 2600077 h 3745064"/>
              <a:gd name="connsiteX271" fmla="*/ 1399430 w 6718853"/>
              <a:gd name="connsiteY271" fmla="*/ 2536466 h 3745064"/>
              <a:gd name="connsiteX272" fmla="*/ 1478943 w 6718853"/>
              <a:gd name="connsiteY272" fmla="*/ 2456953 h 3745064"/>
              <a:gd name="connsiteX273" fmla="*/ 1550505 w 6718853"/>
              <a:gd name="connsiteY273" fmla="*/ 2289976 h 3745064"/>
              <a:gd name="connsiteX274" fmla="*/ 1598213 w 6718853"/>
              <a:gd name="connsiteY274" fmla="*/ 2202511 h 3745064"/>
              <a:gd name="connsiteX275" fmla="*/ 1644475 w 6718853"/>
              <a:gd name="connsiteY275" fmla="*/ 2136733 h 3745064"/>
              <a:gd name="connsiteX276" fmla="*/ 1661823 w 6718853"/>
              <a:gd name="connsiteY276" fmla="*/ 2051437 h 3745064"/>
              <a:gd name="connsiteX277" fmla="*/ 1701580 w 6718853"/>
              <a:gd name="connsiteY277" fmla="*/ 2051437 h 3745064"/>
              <a:gd name="connsiteX278" fmla="*/ 1693628 w 6718853"/>
              <a:gd name="connsiteY278" fmla="*/ 1995777 h 3745064"/>
              <a:gd name="connsiteX279" fmla="*/ 1709531 w 6718853"/>
              <a:gd name="connsiteY279" fmla="*/ 1908313 h 3745064"/>
              <a:gd name="connsiteX280" fmla="*/ 1709531 w 6718853"/>
              <a:gd name="connsiteY280" fmla="*/ 1844703 h 3745064"/>
              <a:gd name="connsiteX281" fmla="*/ 1709531 w 6718853"/>
              <a:gd name="connsiteY281" fmla="*/ 1820849 h 3745064"/>
              <a:gd name="connsiteX282" fmla="*/ 1725433 w 6718853"/>
              <a:gd name="connsiteY282" fmla="*/ 1757238 h 3745064"/>
              <a:gd name="connsiteX283" fmla="*/ 1717482 w 6718853"/>
              <a:gd name="connsiteY283" fmla="*/ 1725433 h 3745064"/>
              <a:gd name="connsiteX284" fmla="*/ 1781093 w 6718853"/>
              <a:gd name="connsiteY284" fmla="*/ 1709531 h 3745064"/>
              <a:gd name="connsiteX285" fmla="*/ 1765190 w 6718853"/>
              <a:gd name="connsiteY285" fmla="*/ 1661823 h 3745064"/>
              <a:gd name="connsiteX286" fmla="*/ 1733385 w 6718853"/>
              <a:gd name="connsiteY286" fmla="*/ 1637969 h 3745064"/>
              <a:gd name="connsiteX287" fmla="*/ 1653872 w 6718853"/>
              <a:gd name="connsiteY287" fmla="*/ 1677725 h 3745064"/>
              <a:gd name="connsiteX288" fmla="*/ 1590261 w 6718853"/>
              <a:gd name="connsiteY288" fmla="*/ 1653871 h 3745064"/>
              <a:gd name="connsiteX289" fmla="*/ 1590261 w 6718853"/>
              <a:gd name="connsiteY289" fmla="*/ 1653871 h 3745064"/>
              <a:gd name="connsiteX290" fmla="*/ 1502797 w 6718853"/>
              <a:gd name="connsiteY290" fmla="*/ 1630017 h 3745064"/>
              <a:gd name="connsiteX291" fmla="*/ 1478943 w 6718853"/>
              <a:gd name="connsiteY291" fmla="*/ 1677725 h 3745064"/>
              <a:gd name="connsiteX292" fmla="*/ 1431235 w 6718853"/>
              <a:gd name="connsiteY292" fmla="*/ 1709531 h 3745064"/>
              <a:gd name="connsiteX293" fmla="*/ 1351722 w 6718853"/>
              <a:gd name="connsiteY293" fmla="*/ 1717482 h 3745064"/>
              <a:gd name="connsiteX294" fmla="*/ 1288112 w 6718853"/>
              <a:gd name="connsiteY294" fmla="*/ 1733384 h 3745064"/>
              <a:gd name="connsiteX295" fmla="*/ 1232453 w 6718853"/>
              <a:gd name="connsiteY295" fmla="*/ 1701579 h 3745064"/>
              <a:gd name="connsiteX296" fmla="*/ 1232453 w 6718853"/>
              <a:gd name="connsiteY296" fmla="*/ 1701579 h 3745064"/>
              <a:gd name="connsiteX297" fmla="*/ 1137037 w 6718853"/>
              <a:gd name="connsiteY297" fmla="*/ 1598212 h 3745064"/>
              <a:gd name="connsiteX298" fmla="*/ 1081378 w 6718853"/>
              <a:gd name="connsiteY298" fmla="*/ 1566407 h 3745064"/>
              <a:gd name="connsiteX299" fmla="*/ 1025719 w 6718853"/>
              <a:gd name="connsiteY299" fmla="*/ 1534602 h 3745064"/>
              <a:gd name="connsiteX300" fmla="*/ 1009816 w 6718853"/>
              <a:gd name="connsiteY300" fmla="*/ 1534602 h 3745064"/>
              <a:gd name="connsiteX301" fmla="*/ 1009816 w 6718853"/>
              <a:gd name="connsiteY301" fmla="*/ 1534602 h 3745064"/>
              <a:gd name="connsiteX302" fmla="*/ 962108 w 6718853"/>
              <a:gd name="connsiteY302" fmla="*/ 1598212 h 3745064"/>
              <a:gd name="connsiteX303" fmla="*/ 962108 w 6718853"/>
              <a:gd name="connsiteY303" fmla="*/ 1637969 h 3745064"/>
              <a:gd name="connsiteX304" fmla="*/ 922352 w 6718853"/>
              <a:gd name="connsiteY304" fmla="*/ 1653871 h 3745064"/>
              <a:gd name="connsiteX305" fmla="*/ 850790 w 6718853"/>
              <a:gd name="connsiteY305" fmla="*/ 1653871 h 3745064"/>
              <a:gd name="connsiteX306" fmla="*/ 811033 w 6718853"/>
              <a:gd name="connsiteY306" fmla="*/ 1606164 h 3745064"/>
              <a:gd name="connsiteX307" fmla="*/ 803082 w 6718853"/>
              <a:gd name="connsiteY307" fmla="*/ 1574358 h 3745064"/>
              <a:gd name="connsiteX308" fmla="*/ 763326 w 6718853"/>
              <a:gd name="connsiteY308" fmla="*/ 1526651 h 3745064"/>
              <a:gd name="connsiteX309" fmla="*/ 747423 w 6718853"/>
              <a:gd name="connsiteY309" fmla="*/ 1502797 h 3745064"/>
              <a:gd name="connsiteX310" fmla="*/ 739472 w 6718853"/>
              <a:gd name="connsiteY310" fmla="*/ 1502797 h 3745064"/>
              <a:gd name="connsiteX311" fmla="*/ 723569 w 6718853"/>
              <a:gd name="connsiteY311" fmla="*/ 1502797 h 3745064"/>
              <a:gd name="connsiteX312" fmla="*/ 699715 w 6718853"/>
              <a:gd name="connsiteY312" fmla="*/ 1486894 h 3745064"/>
              <a:gd name="connsiteX313" fmla="*/ 644056 w 6718853"/>
              <a:gd name="connsiteY313" fmla="*/ 1470991 h 3745064"/>
              <a:gd name="connsiteX314" fmla="*/ 628153 w 6718853"/>
              <a:gd name="connsiteY314" fmla="*/ 1439186 h 3745064"/>
              <a:gd name="connsiteX315" fmla="*/ 628153 w 6718853"/>
              <a:gd name="connsiteY315" fmla="*/ 1439186 h 3745064"/>
              <a:gd name="connsiteX316" fmla="*/ 596348 w 6718853"/>
              <a:gd name="connsiteY316" fmla="*/ 1383527 h 3745064"/>
              <a:gd name="connsiteX317" fmla="*/ 580446 w 6718853"/>
              <a:gd name="connsiteY317" fmla="*/ 1351722 h 3745064"/>
              <a:gd name="connsiteX318" fmla="*/ 580446 w 6718853"/>
              <a:gd name="connsiteY318" fmla="*/ 1311965 h 3745064"/>
              <a:gd name="connsiteX319" fmla="*/ 580446 w 6718853"/>
              <a:gd name="connsiteY319" fmla="*/ 1311965 h 3745064"/>
              <a:gd name="connsiteX320" fmla="*/ 588397 w 6718853"/>
              <a:gd name="connsiteY320" fmla="*/ 1280160 h 3745064"/>
              <a:gd name="connsiteX321" fmla="*/ 588397 w 6718853"/>
              <a:gd name="connsiteY321" fmla="*/ 1280160 h 3745064"/>
              <a:gd name="connsiteX322" fmla="*/ 604300 w 6718853"/>
              <a:gd name="connsiteY322" fmla="*/ 1232452 h 3745064"/>
              <a:gd name="connsiteX323" fmla="*/ 604300 w 6718853"/>
              <a:gd name="connsiteY323" fmla="*/ 1232452 h 3745064"/>
              <a:gd name="connsiteX324" fmla="*/ 500933 w 6718853"/>
              <a:gd name="connsiteY324" fmla="*/ 1184744 h 3745064"/>
              <a:gd name="connsiteX325" fmla="*/ 477079 w 6718853"/>
              <a:gd name="connsiteY325" fmla="*/ 1137037 h 3745064"/>
              <a:gd name="connsiteX326" fmla="*/ 477079 w 6718853"/>
              <a:gd name="connsiteY326" fmla="*/ 1137037 h 3745064"/>
              <a:gd name="connsiteX327" fmla="*/ 580446 w 6718853"/>
              <a:gd name="connsiteY327" fmla="*/ 1137037 h 3745064"/>
              <a:gd name="connsiteX328" fmla="*/ 596348 w 6718853"/>
              <a:gd name="connsiteY328" fmla="*/ 1113183 h 3745064"/>
              <a:gd name="connsiteX329" fmla="*/ 596348 w 6718853"/>
              <a:gd name="connsiteY329" fmla="*/ 1113183 h 3745064"/>
              <a:gd name="connsiteX330" fmla="*/ 572494 w 6718853"/>
              <a:gd name="connsiteY330" fmla="*/ 1081377 h 3745064"/>
              <a:gd name="connsiteX331" fmla="*/ 540689 w 6718853"/>
              <a:gd name="connsiteY331" fmla="*/ 1081377 h 3745064"/>
              <a:gd name="connsiteX332" fmla="*/ 540689 w 6718853"/>
              <a:gd name="connsiteY332" fmla="*/ 1081377 h 3745064"/>
              <a:gd name="connsiteX333" fmla="*/ 492981 w 6718853"/>
              <a:gd name="connsiteY333" fmla="*/ 1025718 h 3745064"/>
              <a:gd name="connsiteX334" fmla="*/ 492981 w 6718853"/>
              <a:gd name="connsiteY334" fmla="*/ 1025718 h 3745064"/>
              <a:gd name="connsiteX335" fmla="*/ 556592 w 6718853"/>
              <a:gd name="connsiteY335" fmla="*/ 1025718 h 3745064"/>
              <a:gd name="connsiteX336" fmla="*/ 604300 w 6718853"/>
              <a:gd name="connsiteY336" fmla="*/ 1025718 h 3745064"/>
              <a:gd name="connsiteX337" fmla="*/ 604300 w 6718853"/>
              <a:gd name="connsiteY337" fmla="*/ 1025718 h 3745064"/>
              <a:gd name="connsiteX338" fmla="*/ 604300 w 6718853"/>
              <a:gd name="connsiteY338" fmla="*/ 1025718 h 3745064"/>
              <a:gd name="connsiteX339" fmla="*/ 556592 w 6718853"/>
              <a:gd name="connsiteY339" fmla="*/ 993913 h 3745064"/>
              <a:gd name="connsiteX340" fmla="*/ 556592 w 6718853"/>
              <a:gd name="connsiteY340" fmla="*/ 993913 h 3745064"/>
              <a:gd name="connsiteX341" fmla="*/ 540689 w 6718853"/>
              <a:gd name="connsiteY341" fmla="*/ 930303 h 3745064"/>
              <a:gd name="connsiteX342" fmla="*/ 580446 w 6718853"/>
              <a:gd name="connsiteY342" fmla="*/ 866692 h 3745064"/>
              <a:gd name="connsiteX343" fmla="*/ 580446 w 6718853"/>
              <a:gd name="connsiteY343" fmla="*/ 866692 h 3745064"/>
              <a:gd name="connsiteX344" fmla="*/ 659959 w 6718853"/>
              <a:gd name="connsiteY344" fmla="*/ 842838 h 3745064"/>
              <a:gd name="connsiteX345" fmla="*/ 659959 w 6718853"/>
              <a:gd name="connsiteY345" fmla="*/ 842838 h 3745064"/>
              <a:gd name="connsiteX346" fmla="*/ 659959 w 6718853"/>
              <a:gd name="connsiteY346" fmla="*/ 842838 h 3745064"/>
              <a:gd name="connsiteX347" fmla="*/ 763326 w 6718853"/>
              <a:gd name="connsiteY347" fmla="*/ 850790 h 3745064"/>
              <a:gd name="connsiteX348" fmla="*/ 826936 w 6718853"/>
              <a:gd name="connsiteY348" fmla="*/ 842838 h 3745064"/>
              <a:gd name="connsiteX349" fmla="*/ 826936 w 6718853"/>
              <a:gd name="connsiteY349" fmla="*/ 842838 h 3745064"/>
              <a:gd name="connsiteX350" fmla="*/ 906449 w 6718853"/>
              <a:gd name="connsiteY350" fmla="*/ 890546 h 3745064"/>
              <a:gd name="connsiteX351" fmla="*/ 914400 w 6718853"/>
              <a:gd name="connsiteY351" fmla="*/ 850790 h 3745064"/>
              <a:gd name="connsiteX352" fmla="*/ 938254 w 6718853"/>
              <a:gd name="connsiteY352" fmla="*/ 850790 h 3745064"/>
              <a:gd name="connsiteX353" fmla="*/ 874644 w 6718853"/>
              <a:gd name="connsiteY353" fmla="*/ 803082 h 3745064"/>
              <a:gd name="connsiteX354" fmla="*/ 826936 w 6718853"/>
              <a:gd name="connsiteY354" fmla="*/ 787179 h 3745064"/>
              <a:gd name="connsiteX355" fmla="*/ 755374 w 6718853"/>
              <a:gd name="connsiteY355" fmla="*/ 771277 h 3745064"/>
              <a:gd name="connsiteX356" fmla="*/ 699715 w 6718853"/>
              <a:gd name="connsiteY356" fmla="*/ 803082 h 3745064"/>
              <a:gd name="connsiteX357" fmla="*/ 675861 w 6718853"/>
              <a:gd name="connsiteY357" fmla="*/ 803082 h 3745064"/>
              <a:gd name="connsiteX358" fmla="*/ 652007 w 6718853"/>
              <a:gd name="connsiteY358" fmla="*/ 803082 h 3745064"/>
              <a:gd name="connsiteX359" fmla="*/ 628153 w 6718853"/>
              <a:gd name="connsiteY359" fmla="*/ 803082 h 3745064"/>
              <a:gd name="connsiteX360" fmla="*/ 596348 w 6718853"/>
              <a:gd name="connsiteY360" fmla="*/ 826936 h 3745064"/>
              <a:gd name="connsiteX361" fmla="*/ 572494 w 6718853"/>
              <a:gd name="connsiteY361" fmla="*/ 779228 h 3745064"/>
              <a:gd name="connsiteX362" fmla="*/ 508884 w 6718853"/>
              <a:gd name="connsiteY362" fmla="*/ 739471 h 3745064"/>
              <a:gd name="connsiteX363" fmla="*/ 508884 w 6718853"/>
              <a:gd name="connsiteY363" fmla="*/ 739471 h 3745064"/>
              <a:gd name="connsiteX364" fmla="*/ 437322 w 6718853"/>
              <a:gd name="connsiteY364" fmla="*/ 707666 h 3745064"/>
              <a:gd name="connsiteX365" fmla="*/ 381663 w 6718853"/>
              <a:gd name="connsiteY365" fmla="*/ 707666 h 3745064"/>
              <a:gd name="connsiteX366" fmla="*/ 333955 w 6718853"/>
              <a:gd name="connsiteY366" fmla="*/ 715617 h 3745064"/>
              <a:gd name="connsiteX367" fmla="*/ 302150 w 6718853"/>
              <a:gd name="connsiteY367" fmla="*/ 715617 h 3745064"/>
              <a:gd name="connsiteX368" fmla="*/ 294199 w 6718853"/>
              <a:gd name="connsiteY368" fmla="*/ 731520 h 3745064"/>
              <a:gd name="connsiteX369" fmla="*/ 326004 w 6718853"/>
              <a:gd name="connsiteY369" fmla="*/ 803082 h 3745064"/>
              <a:gd name="connsiteX370" fmla="*/ 326004 w 6718853"/>
              <a:gd name="connsiteY370" fmla="*/ 834887 h 3745064"/>
              <a:gd name="connsiteX371" fmla="*/ 278296 w 6718853"/>
              <a:gd name="connsiteY371" fmla="*/ 803082 h 3745064"/>
              <a:gd name="connsiteX372" fmla="*/ 214686 w 6718853"/>
              <a:gd name="connsiteY372" fmla="*/ 771277 h 3745064"/>
              <a:gd name="connsiteX373" fmla="*/ 190832 w 6718853"/>
              <a:gd name="connsiteY373" fmla="*/ 731520 h 3745064"/>
              <a:gd name="connsiteX374" fmla="*/ 143124 w 6718853"/>
              <a:gd name="connsiteY374" fmla="*/ 723569 h 3745064"/>
              <a:gd name="connsiteX375" fmla="*/ 119270 w 6718853"/>
              <a:gd name="connsiteY375" fmla="*/ 715617 h 3745064"/>
              <a:gd name="connsiteX376" fmla="*/ 119270 w 6718853"/>
              <a:gd name="connsiteY376" fmla="*/ 771277 h 3745064"/>
              <a:gd name="connsiteX377" fmla="*/ 143124 w 6718853"/>
              <a:gd name="connsiteY377" fmla="*/ 850790 h 3745064"/>
              <a:gd name="connsiteX378" fmla="*/ 143124 w 6718853"/>
              <a:gd name="connsiteY378" fmla="*/ 850790 h 3745064"/>
              <a:gd name="connsiteX379" fmla="*/ 151075 w 6718853"/>
              <a:gd name="connsiteY379" fmla="*/ 922351 h 3745064"/>
              <a:gd name="connsiteX380" fmla="*/ 151075 w 6718853"/>
              <a:gd name="connsiteY380"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74143 w 6718853"/>
              <a:gd name="connsiteY12" fmla="*/ 41997 h 3745064"/>
              <a:gd name="connsiteX13" fmla="*/ 1199259 w 6718853"/>
              <a:gd name="connsiteY13" fmla="*/ 75884 h 3745064"/>
              <a:gd name="connsiteX14" fmla="*/ 1152940 w 6718853"/>
              <a:gd name="connsiteY14" fmla="*/ 119270 h 3745064"/>
              <a:gd name="connsiteX15" fmla="*/ 1065475 w 6718853"/>
              <a:gd name="connsiteY15" fmla="*/ 151075 h 3745064"/>
              <a:gd name="connsiteX16" fmla="*/ 1025719 w 6718853"/>
              <a:gd name="connsiteY16" fmla="*/ 198783 h 3745064"/>
              <a:gd name="connsiteX17" fmla="*/ 1009816 w 6718853"/>
              <a:gd name="connsiteY17" fmla="*/ 254442 h 3745064"/>
              <a:gd name="connsiteX18" fmla="*/ 985962 w 6718853"/>
              <a:gd name="connsiteY18" fmla="*/ 318052 h 3745064"/>
              <a:gd name="connsiteX19" fmla="*/ 954157 w 6718853"/>
              <a:gd name="connsiteY19" fmla="*/ 349857 h 3745064"/>
              <a:gd name="connsiteX20" fmla="*/ 914400 w 6718853"/>
              <a:gd name="connsiteY20" fmla="*/ 341906 h 3745064"/>
              <a:gd name="connsiteX21" fmla="*/ 890546 w 6718853"/>
              <a:gd name="connsiteY21" fmla="*/ 381663 h 3745064"/>
              <a:gd name="connsiteX22" fmla="*/ 890546 w 6718853"/>
              <a:gd name="connsiteY22" fmla="*/ 429371 h 3745064"/>
              <a:gd name="connsiteX23" fmla="*/ 866693 w 6718853"/>
              <a:gd name="connsiteY23" fmla="*/ 445273 h 3745064"/>
              <a:gd name="connsiteX24" fmla="*/ 826936 w 6718853"/>
              <a:gd name="connsiteY24" fmla="*/ 445273 h 3745064"/>
              <a:gd name="connsiteX25" fmla="*/ 842839 w 6718853"/>
              <a:gd name="connsiteY25" fmla="*/ 508884 h 3745064"/>
              <a:gd name="connsiteX26" fmla="*/ 834887 w 6718853"/>
              <a:gd name="connsiteY26" fmla="*/ 580445 h 3745064"/>
              <a:gd name="connsiteX27" fmla="*/ 834887 w 6718853"/>
              <a:gd name="connsiteY27" fmla="*/ 636104 h 3745064"/>
              <a:gd name="connsiteX28" fmla="*/ 874644 w 6718853"/>
              <a:gd name="connsiteY28" fmla="*/ 691764 h 3745064"/>
              <a:gd name="connsiteX29" fmla="*/ 962108 w 6718853"/>
              <a:gd name="connsiteY29" fmla="*/ 739471 h 3745064"/>
              <a:gd name="connsiteX30" fmla="*/ 1033670 w 6718853"/>
              <a:gd name="connsiteY30" fmla="*/ 755374 h 3745064"/>
              <a:gd name="connsiteX31" fmla="*/ 1105232 w 6718853"/>
              <a:gd name="connsiteY31" fmla="*/ 763325 h 3745064"/>
              <a:gd name="connsiteX32" fmla="*/ 1176793 w 6718853"/>
              <a:gd name="connsiteY32" fmla="*/ 803082 h 3745064"/>
              <a:gd name="connsiteX33" fmla="*/ 1256306 w 6718853"/>
              <a:gd name="connsiteY33" fmla="*/ 795131 h 3745064"/>
              <a:gd name="connsiteX34" fmla="*/ 1268486 w 6718853"/>
              <a:gd name="connsiteY34" fmla="*/ 774968 h 3745064"/>
              <a:gd name="connsiteX35" fmla="*/ 1316982 w 6718853"/>
              <a:gd name="connsiteY35" fmla="*/ 752439 h 3745064"/>
              <a:gd name="connsiteX36" fmla="*/ 1403752 w 6718853"/>
              <a:gd name="connsiteY36" fmla="*/ 709055 h 3745064"/>
              <a:gd name="connsiteX37" fmla="*/ 1490522 w 6718853"/>
              <a:gd name="connsiteY37" fmla="*/ 696780 h 3745064"/>
              <a:gd name="connsiteX38" fmla="*/ 1590261 w 6718853"/>
              <a:gd name="connsiteY38" fmla="*/ 699715 h 3745064"/>
              <a:gd name="connsiteX39" fmla="*/ 1719028 w 6718853"/>
              <a:gd name="connsiteY39" fmla="*/ 716312 h 3745064"/>
              <a:gd name="connsiteX40" fmla="*/ 1781093 w 6718853"/>
              <a:gd name="connsiteY40" fmla="*/ 795131 h 3745064"/>
              <a:gd name="connsiteX41" fmla="*/ 1849039 w 6718853"/>
              <a:gd name="connsiteY41" fmla="*/ 800191 h 3745064"/>
              <a:gd name="connsiteX42" fmla="*/ 1876508 w 6718853"/>
              <a:gd name="connsiteY42" fmla="*/ 842838 h 3745064"/>
              <a:gd name="connsiteX43" fmla="*/ 1948070 w 6718853"/>
              <a:gd name="connsiteY43" fmla="*/ 866692 h 3745064"/>
              <a:gd name="connsiteX44" fmla="*/ 2011680 w 6718853"/>
              <a:gd name="connsiteY44" fmla="*/ 898497 h 3745064"/>
              <a:gd name="connsiteX45" fmla="*/ 2051437 w 6718853"/>
              <a:gd name="connsiteY45" fmla="*/ 906449 h 3745064"/>
              <a:gd name="connsiteX46" fmla="*/ 2107096 w 6718853"/>
              <a:gd name="connsiteY46" fmla="*/ 938254 h 3745064"/>
              <a:gd name="connsiteX47" fmla="*/ 2194560 w 6718853"/>
              <a:gd name="connsiteY47" fmla="*/ 930303 h 3745064"/>
              <a:gd name="connsiteX48" fmla="*/ 2226366 w 6718853"/>
              <a:gd name="connsiteY48" fmla="*/ 930303 h 3745064"/>
              <a:gd name="connsiteX49" fmla="*/ 2258171 w 6718853"/>
              <a:gd name="connsiteY49" fmla="*/ 930303 h 3745064"/>
              <a:gd name="connsiteX50" fmla="*/ 2329733 w 6718853"/>
              <a:gd name="connsiteY50" fmla="*/ 938254 h 3745064"/>
              <a:gd name="connsiteX51" fmla="*/ 2385392 w 6718853"/>
              <a:gd name="connsiteY51" fmla="*/ 946205 h 3745064"/>
              <a:gd name="connsiteX52" fmla="*/ 2385392 w 6718853"/>
              <a:gd name="connsiteY52" fmla="*/ 946205 h 3745064"/>
              <a:gd name="connsiteX53" fmla="*/ 2520564 w 6718853"/>
              <a:gd name="connsiteY53" fmla="*/ 890546 h 3745064"/>
              <a:gd name="connsiteX54" fmla="*/ 2584174 w 6718853"/>
              <a:gd name="connsiteY54" fmla="*/ 858741 h 3745064"/>
              <a:gd name="connsiteX55" fmla="*/ 2615980 w 6718853"/>
              <a:gd name="connsiteY55" fmla="*/ 811033 h 3745064"/>
              <a:gd name="connsiteX56" fmla="*/ 2602160 w 6718853"/>
              <a:gd name="connsiteY56" fmla="*/ 747423 h 3745064"/>
              <a:gd name="connsiteX57" fmla="*/ 2600077 w 6718853"/>
              <a:gd name="connsiteY57" fmla="*/ 723569 h 3745064"/>
              <a:gd name="connsiteX58" fmla="*/ 2568272 w 6718853"/>
              <a:gd name="connsiteY58" fmla="*/ 652007 h 3745064"/>
              <a:gd name="connsiteX59" fmla="*/ 2512613 w 6718853"/>
              <a:gd name="connsiteY59" fmla="*/ 604299 h 3745064"/>
              <a:gd name="connsiteX60" fmla="*/ 2449002 w 6718853"/>
              <a:gd name="connsiteY60" fmla="*/ 556591 h 3745064"/>
              <a:gd name="connsiteX61" fmla="*/ 2425148 w 6718853"/>
              <a:gd name="connsiteY61" fmla="*/ 524786 h 3745064"/>
              <a:gd name="connsiteX62" fmla="*/ 2941983 w 6718853"/>
              <a:gd name="connsiteY62" fmla="*/ 731520 h 3745064"/>
              <a:gd name="connsiteX63" fmla="*/ 3069204 w 6718853"/>
              <a:gd name="connsiteY63" fmla="*/ 755374 h 3745064"/>
              <a:gd name="connsiteX64" fmla="*/ 3260035 w 6718853"/>
              <a:gd name="connsiteY64" fmla="*/ 842838 h 3745064"/>
              <a:gd name="connsiteX65" fmla="*/ 3450866 w 6718853"/>
              <a:gd name="connsiteY65" fmla="*/ 970059 h 3745064"/>
              <a:gd name="connsiteX66" fmla="*/ 3538331 w 6718853"/>
              <a:gd name="connsiteY66" fmla="*/ 1025718 h 3745064"/>
              <a:gd name="connsiteX67" fmla="*/ 3593990 w 6718853"/>
              <a:gd name="connsiteY67" fmla="*/ 1001864 h 3745064"/>
              <a:gd name="connsiteX68" fmla="*/ 3609893 w 6718853"/>
              <a:gd name="connsiteY68" fmla="*/ 1001864 h 3745064"/>
              <a:gd name="connsiteX69" fmla="*/ 3633746 w 6718853"/>
              <a:gd name="connsiteY69" fmla="*/ 1025718 h 3745064"/>
              <a:gd name="connsiteX70" fmla="*/ 3649649 w 6718853"/>
              <a:gd name="connsiteY70" fmla="*/ 1033670 h 3745064"/>
              <a:gd name="connsiteX71" fmla="*/ 3681454 w 6718853"/>
              <a:gd name="connsiteY71" fmla="*/ 1025718 h 3745064"/>
              <a:gd name="connsiteX72" fmla="*/ 3713260 w 6718853"/>
              <a:gd name="connsiteY72" fmla="*/ 1041621 h 3745064"/>
              <a:gd name="connsiteX73" fmla="*/ 3747305 w 6718853"/>
              <a:gd name="connsiteY73" fmla="*/ 1073426 h 3745064"/>
              <a:gd name="connsiteX74" fmla="*/ 3705308 w 6718853"/>
              <a:gd name="connsiteY74" fmla="*/ 1081377 h 3745064"/>
              <a:gd name="connsiteX75" fmla="*/ 3673503 w 6718853"/>
              <a:gd name="connsiteY75" fmla="*/ 1081377 h 3745064"/>
              <a:gd name="connsiteX76" fmla="*/ 3673503 w 6718853"/>
              <a:gd name="connsiteY76" fmla="*/ 1081377 h 3745064"/>
              <a:gd name="connsiteX77" fmla="*/ 3641698 w 6718853"/>
              <a:gd name="connsiteY77" fmla="*/ 1144988 h 3745064"/>
              <a:gd name="connsiteX78" fmla="*/ 3641698 w 6718853"/>
              <a:gd name="connsiteY78" fmla="*/ 1144988 h 3745064"/>
              <a:gd name="connsiteX79" fmla="*/ 3633746 w 6718853"/>
              <a:gd name="connsiteY79" fmla="*/ 1224501 h 3745064"/>
              <a:gd name="connsiteX80" fmla="*/ 3625795 w 6718853"/>
              <a:gd name="connsiteY80" fmla="*/ 1280160 h 3745064"/>
              <a:gd name="connsiteX81" fmla="*/ 3586039 w 6718853"/>
              <a:gd name="connsiteY81" fmla="*/ 1304014 h 3745064"/>
              <a:gd name="connsiteX82" fmla="*/ 3562185 w 6718853"/>
              <a:gd name="connsiteY82" fmla="*/ 1304014 h 3745064"/>
              <a:gd name="connsiteX83" fmla="*/ 3562185 w 6718853"/>
              <a:gd name="connsiteY83" fmla="*/ 1351722 h 3745064"/>
              <a:gd name="connsiteX84" fmla="*/ 3536785 w 6718853"/>
              <a:gd name="connsiteY84" fmla="*/ 1388008 h 3745064"/>
              <a:gd name="connsiteX85" fmla="*/ 3578087 w 6718853"/>
              <a:gd name="connsiteY85" fmla="*/ 1463040 h 3745064"/>
              <a:gd name="connsiteX86" fmla="*/ 3578087 w 6718853"/>
              <a:gd name="connsiteY86" fmla="*/ 1550504 h 3745064"/>
              <a:gd name="connsiteX87" fmla="*/ 3617844 w 6718853"/>
              <a:gd name="connsiteY87" fmla="*/ 1606164 h 3745064"/>
              <a:gd name="connsiteX88" fmla="*/ 3689406 w 6718853"/>
              <a:gd name="connsiteY88" fmla="*/ 1590261 h 3745064"/>
              <a:gd name="connsiteX89" fmla="*/ 3745065 w 6718853"/>
              <a:gd name="connsiteY89" fmla="*/ 1630017 h 3745064"/>
              <a:gd name="connsiteX90" fmla="*/ 3800724 w 6718853"/>
              <a:gd name="connsiteY90" fmla="*/ 1685677 h 3745064"/>
              <a:gd name="connsiteX91" fmla="*/ 3832529 w 6718853"/>
              <a:gd name="connsiteY91" fmla="*/ 1701579 h 3745064"/>
              <a:gd name="connsiteX92" fmla="*/ 3919993 w 6718853"/>
              <a:gd name="connsiteY92" fmla="*/ 1741336 h 3745064"/>
              <a:gd name="connsiteX93" fmla="*/ 3959750 w 6718853"/>
              <a:gd name="connsiteY93" fmla="*/ 1741336 h 3745064"/>
              <a:gd name="connsiteX94" fmla="*/ 4055166 w 6718853"/>
              <a:gd name="connsiteY94" fmla="*/ 1749287 h 3745064"/>
              <a:gd name="connsiteX95" fmla="*/ 4134679 w 6718853"/>
              <a:gd name="connsiteY95" fmla="*/ 1709531 h 3745064"/>
              <a:gd name="connsiteX96" fmla="*/ 4238046 w 6718853"/>
              <a:gd name="connsiteY96" fmla="*/ 1701579 h 3745064"/>
              <a:gd name="connsiteX97" fmla="*/ 4295093 w 6718853"/>
              <a:gd name="connsiteY97" fmla="*/ 1671857 h 3745064"/>
              <a:gd name="connsiteX98" fmla="*/ 4314624 w 6718853"/>
              <a:gd name="connsiteY98" fmla="*/ 1614115 h 3745064"/>
              <a:gd name="connsiteX99" fmla="*/ 4254671 w 6718853"/>
              <a:gd name="connsiteY99" fmla="*/ 1576527 h 3745064"/>
              <a:gd name="connsiteX100" fmla="*/ 4261900 w 6718853"/>
              <a:gd name="connsiteY100" fmla="*/ 1478943 h 3745064"/>
              <a:gd name="connsiteX101" fmla="*/ 4261900 w 6718853"/>
              <a:gd name="connsiteY101" fmla="*/ 1383527 h 3745064"/>
              <a:gd name="connsiteX102" fmla="*/ 4261900 w 6718853"/>
              <a:gd name="connsiteY102" fmla="*/ 1335819 h 3745064"/>
              <a:gd name="connsiteX103" fmla="*/ 4261900 w 6718853"/>
              <a:gd name="connsiteY103" fmla="*/ 1304014 h 3745064"/>
              <a:gd name="connsiteX104" fmla="*/ 4261900 w 6718853"/>
              <a:gd name="connsiteY104" fmla="*/ 1304014 h 3745064"/>
              <a:gd name="connsiteX105" fmla="*/ 4198289 w 6718853"/>
              <a:gd name="connsiteY105" fmla="*/ 1264257 h 3745064"/>
              <a:gd name="connsiteX106" fmla="*/ 4198289 w 6718853"/>
              <a:gd name="connsiteY106" fmla="*/ 1264257 h 3745064"/>
              <a:gd name="connsiteX107" fmla="*/ 4157681 w 6718853"/>
              <a:gd name="connsiteY107" fmla="*/ 1218096 h 3745064"/>
              <a:gd name="connsiteX108" fmla="*/ 4190338 w 6718853"/>
              <a:gd name="connsiteY108" fmla="*/ 1121134 h 3745064"/>
              <a:gd name="connsiteX109" fmla="*/ 4357315 w 6718853"/>
              <a:gd name="connsiteY109" fmla="*/ 962108 h 3745064"/>
              <a:gd name="connsiteX110" fmla="*/ 4476585 w 6718853"/>
              <a:gd name="connsiteY110" fmla="*/ 954157 h 3745064"/>
              <a:gd name="connsiteX111" fmla="*/ 4619708 w 6718853"/>
              <a:gd name="connsiteY111" fmla="*/ 803082 h 3745064"/>
              <a:gd name="connsiteX112" fmla="*/ 4715124 w 6718853"/>
              <a:gd name="connsiteY112" fmla="*/ 787179 h 3745064"/>
              <a:gd name="connsiteX113" fmla="*/ 4715124 w 6718853"/>
              <a:gd name="connsiteY113" fmla="*/ 739471 h 3745064"/>
              <a:gd name="connsiteX114" fmla="*/ 4810540 w 6718853"/>
              <a:gd name="connsiteY114" fmla="*/ 556591 h 3745064"/>
              <a:gd name="connsiteX115" fmla="*/ 4921858 w 6718853"/>
              <a:gd name="connsiteY115" fmla="*/ 548640 h 3745064"/>
              <a:gd name="connsiteX116" fmla="*/ 5088835 w 6718853"/>
              <a:gd name="connsiteY116" fmla="*/ 620202 h 3745064"/>
              <a:gd name="connsiteX117" fmla="*/ 5311472 w 6718853"/>
              <a:gd name="connsiteY117" fmla="*/ 834887 h 3745064"/>
              <a:gd name="connsiteX118" fmla="*/ 5486400 w 6718853"/>
              <a:gd name="connsiteY118" fmla="*/ 985962 h 3745064"/>
              <a:gd name="connsiteX119" fmla="*/ 5685183 w 6718853"/>
              <a:gd name="connsiteY119" fmla="*/ 1121134 h 3745064"/>
              <a:gd name="connsiteX120" fmla="*/ 5971430 w 6718853"/>
              <a:gd name="connsiteY120" fmla="*/ 1232452 h 3745064"/>
              <a:gd name="connsiteX121" fmla="*/ 6154310 w 6718853"/>
              <a:gd name="connsiteY121" fmla="*/ 1423284 h 3745064"/>
              <a:gd name="connsiteX122" fmla="*/ 6512119 w 6718853"/>
              <a:gd name="connsiteY122" fmla="*/ 1439186 h 3745064"/>
              <a:gd name="connsiteX123" fmla="*/ 6607534 w 6718853"/>
              <a:gd name="connsiteY123" fmla="*/ 1518699 h 3745064"/>
              <a:gd name="connsiteX124" fmla="*/ 6702950 w 6718853"/>
              <a:gd name="connsiteY124" fmla="*/ 1566407 h 3745064"/>
              <a:gd name="connsiteX125" fmla="*/ 6718853 w 6718853"/>
              <a:gd name="connsiteY125" fmla="*/ 2528515 h 3745064"/>
              <a:gd name="connsiteX126" fmla="*/ 6512119 w 6718853"/>
              <a:gd name="connsiteY126" fmla="*/ 2798859 h 3745064"/>
              <a:gd name="connsiteX127" fmla="*/ 6408752 w 6718853"/>
              <a:gd name="connsiteY127" fmla="*/ 2918129 h 3745064"/>
              <a:gd name="connsiteX128" fmla="*/ 6281531 w 6718853"/>
              <a:gd name="connsiteY128" fmla="*/ 3196424 h 3745064"/>
              <a:gd name="connsiteX129" fmla="*/ 6202018 w 6718853"/>
              <a:gd name="connsiteY129" fmla="*/ 3331597 h 3745064"/>
              <a:gd name="connsiteX130" fmla="*/ 6154310 w 6718853"/>
              <a:gd name="connsiteY130" fmla="*/ 3450866 h 3745064"/>
              <a:gd name="connsiteX131" fmla="*/ 6074797 w 6718853"/>
              <a:gd name="connsiteY131" fmla="*/ 3490623 h 3745064"/>
              <a:gd name="connsiteX132" fmla="*/ 5995284 w 6718853"/>
              <a:gd name="connsiteY132" fmla="*/ 3490623 h 3745064"/>
              <a:gd name="connsiteX133" fmla="*/ 5907820 w 6718853"/>
              <a:gd name="connsiteY133" fmla="*/ 3490623 h 3745064"/>
              <a:gd name="connsiteX134" fmla="*/ 5869073 w 6718853"/>
              <a:gd name="connsiteY134" fmla="*/ 3535396 h 3745064"/>
              <a:gd name="connsiteX135" fmla="*/ 5724940 w 6718853"/>
              <a:gd name="connsiteY135" fmla="*/ 3562184 h 3745064"/>
              <a:gd name="connsiteX136" fmla="*/ 5669280 w 6718853"/>
              <a:gd name="connsiteY136" fmla="*/ 3593990 h 3745064"/>
              <a:gd name="connsiteX137" fmla="*/ 5613621 w 6718853"/>
              <a:gd name="connsiteY137" fmla="*/ 3593990 h 3745064"/>
              <a:gd name="connsiteX138" fmla="*/ 5581816 w 6718853"/>
              <a:gd name="connsiteY138" fmla="*/ 3609892 h 3745064"/>
              <a:gd name="connsiteX139" fmla="*/ 5494352 w 6718853"/>
              <a:gd name="connsiteY139" fmla="*/ 3593990 h 3745064"/>
              <a:gd name="connsiteX140" fmla="*/ 5430741 w 6718853"/>
              <a:gd name="connsiteY140" fmla="*/ 3593990 h 3745064"/>
              <a:gd name="connsiteX141" fmla="*/ 5231959 w 6718853"/>
              <a:gd name="connsiteY141" fmla="*/ 3601941 h 3745064"/>
              <a:gd name="connsiteX142" fmla="*/ 5136543 w 6718853"/>
              <a:gd name="connsiteY142" fmla="*/ 3601941 h 3745064"/>
              <a:gd name="connsiteX143" fmla="*/ 5033176 w 6718853"/>
              <a:gd name="connsiteY143" fmla="*/ 3601941 h 3745064"/>
              <a:gd name="connsiteX144" fmla="*/ 4961614 w 6718853"/>
              <a:gd name="connsiteY144" fmla="*/ 3593990 h 3745064"/>
              <a:gd name="connsiteX145" fmla="*/ 4929809 w 6718853"/>
              <a:gd name="connsiteY145" fmla="*/ 3538331 h 3745064"/>
              <a:gd name="connsiteX146" fmla="*/ 4913906 w 6718853"/>
              <a:gd name="connsiteY146" fmla="*/ 3474720 h 3745064"/>
              <a:gd name="connsiteX147" fmla="*/ 4905955 w 6718853"/>
              <a:gd name="connsiteY147" fmla="*/ 3427012 h 3745064"/>
              <a:gd name="connsiteX148" fmla="*/ 4874150 w 6718853"/>
              <a:gd name="connsiteY148" fmla="*/ 3419061 h 3745064"/>
              <a:gd name="connsiteX149" fmla="*/ 4842345 w 6718853"/>
              <a:gd name="connsiteY149" fmla="*/ 3379304 h 3745064"/>
              <a:gd name="connsiteX150" fmla="*/ 4802588 w 6718853"/>
              <a:gd name="connsiteY150" fmla="*/ 3379304 h 3745064"/>
              <a:gd name="connsiteX151" fmla="*/ 4772951 w 6718853"/>
              <a:gd name="connsiteY151" fmla="*/ 3412556 h 3745064"/>
              <a:gd name="connsiteX152" fmla="*/ 4760663 w 6718853"/>
              <a:gd name="connsiteY152" fmla="*/ 3442915 h 3745064"/>
              <a:gd name="connsiteX153" fmla="*/ 4754880 w 6718853"/>
              <a:gd name="connsiteY153" fmla="*/ 3466769 h 3745064"/>
              <a:gd name="connsiteX154" fmla="*/ 4699221 w 6718853"/>
              <a:gd name="connsiteY154" fmla="*/ 3466769 h 3745064"/>
              <a:gd name="connsiteX155" fmla="*/ 4635611 w 6718853"/>
              <a:gd name="connsiteY155" fmla="*/ 3498574 h 3745064"/>
              <a:gd name="connsiteX156" fmla="*/ 4595854 w 6718853"/>
              <a:gd name="connsiteY156" fmla="*/ 3498574 h 3745064"/>
              <a:gd name="connsiteX157" fmla="*/ 4556098 w 6718853"/>
              <a:gd name="connsiteY157" fmla="*/ 3490623 h 3745064"/>
              <a:gd name="connsiteX158" fmla="*/ 4524293 w 6718853"/>
              <a:gd name="connsiteY158" fmla="*/ 3490623 h 3745064"/>
              <a:gd name="connsiteX159" fmla="*/ 4484536 w 6718853"/>
              <a:gd name="connsiteY159" fmla="*/ 3490623 h 3745064"/>
              <a:gd name="connsiteX160" fmla="*/ 4444780 w 6718853"/>
              <a:gd name="connsiteY160" fmla="*/ 3490623 h 3745064"/>
              <a:gd name="connsiteX161" fmla="*/ 4420926 w 6718853"/>
              <a:gd name="connsiteY161" fmla="*/ 3490623 h 3745064"/>
              <a:gd name="connsiteX162" fmla="*/ 4389120 w 6718853"/>
              <a:gd name="connsiteY162" fmla="*/ 3490623 h 3745064"/>
              <a:gd name="connsiteX163" fmla="*/ 4389120 w 6718853"/>
              <a:gd name="connsiteY163" fmla="*/ 3490623 h 3745064"/>
              <a:gd name="connsiteX164" fmla="*/ 4341413 w 6718853"/>
              <a:gd name="connsiteY164" fmla="*/ 3458817 h 3745064"/>
              <a:gd name="connsiteX165" fmla="*/ 4222143 w 6718853"/>
              <a:gd name="connsiteY165" fmla="*/ 3411110 h 3745064"/>
              <a:gd name="connsiteX166" fmla="*/ 4198289 w 6718853"/>
              <a:gd name="connsiteY166" fmla="*/ 3387256 h 3745064"/>
              <a:gd name="connsiteX167" fmla="*/ 4134679 w 6718853"/>
              <a:gd name="connsiteY167" fmla="*/ 3323645 h 3745064"/>
              <a:gd name="connsiteX168" fmla="*/ 4071068 w 6718853"/>
              <a:gd name="connsiteY168" fmla="*/ 3331597 h 3745064"/>
              <a:gd name="connsiteX169" fmla="*/ 4031312 w 6718853"/>
              <a:gd name="connsiteY169" fmla="*/ 3339548 h 3745064"/>
              <a:gd name="connsiteX170" fmla="*/ 3999506 w 6718853"/>
              <a:gd name="connsiteY170" fmla="*/ 3283889 h 3745064"/>
              <a:gd name="connsiteX171" fmla="*/ 3943847 w 6718853"/>
              <a:gd name="connsiteY171" fmla="*/ 3196424 h 3745064"/>
              <a:gd name="connsiteX172" fmla="*/ 3904091 w 6718853"/>
              <a:gd name="connsiteY172" fmla="*/ 3140765 h 3745064"/>
              <a:gd name="connsiteX173" fmla="*/ 3904091 w 6718853"/>
              <a:gd name="connsiteY173" fmla="*/ 3140765 h 3745064"/>
              <a:gd name="connsiteX174" fmla="*/ 3872286 w 6718853"/>
              <a:gd name="connsiteY174" fmla="*/ 3037398 h 3745064"/>
              <a:gd name="connsiteX175" fmla="*/ 3832529 w 6718853"/>
              <a:gd name="connsiteY175" fmla="*/ 3021496 h 3745064"/>
              <a:gd name="connsiteX176" fmla="*/ 3808675 w 6718853"/>
              <a:gd name="connsiteY176" fmla="*/ 2981739 h 3745064"/>
              <a:gd name="connsiteX177" fmla="*/ 3784821 w 6718853"/>
              <a:gd name="connsiteY177" fmla="*/ 2957885 h 3745064"/>
              <a:gd name="connsiteX178" fmla="*/ 3763858 w 6718853"/>
              <a:gd name="connsiteY178" fmla="*/ 2951380 h 3745064"/>
              <a:gd name="connsiteX179" fmla="*/ 3753016 w 6718853"/>
              <a:gd name="connsiteY179" fmla="*/ 2929694 h 3745064"/>
              <a:gd name="connsiteX180" fmla="*/ 3617844 w 6718853"/>
              <a:gd name="connsiteY180" fmla="*/ 2965837 h 3745064"/>
              <a:gd name="connsiteX181" fmla="*/ 3570136 w 6718853"/>
              <a:gd name="connsiteY181" fmla="*/ 2965837 h 3745064"/>
              <a:gd name="connsiteX182" fmla="*/ 3570136 w 6718853"/>
              <a:gd name="connsiteY182" fmla="*/ 2981739 h 3745064"/>
              <a:gd name="connsiteX183" fmla="*/ 3554233 w 6718853"/>
              <a:gd name="connsiteY183" fmla="*/ 3021496 h 3745064"/>
              <a:gd name="connsiteX184" fmla="*/ 3538331 w 6718853"/>
              <a:gd name="connsiteY184" fmla="*/ 3045350 h 3745064"/>
              <a:gd name="connsiteX185" fmla="*/ 3538331 w 6718853"/>
              <a:gd name="connsiteY185" fmla="*/ 3045350 h 3745064"/>
              <a:gd name="connsiteX186" fmla="*/ 3482672 w 6718853"/>
              <a:gd name="connsiteY186" fmla="*/ 3061252 h 3745064"/>
              <a:gd name="connsiteX187" fmla="*/ 3442915 w 6718853"/>
              <a:gd name="connsiteY187" fmla="*/ 3085106 h 3745064"/>
              <a:gd name="connsiteX188" fmla="*/ 3140766 w 6718853"/>
              <a:gd name="connsiteY188" fmla="*/ 2957885 h 3745064"/>
              <a:gd name="connsiteX189" fmla="*/ 2830665 w 6718853"/>
              <a:gd name="connsiteY189" fmla="*/ 2727297 h 3745064"/>
              <a:gd name="connsiteX190" fmla="*/ 2695493 w 6718853"/>
              <a:gd name="connsiteY190" fmla="*/ 2600077 h 3745064"/>
              <a:gd name="connsiteX191" fmla="*/ 2608028 w 6718853"/>
              <a:gd name="connsiteY191" fmla="*/ 2496710 h 3745064"/>
              <a:gd name="connsiteX192" fmla="*/ 2584174 w 6718853"/>
              <a:gd name="connsiteY192" fmla="*/ 2472856 h 3745064"/>
              <a:gd name="connsiteX193" fmla="*/ 2425148 w 6718853"/>
              <a:gd name="connsiteY193" fmla="*/ 2377440 h 3745064"/>
              <a:gd name="connsiteX194" fmla="*/ 2282025 w 6718853"/>
              <a:gd name="connsiteY194" fmla="*/ 2353586 h 3745064"/>
              <a:gd name="connsiteX195" fmla="*/ 2186609 w 6718853"/>
              <a:gd name="connsiteY195" fmla="*/ 2345635 h 3745064"/>
              <a:gd name="connsiteX196" fmla="*/ 2019632 w 6718853"/>
              <a:gd name="connsiteY196" fmla="*/ 2282024 h 3745064"/>
              <a:gd name="connsiteX197" fmla="*/ 1876508 w 6718853"/>
              <a:gd name="connsiteY197" fmla="*/ 2305878 h 3745064"/>
              <a:gd name="connsiteX198" fmla="*/ 1645920 w 6718853"/>
              <a:gd name="connsiteY198" fmla="*/ 2536466 h 3745064"/>
              <a:gd name="connsiteX199" fmla="*/ 1598213 w 6718853"/>
              <a:gd name="connsiteY199" fmla="*/ 2639833 h 3745064"/>
              <a:gd name="connsiteX200" fmla="*/ 1558456 w 6718853"/>
              <a:gd name="connsiteY200" fmla="*/ 2703444 h 3745064"/>
              <a:gd name="connsiteX201" fmla="*/ 1359673 w 6718853"/>
              <a:gd name="connsiteY201" fmla="*/ 2679590 h 3745064"/>
              <a:gd name="connsiteX202" fmla="*/ 1208599 w 6718853"/>
              <a:gd name="connsiteY202" fmla="*/ 2735249 h 3745064"/>
              <a:gd name="connsiteX203" fmla="*/ 1105232 w 6718853"/>
              <a:gd name="connsiteY203" fmla="*/ 2743200 h 3745064"/>
              <a:gd name="connsiteX204" fmla="*/ 1089329 w 6718853"/>
              <a:gd name="connsiteY204" fmla="*/ 2790908 h 3745064"/>
              <a:gd name="connsiteX205" fmla="*/ 1089329 w 6718853"/>
              <a:gd name="connsiteY205" fmla="*/ 2822713 h 3745064"/>
              <a:gd name="connsiteX206" fmla="*/ 1081378 w 6718853"/>
              <a:gd name="connsiteY206" fmla="*/ 2886324 h 3745064"/>
              <a:gd name="connsiteX207" fmla="*/ 1105232 w 6718853"/>
              <a:gd name="connsiteY207" fmla="*/ 2965837 h 3745064"/>
              <a:gd name="connsiteX208" fmla="*/ 1144988 w 6718853"/>
              <a:gd name="connsiteY208" fmla="*/ 3045350 h 3745064"/>
              <a:gd name="connsiteX209" fmla="*/ 1184745 w 6718853"/>
              <a:gd name="connsiteY209" fmla="*/ 3124863 h 3745064"/>
              <a:gd name="connsiteX210" fmla="*/ 1184745 w 6718853"/>
              <a:gd name="connsiteY210" fmla="*/ 3124863 h 3745064"/>
              <a:gd name="connsiteX211" fmla="*/ 1208599 w 6718853"/>
              <a:gd name="connsiteY211" fmla="*/ 3196424 h 3745064"/>
              <a:gd name="connsiteX212" fmla="*/ 1216550 w 6718853"/>
              <a:gd name="connsiteY212" fmla="*/ 3275937 h 3745064"/>
              <a:gd name="connsiteX213" fmla="*/ 1251290 w 6718853"/>
              <a:gd name="connsiteY213" fmla="*/ 3309131 h 3745064"/>
              <a:gd name="connsiteX214" fmla="*/ 1248355 w 6718853"/>
              <a:gd name="connsiteY214" fmla="*/ 3387256 h 3745064"/>
              <a:gd name="connsiteX215" fmla="*/ 1288112 w 6718853"/>
              <a:gd name="connsiteY215" fmla="*/ 3466769 h 3745064"/>
              <a:gd name="connsiteX216" fmla="*/ 1296063 w 6718853"/>
              <a:gd name="connsiteY216" fmla="*/ 3514477 h 3745064"/>
              <a:gd name="connsiteX217" fmla="*/ 1343771 w 6718853"/>
              <a:gd name="connsiteY217" fmla="*/ 3578087 h 3745064"/>
              <a:gd name="connsiteX218" fmla="*/ 1367625 w 6718853"/>
              <a:gd name="connsiteY218" fmla="*/ 3641697 h 3745064"/>
              <a:gd name="connsiteX219" fmla="*/ 1399430 w 6718853"/>
              <a:gd name="connsiteY219" fmla="*/ 3721211 h 3745064"/>
              <a:gd name="connsiteX220" fmla="*/ 1399430 w 6718853"/>
              <a:gd name="connsiteY220" fmla="*/ 3737113 h 3745064"/>
              <a:gd name="connsiteX221" fmla="*/ 1248355 w 6718853"/>
              <a:gd name="connsiteY221" fmla="*/ 3745064 h 3745064"/>
              <a:gd name="connsiteX222" fmla="*/ 1152940 w 6718853"/>
              <a:gd name="connsiteY222" fmla="*/ 3745064 h 3745064"/>
              <a:gd name="connsiteX223" fmla="*/ 1041621 w 6718853"/>
              <a:gd name="connsiteY223" fmla="*/ 3721211 h 3745064"/>
              <a:gd name="connsiteX224" fmla="*/ 922352 w 6718853"/>
              <a:gd name="connsiteY224" fmla="*/ 3689405 h 3745064"/>
              <a:gd name="connsiteX225" fmla="*/ 818985 w 6718853"/>
              <a:gd name="connsiteY225" fmla="*/ 3578087 h 3745064"/>
              <a:gd name="connsiteX226" fmla="*/ 731520 w 6718853"/>
              <a:gd name="connsiteY226" fmla="*/ 3458817 h 3745064"/>
              <a:gd name="connsiteX227" fmla="*/ 691764 w 6718853"/>
              <a:gd name="connsiteY227" fmla="*/ 3323645 h 3745064"/>
              <a:gd name="connsiteX228" fmla="*/ 667910 w 6718853"/>
              <a:gd name="connsiteY228" fmla="*/ 3196424 h 3745064"/>
              <a:gd name="connsiteX229" fmla="*/ 620202 w 6718853"/>
              <a:gd name="connsiteY229" fmla="*/ 3077155 h 3745064"/>
              <a:gd name="connsiteX230" fmla="*/ 604300 w 6718853"/>
              <a:gd name="connsiteY230" fmla="*/ 3005593 h 3745064"/>
              <a:gd name="connsiteX231" fmla="*/ 469127 w 6718853"/>
              <a:gd name="connsiteY231" fmla="*/ 2918129 h 3745064"/>
              <a:gd name="connsiteX232" fmla="*/ 349858 w 6718853"/>
              <a:gd name="connsiteY232" fmla="*/ 2886324 h 3745064"/>
              <a:gd name="connsiteX233" fmla="*/ 302150 w 6718853"/>
              <a:gd name="connsiteY233" fmla="*/ 2798859 h 3745064"/>
              <a:gd name="connsiteX234" fmla="*/ 230588 w 6718853"/>
              <a:gd name="connsiteY234" fmla="*/ 2775005 h 3745064"/>
              <a:gd name="connsiteX235" fmla="*/ 190832 w 6718853"/>
              <a:gd name="connsiteY235" fmla="*/ 2695492 h 3745064"/>
              <a:gd name="connsiteX236" fmla="*/ 111319 w 6718853"/>
              <a:gd name="connsiteY236" fmla="*/ 2671638 h 3745064"/>
              <a:gd name="connsiteX237" fmla="*/ 79513 w 6718853"/>
              <a:gd name="connsiteY237" fmla="*/ 2560320 h 3745064"/>
              <a:gd name="connsiteX238" fmla="*/ 71562 w 6718853"/>
              <a:gd name="connsiteY238" fmla="*/ 2401294 h 3745064"/>
              <a:gd name="connsiteX239" fmla="*/ 0 w 6718853"/>
              <a:gd name="connsiteY239" fmla="*/ 2242268 h 3745064"/>
              <a:gd name="connsiteX240" fmla="*/ 0 w 6718853"/>
              <a:gd name="connsiteY240" fmla="*/ 2202511 h 3745064"/>
              <a:gd name="connsiteX241" fmla="*/ 87465 w 6718853"/>
              <a:gd name="connsiteY241" fmla="*/ 2202511 h 3745064"/>
              <a:gd name="connsiteX242" fmla="*/ 127221 w 6718853"/>
              <a:gd name="connsiteY242" fmla="*/ 2250219 h 3745064"/>
              <a:gd name="connsiteX243" fmla="*/ 127221 w 6718853"/>
              <a:gd name="connsiteY243" fmla="*/ 2282024 h 3745064"/>
              <a:gd name="connsiteX244" fmla="*/ 127221 w 6718853"/>
              <a:gd name="connsiteY244" fmla="*/ 2297927 h 3745064"/>
              <a:gd name="connsiteX245" fmla="*/ 63611 w 6718853"/>
              <a:gd name="connsiteY245" fmla="*/ 2194560 h 3745064"/>
              <a:gd name="connsiteX246" fmla="*/ 63611 w 6718853"/>
              <a:gd name="connsiteY246" fmla="*/ 2194560 h 3745064"/>
              <a:gd name="connsiteX247" fmla="*/ 111319 w 6718853"/>
              <a:gd name="connsiteY247" fmla="*/ 2282024 h 3745064"/>
              <a:gd name="connsiteX248" fmla="*/ 166978 w 6718853"/>
              <a:gd name="connsiteY248" fmla="*/ 2329732 h 3745064"/>
              <a:gd name="connsiteX249" fmla="*/ 230588 w 6718853"/>
              <a:gd name="connsiteY249" fmla="*/ 2321781 h 3745064"/>
              <a:gd name="connsiteX250" fmla="*/ 310101 w 6718853"/>
              <a:gd name="connsiteY250" fmla="*/ 2353586 h 3745064"/>
              <a:gd name="connsiteX251" fmla="*/ 389614 w 6718853"/>
              <a:gd name="connsiteY251" fmla="*/ 2401294 h 3745064"/>
              <a:gd name="connsiteX252" fmla="*/ 437322 w 6718853"/>
              <a:gd name="connsiteY252" fmla="*/ 2425148 h 3745064"/>
              <a:gd name="connsiteX253" fmla="*/ 477079 w 6718853"/>
              <a:gd name="connsiteY253" fmla="*/ 2456953 h 3745064"/>
              <a:gd name="connsiteX254" fmla="*/ 524786 w 6718853"/>
              <a:gd name="connsiteY254" fmla="*/ 2488758 h 3745064"/>
              <a:gd name="connsiteX255" fmla="*/ 524786 w 6718853"/>
              <a:gd name="connsiteY255" fmla="*/ 2488758 h 3745064"/>
              <a:gd name="connsiteX256" fmla="*/ 604300 w 6718853"/>
              <a:gd name="connsiteY256" fmla="*/ 2536466 h 3745064"/>
              <a:gd name="connsiteX257" fmla="*/ 675861 w 6718853"/>
              <a:gd name="connsiteY257" fmla="*/ 2544417 h 3745064"/>
              <a:gd name="connsiteX258" fmla="*/ 763326 w 6718853"/>
              <a:gd name="connsiteY258" fmla="*/ 2512612 h 3745064"/>
              <a:gd name="connsiteX259" fmla="*/ 842839 w 6718853"/>
              <a:gd name="connsiteY259" fmla="*/ 2496710 h 3745064"/>
              <a:gd name="connsiteX260" fmla="*/ 866693 w 6718853"/>
              <a:gd name="connsiteY260" fmla="*/ 2480807 h 3745064"/>
              <a:gd name="connsiteX261" fmla="*/ 866693 w 6718853"/>
              <a:gd name="connsiteY261" fmla="*/ 2480807 h 3745064"/>
              <a:gd name="connsiteX262" fmla="*/ 954157 w 6718853"/>
              <a:gd name="connsiteY262" fmla="*/ 2472856 h 3745064"/>
              <a:gd name="connsiteX263" fmla="*/ 954157 w 6718853"/>
              <a:gd name="connsiteY263" fmla="*/ 2472856 h 3745064"/>
              <a:gd name="connsiteX264" fmla="*/ 1041621 w 6718853"/>
              <a:gd name="connsiteY264" fmla="*/ 2496710 h 3745064"/>
              <a:gd name="connsiteX265" fmla="*/ 1097280 w 6718853"/>
              <a:gd name="connsiteY265" fmla="*/ 2536466 h 3745064"/>
              <a:gd name="connsiteX266" fmla="*/ 1129086 w 6718853"/>
              <a:gd name="connsiteY266" fmla="*/ 2576223 h 3745064"/>
              <a:gd name="connsiteX267" fmla="*/ 1129086 w 6718853"/>
              <a:gd name="connsiteY267" fmla="*/ 2576223 h 3745064"/>
              <a:gd name="connsiteX268" fmla="*/ 1216550 w 6718853"/>
              <a:gd name="connsiteY268" fmla="*/ 2576223 h 3745064"/>
              <a:gd name="connsiteX269" fmla="*/ 1224501 w 6718853"/>
              <a:gd name="connsiteY269" fmla="*/ 2600077 h 3745064"/>
              <a:gd name="connsiteX270" fmla="*/ 1327868 w 6718853"/>
              <a:gd name="connsiteY270" fmla="*/ 2600077 h 3745064"/>
              <a:gd name="connsiteX271" fmla="*/ 1399430 w 6718853"/>
              <a:gd name="connsiteY271" fmla="*/ 2536466 h 3745064"/>
              <a:gd name="connsiteX272" fmla="*/ 1478943 w 6718853"/>
              <a:gd name="connsiteY272" fmla="*/ 2456953 h 3745064"/>
              <a:gd name="connsiteX273" fmla="*/ 1550505 w 6718853"/>
              <a:gd name="connsiteY273" fmla="*/ 2289976 h 3745064"/>
              <a:gd name="connsiteX274" fmla="*/ 1598213 w 6718853"/>
              <a:gd name="connsiteY274" fmla="*/ 2202511 h 3745064"/>
              <a:gd name="connsiteX275" fmla="*/ 1644475 w 6718853"/>
              <a:gd name="connsiteY275" fmla="*/ 2136733 h 3745064"/>
              <a:gd name="connsiteX276" fmla="*/ 1661823 w 6718853"/>
              <a:gd name="connsiteY276" fmla="*/ 2051437 h 3745064"/>
              <a:gd name="connsiteX277" fmla="*/ 1701580 w 6718853"/>
              <a:gd name="connsiteY277" fmla="*/ 2051437 h 3745064"/>
              <a:gd name="connsiteX278" fmla="*/ 1693628 w 6718853"/>
              <a:gd name="connsiteY278" fmla="*/ 1995777 h 3745064"/>
              <a:gd name="connsiteX279" fmla="*/ 1709531 w 6718853"/>
              <a:gd name="connsiteY279" fmla="*/ 1908313 h 3745064"/>
              <a:gd name="connsiteX280" fmla="*/ 1709531 w 6718853"/>
              <a:gd name="connsiteY280" fmla="*/ 1844703 h 3745064"/>
              <a:gd name="connsiteX281" fmla="*/ 1709531 w 6718853"/>
              <a:gd name="connsiteY281" fmla="*/ 1820849 h 3745064"/>
              <a:gd name="connsiteX282" fmla="*/ 1725433 w 6718853"/>
              <a:gd name="connsiteY282" fmla="*/ 1757238 h 3745064"/>
              <a:gd name="connsiteX283" fmla="*/ 1717482 w 6718853"/>
              <a:gd name="connsiteY283" fmla="*/ 1725433 h 3745064"/>
              <a:gd name="connsiteX284" fmla="*/ 1781093 w 6718853"/>
              <a:gd name="connsiteY284" fmla="*/ 1709531 h 3745064"/>
              <a:gd name="connsiteX285" fmla="*/ 1765190 w 6718853"/>
              <a:gd name="connsiteY285" fmla="*/ 1661823 h 3745064"/>
              <a:gd name="connsiteX286" fmla="*/ 1733385 w 6718853"/>
              <a:gd name="connsiteY286" fmla="*/ 1637969 h 3745064"/>
              <a:gd name="connsiteX287" fmla="*/ 1653872 w 6718853"/>
              <a:gd name="connsiteY287" fmla="*/ 1677725 h 3745064"/>
              <a:gd name="connsiteX288" fmla="*/ 1590261 w 6718853"/>
              <a:gd name="connsiteY288" fmla="*/ 1653871 h 3745064"/>
              <a:gd name="connsiteX289" fmla="*/ 1590261 w 6718853"/>
              <a:gd name="connsiteY289" fmla="*/ 1653871 h 3745064"/>
              <a:gd name="connsiteX290" fmla="*/ 1502797 w 6718853"/>
              <a:gd name="connsiteY290" fmla="*/ 1630017 h 3745064"/>
              <a:gd name="connsiteX291" fmla="*/ 1478943 w 6718853"/>
              <a:gd name="connsiteY291" fmla="*/ 1677725 h 3745064"/>
              <a:gd name="connsiteX292" fmla="*/ 1431235 w 6718853"/>
              <a:gd name="connsiteY292" fmla="*/ 1709531 h 3745064"/>
              <a:gd name="connsiteX293" fmla="*/ 1351722 w 6718853"/>
              <a:gd name="connsiteY293" fmla="*/ 1717482 h 3745064"/>
              <a:gd name="connsiteX294" fmla="*/ 1288112 w 6718853"/>
              <a:gd name="connsiteY294" fmla="*/ 1733384 h 3745064"/>
              <a:gd name="connsiteX295" fmla="*/ 1232453 w 6718853"/>
              <a:gd name="connsiteY295" fmla="*/ 1701579 h 3745064"/>
              <a:gd name="connsiteX296" fmla="*/ 1232453 w 6718853"/>
              <a:gd name="connsiteY296" fmla="*/ 1701579 h 3745064"/>
              <a:gd name="connsiteX297" fmla="*/ 1137037 w 6718853"/>
              <a:gd name="connsiteY297" fmla="*/ 1598212 h 3745064"/>
              <a:gd name="connsiteX298" fmla="*/ 1081378 w 6718853"/>
              <a:gd name="connsiteY298" fmla="*/ 1566407 h 3745064"/>
              <a:gd name="connsiteX299" fmla="*/ 1025719 w 6718853"/>
              <a:gd name="connsiteY299" fmla="*/ 1534602 h 3745064"/>
              <a:gd name="connsiteX300" fmla="*/ 1009816 w 6718853"/>
              <a:gd name="connsiteY300" fmla="*/ 1534602 h 3745064"/>
              <a:gd name="connsiteX301" fmla="*/ 1009816 w 6718853"/>
              <a:gd name="connsiteY301" fmla="*/ 1534602 h 3745064"/>
              <a:gd name="connsiteX302" fmla="*/ 962108 w 6718853"/>
              <a:gd name="connsiteY302" fmla="*/ 1598212 h 3745064"/>
              <a:gd name="connsiteX303" fmla="*/ 962108 w 6718853"/>
              <a:gd name="connsiteY303" fmla="*/ 1637969 h 3745064"/>
              <a:gd name="connsiteX304" fmla="*/ 922352 w 6718853"/>
              <a:gd name="connsiteY304" fmla="*/ 1653871 h 3745064"/>
              <a:gd name="connsiteX305" fmla="*/ 850790 w 6718853"/>
              <a:gd name="connsiteY305" fmla="*/ 1653871 h 3745064"/>
              <a:gd name="connsiteX306" fmla="*/ 811033 w 6718853"/>
              <a:gd name="connsiteY306" fmla="*/ 1606164 h 3745064"/>
              <a:gd name="connsiteX307" fmla="*/ 803082 w 6718853"/>
              <a:gd name="connsiteY307" fmla="*/ 1574358 h 3745064"/>
              <a:gd name="connsiteX308" fmla="*/ 763326 w 6718853"/>
              <a:gd name="connsiteY308" fmla="*/ 1526651 h 3745064"/>
              <a:gd name="connsiteX309" fmla="*/ 747423 w 6718853"/>
              <a:gd name="connsiteY309" fmla="*/ 1502797 h 3745064"/>
              <a:gd name="connsiteX310" fmla="*/ 739472 w 6718853"/>
              <a:gd name="connsiteY310" fmla="*/ 1502797 h 3745064"/>
              <a:gd name="connsiteX311" fmla="*/ 723569 w 6718853"/>
              <a:gd name="connsiteY311" fmla="*/ 1502797 h 3745064"/>
              <a:gd name="connsiteX312" fmla="*/ 699715 w 6718853"/>
              <a:gd name="connsiteY312" fmla="*/ 1486894 h 3745064"/>
              <a:gd name="connsiteX313" fmla="*/ 644056 w 6718853"/>
              <a:gd name="connsiteY313" fmla="*/ 1470991 h 3745064"/>
              <a:gd name="connsiteX314" fmla="*/ 628153 w 6718853"/>
              <a:gd name="connsiteY314" fmla="*/ 1439186 h 3745064"/>
              <a:gd name="connsiteX315" fmla="*/ 628153 w 6718853"/>
              <a:gd name="connsiteY315" fmla="*/ 1439186 h 3745064"/>
              <a:gd name="connsiteX316" fmla="*/ 596348 w 6718853"/>
              <a:gd name="connsiteY316" fmla="*/ 1383527 h 3745064"/>
              <a:gd name="connsiteX317" fmla="*/ 580446 w 6718853"/>
              <a:gd name="connsiteY317" fmla="*/ 1351722 h 3745064"/>
              <a:gd name="connsiteX318" fmla="*/ 580446 w 6718853"/>
              <a:gd name="connsiteY318" fmla="*/ 1311965 h 3745064"/>
              <a:gd name="connsiteX319" fmla="*/ 580446 w 6718853"/>
              <a:gd name="connsiteY319" fmla="*/ 1311965 h 3745064"/>
              <a:gd name="connsiteX320" fmla="*/ 588397 w 6718853"/>
              <a:gd name="connsiteY320" fmla="*/ 1280160 h 3745064"/>
              <a:gd name="connsiteX321" fmla="*/ 588397 w 6718853"/>
              <a:gd name="connsiteY321" fmla="*/ 1280160 h 3745064"/>
              <a:gd name="connsiteX322" fmla="*/ 604300 w 6718853"/>
              <a:gd name="connsiteY322" fmla="*/ 1232452 h 3745064"/>
              <a:gd name="connsiteX323" fmla="*/ 604300 w 6718853"/>
              <a:gd name="connsiteY323" fmla="*/ 1232452 h 3745064"/>
              <a:gd name="connsiteX324" fmla="*/ 500933 w 6718853"/>
              <a:gd name="connsiteY324" fmla="*/ 1184744 h 3745064"/>
              <a:gd name="connsiteX325" fmla="*/ 477079 w 6718853"/>
              <a:gd name="connsiteY325" fmla="*/ 1137037 h 3745064"/>
              <a:gd name="connsiteX326" fmla="*/ 477079 w 6718853"/>
              <a:gd name="connsiteY326" fmla="*/ 1137037 h 3745064"/>
              <a:gd name="connsiteX327" fmla="*/ 580446 w 6718853"/>
              <a:gd name="connsiteY327" fmla="*/ 1137037 h 3745064"/>
              <a:gd name="connsiteX328" fmla="*/ 596348 w 6718853"/>
              <a:gd name="connsiteY328" fmla="*/ 1113183 h 3745064"/>
              <a:gd name="connsiteX329" fmla="*/ 596348 w 6718853"/>
              <a:gd name="connsiteY329" fmla="*/ 1113183 h 3745064"/>
              <a:gd name="connsiteX330" fmla="*/ 572494 w 6718853"/>
              <a:gd name="connsiteY330" fmla="*/ 1081377 h 3745064"/>
              <a:gd name="connsiteX331" fmla="*/ 540689 w 6718853"/>
              <a:gd name="connsiteY331" fmla="*/ 1081377 h 3745064"/>
              <a:gd name="connsiteX332" fmla="*/ 540689 w 6718853"/>
              <a:gd name="connsiteY332" fmla="*/ 1081377 h 3745064"/>
              <a:gd name="connsiteX333" fmla="*/ 492981 w 6718853"/>
              <a:gd name="connsiteY333" fmla="*/ 1025718 h 3745064"/>
              <a:gd name="connsiteX334" fmla="*/ 492981 w 6718853"/>
              <a:gd name="connsiteY334" fmla="*/ 1025718 h 3745064"/>
              <a:gd name="connsiteX335" fmla="*/ 556592 w 6718853"/>
              <a:gd name="connsiteY335" fmla="*/ 1025718 h 3745064"/>
              <a:gd name="connsiteX336" fmla="*/ 604300 w 6718853"/>
              <a:gd name="connsiteY336" fmla="*/ 1025718 h 3745064"/>
              <a:gd name="connsiteX337" fmla="*/ 604300 w 6718853"/>
              <a:gd name="connsiteY337" fmla="*/ 1025718 h 3745064"/>
              <a:gd name="connsiteX338" fmla="*/ 604300 w 6718853"/>
              <a:gd name="connsiteY338" fmla="*/ 1025718 h 3745064"/>
              <a:gd name="connsiteX339" fmla="*/ 556592 w 6718853"/>
              <a:gd name="connsiteY339" fmla="*/ 993913 h 3745064"/>
              <a:gd name="connsiteX340" fmla="*/ 556592 w 6718853"/>
              <a:gd name="connsiteY340" fmla="*/ 993913 h 3745064"/>
              <a:gd name="connsiteX341" fmla="*/ 540689 w 6718853"/>
              <a:gd name="connsiteY341" fmla="*/ 930303 h 3745064"/>
              <a:gd name="connsiteX342" fmla="*/ 580446 w 6718853"/>
              <a:gd name="connsiteY342" fmla="*/ 866692 h 3745064"/>
              <a:gd name="connsiteX343" fmla="*/ 580446 w 6718853"/>
              <a:gd name="connsiteY343" fmla="*/ 866692 h 3745064"/>
              <a:gd name="connsiteX344" fmla="*/ 659959 w 6718853"/>
              <a:gd name="connsiteY344" fmla="*/ 842838 h 3745064"/>
              <a:gd name="connsiteX345" fmla="*/ 659959 w 6718853"/>
              <a:gd name="connsiteY345" fmla="*/ 842838 h 3745064"/>
              <a:gd name="connsiteX346" fmla="*/ 659959 w 6718853"/>
              <a:gd name="connsiteY346" fmla="*/ 842838 h 3745064"/>
              <a:gd name="connsiteX347" fmla="*/ 763326 w 6718853"/>
              <a:gd name="connsiteY347" fmla="*/ 850790 h 3745064"/>
              <a:gd name="connsiteX348" fmla="*/ 826936 w 6718853"/>
              <a:gd name="connsiteY348" fmla="*/ 842838 h 3745064"/>
              <a:gd name="connsiteX349" fmla="*/ 826936 w 6718853"/>
              <a:gd name="connsiteY349" fmla="*/ 842838 h 3745064"/>
              <a:gd name="connsiteX350" fmla="*/ 906449 w 6718853"/>
              <a:gd name="connsiteY350" fmla="*/ 890546 h 3745064"/>
              <a:gd name="connsiteX351" fmla="*/ 914400 w 6718853"/>
              <a:gd name="connsiteY351" fmla="*/ 850790 h 3745064"/>
              <a:gd name="connsiteX352" fmla="*/ 938254 w 6718853"/>
              <a:gd name="connsiteY352" fmla="*/ 850790 h 3745064"/>
              <a:gd name="connsiteX353" fmla="*/ 874644 w 6718853"/>
              <a:gd name="connsiteY353" fmla="*/ 803082 h 3745064"/>
              <a:gd name="connsiteX354" fmla="*/ 830565 w 6718853"/>
              <a:gd name="connsiteY354" fmla="*/ 758150 h 3745064"/>
              <a:gd name="connsiteX355" fmla="*/ 755374 w 6718853"/>
              <a:gd name="connsiteY355" fmla="*/ 771277 h 3745064"/>
              <a:gd name="connsiteX356" fmla="*/ 699715 w 6718853"/>
              <a:gd name="connsiteY356" fmla="*/ 803082 h 3745064"/>
              <a:gd name="connsiteX357" fmla="*/ 675861 w 6718853"/>
              <a:gd name="connsiteY357" fmla="*/ 803082 h 3745064"/>
              <a:gd name="connsiteX358" fmla="*/ 652007 w 6718853"/>
              <a:gd name="connsiteY358" fmla="*/ 803082 h 3745064"/>
              <a:gd name="connsiteX359" fmla="*/ 628153 w 6718853"/>
              <a:gd name="connsiteY359" fmla="*/ 803082 h 3745064"/>
              <a:gd name="connsiteX360" fmla="*/ 596348 w 6718853"/>
              <a:gd name="connsiteY360" fmla="*/ 826936 h 3745064"/>
              <a:gd name="connsiteX361" fmla="*/ 572494 w 6718853"/>
              <a:gd name="connsiteY361" fmla="*/ 779228 h 3745064"/>
              <a:gd name="connsiteX362" fmla="*/ 508884 w 6718853"/>
              <a:gd name="connsiteY362" fmla="*/ 739471 h 3745064"/>
              <a:gd name="connsiteX363" fmla="*/ 508884 w 6718853"/>
              <a:gd name="connsiteY363" fmla="*/ 739471 h 3745064"/>
              <a:gd name="connsiteX364" fmla="*/ 437322 w 6718853"/>
              <a:gd name="connsiteY364" fmla="*/ 707666 h 3745064"/>
              <a:gd name="connsiteX365" fmla="*/ 381663 w 6718853"/>
              <a:gd name="connsiteY365" fmla="*/ 707666 h 3745064"/>
              <a:gd name="connsiteX366" fmla="*/ 333955 w 6718853"/>
              <a:gd name="connsiteY366" fmla="*/ 715617 h 3745064"/>
              <a:gd name="connsiteX367" fmla="*/ 302150 w 6718853"/>
              <a:gd name="connsiteY367" fmla="*/ 715617 h 3745064"/>
              <a:gd name="connsiteX368" fmla="*/ 294199 w 6718853"/>
              <a:gd name="connsiteY368" fmla="*/ 731520 h 3745064"/>
              <a:gd name="connsiteX369" fmla="*/ 326004 w 6718853"/>
              <a:gd name="connsiteY369" fmla="*/ 803082 h 3745064"/>
              <a:gd name="connsiteX370" fmla="*/ 326004 w 6718853"/>
              <a:gd name="connsiteY370" fmla="*/ 834887 h 3745064"/>
              <a:gd name="connsiteX371" fmla="*/ 278296 w 6718853"/>
              <a:gd name="connsiteY371" fmla="*/ 803082 h 3745064"/>
              <a:gd name="connsiteX372" fmla="*/ 214686 w 6718853"/>
              <a:gd name="connsiteY372" fmla="*/ 771277 h 3745064"/>
              <a:gd name="connsiteX373" fmla="*/ 190832 w 6718853"/>
              <a:gd name="connsiteY373" fmla="*/ 731520 h 3745064"/>
              <a:gd name="connsiteX374" fmla="*/ 143124 w 6718853"/>
              <a:gd name="connsiteY374" fmla="*/ 723569 h 3745064"/>
              <a:gd name="connsiteX375" fmla="*/ 119270 w 6718853"/>
              <a:gd name="connsiteY375" fmla="*/ 715617 h 3745064"/>
              <a:gd name="connsiteX376" fmla="*/ 119270 w 6718853"/>
              <a:gd name="connsiteY376" fmla="*/ 771277 h 3745064"/>
              <a:gd name="connsiteX377" fmla="*/ 143124 w 6718853"/>
              <a:gd name="connsiteY377" fmla="*/ 850790 h 3745064"/>
              <a:gd name="connsiteX378" fmla="*/ 143124 w 6718853"/>
              <a:gd name="connsiteY378" fmla="*/ 850790 h 3745064"/>
              <a:gd name="connsiteX379" fmla="*/ 151075 w 6718853"/>
              <a:gd name="connsiteY379" fmla="*/ 922351 h 3745064"/>
              <a:gd name="connsiteX380" fmla="*/ 151075 w 6718853"/>
              <a:gd name="connsiteY380"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74143 w 6718853"/>
              <a:gd name="connsiteY12" fmla="*/ 41997 h 3745064"/>
              <a:gd name="connsiteX13" fmla="*/ 1199259 w 6718853"/>
              <a:gd name="connsiteY13" fmla="*/ 75884 h 3745064"/>
              <a:gd name="connsiteX14" fmla="*/ 1152940 w 6718853"/>
              <a:gd name="connsiteY14" fmla="*/ 119270 h 3745064"/>
              <a:gd name="connsiteX15" fmla="*/ 1065475 w 6718853"/>
              <a:gd name="connsiteY15" fmla="*/ 151075 h 3745064"/>
              <a:gd name="connsiteX16" fmla="*/ 1025719 w 6718853"/>
              <a:gd name="connsiteY16" fmla="*/ 198783 h 3745064"/>
              <a:gd name="connsiteX17" fmla="*/ 1009816 w 6718853"/>
              <a:gd name="connsiteY17" fmla="*/ 254442 h 3745064"/>
              <a:gd name="connsiteX18" fmla="*/ 985962 w 6718853"/>
              <a:gd name="connsiteY18" fmla="*/ 318052 h 3745064"/>
              <a:gd name="connsiteX19" fmla="*/ 954157 w 6718853"/>
              <a:gd name="connsiteY19" fmla="*/ 349857 h 3745064"/>
              <a:gd name="connsiteX20" fmla="*/ 914400 w 6718853"/>
              <a:gd name="connsiteY20" fmla="*/ 341906 h 3745064"/>
              <a:gd name="connsiteX21" fmla="*/ 890546 w 6718853"/>
              <a:gd name="connsiteY21" fmla="*/ 381663 h 3745064"/>
              <a:gd name="connsiteX22" fmla="*/ 890546 w 6718853"/>
              <a:gd name="connsiteY22" fmla="*/ 429371 h 3745064"/>
              <a:gd name="connsiteX23" fmla="*/ 866693 w 6718853"/>
              <a:gd name="connsiteY23" fmla="*/ 445273 h 3745064"/>
              <a:gd name="connsiteX24" fmla="*/ 826936 w 6718853"/>
              <a:gd name="connsiteY24" fmla="*/ 445273 h 3745064"/>
              <a:gd name="connsiteX25" fmla="*/ 842839 w 6718853"/>
              <a:gd name="connsiteY25" fmla="*/ 508884 h 3745064"/>
              <a:gd name="connsiteX26" fmla="*/ 834887 w 6718853"/>
              <a:gd name="connsiteY26" fmla="*/ 580445 h 3745064"/>
              <a:gd name="connsiteX27" fmla="*/ 834887 w 6718853"/>
              <a:gd name="connsiteY27" fmla="*/ 636104 h 3745064"/>
              <a:gd name="connsiteX28" fmla="*/ 874644 w 6718853"/>
              <a:gd name="connsiteY28" fmla="*/ 691764 h 3745064"/>
              <a:gd name="connsiteX29" fmla="*/ 962108 w 6718853"/>
              <a:gd name="connsiteY29" fmla="*/ 739471 h 3745064"/>
              <a:gd name="connsiteX30" fmla="*/ 1033670 w 6718853"/>
              <a:gd name="connsiteY30" fmla="*/ 755374 h 3745064"/>
              <a:gd name="connsiteX31" fmla="*/ 1105232 w 6718853"/>
              <a:gd name="connsiteY31" fmla="*/ 763325 h 3745064"/>
              <a:gd name="connsiteX32" fmla="*/ 1176793 w 6718853"/>
              <a:gd name="connsiteY32" fmla="*/ 803082 h 3745064"/>
              <a:gd name="connsiteX33" fmla="*/ 1256306 w 6718853"/>
              <a:gd name="connsiteY33" fmla="*/ 795131 h 3745064"/>
              <a:gd name="connsiteX34" fmla="*/ 1268486 w 6718853"/>
              <a:gd name="connsiteY34" fmla="*/ 774968 h 3745064"/>
              <a:gd name="connsiteX35" fmla="*/ 1316982 w 6718853"/>
              <a:gd name="connsiteY35" fmla="*/ 752439 h 3745064"/>
              <a:gd name="connsiteX36" fmla="*/ 1403752 w 6718853"/>
              <a:gd name="connsiteY36" fmla="*/ 709055 h 3745064"/>
              <a:gd name="connsiteX37" fmla="*/ 1490522 w 6718853"/>
              <a:gd name="connsiteY37" fmla="*/ 696780 h 3745064"/>
              <a:gd name="connsiteX38" fmla="*/ 1590261 w 6718853"/>
              <a:gd name="connsiteY38" fmla="*/ 699715 h 3745064"/>
              <a:gd name="connsiteX39" fmla="*/ 1719028 w 6718853"/>
              <a:gd name="connsiteY39" fmla="*/ 716312 h 3745064"/>
              <a:gd name="connsiteX40" fmla="*/ 1781093 w 6718853"/>
              <a:gd name="connsiteY40" fmla="*/ 795131 h 3745064"/>
              <a:gd name="connsiteX41" fmla="*/ 1849039 w 6718853"/>
              <a:gd name="connsiteY41" fmla="*/ 800191 h 3745064"/>
              <a:gd name="connsiteX42" fmla="*/ 1876508 w 6718853"/>
              <a:gd name="connsiteY42" fmla="*/ 842838 h 3745064"/>
              <a:gd name="connsiteX43" fmla="*/ 1948070 w 6718853"/>
              <a:gd name="connsiteY43" fmla="*/ 866692 h 3745064"/>
              <a:gd name="connsiteX44" fmla="*/ 2011680 w 6718853"/>
              <a:gd name="connsiteY44" fmla="*/ 898497 h 3745064"/>
              <a:gd name="connsiteX45" fmla="*/ 2051437 w 6718853"/>
              <a:gd name="connsiteY45" fmla="*/ 906449 h 3745064"/>
              <a:gd name="connsiteX46" fmla="*/ 2107096 w 6718853"/>
              <a:gd name="connsiteY46" fmla="*/ 938254 h 3745064"/>
              <a:gd name="connsiteX47" fmla="*/ 2194560 w 6718853"/>
              <a:gd name="connsiteY47" fmla="*/ 930303 h 3745064"/>
              <a:gd name="connsiteX48" fmla="*/ 2226366 w 6718853"/>
              <a:gd name="connsiteY48" fmla="*/ 930303 h 3745064"/>
              <a:gd name="connsiteX49" fmla="*/ 2258171 w 6718853"/>
              <a:gd name="connsiteY49" fmla="*/ 930303 h 3745064"/>
              <a:gd name="connsiteX50" fmla="*/ 2329733 w 6718853"/>
              <a:gd name="connsiteY50" fmla="*/ 938254 h 3745064"/>
              <a:gd name="connsiteX51" fmla="*/ 2385392 w 6718853"/>
              <a:gd name="connsiteY51" fmla="*/ 946205 h 3745064"/>
              <a:gd name="connsiteX52" fmla="*/ 2385392 w 6718853"/>
              <a:gd name="connsiteY52" fmla="*/ 946205 h 3745064"/>
              <a:gd name="connsiteX53" fmla="*/ 2520564 w 6718853"/>
              <a:gd name="connsiteY53" fmla="*/ 890546 h 3745064"/>
              <a:gd name="connsiteX54" fmla="*/ 2584174 w 6718853"/>
              <a:gd name="connsiteY54" fmla="*/ 858741 h 3745064"/>
              <a:gd name="connsiteX55" fmla="*/ 2615980 w 6718853"/>
              <a:gd name="connsiteY55" fmla="*/ 811033 h 3745064"/>
              <a:gd name="connsiteX56" fmla="*/ 2602160 w 6718853"/>
              <a:gd name="connsiteY56" fmla="*/ 747423 h 3745064"/>
              <a:gd name="connsiteX57" fmla="*/ 2600077 w 6718853"/>
              <a:gd name="connsiteY57" fmla="*/ 723569 h 3745064"/>
              <a:gd name="connsiteX58" fmla="*/ 2568272 w 6718853"/>
              <a:gd name="connsiteY58" fmla="*/ 652007 h 3745064"/>
              <a:gd name="connsiteX59" fmla="*/ 2512613 w 6718853"/>
              <a:gd name="connsiteY59" fmla="*/ 604299 h 3745064"/>
              <a:gd name="connsiteX60" fmla="*/ 2449002 w 6718853"/>
              <a:gd name="connsiteY60" fmla="*/ 556591 h 3745064"/>
              <a:gd name="connsiteX61" fmla="*/ 2425148 w 6718853"/>
              <a:gd name="connsiteY61" fmla="*/ 524786 h 3745064"/>
              <a:gd name="connsiteX62" fmla="*/ 2941983 w 6718853"/>
              <a:gd name="connsiteY62" fmla="*/ 731520 h 3745064"/>
              <a:gd name="connsiteX63" fmla="*/ 3069204 w 6718853"/>
              <a:gd name="connsiteY63" fmla="*/ 755374 h 3745064"/>
              <a:gd name="connsiteX64" fmla="*/ 3260035 w 6718853"/>
              <a:gd name="connsiteY64" fmla="*/ 842838 h 3745064"/>
              <a:gd name="connsiteX65" fmla="*/ 3450866 w 6718853"/>
              <a:gd name="connsiteY65" fmla="*/ 970059 h 3745064"/>
              <a:gd name="connsiteX66" fmla="*/ 3538331 w 6718853"/>
              <a:gd name="connsiteY66" fmla="*/ 1025718 h 3745064"/>
              <a:gd name="connsiteX67" fmla="*/ 3593990 w 6718853"/>
              <a:gd name="connsiteY67" fmla="*/ 1001864 h 3745064"/>
              <a:gd name="connsiteX68" fmla="*/ 3609893 w 6718853"/>
              <a:gd name="connsiteY68" fmla="*/ 1001864 h 3745064"/>
              <a:gd name="connsiteX69" fmla="*/ 3633746 w 6718853"/>
              <a:gd name="connsiteY69" fmla="*/ 1025718 h 3745064"/>
              <a:gd name="connsiteX70" fmla="*/ 3649649 w 6718853"/>
              <a:gd name="connsiteY70" fmla="*/ 1033670 h 3745064"/>
              <a:gd name="connsiteX71" fmla="*/ 3681454 w 6718853"/>
              <a:gd name="connsiteY71" fmla="*/ 1025718 h 3745064"/>
              <a:gd name="connsiteX72" fmla="*/ 3713260 w 6718853"/>
              <a:gd name="connsiteY72" fmla="*/ 1041621 h 3745064"/>
              <a:gd name="connsiteX73" fmla="*/ 3747305 w 6718853"/>
              <a:gd name="connsiteY73" fmla="*/ 1073426 h 3745064"/>
              <a:gd name="connsiteX74" fmla="*/ 3705308 w 6718853"/>
              <a:gd name="connsiteY74" fmla="*/ 1081377 h 3745064"/>
              <a:gd name="connsiteX75" fmla="*/ 3673503 w 6718853"/>
              <a:gd name="connsiteY75" fmla="*/ 1081377 h 3745064"/>
              <a:gd name="connsiteX76" fmla="*/ 3673503 w 6718853"/>
              <a:gd name="connsiteY76" fmla="*/ 1081377 h 3745064"/>
              <a:gd name="connsiteX77" fmla="*/ 3641698 w 6718853"/>
              <a:gd name="connsiteY77" fmla="*/ 1144988 h 3745064"/>
              <a:gd name="connsiteX78" fmla="*/ 3641698 w 6718853"/>
              <a:gd name="connsiteY78" fmla="*/ 1144988 h 3745064"/>
              <a:gd name="connsiteX79" fmla="*/ 3633746 w 6718853"/>
              <a:gd name="connsiteY79" fmla="*/ 1224501 h 3745064"/>
              <a:gd name="connsiteX80" fmla="*/ 3625795 w 6718853"/>
              <a:gd name="connsiteY80" fmla="*/ 1280160 h 3745064"/>
              <a:gd name="connsiteX81" fmla="*/ 3586039 w 6718853"/>
              <a:gd name="connsiteY81" fmla="*/ 1304014 h 3745064"/>
              <a:gd name="connsiteX82" fmla="*/ 3562185 w 6718853"/>
              <a:gd name="connsiteY82" fmla="*/ 1304014 h 3745064"/>
              <a:gd name="connsiteX83" fmla="*/ 3562185 w 6718853"/>
              <a:gd name="connsiteY83" fmla="*/ 1351722 h 3745064"/>
              <a:gd name="connsiteX84" fmla="*/ 3536785 w 6718853"/>
              <a:gd name="connsiteY84" fmla="*/ 1388008 h 3745064"/>
              <a:gd name="connsiteX85" fmla="*/ 3578087 w 6718853"/>
              <a:gd name="connsiteY85" fmla="*/ 1463040 h 3745064"/>
              <a:gd name="connsiteX86" fmla="*/ 3578087 w 6718853"/>
              <a:gd name="connsiteY86" fmla="*/ 1550504 h 3745064"/>
              <a:gd name="connsiteX87" fmla="*/ 3617844 w 6718853"/>
              <a:gd name="connsiteY87" fmla="*/ 1606164 h 3745064"/>
              <a:gd name="connsiteX88" fmla="*/ 3689406 w 6718853"/>
              <a:gd name="connsiteY88" fmla="*/ 1590261 h 3745064"/>
              <a:gd name="connsiteX89" fmla="*/ 3745065 w 6718853"/>
              <a:gd name="connsiteY89" fmla="*/ 1630017 h 3745064"/>
              <a:gd name="connsiteX90" fmla="*/ 3800724 w 6718853"/>
              <a:gd name="connsiteY90" fmla="*/ 1685677 h 3745064"/>
              <a:gd name="connsiteX91" fmla="*/ 3832529 w 6718853"/>
              <a:gd name="connsiteY91" fmla="*/ 1701579 h 3745064"/>
              <a:gd name="connsiteX92" fmla="*/ 3919993 w 6718853"/>
              <a:gd name="connsiteY92" fmla="*/ 1741336 h 3745064"/>
              <a:gd name="connsiteX93" fmla="*/ 3959750 w 6718853"/>
              <a:gd name="connsiteY93" fmla="*/ 1741336 h 3745064"/>
              <a:gd name="connsiteX94" fmla="*/ 4055166 w 6718853"/>
              <a:gd name="connsiteY94" fmla="*/ 1749287 h 3745064"/>
              <a:gd name="connsiteX95" fmla="*/ 4134679 w 6718853"/>
              <a:gd name="connsiteY95" fmla="*/ 1709531 h 3745064"/>
              <a:gd name="connsiteX96" fmla="*/ 4238046 w 6718853"/>
              <a:gd name="connsiteY96" fmla="*/ 1701579 h 3745064"/>
              <a:gd name="connsiteX97" fmla="*/ 4295093 w 6718853"/>
              <a:gd name="connsiteY97" fmla="*/ 1671857 h 3745064"/>
              <a:gd name="connsiteX98" fmla="*/ 4314624 w 6718853"/>
              <a:gd name="connsiteY98" fmla="*/ 1614115 h 3745064"/>
              <a:gd name="connsiteX99" fmla="*/ 4254671 w 6718853"/>
              <a:gd name="connsiteY99" fmla="*/ 1576527 h 3745064"/>
              <a:gd name="connsiteX100" fmla="*/ 4261900 w 6718853"/>
              <a:gd name="connsiteY100" fmla="*/ 1478943 h 3745064"/>
              <a:gd name="connsiteX101" fmla="*/ 4261900 w 6718853"/>
              <a:gd name="connsiteY101" fmla="*/ 1383527 h 3745064"/>
              <a:gd name="connsiteX102" fmla="*/ 4261900 w 6718853"/>
              <a:gd name="connsiteY102" fmla="*/ 1335819 h 3745064"/>
              <a:gd name="connsiteX103" fmla="*/ 4261900 w 6718853"/>
              <a:gd name="connsiteY103" fmla="*/ 1304014 h 3745064"/>
              <a:gd name="connsiteX104" fmla="*/ 4261900 w 6718853"/>
              <a:gd name="connsiteY104" fmla="*/ 1304014 h 3745064"/>
              <a:gd name="connsiteX105" fmla="*/ 4198289 w 6718853"/>
              <a:gd name="connsiteY105" fmla="*/ 1264257 h 3745064"/>
              <a:gd name="connsiteX106" fmla="*/ 4198289 w 6718853"/>
              <a:gd name="connsiteY106" fmla="*/ 1264257 h 3745064"/>
              <a:gd name="connsiteX107" fmla="*/ 4157681 w 6718853"/>
              <a:gd name="connsiteY107" fmla="*/ 1218096 h 3745064"/>
              <a:gd name="connsiteX108" fmla="*/ 4190338 w 6718853"/>
              <a:gd name="connsiteY108" fmla="*/ 1121134 h 3745064"/>
              <a:gd name="connsiteX109" fmla="*/ 4357315 w 6718853"/>
              <a:gd name="connsiteY109" fmla="*/ 962108 h 3745064"/>
              <a:gd name="connsiteX110" fmla="*/ 4476585 w 6718853"/>
              <a:gd name="connsiteY110" fmla="*/ 954157 h 3745064"/>
              <a:gd name="connsiteX111" fmla="*/ 4619708 w 6718853"/>
              <a:gd name="connsiteY111" fmla="*/ 803082 h 3745064"/>
              <a:gd name="connsiteX112" fmla="*/ 4715124 w 6718853"/>
              <a:gd name="connsiteY112" fmla="*/ 787179 h 3745064"/>
              <a:gd name="connsiteX113" fmla="*/ 4715124 w 6718853"/>
              <a:gd name="connsiteY113" fmla="*/ 739471 h 3745064"/>
              <a:gd name="connsiteX114" fmla="*/ 4810540 w 6718853"/>
              <a:gd name="connsiteY114" fmla="*/ 556591 h 3745064"/>
              <a:gd name="connsiteX115" fmla="*/ 4921858 w 6718853"/>
              <a:gd name="connsiteY115" fmla="*/ 548640 h 3745064"/>
              <a:gd name="connsiteX116" fmla="*/ 5088835 w 6718853"/>
              <a:gd name="connsiteY116" fmla="*/ 620202 h 3745064"/>
              <a:gd name="connsiteX117" fmla="*/ 5311472 w 6718853"/>
              <a:gd name="connsiteY117" fmla="*/ 834887 h 3745064"/>
              <a:gd name="connsiteX118" fmla="*/ 5486400 w 6718853"/>
              <a:gd name="connsiteY118" fmla="*/ 985962 h 3745064"/>
              <a:gd name="connsiteX119" fmla="*/ 5685183 w 6718853"/>
              <a:gd name="connsiteY119" fmla="*/ 1121134 h 3745064"/>
              <a:gd name="connsiteX120" fmla="*/ 5971430 w 6718853"/>
              <a:gd name="connsiteY120" fmla="*/ 1232452 h 3745064"/>
              <a:gd name="connsiteX121" fmla="*/ 6154310 w 6718853"/>
              <a:gd name="connsiteY121" fmla="*/ 1423284 h 3745064"/>
              <a:gd name="connsiteX122" fmla="*/ 6512119 w 6718853"/>
              <a:gd name="connsiteY122" fmla="*/ 1439186 h 3745064"/>
              <a:gd name="connsiteX123" fmla="*/ 6607534 w 6718853"/>
              <a:gd name="connsiteY123" fmla="*/ 1518699 h 3745064"/>
              <a:gd name="connsiteX124" fmla="*/ 6702950 w 6718853"/>
              <a:gd name="connsiteY124" fmla="*/ 1566407 h 3745064"/>
              <a:gd name="connsiteX125" fmla="*/ 6718853 w 6718853"/>
              <a:gd name="connsiteY125" fmla="*/ 2528515 h 3745064"/>
              <a:gd name="connsiteX126" fmla="*/ 6512119 w 6718853"/>
              <a:gd name="connsiteY126" fmla="*/ 2798859 h 3745064"/>
              <a:gd name="connsiteX127" fmla="*/ 6408752 w 6718853"/>
              <a:gd name="connsiteY127" fmla="*/ 2918129 h 3745064"/>
              <a:gd name="connsiteX128" fmla="*/ 6281531 w 6718853"/>
              <a:gd name="connsiteY128" fmla="*/ 3196424 h 3745064"/>
              <a:gd name="connsiteX129" fmla="*/ 6202018 w 6718853"/>
              <a:gd name="connsiteY129" fmla="*/ 3331597 h 3745064"/>
              <a:gd name="connsiteX130" fmla="*/ 6154310 w 6718853"/>
              <a:gd name="connsiteY130" fmla="*/ 3450866 h 3745064"/>
              <a:gd name="connsiteX131" fmla="*/ 6074797 w 6718853"/>
              <a:gd name="connsiteY131" fmla="*/ 3490623 h 3745064"/>
              <a:gd name="connsiteX132" fmla="*/ 5995284 w 6718853"/>
              <a:gd name="connsiteY132" fmla="*/ 3490623 h 3745064"/>
              <a:gd name="connsiteX133" fmla="*/ 5907820 w 6718853"/>
              <a:gd name="connsiteY133" fmla="*/ 3490623 h 3745064"/>
              <a:gd name="connsiteX134" fmla="*/ 5869073 w 6718853"/>
              <a:gd name="connsiteY134" fmla="*/ 3535396 h 3745064"/>
              <a:gd name="connsiteX135" fmla="*/ 5724940 w 6718853"/>
              <a:gd name="connsiteY135" fmla="*/ 3562184 h 3745064"/>
              <a:gd name="connsiteX136" fmla="*/ 5669280 w 6718853"/>
              <a:gd name="connsiteY136" fmla="*/ 3593990 h 3745064"/>
              <a:gd name="connsiteX137" fmla="*/ 5613621 w 6718853"/>
              <a:gd name="connsiteY137" fmla="*/ 3593990 h 3745064"/>
              <a:gd name="connsiteX138" fmla="*/ 5581816 w 6718853"/>
              <a:gd name="connsiteY138" fmla="*/ 3609892 h 3745064"/>
              <a:gd name="connsiteX139" fmla="*/ 5494352 w 6718853"/>
              <a:gd name="connsiteY139" fmla="*/ 3593990 h 3745064"/>
              <a:gd name="connsiteX140" fmla="*/ 5430741 w 6718853"/>
              <a:gd name="connsiteY140" fmla="*/ 3593990 h 3745064"/>
              <a:gd name="connsiteX141" fmla="*/ 5231959 w 6718853"/>
              <a:gd name="connsiteY141" fmla="*/ 3601941 h 3745064"/>
              <a:gd name="connsiteX142" fmla="*/ 5136543 w 6718853"/>
              <a:gd name="connsiteY142" fmla="*/ 3601941 h 3745064"/>
              <a:gd name="connsiteX143" fmla="*/ 5033176 w 6718853"/>
              <a:gd name="connsiteY143" fmla="*/ 3601941 h 3745064"/>
              <a:gd name="connsiteX144" fmla="*/ 4961614 w 6718853"/>
              <a:gd name="connsiteY144" fmla="*/ 3593990 h 3745064"/>
              <a:gd name="connsiteX145" fmla="*/ 4929809 w 6718853"/>
              <a:gd name="connsiteY145" fmla="*/ 3538331 h 3745064"/>
              <a:gd name="connsiteX146" fmla="*/ 4913906 w 6718853"/>
              <a:gd name="connsiteY146" fmla="*/ 3474720 h 3745064"/>
              <a:gd name="connsiteX147" fmla="*/ 4905955 w 6718853"/>
              <a:gd name="connsiteY147" fmla="*/ 3427012 h 3745064"/>
              <a:gd name="connsiteX148" fmla="*/ 4874150 w 6718853"/>
              <a:gd name="connsiteY148" fmla="*/ 3419061 h 3745064"/>
              <a:gd name="connsiteX149" fmla="*/ 4842345 w 6718853"/>
              <a:gd name="connsiteY149" fmla="*/ 3379304 h 3745064"/>
              <a:gd name="connsiteX150" fmla="*/ 4802588 w 6718853"/>
              <a:gd name="connsiteY150" fmla="*/ 3379304 h 3745064"/>
              <a:gd name="connsiteX151" fmla="*/ 4772951 w 6718853"/>
              <a:gd name="connsiteY151" fmla="*/ 3412556 h 3745064"/>
              <a:gd name="connsiteX152" fmla="*/ 4760663 w 6718853"/>
              <a:gd name="connsiteY152" fmla="*/ 3442915 h 3745064"/>
              <a:gd name="connsiteX153" fmla="*/ 4754880 w 6718853"/>
              <a:gd name="connsiteY153" fmla="*/ 3466769 h 3745064"/>
              <a:gd name="connsiteX154" fmla="*/ 4699221 w 6718853"/>
              <a:gd name="connsiteY154" fmla="*/ 3466769 h 3745064"/>
              <a:gd name="connsiteX155" fmla="*/ 4635611 w 6718853"/>
              <a:gd name="connsiteY155" fmla="*/ 3498574 h 3745064"/>
              <a:gd name="connsiteX156" fmla="*/ 4595854 w 6718853"/>
              <a:gd name="connsiteY156" fmla="*/ 3498574 h 3745064"/>
              <a:gd name="connsiteX157" fmla="*/ 4556098 w 6718853"/>
              <a:gd name="connsiteY157" fmla="*/ 3490623 h 3745064"/>
              <a:gd name="connsiteX158" fmla="*/ 4524293 w 6718853"/>
              <a:gd name="connsiteY158" fmla="*/ 3490623 h 3745064"/>
              <a:gd name="connsiteX159" fmla="*/ 4484536 w 6718853"/>
              <a:gd name="connsiteY159" fmla="*/ 3490623 h 3745064"/>
              <a:gd name="connsiteX160" fmla="*/ 4444780 w 6718853"/>
              <a:gd name="connsiteY160" fmla="*/ 3490623 h 3745064"/>
              <a:gd name="connsiteX161" fmla="*/ 4420926 w 6718853"/>
              <a:gd name="connsiteY161" fmla="*/ 3490623 h 3745064"/>
              <a:gd name="connsiteX162" fmla="*/ 4389120 w 6718853"/>
              <a:gd name="connsiteY162" fmla="*/ 3490623 h 3745064"/>
              <a:gd name="connsiteX163" fmla="*/ 4389120 w 6718853"/>
              <a:gd name="connsiteY163" fmla="*/ 3490623 h 3745064"/>
              <a:gd name="connsiteX164" fmla="*/ 4341413 w 6718853"/>
              <a:gd name="connsiteY164" fmla="*/ 3458817 h 3745064"/>
              <a:gd name="connsiteX165" fmla="*/ 4222143 w 6718853"/>
              <a:gd name="connsiteY165" fmla="*/ 3411110 h 3745064"/>
              <a:gd name="connsiteX166" fmla="*/ 4198289 w 6718853"/>
              <a:gd name="connsiteY166" fmla="*/ 3387256 h 3745064"/>
              <a:gd name="connsiteX167" fmla="*/ 4134679 w 6718853"/>
              <a:gd name="connsiteY167" fmla="*/ 3323645 h 3745064"/>
              <a:gd name="connsiteX168" fmla="*/ 4071068 w 6718853"/>
              <a:gd name="connsiteY168" fmla="*/ 3331597 h 3745064"/>
              <a:gd name="connsiteX169" fmla="*/ 4031312 w 6718853"/>
              <a:gd name="connsiteY169" fmla="*/ 3339548 h 3745064"/>
              <a:gd name="connsiteX170" fmla="*/ 3999506 w 6718853"/>
              <a:gd name="connsiteY170" fmla="*/ 3283889 h 3745064"/>
              <a:gd name="connsiteX171" fmla="*/ 3943847 w 6718853"/>
              <a:gd name="connsiteY171" fmla="*/ 3196424 h 3745064"/>
              <a:gd name="connsiteX172" fmla="*/ 3904091 w 6718853"/>
              <a:gd name="connsiteY172" fmla="*/ 3140765 h 3745064"/>
              <a:gd name="connsiteX173" fmla="*/ 3904091 w 6718853"/>
              <a:gd name="connsiteY173" fmla="*/ 3140765 h 3745064"/>
              <a:gd name="connsiteX174" fmla="*/ 3872286 w 6718853"/>
              <a:gd name="connsiteY174" fmla="*/ 3037398 h 3745064"/>
              <a:gd name="connsiteX175" fmla="*/ 3832529 w 6718853"/>
              <a:gd name="connsiteY175" fmla="*/ 3021496 h 3745064"/>
              <a:gd name="connsiteX176" fmla="*/ 3808675 w 6718853"/>
              <a:gd name="connsiteY176" fmla="*/ 2981739 h 3745064"/>
              <a:gd name="connsiteX177" fmla="*/ 3784821 w 6718853"/>
              <a:gd name="connsiteY177" fmla="*/ 2957885 h 3745064"/>
              <a:gd name="connsiteX178" fmla="*/ 3763858 w 6718853"/>
              <a:gd name="connsiteY178" fmla="*/ 2951380 h 3745064"/>
              <a:gd name="connsiteX179" fmla="*/ 3753016 w 6718853"/>
              <a:gd name="connsiteY179" fmla="*/ 2929694 h 3745064"/>
              <a:gd name="connsiteX180" fmla="*/ 3617844 w 6718853"/>
              <a:gd name="connsiteY180" fmla="*/ 2965837 h 3745064"/>
              <a:gd name="connsiteX181" fmla="*/ 3570136 w 6718853"/>
              <a:gd name="connsiteY181" fmla="*/ 2965837 h 3745064"/>
              <a:gd name="connsiteX182" fmla="*/ 3570136 w 6718853"/>
              <a:gd name="connsiteY182" fmla="*/ 2981739 h 3745064"/>
              <a:gd name="connsiteX183" fmla="*/ 3554233 w 6718853"/>
              <a:gd name="connsiteY183" fmla="*/ 3021496 h 3745064"/>
              <a:gd name="connsiteX184" fmla="*/ 3538331 w 6718853"/>
              <a:gd name="connsiteY184" fmla="*/ 3045350 h 3745064"/>
              <a:gd name="connsiteX185" fmla="*/ 3538331 w 6718853"/>
              <a:gd name="connsiteY185" fmla="*/ 3045350 h 3745064"/>
              <a:gd name="connsiteX186" fmla="*/ 3482672 w 6718853"/>
              <a:gd name="connsiteY186" fmla="*/ 3061252 h 3745064"/>
              <a:gd name="connsiteX187" fmla="*/ 3442915 w 6718853"/>
              <a:gd name="connsiteY187" fmla="*/ 3085106 h 3745064"/>
              <a:gd name="connsiteX188" fmla="*/ 3140766 w 6718853"/>
              <a:gd name="connsiteY188" fmla="*/ 2957885 h 3745064"/>
              <a:gd name="connsiteX189" fmla="*/ 2830665 w 6718853"/>
              <a:gd name="connsiteY189" fmla="*/ 2727297 h 3745064"/>
              <a:gd name="connsiteX190" fmla="*/ 2695493 w 6718853"/>
              <a:gd name="connsiteY190" fmla="*/ 2600077 h 3745064"/>
              <a:gd name="connsiteX191" fmla="*/ 2608028 w 6718853"/>
              <a:gd name="connsiteY191" fmla="*/ 2496710 h 3745064"/>
              <a:gd name="connsiteX192" fmla="*/ 2584174 w 6718853"/>
              <a:gd name="connsiteY192" fmla="*/ 2472856 h 3745064"/>
              <a:gd name="connsiteX193" fmla="*/ 2425148 w 6718853"/>
              <a:gd name="connsiteY193" fmla="*/ 2377440 h 3745064"/>
              <a:gd name="connsiteX194" fmla="*/ 2282025 w 6718853"/>
              <a:gd name="connsiteY194" fmla="*/ 2353586 h 3745064"/>
              <a:gd name="connsiteX195" fmla="*/ 2186609 w 6718853"/>
              <a:gd name="connsiteY195" fmla="*/ 2345635 h 3745064"/>
              <a:gd name="connsiteX196" fmla="*/ 2019632 w 6718853"/>
              <a:gd name="connsiteY196" fmla="*/ 2282024 h 3745064"/>
              <a:gd name="connsiteX197" fmla="*/ 1876508 w 6718853"/>
              <a:gd name="connsiteY197" fmla="*/ 2305878 h 3745064"/>
              <a:gd name="connsiteX198" fmla="*/ 1645920 w 6718853"/>
              <a:gd name="connsiteY198" fmla="*/ 2536466 h 3745064"/>
              <a:gd name="connsiteX199" fmla="*/ 1598213 w 6718853"/>
              <a:gd name="connsiteY199" fmla="*/ 2639833 h 3745064"/>
              <a:gd name="connsiteX200" fmla="*/ 1558456 w 6718853"/>
              <a:gd name="connsiteY200" fmla="*/ 2703444 h 3745064"/>
              <a:gd name="connsiteX201" fmla="*/ 1359673 w 6718853"/>
              <a:gd name="connsiteY201" fmla="*/ 2679590 h 3745064"/>
              <a:gd name="connsiteX202" fmla="*/ 1208599 w 6718853"/>
              <a:gd name="connsiteY202" fmla="*/ 2735249 h 3745064"/>
              <a:gd name="connsiteX203" fmla="*/ 1105232 w 6718853"/>
              <a:gd name="connsiteY203" fmla="*/ 2743200 h 3745064"/>
              <a:gd name="connsiteX204" fmla="*/ 1089329 w 6718853"/>
              <a:gd name="connsiteY204" fmla="*/ 2790908 h 3745064"/>
              <a:gd name="connsiteX205" fmla="*/ 1089329 w 6718853"/>
              <a:gd name="connsiteY205" fmla="*/ 2822713 h 3745064"/>
              <a:gd name="connsiteX206" fmla="*/ 1081378 w 6718853"/>
              <a:gd name="connsiteY206" fmla="*/ 2886324 h 3745064"/>
              <a:gd name="connsiteX207" fmla="*/ 1105232 w 6718853"/>
              <a:gd name="connsiteY207" fmla="*/ 2965837 h 3745064"/>
              <a:gd name="connsiteX208" fmla="*/ 1144988 w 6718853"/>
              <a:gd name="connsiteY208" fmla="*/ 3045350 h 3745064"/>
              <a:gd name="connsiteX209" fmla="*/ 1184745 w 6718853"/>
              <a:gd name="connsiteY209" fmla="*/ 3124863 h 3745064"/>
              <a:gd name="connsiteX210" fmla="*/ 1184745 w 6718853"/>
              <a:gd name="connsiteY210" fmla="*/ 3124863 h 3745064"/>
              <a:gd name="connsiteX211" fmla="*/ 1208599 w 6718853"/>
              <a:gd name="connsiteY211" fmla="*/ 3196424 h 3745064"/>
              <a:gd name="connsiteX212" fmla="*/ 1216550 w 6718853"/>
              <a:gd name="connsiteY212" fmla="*/ 3275937 h 3745064"/>
              <a:gd name="connsiteX213" fmla="*/ 1251290 w 6718853"/>
              <a:gd name="connsiteY213" fmla="*/ 3309131 h 3745064"/>
              <a:gd name="connsiteX214" fmla="*/ 1248355 w 6718853"/>
              <a:gd name="connsiteY214" fmla="*/ 3387256 h 3745064"/>
              <a:gd name="connsiteX215" fmla="*/ 1288112 w 6718853"/>
              <a:gd name="connsiteY215" fmla="*/ 3466769 h 3745064"/>
              <a:gd name="connsiteX216" fmla="*/ 1296063 w 6718853"/>
              <a:gd name="connsiteY216" fmla="*/ 3514477 h 3745064"/>
              <a:gd name="connsiteX217" fmla="*/ 1343771 w 6718853"/>
              <a:gd name="connsiteY217" fmla="*/ 3578087 h 3745064"/>
              <a:gd name="connsiteX218" fmla="*/ 1367625 w 6718853"/>
              <a:gd name="connsiteY218" fmla="*/ 3641697 h 3745064"/>
              <a:gd name="connsiteX219" fmla="*/ 1399430 w 6718853"/>
              <a:gd name="connsiteY219" fmla="*/ 3721211 h 3745064"/>
              <a:gd name="connsiteX220" fmla="*/ 1399430 w 6718853"/>
              <a:gd name="connsiteY220" fmla="*/ 3737113 h 3745064"/>
              <a:gd name="connsiteX221" fmla="*/ 1248355 w 6718853"/>
              <a:gd name="connsiteY221" fmla="*/ 3745064 h 3745064"/>
              <a:gd name="connsiteX222" fmla="*/ 1152940 w 6718853"/>
              <a:gd name="connsiteY222" fmla="*/ 3745064 h 3745064"/>
              <a:gd name="connsiteX223" fmla="*/ 1041621 w 6718853"/>
              <a:gd name="connsiteY223" fmla="*/ 3721211 h 3745064"/>
              <a:gd name="connsiteX224" fmla="*/ 922352 w 6718853"/>
              <a:gd name="connsiteY224" fmla="*/ 3689405 h 3745064"/>
              <a:gd name="connsiteX225" fmla="*/ 818985 w 6718853"/>
              <a:gd name="connsiteY225" fmla="*/ 3578087 h 3745064"/>
              <a:gd name="connsiteX226" fmla="*/ 731520 w 6718853"/>
              <a:gd name="connsiteY226" fmla="*/ 3458817 h 3745064"/>
              <a:gd name="connsiteX227" fmla="*/ 691764 w 6718853"/>
              <a:gd name="connsiteY227" fmla="*/ 3323645 h 3745064"/>
              <a:gd name="connsiteX228" fmla="*/ 667910 w 6718853"/>
              <a:gd name="connsiteY228" fmla="*/ 3196424 h 3745064"/>
              <a:gd name="connsiteX229" fmla="*/ 620202 w 6718853"/>
              <a:gd name="connsiteY229" fmla="*/ 3077155 h 3745064"/>
              <a:gd name="connsiteX230" fmla="*/ 604300 w 6718853"/>
              <a:gd name="connsiteY230" fmla="*/ 3005593 h 3745064"/>
              <a:gd name="connsiteX231" fmla="*/ 469127 w 6718853"/>
              <a:gd name="connsiteY231" fmla="*/ 2918129 h 3745064"/>
              <a:gd name="connsiteX232" fmla="*/ 349858 w 6718853"/>
              <a:gd name="connsiteY232" fmla="*/ 2886324 h 3745064"/>
              <a:gd name="connsiteX233" fmla="*/ 302150 w 6718853"/>
              <a:gd name="connsiteY233" fmla="*/ 2798859 h 3745064"/>
              <a:gd name="connsiteX234" fmla="*/ 230588 w 6718853"/>
              <a:gd name="connsiteY234" fmla="*/ 2775005 h 3745064"/>
              <a:gd name="connsiteX235" fmla="*/ 190832 w 6718853"/>
              <a:gd name="connsiteY235" fmla="*/ 2695492 h 3745064"/>
              <a:gd name="connsiteX236" fmla="*/ 111319 w 6718853"/>
              <a:gd name="connsiteY236" fmla="*/ 2671638 h 3745064"/>
              <a:gd name="connsiteX237" fmla="*/ 79513 w 6718853"/>
              <a:gd name="connsiteY237" fmla="*/ 2560320 h 3745064"/>
              <a:gd name="connsiteX238" fmla="*/ 71562 w 6718853"/>
              <a:gd name="connsiteY238" fmla="*/ 2401294 h 3745064"/>
              <a:gd name="connsiteX239" fmla="*/ 0 w 6718853"/>
              <a:gd name="connsiteY239" fmla="*/ 2242268 h 3745064"/>
              <a:gd name="connsiteX240" fmla="*/ 0 w 6718853"/>
              <a:gd name="connsiteY240" fmla="*/ 2202511 h 3745064"/>
              <a:gd name="connsiteX241" fmla="*/ 87465 w 6718853"/>
              <a:gd name="connsiteY241" fmla="*/ 2202511 h 3745064"/>
              <a:gd name="connsiteX242" fmla="*/ 127221 w 6718853"/>
              <a:gd name="connsiteY242" fmla="*/ 2250219 h 3745064"/>
              <a:gd name="connsiteX243" fmla="*/ 127221 w 6718853"/>
              <a:gd name="connsiteY243" fmla="*/ 2282024 h 3745064"/>
              <a:gd name="connsiteX244" fmla="*/ 127221 w 6718853"/>
              <a:gd name="connsiteY244" fmla="*/ 2297927 h 3745064"/>
              <a:gd name="connsiteX245" fmla="*/ 63611 w 6718853"/>
              <a:gd name="connsiteY245" fmla="*/ 2194560 h 3745064"/>
              <a:gd name="connsiteX246" fmla="*/ 63611 w 6718853"/>
              <a:gd name="connsiteY246" fmla="*/ 2194560 h 3745064"/>
              <a:gd name="connsiteX247" fmla="*/ 111319 w 6718853"/>
              <a:gd name="connsiteY247" fmla="*/ 2282024 h 3745064"/>
              <a:gd name="connsiteX248" fmla="*/ 166978 w 6718853"/>
              <a:gd name="connsiteY248" fmla="*/ 2329732 h 3745064"/>
              <a:gd name="connsiteX249" fmla="*/ 230588 w 6718853"/>
              <a:gd name="connsiteY249" fmla="*/ 2321781 h 3745064"/>
              <a:gd name="connsiteX250" fmla="*/ 310101 w 6718853"/>
              <a:gd name="connsiteY250" fmla="*/ 2353586 h 3745064"/>
              <a:gd name="connsiteX251" fmla="*/ 389614 w 6718853"/>
              <a:gd name="connsiteY251" fmla="*/ 2401294 h 3745064"/>
              <a:gd name="connsiteX252" fmla="*/ 437322 w 6718853"/>
              <a:gd name="connsiteY252" fmla="*/ 2425148 h 3745064"/>
              <a:gd name="connsiteX253" fmla="*/ 477079 w 6718853"/>
              <a:gd name="connsiteY253" fmla="*/ 2456953 h 3745064"/>
              <a:gd name="connsiteX254" fmla="*/ 524786 w 6718853"/>
              <a:gd name="connsiteY254" fmla="*/ 2488758 h 3745064"/>
              <a:gd name="connsiteX255" fmla="*/ 524786 w 6718853"/>
              <a:gd name="connsiteY255" fmla="*/ 2488758 h 3745064"/>
              <a:gd name="connsiteX256" fmla="*/ 604300 w 6718853"/>
              <a:gd name="connsiteY256" fmla="*/ 2536466 h 3745064"/>
              <a:gd name="connsiteX257" fmla="*/ 675861 w 6718853"/>
              <a:gd name="connsiteY257" fmla="*/ 2544417 h 3745064"/>
              <a:gd name="connsiteX258" fmla="*/ 763326 w 6718853"/>
              <a:gd name="connsiteY258" fmla="*/ 2512612 h 3745064"/>
              <a:gd name="connsiteX259" fmla="*/ 842839 w 6718853"/>
              <a:gd name="connsiteY259" fmla="*/ 2496710 h 3745064"/>
              <a:gd name="connsiteX260" fmla="*/ 866693 w 6718853"/>
              <a:gd name="connsiteY260" fmla="*/ 2480807 h 3745064"/>
              <a:gd name="connsiteX261" fmla="*/ 866693 w 6718853"/>
              <a:gd name="connsiteY261" fmla="*/ 2480807 h 3745064"/>
              <a:gd name="connsiteX262" fmla="*/ 954157 w 6718853"/>
              <a:gd name="connsiteY262" fmla="*/ 2472856 h 3745064"/>
              <a:gd name="connsiteX263" fmla="*/ 954157 w 6718853"/>
              <a:gd name="connsiteY263" fmla="*/ 2472856 h 3745064"/>
              <a:gd name="connsiteX264" fmla="*/ 1041621 w 6718853"/>
              <a:gd name="connsiteY264" fmla="*/ 2496710 h 3745064"/>
              <a:gd name="connsiteX265" fmla="*/ 1097280 w 6718853"/>
              <a:gd name="connsiteY265" fmla="*/ 2536466 h 3745064"/>
              <a:gd name="connsiteX266" fmla="*/ 1129086 w 6718853"/>
              <a:gd name="connsiteY266" fmla="*/ 2576223 h 3745064"/>
              <a:gd name="connsiteX267" fmla="*/ 1129086 w 6718853"/>
              <a:gd name="connsiteY267" fmla="*/ 2576223 h 3745064"/>
              <a:gd name="connsiteX268" fmla="*/ 1216550 w 6718853"/>
              <a:gd name="connsiteY268" fmla="*/ 2576223 h 3745064"/>
              <a:gd name="connsiteX269" fmla="*/ 1224501 w 6718853"/>
              <a:gd name="connsiteY269" fmla="*/ 2600077 h 3745064"/>
              <a:gd name="connsiteX270" fmla="*/ 1327868 w 6718853"/>
              <a:gd name="connsiteY270" fmla="*/ 2600077 h 3745064"/>
              <a:gd name="connsiteX271" fmla="*/ 1399430 w 6718853"/>
              <a:gd name="connsiteY271" fmla="*/ 2536466 h 3745064"/>
              <a:gd name="connsiteX272" fmla="*/ 1478943 w 6718853"/>
              <a:gd name="connsiteY272" fmla="*/ 2456953 h 3745064"/>
              <a:gd name="connsiteX273" fmla="*/ 1550505 w 6718853"/>
              <a:gd name="connsiteY273" fmla="*/ 2289976 h 3745064"/>
              <a:gd name="connsiteX274" fmla="*/ 1598213 w 6718853"/>
              <a:gd name="connsiteY274" fmla="*/ 2202511 h 3745064"/>
              <a:gd name="connsiteX275" fmla="*/ 1644475 w 6718853"/>
              <a:gd name="connsiteY275" fmla="*/ 2136733 h 3745064"/>
              <a:gd name="connsiteX276" fmla="*/ 1661823 w 6718853"/>
              <a:gd name="connsiteY276" fmla="*/ 2051437 h 3745064"/>
              <a:gd name="connsiteX277" fmla="*/ 1701580 w 6718853"/>
              <a:gd name="connsiteY277" fmla="*/ 2051437 h 3745064"/>
              <a:gd name="connsiteX278" fmla="*/ 1693628 w 6718853"/>
              <a:gd name="connsiteY278" fmla="*/ 1995777 h 3745064"/>
              <a:gd name="connsiteX279" fmla="*/ 1709531 w 6718853"/>
              <a:gd name="connsiteY279" fmla="*/ 1908313 h 3745064"/>
              <a:gd name="connsiteX280" fmla="*/ 1709531 w 6718853"/>
              <a:gd name="connsiteY280" fmla="*/ 1844703 h 3745064"/>
              <a:gd name="connsiteX281" fmla="*/ 1709531 w 6718853"/>
              <a:gd name="connsiteY281" fmla="*/ 1820849 h 3745064"/>
              <a:gd name="connsiteX282" fmla="*/ 1725433 w 6718853"/>
              <a:gd name="connsiteY282" fmla="*/ 1757238 h 3745064"/>
              <a:gd name="connsiteX283" fmla="*/ 1717482 w 6718853"/>
              <a:gd name="connsiteY283" fmla="*/ 1725433 h 3745064"/>
              <a:gd name="connsiteX284" fmla="*/ 1781093 w 6718853"/>
              <a:gd name="connsiteY284" fmla="*/ 1709531 h 3745064"/>
              <a:gd name="connsiteX285" fmla="*/ 1765190 w 6718853"/>
              <a:gd name="connsiteY285" fmla="*/ 1661823 h 3745064"/>
              <a:gd name="connsiteX286" fmla="*/ 1733385 w 6718853"/>
              <a:gd name="connsiteY286" fmla="*/ 1637969 h 3745064"/>
              <a:gd name="connsiteX287" fmla="*/ 1653872 w 6718853"/>
              <a:gd name="connsiteY287" fmla="*/ 1677725 h 3745064"/>
              <a:gd name="connsiteX288" fmla="*/ 1590261 w 6718853"/>
              <a:gd name="connsiteY288" fmla="*/ 1653871 h 3745064"/>
              <a:gd name="connsiteX289" fmla="*/ 1590261 w 6718853"/>
              <a:gd name="connsiteY289" fmla="*/ 1653871 h 3745064"/>
              <a:gd name="connsiteX290" fmla="*/ 1502797 w 6718853"/>
              <a:gd name="connsiteY290" fmla="*/ 1630017 h 3745064"/>
              <a:gd name="connsiteX291" fmla="*/ 1478943 w 6718853"/>
              <a:gd name="connsiteY291" fmla="*/ 1677725 h 3745064"/>
              <a:gd name="connsiteX292" fmla="*/ 1431235 w 6718853"/>
              <a:gd name="connsiteY292" fmla="*/ 1709531 h 3745064"/>
              <a:gd name="connsiteX293" fmla="*/ 1351722 w 6718853"/>
              <a:gd name="connsiteY293" fmla="*/ 1717482 h 3745064"/>
              <a:gd name="connsiteX294" fmla="*/ 1288112 w 6718853"/>
              <a:gd name="connsiteY294" fmla="*/ 1733384 h 3745064"/>
              <a:gd name="connsiteX295" fmla="*/ 1232453 w 6718853"/>
              <a:gd name="connsiteY295" fmla="*/ 1701579 h 3745064"/>
              <a:gd name="connsiteX296" fmla="*/ 1232453 w 6718853"/>
              <a:gd name="connsiteY296" fmla="*/ 1701579 h 3745064"/>
              <a:gd name="connsiteX297" fmla="*/ 1137037 w 6718853"/>
              <a:gd name="connsiteY297" fmla="*/ 1598212 h 3745064"/>
              <a:gd name="connsiteX298" fmla="*/ 1081378 w 6718853"/>
              <a:gd name="connsiteY298" fmla="*/ 1566407 h 3745064"/>
              <a:gd name="connsiteX299" fmla="*/ 1025719 w 6718853"/>
              <a:gd name="connsiteY299" fmla="*/ 1534602 h 3745064"/>
              <a:gd name="connsiteX300" fmla="*/ 1009816 w 6718853"/>
              <a:gd name="connsiteY300" fmla="*/ 1534602 h 3745064"/>
              <a:gd name="connsiteX301" fmla="*/ 1009816 w 6718853"/>
              <a:gd name="connsiteY301" fmla="*/ 1534602 h 3745064"/>
              <a:gd name="connsiteX302" fmla="*/ 962108 w 6718853"/>
              <a:gd name="connsiteY302" fmla="*/ 1598212 h 3745064"/>
              <a:gd name="connsiteX303" fmla="*/ 962108 w 6718853"/>
              <a:gd name="connsiteY303" fmla="*/ 1637969 h 3745064"/>
              <a:gd name="connsiteX304" fmla="*/ 922352 w 6718853"/>
              <a:gd name="connsiteY304" fmla="*/ 1653871 h 3745064"/>
              <a:gd name="connsiteX305" fmla="*/ 850790 w 6718853"/>
              <a:gd name="connsiteY305" fmla="*/ 1653871 h 3745064"/>
              <a:gd name="connsiteX306" fmla="*/ 811033 w 6718853"/>
              <a:gd name="connsiteY306" fmla="*/ 1606164 h 3745064"/>
              <a:gd name="connsiteX307" fmla="*/ 803082 w 6718853"/>
              <a:gd name="connsiteY307" fmla="*/ 1574358 h 3745064"/>
              <a:gd name="connsiteX308" fmla="*/ 763326 w 6718853"/>
              <a:gd name="connsiteY308" fmla="*/ 1526651 h 3745064"/>
              <a:gd name="connsiteX309" fmla="*/ 747423 w 6718853"/>
              <a:gd name="connsiteY309" fmla="*/ 1502797 h 3745064"/>
              <a:gd name="connsiteX310" fmla="*/ 739472 w 6718853"/>
              <a:gd name="connsiteY310" fmla="*/ 1502797 h 3745064"/>
              <a:gd name="connsiteX311" fmla="*/ 723569 w 6718853"/>
              <a:gd name="connsiteY311" fmla="*/ 1502797 h 3745064"/>
              <a:gd name="connsiteX312" fmla="*/ 699715 w 6718853"/>
              <a:gd name="connsiteY312" fmla="*/ 1486894 h 3745064"/>
              <a:gd name="connsiteX313" fmla="*/ 644056 w 6718853"/>
              <a:gd name="connsiteY313" fmla="*/ 1470991 h 3745064"/>
              <a:gd name="connsiteX314" fmla="*/ 628153 w 6718853"/>
              <a:gd name="connsiteY314" fmla="*/ 1439186 h 3745064"/>
              <a:gd name="connsiteX315" fmla="*/ 628153 w 6718853"/>
              <a:gd name="connsiteY315" fmla="*/ 1439186 h 3745064"/>
              <a:gd name="connsiteX316" fmla="*/ 596348 w 6718853"/>
              <a:gd name="connsiteY316" fmla="*/ 1383527 h 3745064"/>
              <a:gd name="connsiteX317" fmla="*/ 580446 w 6718853"/>
              <a:gd name="connsiteY317" fmla="*/ 1351722 h 3745064"/>
              <a:gd name="connsiteX318" fmla="*/ 580446 w 6718853"/>
              <a:gd name="connsiteY318" fmla="*/ 1311965 h 3745064"/>
              <a:gd name="connsiteX319" fmla="*/ 580446 w 6718853"/>
              <a:gd name="connsiteY319" fmla="*/ 1311965 h 3745064"/>
              <a:gd name="connsiteX320" fmla="*/ 588397 w 6718853"/>
              <a:gd name="connsiteY320" fmla="*/ 1280160 h 3745064"/>
              <a:gd name="connsiteX321" fmla="*/ 588397 w 6718853"/>
              <a:gd name="connsiteY321" fmla="*/ 1280160 h 3745064"/>
              <a:gd name="connsiteX322" fmla="*/ 604300 w 6718853"/>
              <a:gd name="connsiteY322" fmla="*/ 1232452 h 3745064"/>
              <a:gd name="connsiteX323" fmla="*/ 604300 w 6718853"/>
              <a:gd name="connsiteY323" fmla="*/ 1232452 h 3745064"/>
              <a:gd name="connsiteX324" fmla="*/ 500933 w 6718853"/>
              <a:gd name="connsiteY324" fmla="*/ 1184744 h 3745064"/>
              <a:gd name="connsiteX325" fmla="*/ 477079 w 6718853"/>
              <a:gd name="connsiteY325" fmla="*/ 1137037 h 3745064"/>
              <a:gd name="connsiteX326" fmla="*/ 477079 w 6718853"/>
              <a:gd name="connsiteY326" fmla="*/ 1137037 h 3745064"/>
              <a:gd name="connsiteX327" fmla="*/ 580446 w 6718853"/>
              <a:gd name="connsiteY327" fmla="*/ 1137037 h 3745064"/>
              <a:gd name="connsiteX328" fmla="*/ 596348 w 6718853"/>
              <a:gd name="connsiteY328" fmla="*/ 1113183 h 3745064"/>
              <a:gd name="connsiteX329" fmla="*/ 596348 w 6718853"/>
              <a:gd name="connsiteY329" fmla="*/ 1113183 h 3745064"/>
              <a:gd name="connsiteX330" fmla="*/ 572494 w 6718853"/>
              <a:gd name="connsiteY330" fmla="*/ 1081377 h 3745064"/>
              <a:gd name="connsiteX331" fmla="*/ 540689 w 6718853"/>
              <a:gd name="connsiteY331" fmla="*/ 1081377 h 3745064"/>
              <a:gd name="connsiteX332" fmla="*/ 540689 w 6718853"/>
              <a:gd name="connsiteY332" fmla="*/ 1081377 h 3745064"/>
              <a:gd name="connsiteX333" fmla="*/ 492981 w 6718853"/>
              <a:gd name="connsiteY333" fmla="*/ 1025718 h 3745064"/>
              <a:gd name="connsiteX334" fmla="*/ 492981 w 6718853"/>
              <a:gd name="connsiteY334" fmla="*/ 1025718 h 3745064"/>
              <a:gd name="connsiteX335" fmla="*/ 556592 w 6718853"/>
              <a:gd name="connsiteY335" fmla="*/ 1025718 h 3745064"/>
              <a:gd name="connsiteX336" fmla="*/ 604300 w 6718853"/>
              <a:gd name="connsiteY336" fmla="*/ 1025718 h 3745064"/>
              <a:gd name="connsiteX337" fmla="*/ 604300 w 6718853"/>
              <a:gd name="connsiteY337" fmla="*/ 1025718 h 3745064"/>
              <a:gd name="connsiteX338" fmla="*/ 604300 w 6718853"/>
              <a:gd name="connsiteY338" fmla="*/ 1025718 h 3745064"/>
              <a:gd name="connsiteX339" fmla="*/ 556592 w 6718853"/>
              <a:gd name="connsiteY339" fmla="*/ 993913 h 3745064"/>
              <a:gd name="connsiteX340" fmla="*/ 556592 w 6718853"/>
              <a:gd name="connsiteY340" fmla="*/ 993913 h 3745064"/>
              <a:gd name="connsiteX341" fmla="*/ 540689 w 6718853"/>
              <a:gd name="connsiteY341" fmla="*/ 930303 h 3745064"/>
              <a:gd name="connsiteX342" fmla="*/ 580446 w 6718853"/>
              <a:gd name="connsiteY342" fmla="*/ 866692 h 3745064"/>
              <a:gd name="connsiteX343" fmla="*/ 580446 w 6718853"/>
              <a:gd name="connsiteY343" fmla="*/ 866692 h 3745064"/>
              <a:gd name="connsiteX344" fmla="*/ 659959 w 6718853"/>
              <a:gd name="connsiteY344" fmla="*/ 842838 h 3745064"/>
              <a:gd name="connsiteX345" fmla="*/ 659959 w 6718853"/>
              <a:gd name="connsiteY345" fmla="*/ 842838 h 3745064"/>
              <a:gd name="connsiteX346" fmla="*/ 659959 w 6718853"/>
              <a:gd name="connsiteY346" fmla="*/ 842838 h 3745064"/>
              <a:gd name="connsiteX347" fmla="*/ 763326 w 6718853"/>
              <a:gd name="connsiteY347" fmla="*/ 850790 h 3745064"/>
              <a:gd name="connsiteX348" fmla="*/ 826936 w 6718853"/>
              <a:gd name="connsiteY348" fmla="*/ 842838 h 3745064"/>
              <a:gd name="connsiteX349" fmla="*/ 826936 w 6718853"/>
              <a:gd name="connsiteY349" fmla="*/ 842838 h 3745064"/>
              <a:gd name="connsiteX350" fmla="*/ 906449 w 6718853"/>
              <a:gd name="connsiteY350" fmla="*/ 890546 h 3745064"/>
              <a:gd name="connsiteX351" fmla="*/ 914400 w 6718853"/>
              <a:gd name="connsiteY351" fmla="*/ 850790 h 3745064"/>
              <a:gd name="connsiteX352" fmla="*/ 938254 w 6718853"/>
              <a:gd name="connsiteY352" fmla="*/ 850790 h 3745064"/>
              <a:gd name="connsiteX353" fmla="*/ 907301 w 6718853"/>
              <a:gd name="connsiteY353" fmla="*/ 795825 h 3745064"/>
              <a:gd name="connsiteX354" fmla="*/ 830565 w 6718853"/>
              <a:gd name="connsiteY354" fmla="*/ 758150 h 3745064"/>
              <a:gd name="connsiteX355" fmla="*/ 755374 w 6718853"/>
              <a:gd name="connsiteY355" fmla="*/ 771277 h 3745064"/>
              <a:gd name="connsiteX356" fmla="*/ 699715 w 6718853"/>
              <a:gd name="connsiteY356" fmla="*/ 803082 h 3745064"/>
              <a:gd name="connsiteX357" fmla="*/ 675861 w 6718853"/>
              <a:gd name="connsiteY357" fmla="*/ 803082 h 3745064"/>
              <a:gd name="connsiteX358" fmla="*/ 652007 w 6718853"/>
              <a:gd name="connsiteY358" fmla="*/ 803082 h 3745064"/>
              <a:gd name="connsiteX359" fmla="*/ 628153 w 6718853"/>
              <a:gd name="connsiteY359" fmla="*/ 803082 h 3745064"/>
              <a:gd name="connsiteX360" fmla="*/ 596348 w 6718853"/>
              <a:gd name="connsiteY360" fmla="*/ 826936 h 3745064"/>
              <a:gd name="connsiteX361" fmla="*/ 572494 w 6718853"/>
              <a:gd name="connsiteY361" fmla="*/ 779228 h 3745064"/>
              <a:gd name="connsiteX362" fmla="*/ 508884 w 6718853"/>
              <a:gd name="connsiteY362" fmla="*/ 739471 h 3745064"/>
              <a:gd name="connsiteX363" fmla="*/ 508884 w 6718853"/>
              <a:gd name="connsiteY363" fmla="*/ 739471 h 3745064"/>
              <a:gd name="connsiteX364" fmla="*/ 437322 w 6718853"/>
              <a:gd name="connsiteY364" fmla="*/ 707666 h 3745064"/>
              <a:gd name="connsiteX365" fmla="*/ 381663 w 6718853"/>
              <a:gd name="connsiteY365" fmla="*/ 707666 h 3745064"/>
              <a:gd name="connsiteX366" fmla="*/ 333955 w 6718853"/>
              <a:gd name="connsiteY366" fmla="*/ 715617 h 3745064"/>
              <a:gd name="connsiteX367" fmla="*/ 302150 w 6718853"/>
              <a:gd name="connsiteY367" fmla="*/ 715617 h 3745064"/>
              <a:gd name="connsiteX368" fmla="*/ 294199 w 6718853"/>
              <a:gd name="connsiteY368" fmla="*/ 731520 h 3745064"/>
              <a:gd name="connsiteX369" fmla="*/ 326004 w 6718853"/>
              <a:gd name="connsiteY369" fmla="*/ 803082 h 3745064"/>
              <a:gd name="connsiteX370" fmla="*/ 326004 w 6718853"/>
              <a:gd name="connsiteY370" fmla="*/ 834887 h 3745064"/>
              <a:gd name="connsiteX371" fmla="*/ 278296 w 6718853"/>
              <a:gd name="connsiteY371" fmla="*/ 803082 h 3745064"/>
              <a:gd name="connsiteX372" fmla="*/ 214686 w 6718853"/>
              <a:gd name="connsiteY372" fmla="*/ 771277 h 3745064"/>
              <a:gd name="connsiteX373" fmla="*/ 190832 w 6718853"/>
              <a:gd name="connsiteY373" fmla="*/ 731520 h 3745064"/>
              <a:gd name="connsiteX374" fmla="*/ 143124 w 6718853"/>
              <a:gd name="connsiteY374" fmla="*/ 723569 h 3745064"/>
              <a:gd name="connsiteX375" fmla="*/ 119270 w 6718853"/>
              <a:gd name="connsiteY375" fmla="*/ 715617 h 3745064"/>
              <a:gd name="connsiteX376" fmla="*/ 119270 w 6718853"/>
              <a:gd name="connsiteY376" fmla="*/ 771277 h 3745064"/>
              <a:gd name="connsiteX377" fmla="*/ 143124 w 6718853"/>
              <a:gd name="connsiteY377" fmla="*/ 850790 h 3745064"/>
              <a:gd name="connsiteX378" fmla="*/ 143124 w 6718853"/>
              <a:gd name="connsiteY378" fmla="*/ 850790 h 3745064"/>
              <a:gd name="connsiteX379" fmla="*/ 151075 w 6718853"/>
              <a:gd name="connsiteY379" fmla="*/ 922351 h 3745064"/>
              <a:gd name="connsiteX380" fmla="*/ 151075 w 6718853"/>
              <a:gd name="connsiteY380"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74143 w 6718853"/>
              <a:gd name="connsiteY12" fmla="*/ 41997 h 3745064"/>
              <a:gd name="connsiteX13" fmla="*/ 1199259 w 6718853"/>
              <a:gd name="connsiteY13" fmla="*/ 75884 h 3745064"/>
              <a:gd name="connsiteX14" fmla="*/ 1152940 w 6718853"/>
              <a:gd name="connsiteY14" fmla="*/ 119270 h 3745064"/>
              <a:gd name="connsiteX15" fmla="*/ 1065475 w 6718853"/>
              <a:gd name="connsiteY15" fmla="*/ 151075 h 3745064"/>
              <a:gd name="connsiteX16" fmla="*/ 1025719 w 6718853"/>
              <a:gd name="connsiteY16" fmla="*/ 198783 h 3745064"/>
              <a:gd name="connsiteX17" fmla="*/ 1009816 w 6718853"/>
              <a:gd name="connsiteY17" fmla="*/ 254442 h 3745064"/>
              <a:gd name="connsiteX18" fmla="*/ 985962 w 6718853"/>
              <a:gd name="connsiteY18" fmla="*/ 318052 h 3745064"/>
              <a:gd name="connsiteX19" fmla="*/ 954157 w 6718853"/>
              <a:gd name="connsiteY19" fmla="*/ 349857 h 3745064"/>
              <a:gd name="connsiteX20" fmla="*/ 914400 w 6718853"/>
              <a:gd name="connsiteY20" fmla="*/ 341906 h 3745064"/>
              <a:gd name="connsiteX21" fmla="*/ 890546 w 6718853"/>
              <a:gd name="connsiteY21" fmla="*/ 381663 h 3745064"/>
              <a:gd name="connsiteX22" fmla="*/ 890546 w 6718853"/>
              <a:gd name="connsiteY22" fmla="*/ 429371 h 3745064"/>
              <a:gd name="connsiteX23" fmla="*/ 866693 w 6718853"/>
              <a:gd name="connsiteY23" fmla="*/ 445273 h 3745064"/>
              <a:gd name="connsiteX24" fmla="*/ 826936 w 6718853"/>
              <a:gd name="connsiteY24" fmla="*/ 445273 h 3745064"/>
              <a:gd name="connsiteX25" fmla="*/ 842839 w 6718853"/>
              <a:gd name="connsiteY25" fmla="*/ 508884 h 3745064"/>
              <a:gd name="connsiteX26" fmla="*/ 834887 w 6718853"/>
              <a:gd name="connsiteY26" fmla="*/ 580445 h 3745064"/>
              <a:gd name="connsiteX27" fmla="*/ 834887 w 6718853"/>
              <a:gd name="connsiteY27" fmla="*/ 636104 h 3745064"/>
              <a:gd name="connsiteX28" fmla="*/ 874644 w 6718853"/>
              <a:gd name="connsiteY28" fmla="*/ 691764 h 3745064"/>
              <a:gd name="connsiteX29" fmla="*/ 962108 w 6718853"/>
              <a:gd name="connsiteY29" fmla="*/ 739471 h 3745064"/>
              <a:gd name="connsiteX30" fmla="*/ 1033670 w 6718853"/>
              <a:gd name="connsiteY30" fmla="*/ 755374 h 3745064"/>
              <a:gd name="connsiteX31" fmla="*/ 1105232 w 6718853"/>
              <a:gd name="connsiteY31" fmla="*/ 763325 h 3745064"/>
              <a:gd name="connsiteX32" fmla="*/ 1176793 w 6718853"/>
              <a:gd name="connsiteY32" fmla="*/ 803082 h 3745064"/>
              <a:gd name="connsiteX33" fmla="*/ 1256306 w 6718853"/>
              <a:gd name="connsiteY33" fmla="*/ 795131 h 3745064"/>
              <a:gd name="connsiteX34" fmla="*/ 1268486 w 6718853"/>
              <a:gd name="connsiteY34" fmla="*/ 774968 h 3745064"/>
              <a:gd name="connsiteX35" fmla="*/ 1316982 w 6718853"/>
              <a:gd name="connsiteY35" fmla="*/ 752439 h 3745064"/>
              <a:gd name="connsiteX36" fmla="*/ 1403752 w 6718853"/>
              <a:gd name="connsiteY36" fmla="*/ 709055 h 3745064"/>
              <a:gd name="connsiteX37" fmla="*/ 1490522 w 6718853"/>
              <a:gd name="connsiteY37" fmla="*/ 696780 h 3745064"/>
              <a:gd name="connsiteX38" fmla="*/ 1590261 w 6718853"/>
              <a:gd name="connsiteY38" fmla="*/ 699715 h 3745064"/>
              <a:gd name="connsiteX39" fmla="*/ 1719028 w 6718853"/>
              <a:gd name="connsiteY39" fmla="*/ 716312 h 3745064"/>
              <a:gd name="connsiteX40" fmla="*/ 1781093 w 6718853"/>
              <a:gd name="connsiteY40" fmla="*/ 795131 h 3745064"/>
              <a:gd name="connsiteX41" fmla="*/ 1849039 w 6718853"/>
              <a:gd name="connsiteY41" fmla="*/ 800191 h 3745064"/>
              <a:gd name="connsiteX42" fmla="*/ 1876508 w 6718853"/>
              <a:gd name="connsiteY42" fmla="*/ 842838 h 3745064"/>
              <a:gd name="connsiteX43" fmla="*/ 1948070 w 6718853"/>
              <a:gd name="connsiteY43" fmla="*/ 866692 h 3745064"/>
              <a:gd name="connsiteX44" fmla="*/ 2011680 w 6718853"/>
              <a:gd name="connsiteY44" fmla="*/ 898497 h 3745064"/>
              <a:gd name="connsiteX45" fmla="*/ 2051437 w 6718853"/>
              <a:gd name="connsiteY45" fmla="*/ 906449 h 3745064"/>
              <a:gd name="connsiteX46" fmla="*/ 2107096 w 6718853"/>
              <a:gd name="connsiteY46" fmla="*/ 938254 h 3745064"/>
              <a:gd name="connsiteX47" fmla="*/ 2194560 w 6718853"/>
              <a:gd name="connsiteY47" fmla="*/ 930303 h 3745064"/>
              <a:gd name="connsiteX48" fmla="*/ 2226366 w 6718853"/>
              <a:gd name="connsiteY48" fmla="*/ 930303 h 3745064"/>
              <a:gd name="connsiteX49" fmla="*/ 2258171 w 6718853"/>
              <a:gd name="connsiteY49" fmla="*/ 930303 h 3745064"/>
              <a:gd name="connsiteX50" fmla="*/ 2329733 w 6718853"/>
              <a:gd name="connsiteY50" fmla="*/ 938254 h 3745064"/>
              <a:gd name="connsiteX51" fmla="*/ 2385392 w 6718853"/>
              <a:gd name="connsiteY51" fmla="*/ 946205 h 3745064"/>
              <a:gd name="connsiteX52" fmla="*/ 2385392 w 6718853"/>
              <a:gd name="connsiteY52" fmla="*/ 946205 h 3745064"/>
              <a:gd name="connsiteX53" fmla="*/ 2520564 w 6718853"/>
              <a:gd name="connsiteY53" fmla="*/ 890546 h 3745064"/>
              <a:gd name="connsiteX54" fmla="*/ 2584174 w 6718853"/>
              <a:gd name="connsiteY54" fmla="*/ 858741 h 3745064"/>
              <a:gd name="connsiteX55" fmla="*/ 2615980 w 6718853"/>
              <a:gd name="connsiteY55" fmla="*/ 811033 h 3745064"/>
              <a:gd name="connsiteX56" fmla="*/ 2602160 w 6718853"/>
              <a:gd name="connsiteY56" fmla="*/ 747423 h 3745064"/>
              <a:gd name="connsiteX57" fmla="*/ 2600077 w 6718853"/>
              <a:gd name="connsiteY57" fmla="*/ 723569 h 3745064"/>
              <a:gd name="connsiteX58" fmla="*/ 2568272 w 6718853"/>
              <a:gd name="connsiteY58" fmla="*/ 652007 h 3745064"/>
              <a:gd name="connsiteX59" fmla="*/ 2512613 w 6718853"/>
              <a:gd name="connsiteY59" fmla="*/ 604299 h 3745064"/>
              <a:gd name="connsiteX60" fmla="*/ 2449002 w 6718853"/>
              <a:gd name="connsiteY60" fmla="*/ 556591 h 3745064"/>
              <a:gd name="connsiteX61" fmla="*/ 2425148 w 6718853"/>
              <a:gd name="connsiteY61" fmla="*/ 524786 h 3745064"/>
              <a:gd name="connsiteX62" fmla="*/ 2941983 w 6718853"/>
              <a:gd name="connsiteY62" fmla="*/ 731520 h 3745064"/>
              <a:gd name="connsiteX63" fmla="*/ 3069204 w 6718853"/>
              <a:gd name="connsiteY63" fmla="*/ 755374 h 3745064"/>
              <a:gd name="connsiteX64" fmla="*/ 3260035 w 6718853"/>
              <a:gd name="connsiteY64" fmla="*/ 842838 h 3745064"/>
              <a:gd name="connsiteX65" fmla="*/ 3450866 w 6718853"/>
              <a:gd name="connsiteY65" fmla="*/ 970059 h 3745064"/>
              <a:gd name="connsiteX66" fmla="*/ 3538331 w 6718853"/>
              <a:gd name="connsiteY66" fmla="*/ 1025718 h 3745064"/>
              <a:gd name="connsiteX67" fmla="*/ 3593990 w 6718853"/>
              <a:gd name="connsiteY67" fmla="*/ 1001864 h 3745064"/>
              <a:gd name="connsiteX68" fmla="*/ 3609893 w 6718853"/>
              <a:gd name="connsiteY68" fmla="*/ 1001864 h 3745064"/>
              <a:gd name="connsiteX69" fmla="*/ 3633746 w 6718853"/>
              <a:gd name="connsiteY69" fmla="*/ 1025718 h 3745064"/>
              <a:gd name="connsiteX70" fmla="*/ 3649649 w 6718853"/>
              <a:gd name="connsiteY70" fmla="*/ 1033670 h 3745064"/>
              <a:gd name="connsiteX71" fmla="*/ 3681454 w 6718853"/>
              <a:gd name="connsiteY71" fmla="*/ 1025718 h 3745064"/>
              <a:gd name="connsiteX72" fmla="*/ 3713260 w 6718853"/>
              <a:gd name="connsiteY72" fmla="*/ 1041621 h 3745064"/>
              <a:gd name="connsiteX73" fmla="*/ 3747305 w 6718853"/>
              <a:gd name="connsiteY73" fmla="*/ 1073426 h 3745064"/>
              <a:gd name="connsiteX74" fmla="*/ 3705308 w 6718853"/>
              <a:gd name="connsiteY74" fmla="*/ 1081377 h 3745064"/>
              <a:gd name="connsiteX75" fmla="*/ 3673503 w 6718853"/>
              <a:gd name="connsiteY75" fmla="*/ 1081377 h 3745064"/>
              <a:gd name="connsiteX76" fmla="*/ 3673503 w 6718853"/>
              <a:gd name="connsiteY76" fmla="*/ 1081377 h 3745064"/>
              <a:gd name="connsiteX77" fmla="*/ 3641698 w 6718853"/>
              <a:gd name="connsiteY77" fmla="*/ 1144988 h 3745064"/>
              <a:gd name="connsiteX78" fmla="*/ 3641698 w 6718853"/>
              <a:gd name="connsiteY78" fmla="*/ 1144988 h 3745064"/>
              <a:gd name="connsiteX79" fmla="*/ 3633746 w 6718853"/>
              <a:gd name="connsiteY79" fmla="*/ 1224501 h 3745064"/>
              <a:gd name="connsiteX80" fmla="*/ 3625795 w 6718853"/>
              <a:gd name="connsiteY80" fmla="*/ 1280160 h 3745064"/>
              <a:gd name="connsiteX81" fmla="*/ 3586039 w 6718853"/>
              <a:gd name="connsiteY81" fmla="*/ 1304014 h 3745064"/>
              <a:gd name="connsiteX82" fmla="*/ 3562185 w 6718853"/>
              <a:gd name="connsiteY82" fmla="*/ 1304014 h 3745064"/>
              <a:gd name="connsiteX83" fmla="*/ 3562185 w 6718853"/>
              <a:gd name="connsiteY83" fmla="*/ 1351722 h 3745064"/>
              <a:gd name="connsiteX84" fmla="*/ 3536785 w 6718853"/>
              <a:gd name="connsiteY84" fmla="*/ 1388008 h 3745064"/>
              <a:gd name="connsiteX85" fmla="*/ 3578087 w 6718853"/>
              <a:gd name="connsiteY85" fmla="*/ 1463040 h 3745064"/>
              <a:gd name="connsiteX86" fmla="*/ 3578087 w 6718853"/>
              <a:gd name="connsiteY86" fmla="*/ 1550504 h 3745064"/>
              <a:gd name="connsiteX87" fmla="*/ 3617844 w 6718853"/>
              <a:gd name="connsiteY87" fmla="*/ 1606164 h 3745064"/>
              <a:gd name="connsiteX88" fmla="*/ 3689406 w 6718853"/>
              <a:gd name="connsiteY88" fmla="*/ 1590261 h 3745064"/>
              <a:gd name="connsiteX89" fmla="*/ 3745065 w 6718853"/>
              <a:gd name="connsiteY89" fmla="*/ 1630017 h 3745064"/>
              <a:gd name="connsiteX90" fmla="*/ 3800724 w 6718853"/>
              <a:gd name="connsiteY90" fmla="*/ 1685677 h 3745064"/>
              <a:gd name="connsiteX91" fmla="*/ 3832529 w 6718853"/>
              <a:gd name="connsiteY91" fmla="*/ 1701579 h 3745064"/>
              <a:gd name="connsiteX92" fmla="*/ 3919993 w 6718853"/>
              <a:gd name="connsiteY92" fmla="*/ 1741336 h 3745064"/>
              <a:gd name="connsiteX93" fmla="*/ 3959750 w 6718853"/>
              <a:gd name="connsiteY93" fmla="*/ 1741336 h 3745064"/>
              <a:gd name="connsiteX94" fmla="*/ 4055166 w 6718853"/>
              <a:gd name="connsiteY94" fmla="*/ 1749287 h 3745064"/>
              <a:gd name="connsiteX95" fmla="*/ 4134679 w 6718853"/>
              <a:gd name="connsiteY95" fmla="*/ 1709531 h 3745064"/>
              <a:gd name="connsiteX96" fmla="*/ 4238046 w 6718853"/>
              <a:gd name="connsiteY96" fmla="*/ 1701579 h 3745064"/>
              <a:gd name="connsiteX97" fmla="*/ 4295093 w 6718853"/>
              <a:gd name="connsiteY97" fmla="*/ 1671857 h 3745064"/>
              <a:gd name="connsiteX98" fmla="*/ 4314624 w 6718853"/>
              <a:gd name="connsiteY98" fmla="*/ 1614115 h 3745064"/>
              <a:gd name="connsiteX99" fmla="*/ 4254671 w 6718853"/>
              <a:gd name="connsiteY99" fmla="*/ 1576527 h 3745064"/>
              <a:gd name="connsiteX100" fmla="*/ 4261900 w 6718853"/>
              <a:gd name="connsiteY100" fmla="*/ 1478943 h 3745064"/>
              <a:gd name="connsiteX101" fmla="*/ 4261900 w 6718853"/>
              <a:gd name="connsiteY101" fmla="*/ 1383527 h 3745064"/>
              <a:gd name="connsiteX102" fmla="*/ 4261900 w 6718853"/>
              <a:gd name="connsiteY102" fmla="*/ 1335819 h 3745064"/>
              <a:gd name="connsiteX103" fmla="*/ 4261900 w 6718853"/>
              <a:gd name="connsiteY103" fmla="*/ 1304014 h 3745064"/>
              <a:gd name="connsiteX104" fmla="*/ 4261900 w 6718853"/>
              <a:gd name="connsiteY104" fmla="*/ 1304014 h 3745064"/>
              <a:gd name="connsiteX105" fmla="*/ 4198289 w 6718853"/>
              <a:gd name="connsiteY105" fmla="*/ 1264257 h 3745064"/>
              <a:gd name="connsiteX106" fmla="*/ 4198289 w 6718853"/>
              <a:gd name="connsiteY106" fmla="*/ 1264257 h 3745064"/>
              <a:gd name="connsiteX107" fmla="*/ 4157681 w 6718853"/>
              <a:gd name="connsiteY107" fmla="*/ 1218096 h 3745064"/>
              <a:gd name="connsiteX108" fmla="*/ 4190338 w 6718853"/>
              <a:gd name="connsiteY108" fmla="*/ 1121134 h 3745064"/>
              <a:gd name="connsiteX109" fmla="*/ 4357315 w 6718853"/>
              <a:gd name="connsiteY109" fmla="*/ 962108 h 3745064"/>
              <a:gd name="connsiteX110" fmla="*/ 4476585 w 6718853"/>
              <a:gd name="connsiteY110" fmla="*/ 954157 h 3745064"/>
              <a:gd name="connsiteX111" fmla="*/ 4619708 w 6718853"/>
              <a:gd name="connsiteY111" fmla="*/ 803082 h 3745064"/>
              <a:gd name="connsiteX112" fmla="*/ 4715124 w 6718853"/>
              <a:gd name="connsiteY112" fmla="*/ 787179 h 3745064"/>
              <a:gd name="connsiteX113" fmla="*/ 4715124 w 6718853"/>
              <a:gd name="connsiteY113" fmla="*/ 739471 h 3745064"/>
              <a:gd name="connsiteX114" fmla="*/ 4810540 w 6718853"/>
              <a:gd name="connsiteY114" fmla="*/ 556591 h 3745064"/>
              <a:gd name="connsiteX115" fmla="*/ 4921858 w 6718853"/>
              <a:gd name="connsiteY115" fmla="*/ 548640 h 3745064"/>
              <a:gd name="connsiteX116" fmla="*/ 5088835 w 6718853"/>
              <a:gd name="connsiteY116" fmla="*/ 620202 h 3745064"/>
              <a:gd name="connsiteX117" fmla="*/ 5311472 w 6718853"/>
              <a:gd name="connsiteY117" fmla="*/ 834887 h 3745064"/>
              <a:gd name="connsiteX118" fmla="*/ 5486400 w 6718853"/>
              <a:gd name="connsiteY118" fmla="*/ 985962 h 3745064"/>
              <a:gd name="connsiteX119" fmla="*/ 5685183 w 6718853"/>
              <a:gd name="connsiteY119" fmla="*/ 1121134 h 3745064"/>
              <a:gd name="connsiteX120" fmla="*/ 5971430 w 6718853"/>
              <a:gd name="connsiteY120" fmla="*/ 1232452 h 3745064"/>
              <a:gd name="connsiteX121" fmla="*/ 6154310 w 6718853"/>
              <a:gd name="connsiteY121" fmla="*/ 1423284 h 3745064"/>
              <a:gd name="connsiteX122" fmla="*/ 6512119 w 6718853"/>
              <a:gd name="connsiteY122" fmla="*/ 1439186 h 3745064"/>
              <a:gd name="connsiteX123" fmla="*/ 6607534 w 6718853"/>
              <a:gd name="connsiteY123" fmla="*/ 1518699 h 3745064"/>
              <a:gd name="connsiteX124" fmla="*/ 6702950 w 6718853"/>
              <a:gd name="connsiteY124" fmla="*/ 1566407 h 3745064"/>
              <a:gd name="connsiteX125" fmla="*/ 6718853 w 6718853"/>
              <a:gd name="connsiteY125" fmla="*/ 2528515 h 3745064"/>
              <a:gd name="connsiteX126" fmla="*/ 6512119 w 6718853"/>
              <a:gd name="connsiteY126" fmla="*/ 2798859 h 3745064"/>
              <a:gd name="connsiteX127" fmla="*/ 6408752 w 6718853"/>
              <a:gd name="connsiteY127" fmla="*/ 2918129 h 3745064"/>
              <a:gd name="connsiteX128" fmla="*/ 6281531 w 6718853"/>
              <a:gd name="connsiteY128" fmla="*/ 3196424 h 3745064"/>
              <a:gd name="connsiteX129" fmla="*/ 6202018 w 6718853"/>
              <a:gd name="connsiteY129" fmla="*/ 3331597 h 3745064"/>
              <a:gd name="connsiteX130" fmla="*/ 6154310 w 6718853"/>
              <a:gd name="connsiteY130" fmla="*/ 3450866 h 3745064"/>
              <a:gd name="connsiteX131" fmla="*/ 6074797 w 6718853"/>
              <a:gd name="connsiteY131" fmla="*/ 3490623 h 3745064"/>
              <a:gd name="connsiteX132" fmla="*/ 5995284 w 6718853"/>
              <a:gd name="connsiteY132" fmla="*/ 3490623 h 3745064"/>
              <a:gd name="connsiteX133" fmla="*/ 5907820 w 6718853"/>
              <a:gd name="connsiteY133" fmla="*/ 3490623 h 3745064"/>
              <a:gd name="connsiteX134" fmla="*/ 5869073 w 6718853"/>
              <a:gd name="connsiteY134" fmla="*/ 3535396 h 3745064"/>
              <a:gd name="connsiteX135" fmla="*/ 5724940 w 6718853"/>
              <a:gd name="connsiteY135" fmla="*/ 3562184 h 3745064"/>
              <a:gd name="connsiteX136" fmla="*/ 5669280 w 6718853"/>
              <a:gd name="connsiteY136" fmla="*/ 3593990 h 3745064"/>
              <a:gd name="connsiteX137" fmla="*/ 5613621 w 6718853"/>
              <a:gd name="connsiteY137" fmla="*/ 3593990 h 3745064"/>
              <a:gd name="connsiteX138" fmla="*/ 5581816 w 6718853"/>
              <a:gd name="connsiteY138" fmla="*/ 3609892 h 3745064"/>
              <a:gd name="connsiteX139" fmla="*/ 5494352 w 6718853"/>
              <a:gd name="connsiteY139" fmla="*/ 3593990 h 3745064"/>
              <a:gd name="connsiteX140" fmla="*/ 5430741 w 6718853"/>
              <a:gd name="connsiteY140" fmla="*/ 3593990 h 3745064"/>
              <a:gd name="connsiteX141" fmla="*/ 5231959 w 6718853"/>
              <a:gd name="connsiteY141" fmla="*/ 3601941 h 3745064"/>
              <a:gd name="connsiteX142" fmla="*/ 5136543 w 6718853"/>
              <a:gd name="connsiteY142" fmla="*/ 3601941 h 3745064"/>
              <a:gd name="connsiteX143" fmla="*/ 5033176 w 6718853"/>
              <a:gd name="connsiteY143" fmla="*/ 3601941 h 3745064"/>
              <a:gd name="connsiteX144" fmla="*/ 4961614 w 6718853"/>
              <a:gd name="connsiteY144" fmla="*/ 3593990 h 3745064"/>
              <a:gd name="connsiteX145" fmla="*/ 4929809 w 6718853"/>
              <a:gd name="connsiteY145" fmla="*/ 3538331 h 3745064"/>
              <a:gd name="connsiteX146" fmla="*/ 4913906 w 6718853"/>
              <a:gd name="connsiteY146" fmla="*/ 3474720 h 3745064"/>
              <a:gd name="connsiteX147" fmla="*/ 4905955 w 6718853"/>
              <a:gd name="connsiteY147" fmla="*/ 3427012 h 3745064"/>
              <a:gd name="connsiteX148" fmla="*/ 4874150 w 6718853"/>
              <a:gd name="connsiteY148" fmla="*/ 3419061 h 3745064"/>
              <a:gd name="connsiteX149" fmla="*/ 4842345 w 6718853"/>
              <a:gd name="connsiteY149" fmla="*/ 3379304 h 3745064"/>
              <a:gd name="connsiteX150" fmla="*/ 4802588 w 6718853"/>
              <a:gd name="connsiteY150" fmla="*/ 3379304 h 3745064"/>
              <a:gd name="connsiteX151" fmla="*/ 4772951 w 6718853"/>
              <a:gd name="connsiteY151" fmla="*/ 3412556 h 3745064"/>
              <a:gd name="connsiteX152" fmla="*/ 4760663 w 6718853"/>
              <a:gd name="connsiteY152" fmla="*/ 3442915 h 3745064"/>
              <a:gd name="connsiteX153" fmla="*/ 4754880 w 6718853"/>
              <a:gd name="connsiteY153" fmla="*/ 3466769 h 3745064"/>
              <a:gd name="connsiteX154" fmla="*/ 4699221 w 6718853"/>
              <a:gd name="connsiteY154" fmla="*/ 3466769 h 3745064"/>
              <a:gd name="connsiteX155" fmla="*/ 4635611 w 6718853"/>
              <a:gd name="connsiteY155" fmla="*/ 3498574 h 3745064"/>
              <a:gd name="connsiteX156" fmla="*/ 4595854 w 6718853"/>
              <a:gd name="connsiteY156" fmla="*/ 3498574 h 3745064"/>
              <a:gd name="connsiteX157" fmla="*/ 4556098 w 6718853"/>
              <a:gd name="connsiteY157" fmla="*/ 3490623 h 3745064"/>
              <a:gd name="connsiteX158" fmla="*/ 4524293 w 6718853"/>
              <a:gd name="connsiteY158" fmla="*/ 3490623 h 3745064"/>
              <a:gd name="connsiteX159" fmla="*/ 4484536 w 6718853"/>
              <a:gd name="connsiteY159" fmla="*/ 3490623 h 3745064"/>
              <a:gd name="connsiteX160" fmla="*/ 4444780 w 6718853"/>
              <a:gd name="connsiteY160" fmla="*/ 3490623 h 3745064"/>
              <a:gd name="connsiteX161" fmla="*/ 4420926 w 6718853"/>
              <a:gd name="connsiteY161" fmla="*/ 3490623 h 3745064"/>
              <a:gd name="connsiteX162" fmla="*/ 4389120 w 6718853"/>
              <a:gd name="connsiteY162" fmla="*/ 3490623 h 3745064"/>
              <a:gd name="connsiteX163" fmla="*/ 4389120 w 6718853"/>
              <a:gd name="connsiteY163" fmla="*/ 3490623 h 3745064"/>
              <a:gd name="connsiteX164" fmla="*/ 4341413 w 6718853"/>
              <a:gd name="connsiteY164" fmla="*/ 3458817 h 3745064"/>
              <a:gd name="connsiteX165" fmla="*/ 4222143 w 6718853"/>
              <a:gd name="connsiteY165" fmla="*/ 3411110 h 3745064"/>
              <a:gd name="connsiteX166" fmla="*/ 4198289 w 6718853"/>
              <a:gd name="connsiteY166" fmla="*/ 3387256 h 3745064"/>
              <a:gd name="connsiteX167" fmla="*/ 4134679 w 6718853"/>
              <a:gd name="connsiteY167" fmla="*/ 3323645 h 3745064"/>
              <a:gd name="connsiteX168" fmla="*/ 4071068 w 6718853"/>
              <a:gd name="connsiteY168" fmla="*/ 3331597 h 3745064"/>
              <a:gd name="connsiteX169" fmla="*/ 4031312 w 6718853"/>
              <a:gd name="connsiteY169" fmla="*/ 3339548 h 3745064"/>
              <a:gd name="connsiteX170" fmla="*/ 3999506 w 6718853"/>
              <a:gd name="connsiteY170" fmla="*/ 3283889 h 3745064"/>
              <a:gd name="connsiteX171" fmla="*/ 3943847 w 6718853"/>
              <a:gd name="connsiteY171" fmla="*/ 3196424 h 3745064"/>
              <a:gd name="connsiteX172" fmla="*/ 3904091 w 6718853"/>
              <a:gd name="connsiteY172" fmla="*/ 3140765 h 3745064"/>
              <a:gd name="connsiteX173" fmla="*/ 3904091 w 6718853"/>
              <a:gd name="connsiteY173" fmla="*/ 3140765 h 3745064"/>
              <a:gd name="connsiteX174" fmla="*/ 3872286 w 6718853"/>
              <a:gd name="connsiteY174" fmla="*/ 3037398 h 3745064"/>
              <a:gd name="connsiteX175" fmla="*/ 3832529 w 6718853"/>
              <a:gd name="connsiteY175" fmla="*/ 3021496 h 3745064"/>
              <a:gd name="connsiteX176" fmla="*/ 3808675 w 6718853"/>
              <a:gd name="connsiteY176" fmla="*/ 2981739 h 3745064"/>
              <a:gd name="connsiteX177" fmla="*/ 3784821 w 6718853"/>
              <a:gd name="connsiteY177" fmla="*/ 2957885 h 3745064"/>
              <a:gd name="connsiteX178" fmla="*/ 3763858 w 6718853"/>
              <a:gd name="connsiteY178" fmla="*/ 2951380 h 3745064"/>
              <a:gd name="connsiteX179" fmla="*/ 3753016 w 6718853"/>
              <a:gd name="connsiteY179" fmla="*/ 2929694 h 3745064"/>
              <a:gd name="connsiteX180" fmla="*/ 3617844 w 6718853"/>
              <a:gd name="connsiteY180" fmla="*/ 2965837 h 3745064"/>
              <a:gd name="connsiteX181" fmla="*/ 3570136 w 6718853"/>
              <a:gd name="connsiteY181" fmla="*/ 2965837 h 3745064"/>
              <a:gd name="connsiteX182" fmla="*/ 3570136 w 6718853"/>
              <a:gd name="connsiteY182" fmla="*/ 2981739 h 3745064"/>
              <a:gd name="connsiteX183" fmla="*/ 3554233 w 6718853"/>
              <a:gd name="connsiteY183" fmla="*/ 3021496 h 3745064"/>
              <a:gd name="connsiteX184" fmla="*/ 3538331 w 6718853"/>
              <a:gd name="connsiteY184" fmla="*/ 3045350 h 3745064"/>
              <a:gd name="connsiteX185" fmla="*/ 3538331 w 6718853"/>
              <a:gd name="connsiteY185" fmla="*/ 3045350 h 3745064"/>
              <a:gd name="connsiteX186" fmla="*/ 3482672 w 6718853"/>
              <a:gd name="connsiteY186" fmla="*/ 3061252 h 3745064"/>
              <a:gd name="connsiteX187" fmla="*/ 3442915 w 6718853"/>
              <a:gd name="connsiteY187" fmla="*/ 3085106 h 3745064"/>
              <a:gd name="connsiteX188" fmla="*/ 3140766 w 6718853"/>
              <a:gd name="connsiteY188" fmla="*/ 2957885 h 3745064"/>
              <a:gd name="connsiteX189" fmla="*/ 2830665 w 6718853"/>
              <a:gd name="connsiteY189" fmla="*/ 2727297 h 3745064"/>
              <a:gd name="connsiteX190" fmla="*/ 2695493 w 6718853"/>
              <a:gd name="connsiteY190" fmla="*/ 2600077 h 3745064"/>
              <a:gd name="connsiteX191" fmla="*/ 2608028 w 6718853"/>
              <a:gd name="connsiteY191" fmla="*/ 2496710 h 3745064"/>
              <a:gd name="connsiteX192" fmla="*/ 2584174 w 6718853"/>
              <a:gd name="connsiteY192" fmla="*/ 2472856 h 3745064"/>
              <a:gd name="connsiteX193" fmla="*/ 2425148 w 6718853"/>
              <a:gd name="connsiteY193" fmla="*/ 2377440 h 3745064"/>
              <a:gd name="connsiteX194" fmla="*/ 2282025 w 6718853"/>
              <a:gd name="connsiteY194" fmla="*/ 2353586 h 3745064"/>
              <a:gd name="connsiteX195" fmla="*/ 2186609 w 6718853"/>
              <a:gd name="connsiteY195" fmla="*/ 2345635 h 3745064"/>
              <a:gd name="connsiteX196" fmla="*/ 2019632 w 6718853"/>
              <a:gd name="connsiteY196" fmla="*/ 2282024 h 3745064"/>
              <a:gd name="connsiteX197" fmla="*/ 1876508 w 6718853"/>
              <a:gd name="connsiteY197" fmla="*/ 2305878 h 3745064"/>
              <a:gd name="connsiteX198" fmla="*/ 1645920 w 6718853"/>
              <a:gd name="connsiteY198" fmla="*/ 2536466 h 3745064"/>
              <a:gd name="connsiteX199" fmla="*/ 1598213 w 6718853"/>
              <a:gd name="connsiteY199" fmla="*/ 2639833 h 3745064"/>
              <a:gd name="connsiteX200" fmla="*/ 1558456 w 6718853"/>
              <a:gd name="connsiteY200" fmla="*/ 2703444 h 3745064"/>
              <a:gd name="connsiteX201" fmla="*/ 1359673 w 6718853"/>
              <a:gd name="connsiteY201" fmla="*/ 2679590 h 3745064"/>
              <a:gd name="connsiteX202" fmla="*/ 1208599 w 6718853"/>
              <a:gd name="connsiteY202" fmla="*/ 2735249 h 3745064"/>
              <a:gd name="connsiteX203" fmla="*/ 1105232 w 6718853"/>
              <a:gd name="connsiteY203" fmla="*/ 2743200 h 3745064"/>
              <a:gd name="connsiteX204" fmla="*/ 1089329 w 6718853"/>
              <a:gd name="connsiteY204" fmla="*/ 2790908 h 3745064"/>
              <a:gd name="connsiteX205" fmla="*/ 1089329 w 6718853"/>
              <a:gd name="connsiteY205" fmla="*/ 2822713 h 3745064"/>
              <a:gd name="connsiteX206" fmla="*/ 1081378 w 6718853"/>
              <a:gd name="connsiteY206" fmla="*/ 2886324 h 3745064"/>
              <a:gd name="connsiteX207" fmla="*/ 1105232 w 6718853"/>
              <a:gd name="connsiteY207" fmla="*/ 2965837 h 3745064"/>
              <a:gd name="connsiteX208" fmla="*/ 1144988 w 6718853"/>
              <a:gd name="connsiteY208" fmla="*/ 3045350 h 3745064"/>
              <a:gd name="connsiteX209" fmla="*/ 1184745 w 6718853"/>
              <a:gd name="connsiteY209" fmla="*/ 3124863 h 3745064"/>
              <a:gd name="connsiteX210" fmla="*/ 1184745 w 6718853"/>
              <a:gd name="connsiteY210" fmla="*/ 3124863 h 3745064"/>
              <a:gd name="connsiteX211" fmla="*/ 1208599 w 6718853"/>
              <a:gd name="connsiteY211" fmla="*/ 3196424 h 3745064"/>
              <a:gd name="connsiteX212" fmla="*/ 1216550 w 6718853"/>
              <a:gd name="connsiteY212" fmla="*/ 3275937 h 3745064"/>
              <a:gd name="connsiteX213" fmla="*/ 1251290 w 6718853"/>
              <a:gd name="connsiteY213" fmla="*/ 3309131 h 3745064"/>
              <a:gd name="connsiteX214" fmla="*/ 1248355 w 6718853"/>
              <a:gd name="connsiteY214" fmla="*/ 3387256 h 3745064"/>
              <a:gd name="connsiteX215" fmla="*/ 1288112 w 6718853"/>
              <a:gd name="connsiteY215" fmla="*/ 3466769 h 3745064"/>
              <a:gd name="connsiteX216" fmla="*/ 1296063 w 6718853"/>
              <a:gd name="connsiteY216" fmla="*/ 3514477 h 3745064"/>
              <a:gd name="connsiteX217" fmla="*/ 1343771 w 6718853"/>
              <a:gd name="connsiteY217" fmla="*/ 3578087 h 3745064"/>
              <a:gd name="connsiteX218" fmla="*/ 1367625 w 6718853"/>
              <a:gd name="connsiteY218" fmla="*/ 3641697 h 3745064"/>
              <a:gd name="connsiteX219" fmla="*/ 1399430 w 6718853"/>
              <a:gd name="connsiteY219" fmla="*/ 3721211 h 3745064"/>
              <a:gd name="connsiteX220" fmla="*/ 1399430 w 6718853"/>
              <a:gd name="connsiteY220" fmla="*/ 3737113 h 3745064"/>
              <a:gd name="connsiteX221" fmla="*/ 1248355 w 6718853"/>
              <a:gd name="connsiteY221" fmla="*/ 3745064 h 3745064"/>
              <a:gd name="connsiteX222" fmla="*/ 1152940 w 6718853"/>
              <a:gd name="connsiteY222" fmla="*/ 3745064 h 3745064"/>
              <a:gd name="connsiteX223" fmla="*/ 1041621 w 6718853"/>
              <a:gd name="connsiteY223" fmla="*/ 3721211 h 3745064"/>
              <a:gd name="connsiteX224" fmla="*/ 922352 w 6718853"/>
              <a:gd name="connsiteY224" fmla="*/ 3689405 h 3745064"/>
              <a:gd name="connsiteX225" fmla="*/ 818985 w 6718853"/>
              <a:gd name="connsiteY225" fmla="*/ 3578087 h 3745064"/>
              <a:gd name="connsiteX226" fmla="*/ 731520 w 6718853"/>
              <a:gd name="connsiteY226" fmla="*/ 3458817 h 3745064"/>
              <a:gd name="connsiteX227" fmla="*/ 691764 w 6718853"/>
              <a:gd name="connsiteY227" fmla="*/ 3323645 h 3745064"/>
              <a:gd name="connsiteX228" fmla="*/ 667910 w 6718853"/>
              <a:gd name="connsiteY228" fmla="*/ 3196424 h 3745064"/>
              <a:gd name="connsiteX229" fmla="*/ 620202 w 6718853"/>
              <a:gd name="connsiteY229" fmla="*/ 3077155 h 3745064"/>
              <a:gd name="connsiteX230" fmla="*/ 604300 w 6718853"/>
              <a:gd name="connsiteY230" fmla="*/ 3005593 h 3745064"/>
              <a:gd name="connsiteX231" fmla="*/ 469127 w 6718853"/>
              <a:gd name="connsiteY231" fmla="*/ 2918129 h 3745064"/>
              <a:gd name="connsiteX232" fmla="*/ 349858 w 6718853"/>
              <a:gd name="connsiteY232" fmla="*/ 2886324 h 3745064"/>
              <a:gd name="connsiteX233" fmla="*/ 302150 w 6718853"/>
              <a:gd name="connsiteY233" fmla="*/ 2798859 h 3745064"/>
              <a:gd name="connsiteX234" fmla="*/ 230588 w 6718853"/>
              <a:gd name="connsiteY234" fmla="*/ 2775005 h 3745064"/>
              <a:gd name="connsiteX235" fmla="*/ 190832 w 6718853"/>
              <a:gd name="connsiteY235" fmla="*/ 2695492 h 3745064"/>
              <a:gd name="connsiteX236" fmla="*/ 111319 w 6718853"/>
              <a:gd name="connsiteY236" fmla="*/ 2671638 h 3745064"/>
              <a:gd name="connsiteX237" fmla="*/ 79513 w 6718853"/>
              <a:gd name="connsiteY237" fmla="*/ 2560320 h 3745064"/>
              <a:gd name="connsiteX238" fmla="*/ 71562 w 6718853"/>
              <a:gd name="connsiteY238" fmla="*/ 2401294 h 3745064"/>
              <a:gd name="connsiteX239" fmla="*/ 0 w 6718853"/>
              <a:gd name="connsiteY239" fmla="*/ 2242268 h 3745064"/>
              <a:gd name="connsiteX240" fmla="*/ 0 w 6718853"/>
              <a:gd name="connsiteY240" fmla="*/ 2202511 h 3745064"/>
              <a:gd name="connsiteX241" fmla="*/ 87465 w 6718853"/>
              <a:gd name="connsiteY241" fmla="*/ 2202511 h 3745064"/>
              <a:gd name="connsiteX242" fmla="*/ 127221 w 6718853"/>
              <a:gd name="connsiteY242" fmla="*/ 2250219 h 3745064"/>
              <a:gd name="connsiteX243" fmla="*/ 127221 w 6718853"/>
              <a:gd name="connsiteY243" fmla="*/ 2282024 h 3745064"/>
              <a:gd name="connsiteX244" fmla="*/ 127221 w 6718853"/>
              <a:gd name="connsiteY244" fmla="*/ 2297927 h 3745064"/>
              <a:gd name="connsiteX245" fmla="*/ 63611 w 6718853"/>
              <a:gd name="connsiteY245" fmla="*/ 2194560 h 3745064"/>
              <a:gd name="connsiteX246" fmla="*/ 63611 w 6718853"/>
              <a:gd name="connsiteY246" fmla="*/ 2194560 h 3745064"/>
              <a:gd name="connsiteX247" fmla="*/ 111319 w 6718853"/>
              <a:gd name="connsiteY247" fmla="*/ 2282024 h 3745064"/>
              <a:gd name="connsiteX248" fmla="*/ 166978 w 6718853"/>
              <a:gd name="connsiteY248" fmla="*/ 2329732 h 3745064"/>
              <a:gd name="connsiteX249" fmla="*/ 230588 w 6718853"/>
              <a:gd name="connsiteY249" fmla="*/ 2321781 h 3745064"/>
              <a:gd name="connsiteX250" fmla="*/ 310101 w 6718853"/>
              <a:gd name="connsiteY250" fmla="*/ 2353586 h 3745064"/>
              <a:gd name="connsiteX251" fmla="*/ 389614 w 6718853"/>
              <a:gd name="connsiteY251" fmla="*/ 2401294 h 3745064"/>
              <a:gd name="connsiteX252" fmla="*/ 437322 w 6718853"/>
              <a:gd name="connsiteY252" fmla="*/ 2425148 h 3745064"/>
              <a:gd name="connsiteX253" fmla="*/ 477079 w 6718853"/>
              <a:gd name="connsiteY253" fmla="*/ 2456953 h 3745064"/>
              <a:gd name="connsiteX254" fmla="*/ 524786 w 6718853"/>
              <a:gd name="connsiteY254" fmla="*/ 2488758 h 3745064"/>
              <a:gd name="connsiteX255" fmla="*/ 524786 w 6718853"/>
              <a:gd name="connsiteY255" fmla="*/ 2488758 h 3745064"/>
              <a:gd name="connsiteX256" fmla="*/ 604300 w 6718853"/>
              <a:gd name="connsiteY256" fmla="*/ 2536466 h 3745064"/>
              <a:gd name="connsiteX257" fmla="*/ 675861 w 6718853"/>
              <a:gd name="connsiteY257" fmla="*/ 2544417 h 3745064"/>
              <a:gd name="connsiteX258" fmla="*/ 763326 w 6718853"/>
              <a:gd name="connsiteY258" fmla="*/ 2512612 h 3745064"/>
              <a:gd name="connsiteX259" fmla="*/ 842839 w 6718853"/>
              <a:gd name="connsiteY259" fmla="*/ 2496710 h 3745064"/>
              <a:gd name="connsiteX260" fmla="*/ 866693 w 6718853"/>
              <a:gd name="connsiteY260" fmla="*/ 2480807 h 3745064"/>
              <a:gd name="connsiteX261" fmla="*/ 866693 w 6718853"/>
              <a:gd name="connsiteY261" fmla="*/ 2480807 h 3745064"/>
              <a:gd name="connsiteX262" fmla="*/ 954157 w 6718853"/>
              <a:gd name="connsiteY262" fmla="*/ 2472856 h 3745064"/>
              <a:gd name="connsiteX263" fmla="*/ 954157 w 6718853"/>
              <a:gd name="connsiteY263" fmla="*/ 2472856 h 3745064"/>
              <a:gd name="connsiteX264" fmla="*/ 1041621 w 6718853"/>
              <a:gd name="connsiteY264" fmla="*/ 2496710 h 3745064"/>
              <a:gd name="connsiteX265" fmla="*/ 1097280 w 6718853"/>
              <a:gd name="connsiteY265" fmla="*/ 2536466 h 3745064"/>
              <a:gd name="connsiteX266" fmla="*/ 1129086 w 6718853"/>
              <a:gd name="connsiteY266" fmla="*/ 2576223 h 3745064"/>
              <a:gd name="connsiteX267" fmla="*/ 1129086 w 6718853"/>
              <a:gd name="connsiteY267" fmla="*/ 2576223 h 3745064"/>
              <a:gd name="connsiteX268" fmla="*/ 1216550 w 6718853"/>
              <a:gd name="connsiteY268" fmla="*/ 2576223 h 3745064"/>
              <a:gd name="connsiteX269" fmla="*/ 1224501 w 6718853"/>
              <a:gd name="connsiteY269" fmla="*/ 2600077 h 3745064"/>
              <a:gd name="connsiteX270" fmla="*/ 1327868 w 6718853"/>
              <a:gd name="connsiteY270" fmla="*/ 2600077 h 3745064"/>
              <a:gd name="connsiteX271" fmla="*/ 1399430 w 6718853"/>
              <a:gd name="connsiteY271" fmla="*/ 2536466 h 3745064"/>
              <a:gd name="connsiteX272" fmla="*/ 1478943 w 6718853"/>
              <a:gd name="connsiteY272" fmla="*/ 2456953 h 3745064"/>
              <a:gd name="connsiteX273" fmla="*/ 1550505 w 6718853"/>
              <a:gd name="connsiteY273" fmla="*/ 2289976 h 3745064"/>
              <a:gd name="connsiteX274" fmla="*/ 1598213 w 6718853"/>
              <a:gd name="connsiteY274" fmla="*/ 2202511 h 3745064"/>
              <a:gd name="connsiteX275" fmla="*/ 1644475 w 6718853"/>
              <a:gd name="connsiteY275" fmla="*/ 2136733 h 3745064"/>
              <a:gd name="connsiteX276" fmla="*/ 1661823 w 6718853"/>
              <a:gd name="connsiteY276" fmla="*/ 2051437 h 3745064"/>
              <a:gd name="connsiteX277" fmla="*/ 1701580 w 6718853"/>
              <a:gd name="connsiteY277" fmla="*/ 2051437 h 3745064"/>
              <a:gd name="connsiteX278" fmla="*/ 1693628 w 6718853"/>
              <a:gd name="connsiteY278" fmla="*/ 1995777 h 3745064"/>
              <a:gd name="connsiteX279" fmla="*/ 1709531 w 6718853"/>
              <a:gd name="connsiteY279" fmla="*/ 1908313 h 3745064"/>
              <a:gd name="connsiteX280" fmla="*/ 1709531 w 6718853"/>
              <a:gd name="connsiteY280" fmla="*/ 1844703 h 3745064"/>
              <a:gd name="connsiteX281" fmla="*/ 1709531 w 6718853"/>
              <a:gd name="connsiteY281" fmla="*/ 1820849 h 3745064"/>
              <a:gd name="connsiteX282" fmla="*/ 1725433 w 6718853"/>
              <a:gd name="connsiteY282" fmla="*/ 1757238 h 3745064"/>
              <a:gd name="connsiteX283" fmla="*/ 1717482 w 6718853"/>
              <a:gd name="connsiteY283" fmla="*/ 1725433 h 3745064"/>
              <a:gd name="connsiteX284" fmla="*/ 1781093 w 6718853"/>
              <a:gd name="connsiteY284" fmla="*/ 1709531 h 3745064"/>
              <a:gd name="connsiteX285" fmla="*/ 1765190 w 6718853"/>
              <a:gd name="connsiteY285" fmla="*/ 1661823 h 3745064"/>
              <a:gd name="connsiteX286" fmla="*/ 1733385 w 6718853"/>
              <a:gd name="connsiteY286" fmla="*/ 1637969 h 3745064"/>
              <a:gd name="connsiteX287" fmla="*/ 1653872 w 6718853"/>
              <a:gd name="connsiteY287" fmla="*/ 1677725 h 3745064"/>
              <a:gd name="connsiteX288" fmla="*/ 1590261 w 6718853"/>
              <a:gd name="connsiteY288" fmla="*/ 1653871 h 3745064"/>
              <a:gd name="connsiteX289" fmla="*/ 1590261 w 6718853"/>
              <a:gd name="connsiteY289" fmla="*/ 1653871 h 3745064"/>
              <a:gd name="connsiteX290" fmla="*/ 1502797 w 6718853"/>
              <a:gd name="connsiteY290" fmla="*/ 1630017 h 3745064"/>
              <a:gd name="connsiteX291" fmla="*/ 1478943 w 6718853"/>
              <a:gd name="connsiteY291" fmla="*/ 1677725 h 3745064"/>
              <a:gd name="connsiteX292" fmla="*/ 1431235 w 6718853"/>
              <a:gd name="connsiteY292" fmla="*/ 1709531 h 3745064"/>
              <a:gd name="connsiteX293" fmla="*/ 1351722 w 6718853"/>
              <a:gd name="connsiteY293" fmla="*/ 1717482 h 3745064"/>
              <a:gd name="connsiteX294" fmla="*/ 1288112 w 6718853"/>
              <a:gd name="connsiteY294" fmla="*/ 1733384 h 3745064"/>
              <a:gd name="connsiteX295" fmla="*/ 1232453 w 6718853"/>
              <a:gd name="connsiteY295" fmla="*/ 1701579 h 3745064"/>
              <a:gd name="connsiteX296" fmla="*/ 1232453 w 6718853"/>
              <a:gd name="connsiteY296" fmla="*/ 1701579 h 3745064"/>
              <a:gd name="connsiteX297" fmla="*/ 1137037 w 6718853"/>
              <a:gd name="connsiteY297" fmla="*/ 1598212 h 3745064"/>
              <a:gd name="connsiteX298" fmla="*/ 1081378 w 6718853"/>
              <a:gd name="connsiteY298" fmla="*/ 1566407 h 3745064"/>
              <a:gd name="connsiteX299" fmla="*/ 1025719 w 6718853"/>
              <a:gd name="connsiteY299" fmla="*/ 1534602 h 3745064"/>
              <a:gd name="connsiteX300" fmla="*/ 1009816 w 6718853"/>
              <a:gd name="connsiteY300" fmla="*/ 1534602 h 3745064"/>
              <a:gd name="connsiteX301" fmla="*/ 1009816 w 6718853"/>
              <a:gd name="connsiteY301" fmla="*/ 1534602 h 3745064"/>
              <a:gd name="connsiteX302" fmla="*/ 962108 w 6718853"/>
              <a:gd name="connsiteY302" fmla="*/ 1598212 h 3745064"/>
              <a:gd name="connsiteX303" fmla="*/ 962108 w 6718853"/>
              <a:gd name="connsiteY303" fmla="*/ 1637969 h 3745064"/>
              <a:gd name="connsiteX304" fmla="*/ 922352 w 6718853"/>
              <a:gd name="connsiteY304" fmla="*/ 1653871 h 3745064"/>
              <a:gd name="connsiteX305" fmla="*/ 850790 w 6718853"/>
              <a:gd name="connsiteY305" fmla="*/ 1653871 h 3745064"/>
              <a:gd name="connsiteX306" fmla="*/ 811033 w 6718853"/>
              <a:gd name="connsiteY306" fmla="*/ 1606164 h 3745064"/>
              <a:gd name="connsiteX307" fmla="*/ 803082 w 6718853"/>
              <a:gd name="connsiteY307" fmla="*/ 1574358 h 3745064"/>
              <a:gd name="connsiteX308" fmla="*/ 763326 w 6718853"/>
              <a:gd name="connsiteY308" fmla="*/ 1526651 h 3745064"/>
              <a:gd name="connsiteX309" fmla="*/ 747423 w 6718853"/>
              <a:gd name="connsiteY309" fmla="*/ 1502797 h 3745064"/>
              <a:gd name="connsiteX310" fmla="*/ 739472 w 6718853"/>
              <a:gd name="connsiteY310" fmla="*/ 1502797 h 3745064"/>
              <a:gd name="connsiteX311" fmla="*/ 723569 w 6718853"/>
              <a:gd name="connsiteY311" fmla="*/ 1502797 h 3745064"/>
              <a:gd name="connsiteX312" fmla="*/ 699715 w 6718853"/>
              <a:gd name="connsiteY312" fmla="*/ 1486894 h 3745064"/>
              <a:gd name="connsiteX313" fmla="*/ 644056 w 6718853"/>
              <a:gd name="connsiteY313" fmla="*/ 1470991 h 3745064"/>
              <a:gd name="connsiteX314" fmla="*/ 628153 w 6718853"/>
              <a:gd name="connsiteY314" fmla="*/ 1439186 h 3745064"/>
              <a:gd name="connsiteX315" fmla="*/ 628153 w 6718853"/>
              <a:gd name="connsiteY315" fmla="*/ 1439186 h 3745064"/>
              <a:gd name="connsiteX316" fmla="*/ 596348 w 6718853"/>
              <a:gd name="connsiteY316" fmla="*/ 1383527 h 3745064"/>
              <a:gd name="connsiteX317" fmla="*/ 580446 w 6718853"/>
              <a:gd name="connsiteY317" fmla="*/ 1351722 h 3745064"/>
              <a:gd name="connsiteX318" fmla="*/ 580446 w 6718853"/>
              <a:gd name="connsiteY318" fmla="*/ 1311965 h 3745064"/>
              <a:gd name="connsiteX319" fmla="*/ 580446 w 6718853"/>
              <a:gd name="connsiteY319" fmla="*/ 1311965 h 3745064"/>
              <a:gd name="connsiteX320" fmla="*/ 588397 w 6718853"/>
              <a:gd name="connsiteY320" fmla="*/ 1280160 h 3745064"/>
              <a:gd name="connsiteX321" fmla="*/ 588397 w 6718853"/>
              <a:gd name="connsiteY321" fmla="*/ 1280160 h 3745064"/>
              <a:gd name="connsiteX322" fmla="*/ 604300 w 6718853"/>
              <a:gd name="connsiteY322" fmla="*/ 1232452 h 3745064"/>
              <a:gd name="connsiteX323" fmla="*/ 604300 w 6718853"/>
              <a:gd name="connsiteY323" fmla="*/ 1232452 h 3745064"/>
              <a:gd name="connsiteX324" fmla="*/ 500933 w 6718853"/>
              <a:gd name="connsiteY324" fmla="*/ 1184744 h 3745064"/>
              <a:gd name="connsiteX325" fmla="*/ 477079 w 6718853"/>
              <a:gd name="connsiteY325" fmla="*/ 1137037 h 3745064"/>
              <a:gd name="connsiteX326" fmla="*/ 477079 w 6718853"/>
              <a:gd name="connsiteY326" fmla="*/ 1137037 h 3745064"/>
              <a:gd name="connsiteX327" fmla="*/ 580446 w 6718853"/>
              <a:gd name="connsiteY327" fmla="*/ 1137037 h 3745064"/>
              <a:gd name="connsiteX328" fmla="*/ 596348 w 6718853"/>
              <a:gd name="connsiteY328" fmla="*/ 1113183 h 3745064"/>
              <a:gd name="connsiteX329" fmla="*/ 596348 w 6718853"/>
              <a:gd name="connsiteY329" fmla="*/ 1113183 h 3745064"/>
              <a:gd name="connsiteX330" fmla="*/ 572494 w 6718853"/>
              <a:gd name="connsiteY330" fmla="*/ 1081377 h 3745064"/>
              <a:gd name="connsiteX331" fmla="*/ 540689 w 6718853"/>
              <a:gd name="connsiteY331" fmla="*/ 1081377 h 3745064"/>
              <a:gd name="connsiteX332" fmla="*/ 540689 w 6718853"/>
              <a:gd name="connsiteY332" fmla="*/ 1081377 h 3745064"/>
              <a:gd name="connsiteX333" fmla="*/ 492981 w 6718853"/>
              <a:gd name="connsiteY333" fmla="*/ 1025718 h 3745064"/>
              <a:gd name="connsiteX334" fmla="*/ 492981 w 6718853"/>
              <a:gd name="connsiteY334" fmla="*/ 1025718 h 3745064"/>
              <a:gd name="connsiteX335" fmla="*/ 556592 w 6718853"/>
              <a:gd name="connsiteY335" fmla="*/ 1025718 h 3745064"/>
              <a:gd name="connsiteX336" fmla="*/ 604300 w 6718853"/>
              <a:gd name="connsiteY336" fmla="*/ 1025718 h 3745064"/>
              <a:gd name="connsiteX337" fmla="*/ 604300 w 6718853"/>
              <a:gd name="connsiteY337" fmla="*/ 1025718 h 3745064"/>
              <a:gd name="connsiteX338" fmla="*/ 604300 w 6718853"/>
              <a:gd name="connsiteY338" fmla="*/ 1025718 h 3745064"/>
              <a:gd name="connsiteX339" fmla="*/ 556592 w 6718853"/>
              <a:gd name="connsiteY339" fmla="*/ 993913 h 3745064"/>
              <a:gd name="connsiteX340" fmla="*/ 556592 w 6718853"/>
              <a:gd name="connsiteY340" fmla="*/ 993913 h 3745064"/>
              <a:gd name="connsiteX341" fmla="*/ 540689 w 6718853"/>
              <a:gd name="connsiteY341" fmla="*/ 930303 h 3745064"/>
              <a:gd name="connsiteX342" fmla="*/ 580446 w 6718853"/>
              <a:gd name="connsiteY342" fmla="*/ 866692 h 3745064"/>
              <a:gd name="connsiteX343" fmla="*/ 580446 w 6718853"/>
              <a:gd name="connsiteY343" fmla="*/ 866692 h 3745064"/>
              <a:gd name="connsiteX344" fmla="*/ 659959 w 6718853"/>
              <a:gd name="connsiteY344" fmla="*/ 842838 h 3745064"/>
              <a:gd name="connsiteX345" fmla="*/ 659959 w 6718853"/>
              <a:gd name="connsiteY345" fmla="*/ 842838 h 3745064"/>
              <a:gd name="connsiteX346" fmla="*/ 659959 w 6718853"/>
              <a:gd name="connsiteY346" fmla="*/ 842838 h 3745064"/>
              <a:gd name="connsiteX347" fmla="*/ 763326 w 6718853"/>
              <a:gd name="connsiteY347" fmla="*/ 850790 h 3745064"/>
              <a:gd name="connsiteX348" fmla="*/ 826936 w 6718853"/>
              <a:gd name="connsiteY348" fmla="*/ 842838 h 3745064"/>
              <a:gd name="connsiteX349" fmla="*/ 826936 w 6718853"/>
              <a:gd name="connsiteY349" fmla="*/ 842838 h 3745064"/>
              <a:gd name="connsiteX350" fmla="*/ 906449 w 6718853"/>
              <a:gd name="connsiteY350" fmla="*/ 890546 h 3745064"/>
              <a:gd name="connsiteX351" fmla="*/ 914400 w 6718853"/>
              <a:gd name="connsiteY351" fmla="*/ 850790 h 3745064"/>
              <a:gd name="connsiteX352" fmla="*/ 956397 w 6718853"/>
              <a:gd name="connsiteY352" fmla="*/ 843533 h 3745064"/>
              <a:gd name="connsiteX353" fmla="*/ 907301 w 6718853"/>
              <a:gd name="connsiteY353" fmla="*/ 795825 h 3745064"/>
              <a:gd name="connsiteX354" fmla="*/ 830565 w 6718853"/>
              <a:gd name="connsiteY354" fmla="*/ 758150 h 3745064"/>
              <a:gd name="connsiteX355" fmla="*/ 755374 w 6718853"/>
              <a:gd name="connsiteY355" fmla="*/ 771277 h 3745064"/>
              <a:gd name="connsiteX356" fmla="*/ 699715 w 6718853"/>
              <a:gd name="connsiteY356" fmla="*/ 803082 h 3745064"/>
              <a:gd name="connsiteX357" fmla="*/ 675861 w 6718853"/>
              <a:gd name="connsiteY357" fmla="*/ 803082 h 3745064"/>
              <a:gd name="connsiteX358" fmla="*/ 652007 w 6718853"/>
              <a:gd name="connsiteY358" fmla="*/ 803082 h 3745064"/>
              <a:gd name="connsiteX359" fmla="*/ 628153 w 6718853"/>
              <a:gd name="connsiteY359" fmla="*/ 803082 h 3745064"/>
              <a:gd name="connsiteX360" fmla="*/ 596348 w 6718853"/>
              <a:gd name="connsiteY360" fmla="*/ 826936 h 3745064"/>
              <a:gd name="connsiteX361" fmla="*/ 572494 w 6718853"/>
              <a:gd name="connsiteY361" fmla="*/ 779228 h 3745064"/>
              <a:gd name="connsiteX362" fmla="*/ 508884 w 6718853"/>
              <a:gd name="connsiteY362" fmla="*/ 739471 h 3745064"/>
              <a:gd name="connsiteX363" fmla="*/ 508884 w 6718853"/>
              <a:gd name="connsiteY363" fmla="*/ 739471 h 3745064"/>
              <a:gd name="connsiteX364" fmla="*/ 437322 w 6718853"/>
              <a:gd name="connsiteY364" fmla="*/ 707666 h 3745064"/>
              <a:gd name="connsiteX365" fmla="*/ 381663 w 6718853"/>
              <a:gd name="connsiteY365" fmla="*/ 707666 h 3745064"/>
              <a:gd name="connsiteX366" fmla="*/ 333955 w 6718853"/>
              <a:gd name="connsiteY366" fmla="*/ 715617 h 3745064"/>
              <a:gd name="connsiteX367" fmla="*/ 302150 w 6718853"/>
              <a:gd name="connsiteY367" fmla="*/ 715617 h 3745064"/>
              <a:gd name="connsiteX368" fmla="*/ 294199 w 6718853"/>
              <a:gd name="connsiteY368" fmla="*/ 731520 h 3745064"/>
              <a:gd name="connsiteX369" fmla="*/ 326004 w 6718853"/>
              <a:gd name="connsiteY369" fmla="*/ 803082 h 3745064"/>
              <a:gd name="connsiteX370" fmla="*/ 326004 w 6718853"/>
              <a:gd name="connsiteY370" fmla="*/ 834887 h 3745064"/>
              <a:gd name="connsiteX371" fmla="*/ 278296 w 6718853"/>
              <a:gd name="connsiteY371" fmla="*/ 803082 h 3745064"/>
              <a:gd name="connsiteX372" fmla="*/ 214686 w 6718853"/>
              <a:gd name="connsiteY372" fmla="*/ 771277 h 3745064"/>
              <a:gd name="connsiteX373" fmla="*/ 190832 w 6718853"/>
              <a:gd name="connsiteY373" fmla="*/ 731520 h 3745064"/>
              <a:gd name="connsiteX374" fmla="*/ 143124 w 6718853"/>
              <a:gd name="connsiteY374" fmla="*/ 723569 h 3745064"/>
              <a:gd name="connsiteX375" fmla="*/ 119270 w 6718853"/>
              <a:gd name="connsiteY375" fmla="*/ 715617 h 3745064"/>
              <a:gd name="connsiteX376" fmla="*/ 119270 w 6718853"/>
              <a:gd name="connsiteY376" fmla="*/ 771277 h 3745064"/>
              <a:gd name="connsiteX377" fmla="*/ 143124 w 6718853"/>
              <a:gd name="connsiteY377" fmla="*/ 850790 h 3745064"/>
              <a:gd name="connsiteX378" fmla="*/ 143124 w 6718853"/>
              <a:gd name="connsiteY378" fmla="*/ 850790 h 3745064"/>
              <a:gd name="connsiteX379" fmla="*/ 151075 w 6718853"/>
              <a:gd name="connsiteY379" fmla="*/ 922351 h 3745064"/>
              <a:gd name="connsiteX380" fmla="*/ 151075 w 6718853"/>
              <a:gd name="connsiteY380"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74143 w 6718853"/>
              <a:gd name="connsiteY12" fmla="*/ 41997 h 3745064"/>
              <a:gd name="connsiteX13" fmla="*/ 1199259 w 6718853"/>
              <a:gd name="connsiteY13" fmla="*/ 75884 h 3745064"/>
              <a:gd name="connsiteX14" fmla="*/ 1152940 w 6718853"/>
              <a:gd name="connsiteY14" fmla="*/ 119270 h 3745064"/>
              <a:gd name="connsiteX15" fmla="*/ 1065475 w 6718853"/>
              <a:gd name="connsiteY15" fmla="*/ 151075 h 3745064"/>
              <a:gd name="connsiteX16" fmla="*/ 1025719 w 6718853"/>
              <a:gd name="connsiteY16" fmla="*/ 198783 h 3745064"/>
              <a:gd name="connsiteX17" fmla="*/ 1009816 w 6718853"/>
              <a:gd name="connsiteY17" fmla="*/ 254442 h 3745064"/>
              <a:gd name="connsiteX18" fmla="*/ 985962 w 6718853"/>
              <a:gd name="connsiteY18" fmla="*/ 318052 h 3745064"/>
              <a:gd name="connsiteX19" fmla="*/ 954157 w 6718853"/>
              <a:gd name="connsiteY19" fmla="*/ 349857 h 3745064"/>
              <a:gd name="connsiteX20" fmla="*/ 914400 w 6718853"/>
              <a:gd name="connsiteY20" fmla="*/ 341906 h 3745064"/>
              <a:gd name="connsiteX21" fmla="*/ 890546 w 6718853"/>
              <a:gd name="connsiteY21" fmla="*/ 381663 h 3745064"/>
              <a:gd name="connsiteX22" fmla="*/ 890546 w 6718853"/>
              <a:gd name="connsiteY22" fmla="*/ 429371 h 3745064"/>
              <a:gd name="connsiteX23" fmla="*/ 866693 w 6718853"/>
              <a:gd name="connsiteY23" fmla="*/ 445273 h 3745064"/>
              <a:gd name="connsiteX24" fmla="*/ 826936 w 6718853"/>
              <a:gd name="connsiteY24" fmla="*/ 445273 h 3745064"/>
              <a:gd name="connsiteX25" fmla="*/ 842839 w 6718853"/>
              <a:gd name="connsiteY25" fmla="*/ 508884 h 3745064"/>
              <a:gd name="connsiteX26" fmla="*/ 834887 w 6718853"/>
              <a:gd name="connsiteY26" fmla="*/ 580445 h 3745064"/>
              <a:gd name="connsiteX27" fmla="*/ 834887 w 6718853"/>
              <a:gd name="connsiteY27" fmla="*/ 636104 h 3745064"/>
              <a:gd name="connsiteX28" fmla="*/ 874644 w 6718853"/>
              <a:gd name="connsiteY28" fmla="*/ 691764 h 3745064"/>
              <a:gd name="connsiteX29" fmla="*/ 962108 w 6718853"/>
              <a:gd name="connsiteY29" fmla="*/ 739471 h 3745064"/>
              <a:gd name="connsiteX30" fmla="*/ 1033670 w 6718853"/>
              <a:gd name="connsiteY30" fmla="*/ 755374 h 3745064"/>
              <a:gd name="connsiteX31" fmla="*/ 1105232 w 6718853"/>
              <a:gd name="connsiteY31" fmla="*/ 763325 h 3745064"/>
              <a:gd name="connsiteX32" fmla="*/ 1176793 w 6718853"/>
              <a:gd name="connsiteY32" fmla="*/ 803082 h 3745064"/>
              <a:gd name="connsiteX33" fmla="*/ 1256306 w 6718853"/>
              <a:gd name="connsiteY33" fmla="*/ 795131 h 3745064"/>
              <a:gd name="connsiteX34" fmla="*/ 1268486 w 6718853"/>
              <a:gd name="connsiteY34" fmla="*/ 774968 h 3745064"/>
              <a:gd name="connsiteX35" fmla="*/ 1316982 w 6718853"/>
              <a:gd name="connsiteY35" fmla="*/ 752439 h 3745064"/>
              <a:gd name="connsiteX36" fmla="*/ 1403752 w 6718853"/>
              <a:gd name="connsiteY36" fmla="*/ 709055 h 3745064"/>
              <a:gd name="connsiteX37" fmla="*/ 1490522 w 6718853"/>
              <a:gd name="connsiteY37" fmla="*/ 696780 h 3745064"/>
              <a:gd name="connsiteX38" fmla="*/ 1590261 w 6718853"/>
              <a:gd name="connsiteY38" fmla="*/ 699715 h 3745064"/>
              <a:gd name="connsiteX39" fmla="*/ 1719028 w 6718853"/>
              <a:gd name="connsiteY39" fmla="*/ 716312 h 3745064"/>
              <a:gd name="connsiteX40" fmla="*/ 1781093 w 6718853"/>
              <a:gd name="connsiteY40" fmla="*/ 795131 h 3745064"/>
              <a:gd name="connsiteX41" fmla="*/ 1849039 w 6718853"/>
              <a:gd name="connsiteY41" fmla="*/ 800191 h 3745064"/>
              <a:gd name="connsiteX42" fmla="*/ 1876508 w 6718853"/>
              <a:gd name="connsiteY42" fmla="*/ 842838 h 3745064"/>
              <a:gd name="connsiteX43" fmla="*/ 1948070 w 6718853"/>
              <a:gd name="connsiteY43" fmla="*/ 866692 h 3745064"/>
              <a:gd name="connsiteX44" fmla="*/ 2011680 w 6718853"/>
              <a:gd name="connsiteY44" fmla="*/ 898497 h 3745064"/>
              <a:gd name="connsiteX45" fmla="*/ 2051437 w 6718853"/>
              <a:gd name="connsiteY45" fmla="*/ 906449 h 3745064"/>
              <a:gd name="connsiteX46" fmla="*/ 2107096 w 6718853"/>
              <a:gd name="connsiteY46" fmla="*/ 938254 h 3745064"/>
              <a:gd name="connsiteX47" fmla="*/ 2194560 w 6718853"/>
              <a:gd name="connsiteY47" fmla="*/ 930303 h 3745064"/>
              <a:gd name="connsiteX48" fmla="*/ 2226366 w 6718853"/>
              <a:gd name="connsiteY48" fmla="*/ 930303 h 3745064"/>
              <a:gd name="connsiteX49" fmla="*/ 2258171 w 6718853"/>
              <a:gd name="connsiteY49" fmla="*/ 930303 h 3745064"/>
              <a:gd name="connsiteX50" fmla="*/ 2329733 w 6718853"/>
              <a:gd name="connsiteY50" fmla="*/ 938254 h 3745064"/>
              <a:gd name="connsiteX51" fmla="*/ 2385392 w 6718853"/>
              <a:gd name="connsiteY51" fmla="*/ 946205 h 3745064"/>
              <a:gd name="connsiteX52" fmla="*/ 2385392 w 6718853"/>
              <a:gd name="connsiteY52" fmla="*/ 946205 h 3745064"/>
              <a:gd name="connsiteX53" fmla="*/ 2520564 w 6718853"/>
              <a:gd name="connsiteY53" fmla="*/ 890546 h 3745064"/>
              <a:gd name="connsiteX54" fmla="*/ 2584174 w 6718853"/>
              <a:gd name="connsiteY54" fmla="*/ 858741 h 3745064"/>
              <a:gd name="connsiteX55" fmla="*/ 2615980 w 6718853"/>
              <a:gd name="connsiteY55" fmla="*/ 811033 h 3745064"/>
              <a:gd name="connsiteX56" fmla="*/ 2602160 w 6718853"/>
              <a:gd name="connsiteY56" fmla="*/ 747423 h 3745064"/>
              <a:gd name="connsiteX57" fmla="*/ 2600077 w 6718853"/>
              <a:gd name="connsiteY57" fmla="*/ 723569 h 3745064"/>
              <a:gd name="connsiteX58" fmla="*/ 2568272 w 6718853"/>
              <a:gd name="connsiteY58" fmla="*/ 652007 h 3745064"/>
              <a:gd name="connsiteX59" fmla="*/ 2512613 w 6718853"/>
              <a:gd name="connsiteY59" fmla="*/ 604299 h 3745064"/>
              <a:gd name="connsiteX60" fmla="*/ 2449002 w 6718853"/>
              <a:gd name="connsiteY60" fmla="*/ 556591 h 3745064"/>
              <a:gd name="connsiteX61" fmla="*/ 2425148 w 6718853"/>
              <a:gd name="connsiteY61" fmla="*/ 524786 h 3745064"/>
              <a:gd name="connsiteX62" fmla="*/ 2941983 w 6718853"/>
              <a:gd name="connsiteY62" fmla="*/ 731520 h 3745064"/>
              <a:gd name="connsiteX63" fmla="*/ 3069204 w 6718853"/>
              <a:gd name="connsiteY63" fmla="*/ 755374 h 3745064"/>
              <a:gd name="connsiteX64" fmla="*/ 3260035 w 6718853"/>
              <a:gd name="connsiteY64" fmla="*/ 842838 h 3745064"/>
              <a:gd name="connsiteX65" fmla="*/ 3450866 w 6718853"/>
              <a:gd name="connsiteY65" fmla="*/ 970059 h 3745064"/>
              <a:gd name="connsiteX66" fmla="*/ 3538331 w 6718853"/>
              <a:gd name="connsiteY66" fmla="*/ 1025718 h 3745064"/>
              <a:gd name="connsiteX67" fmla="*/ 3593990 w 6718853"/>
              <a:gd name="connsiteY67" fmla="*/ 1001864 h 3745064"/>
              <a:gd name="connsiteX68" fmla="*/ 3609893 w 6718853"/>
              <a:gd name="connsiteY68" fmla="*/ 1001864 h 3745064"/>
              <a:gd name="connsiteX69" fmla="*/ 3633746 w 6718853"/>
              <a:gd name="connsiteY69" fmla="*/ 1025718 h 3745064"/>
              <a:gd name="connsiteX70" fmla="*/ 3649649 w 6718853"/>
              <a:gd name="connsiteY70" fmla="*/ 1033670 h 3745064"/>
              <a:gd name="connsiteX71" fmla="*/ 3681454 w 6718853"/>
              <a:gd name="connsiteY71" fmla="*/ 1025718 h 3745064"/>
              <a:gd name="connsiteX72" fmla="*/ 3713260 w 6718853"/>
              <a:gd name="connsiteY72" fmla="*/ 1041621 h 3745064"/>
              <a:gd name="connsiteX73" fmla="*/ 3747305 w 6718853"/>
              <a:gd name="connsiteY73" fmla="*/ 1073426 h 3745064"/>
              <a:gd name="connsiteX74" fmla="*/ 3705308 w 6718853"/>
              <a:gd name="connsiteY74" fmla="*/ 1081377 h 3745064"/>
              <a:gd name="connsiteX75" fmla="*/ 3673503 w 6718853"/>
              <a:gd name="connsiteY75" fmla="*/ 1081377 h 3745064"/>
              <a:gd name="connsiteX76" fmla="*/ 3673503 w 6718853"/>
              <a:gd name="connsiteY76" fmla="*/ 1081377 h 3745064"/>
              <a:gd name="connsiteX77" fmla="*/ 3641698 w 6718853"/>
              <a:gd name="connsiteY77" fmla="*/ 1144988 h 3745064"/>
              <a:gd name="connsiteX78" fmla="*/ 3641698 w 6718853"/>
              <a:gd name="connsiteY78" fmla="*/ 1144988 h 3745064"/>
              <a:gd name="connsiteX79" fmla="*/ 3633746 w 6718853"/>
              <a:gd name="connsiteY79" fmla="*/ 1224501 h 3745064"/>
              <a:gd name="connsiteX80" fmla="*/ 3625795 w 6718853"/>
              <a:gd name="connsiteY80" fmla="*/ 1280160 h 3745064"/>
              <a:gd name="connsiteX81" fmla="*/ 3586039 w 6718853"/>
              <a:gd name="connsiteY81" fmla="*/ 1304014 h 3745064"/>
              <a:gd name="connsiteX82" fmla="*/ 3562185 w 6718853"/>
              <a:gd name="connsiteY82" fmla="*/ 1304014 h 3745064"/>
              <a:gd name="connsiteX83" fmla="*/ 3562185 w 6718853"/>
              <a:gd name="connsiteY83" fmla="*/ 1351722 h 3745064"/>
              <a:gd name="connsiteX84" fmla="*/ 3536785 w 6718853"/>
              <a:gd name="connsiteY84" fmla="*/ 1388008 h 3745064"/>
              <a:gd name="connsiteX85" fmla="*/ 3578087 w 6718853"/>
              <a:gd name="connsiteY85" fmla="*/ 1463040 h 3745064"/>
              <a:gd name="connsiteX86" fmla="*/ 3578087 w 6718853"/>
              <a:gd name="connsiteY86" fmla="*/ 1550504 h 3745064"/>
              <a:gd name="connsiteX87" fmla="*/ 3617844 w 6718853"/>
              <a:gd name="connsiteY87" fmla="*/ 1606164 h 3745064"/>
              <a:gd name="connsiteX88" fmla="*/ 3689406 w 6718853"/>
              <a:gd name="connsiteY88" fmla="*/ 1590261 h 3745064"/>
              <a:gd name="connsiteX89" fmla="*/ 3745065 w 6718853"/>
              <a:gd name="connsiteY89" fmla="*/ 1630017 h 3745064"/>
              <a:gd name="connsiteX90" fmla="*/ 3800724 w 6718853"/>
              <a:gd name="connsiteY90" fmla="*/ 1685677 h 3745064"/>
              <a:gd name="connsiteX91" fmla="*/ 3832529 w 6718853"/>
              <a:gd name="connsiteY91" fmla="*/ 1701579 h 3745064"/>
              <a:gd name="connsiteX92" fmla="*/ 3919993 w 6718853"/>
              <a:gd name="connsiteY92" fmla="*/ 1741336 h 3745064"/>
              <a:gd name="connsiteX93" fmla="*/ 3959750 w 6718853"/>
              <a:gd name="connsiteY93" fmla="*/ 1741336 h 3745064"/>
              <a:gd name="connsiteX94" fmla="*/ 4055166 w 6718853"/>
              <a:gd name="connsiteY94" fmla="*/ 1749287 h 3745064"/>
              <a:gd name="connsiteX95" fmla="*/ 4134679 w 6718853"/>
              <a:gd name="connsiteY95" fmla="*/ 1709531 h 3745064"/>
              <a:gd name="connsiteX96" fmla="*/ 4238046 w 6718853"/>
              <a:gd name="connsiteY96" fmla="*/ 1701579 h 3745064"/>
              <a:gd name="connsiteX97" fmla="*/ 4295093 w 6718853"/>
              <a:gd name="connsiteY97" fmla="*/ 1671857 h 3745064"/>
              <a:gd name="connsiteX98" fmla="*/ 4314624 w 6718853"/>
              <a:gd name="connsiteY98" fmla="*/ 1614115 h 3745064"/>
              <a:gd name="connsiteX99" fmla="*/ 4254671 w 6718853"/>
              <a:gd name="connsiteY99" fmla="*/ 1576527 h 3745064"/>
              <a:gd name="connsiteX100" fmla="*/ 4261900 w 6718853"/>
              <a:gd name="connsiteY100" fmla="*/ 1478943 h 3745064"/>
              <a:gd name="connsiteX101" fmla="*/ 4261900 w 6718853"/>
              <a:gd name="connsiteY101" fmla="*/ 1383527 h 3745064"/>
              <a:gd name="connsiteX102" fmla="*/ 4261900 w 6718853"/>
              <a:gd name="connsiteY102" fmla="*/ 1335819 h 3745064"/>
              <a:gd name="connsiteX103" fmla="*/ 4261900 w 6718853"/>
              <a:gd name="connsiteY103" fmla="*/ 1304014 h 3745064"/>
              <a:gd name="connsiteX104" fmla="*/ 4261900 w 6718853"/>
              <a:gd name="connsiteY104" fmla="*/ 1304014 h 3745064"/>
              <a:gd name="connsiteX105" fmla="*/ 4198289 w 6718853"/>
              <a:gd name="connsiteY105" fmla="*/ 1264257 h 3745064"/>
              <a:gd name="connsiteX106" fmla="*/ 4198289 w 6718853"/>
              <a:gd name="connsiteY106" fmla="*/ 1264257 h 3745064"/>
              <a:gd name="connsiteX107" fmla="*/ 4157681 w 6718853"/>
              <a:gd name="connsiteY107" fmla="*/ 1218096 h 3745064"/>
              <a:gd name="connsiteX108" fmla="*/ 4190338 w 6718853"/>
              <a:gd name="connsiteY108" fmla="*/ 1121134 h 3745064"/>
              <a:gd name="connsiteX109" fmla="*/ 4357315 w 6718853"/>
              <a:gd name="connsiteY109" fmla="*/ 962108 h 3745064"/>
              <a:gd name="connsiteX110" fmla="*/ 4476585 w 6718853"/>
              <a:gd name="connsiteY110" fmla="*/ 954157 h 3745064"/>
              <a:gd name="connsiteX111" fmla="*/ 4619708 w 6718853"/>
              <a:gd name="connsiteY111" fmla="*/ 803082 h 3745064"/>
              <a:gd name="connsiteX112" fmla="*/ 4715124 w 6718853"/>
              <a:gd name="connsiteY112" fmla="*/ 787179 h 3745064"/>
              <a:gd name="connsiteX113" fmla="*/ 4715124 w 6718853"/>
              <a:gd name="connsiteY113" fmla="*/ 739471 h 3745064"/>
              <a:gd name="connsiteX114" fmla="*/ 4810540 w 6718853"/>
              <a:gd name="connsiteY114" fmla="*/ 556591 h 3745064"/>
              <a:gd name="connsiteX115" fmla="*/ 4921858 w 6718853"/>
              <a:gd name="connsiteY115" fmla="*/ 548640 h 3745064"/>
              <a:gd name="connsiteX116" fmla="*/ 5088835 w 6718853"/>
              <a:gd name="connsiteY116" fmla="*/ 620202 h 3745064"/>
              <a:gd name="connsiteX117" fmla="*/ 5311472 w 6718853"/>
              <a:gd name="connsiteY117" fmla="*/ 834887 h 3745064"/>
              <a:gd name="connsiteX118" fmla="*/ 5486400 w 6718853"/>
              <a:gd name="connsiteY118" fmla="*/ 985962 h 3745064"/>
              <a:gd name="connsiteX119" fmla="*/ 5685183 w 6718853"/>
              <a:gd name="connsiteY119" fmla="*/ 1121134 h 3745064"/>
              <a:gd name="connsiteX120" fmla="*/ 5971430 w 6718853"/>
              <a:gd name="connsiteY120" fmla="*/ 1232452 h 3745064"/>
              <a:gd name="connsiteX121" fmla="*/ 6154310 w 6718853"/>
              <a:gd name="connsiteY121" fmla="*/ 1423284 h 3745064"/>
              <a:gd name="connsiteX122" fmla="*/ 6512119 w 6718853"/>
              <a:gd name="connsiteY122" fmla="*/ 1439186 h 3745064"/>
              <a:gd name="connsiteX123" fmla="*/ 6607534 w 6718853"/>
              <a:gd name="connsiteY123" fmla="*/ 1518699 h 3745064"/>
              <a:gd name="connsiteX124" fmla="*/ 6702950 w 6718853"/>
              <a:gd name="connsiteY124" fmla="*/ 1566407 h 3745064"/>
              <a:gd name="connsiteX125" fmla="*/ 6718853 w 6718853"/>
              <a:gd name="connsiteY125" fmla="*/ 2528515 h 3745064"/>
              <a:gd name="connsiteX126" fmla="*/ 6512119 w 6718853"/>
              <a:gd name="connsiteY126" fmla="*/ 2798859 h 3745064"/>
              <a:gd name="connsiteX127" fmla="*/ 6408752 w 6718853"/>
              <a:gd name="connsiteY127" fmla="*/ 2918129 h 3745064"/>
              <a:gd name="connsiteX128" fmla="*/ 6281531 w 6718853"/>
              <a:gd name="connsiteY128" fmla="*/ 3196424 h 3745064"/>
              <a:gd name="connsiteX129" fmla="*/ 6202018 w 6718853"/>
              <a:gd name="connsiteY129" fmla="*/ 3331597 h 3745064"/>
              <a:gd name="connsiteX130" fmla="*/ 6154310 w 6718853"/>
              <a:gd name="connsiteY130" fmla="*/ 3450866 h 3745064"/>
              <a:gd name="connsiteX131" fmla="*/ 6074797 w 6718853"/>
              <a:gd name="connsiteY131" fmla="*/ 3490623 h 3745064"/>
              <a:gd name="connsiteX132" fmla="*/ 5995284 w 6718853"/>
              <a:gd name="connsiteY132" fmla="*/ 3490623 h 3745064"/>
              <a:gd name="connsiteX133" fmla="*/ 5907820 w 6718853"/>
              <a:gd name="connsiteY133" fmla="*/ 3490623 h 3745064"/>
              <a:gd name="connsiteX134" fmla="*/ 5869073 w 6718853"/>
              <a:gd name="connsiteY134" fmla="*/ 3535396 h 3745064"/>
              <a:gd name="connsiteX135" fmla="*/ 5724940 w 6718853"/>
              <a:gd name="connsiteY135" fmla="*/ 3562184 h 3745064"/>
              <a:gd name="connsiteX136" fmla="*/ 5669280 w 6718853"/>
              <a:gd name="connsiteY136" fmla="*/ 3593990 h 3745064"/>
              <a:gd name="connsiteX137" fmla="*/ 5613621 w 6718853"/>
              <a:gd name="connsiteY137" fmla="*/ 3593990 h 3745064"/>
              <a:gd name="connsiteX138" fmla="*/ 5581816 w 6718853"/>
              <a:gd name="connsiteY138" fmla="*/ 3609892 h 3745064"/>
              <a:gd name="connsiteX139" fmla="*/ 5494352 w 6718853"/>
              <a:gd name="connsiteY139" fmla="*/ 3593990 h 3745064"/>
              <a:gd name="connsiteX140" fmla="*/ 5430741 w 6718853"/>
              <a:gd name="connsiteY140" fmla="*/ 3593990 h 3745064"/>
              <a:gd name="connsiteX141" fmla="*/ 5231959 w 6718853"/>
              <a:gd name="connsiteY141" fmla="*/ 3601941 h 3745064"/>
              <a:gd name="connsiteX142" fmla="*/ 5136543 w 6718853"/>
              <a:gd name="connsiteY142" fmla="*/ 3601941 h 3745064"/>
              <a:gd name="connsiteX143" fmla="*/ 5033176 w 6718853"/>
              <a:gd name="connsiteY143" fmla="*/ 3601941 h 3745064"/>
              <a:gd name="connsiteX144" fmla="*/ 4961614 w 6718853"/>
              <a:gd name="connsiteY144" fmla="*/ 3593990 h 3745064"/>
              <a:gd name="connsiteX145" fmla="*/ 4929809 w 6718853"/>
              <a:gd name="connsiteY145" fmla="*/ 3538331 h 3745064"/>
              <a:gd name="connsiteX146" fmla="*/ 4913906 w 6718853"/>
              <a:gd name="connsiteY146" fmla="*/ 3474720 h 3745064"/>
              <a:gd name="connsiteX147" fmla="*/ 4905955 w 6718853"/>
              <a:gd name="connsiteY147" fmla="*/ 3427012 h 3745064"/>
              <a:gd name="connsiteX148" fmla="*/ 4874150 w 6718853"/>
              <a:gd name="connsiteY148" fmla="*/ 3419061 h 3745064"/>
              <a:gd name="connsiteX149" fmla="*/ 4842345 w 6718853"/>
              <a:gd name="connsiteY149" fmla="*/ 3379304 h 3745064"/>
              <a:gd name="connsiteX150" fmla="*/ 4802588 w 6718853"/>
              <a:gd name="connsiteY150" fmla="*/ 3379304 h 3745064"/>
              <a:gd name="connsiteX151" fmla="*/ 4772951 w 6718853"/>
              <a:gd name="connsiteY151" fmla="*/ 3412556 h 3745064"/>
              <a:gd name="connsiteX152" fmla="*/ 4760663 w 6718853"/>
              <a:gd name="connsiteY152" fmla="*/ 3442915 h 3745064"/>
              <a:gd name="connsiteX153" fmla="*/ 4754880 w 6718853"/>
              <a:gd name="connsiteY153" fmla="*/ 3466769 h 3745064"/>
              <a:gd name="connsiteX154" fmla="*/ 4699221 w 6718853"/>
              <a:gd name="connsiteY154" fmla="*/ 3466769 h 3745064"/>
              <a:gd name="connsiteX155" fmla="*/ 4635611 w 6718853"/>
              <a:gd name="connsiteY155" fmla="*/ 3498574 h 3745064"/>
              <a:gd name="connsiteX156" fmla="*/ 4595854 w 6718853"/>
              <a:gd name="connsiteY156" fmla="*/ 3498574 h 3745064"/>
              <a:gd name="connsiteX157" fmla="*/ 4556098 w 6718853"/>
              <a:gd name="connsiteY157" fmla="*/ 3490623 h 3745064"/>
              <a:gd name="connsiteX158" fmla="*/ 4524293 w 6718853"/>
              <a:gd name="connsiteY158" fmla="*/ 3490623 h 3745064"/>
              <a:gd name="connsiteX159" fmla="*/ 4484536 w 6718853"/>
              <a:gd name="connsiteY159" fmla="*/ 3490623 h 3745064"/>
              <a:gd name="connsiteX160" fmla="*/ 4444780 w 6718853"/>
              <a:gd name="connsiteY160" fmla="*/ 3490623 h 3745064"/>
              <a:gd name="connsiteX161" fmla="*/ 4420926 w 6718853"/>
              <a:gd name="connsiteY161" fmla="*/ 3490623 h 3745064"/>
              <a:gd name="connsiteX162" fmla="*/ 4389120 w 6718853"/>
              <a:gd name="connsiteY162" fmla="*/ 3490623 h 3745064"/>
              <a:gd name="connsiteX163" fmla="*/ 4389120 w 6718853"/>
              <a:gd name="connsiteY163" fmla="*/ 3490623 h 3745064"/>
              <a:gd name="connsiteX164" fmla="*/ 4341413 w 6718853"/>
              <a:gd name="connsiteY164" fmla="*/ 3458817 h 3745064"/>
              <a:gd name="connsiteX165" fmla="*/ 4222143 w 6718853"/>
              <a:gd name="connsiteY165" fmla="*/ 3411110 h 3745064"/>
              <a:gd name="connsiteX166" fmla="*/ 4198289 w 6718853"/>
              <a:gd name="connsiteY166" fmla="*/ 3387256 h 3745064"/>
              <a:gd name="connsiteX167" fmla="*/ 4134679 w 6718853"/>
              <a:gd name="connsiteY167" fmla="*/ 3323645 h 3745064"/>
              <a:gd name="connsiteX168" fmla="*/ 4071068 w 6718853"/>
              <a:gd name="connsiteY168" fmla="*/ 3331597 h 3745064"/>
              <a:gd name="connsiteX169" fmla="*/ 4031312 w 6718853"/>
              <a:gd name="connsiteY169" fmla="*/ 3339548 h 3745064"/>
              <a:gd name="connsiteX170" fmla="*/ 3999506 w 6718853"/>
              <a:gd name="connsiteY170" fmla="*/ 3283889 h 3745064"/>
              <a:gd name="connsiteX171" fmla="*/ 3943847 w 6718853"/>
              <a:gd name="connsiteY171" fmla="*/ 3196424 h 3745064"/>
              <a:gd name="connsiteX172" fmla="*/ 3904091 w 6718853"/>
              <a:gd name="connsiteY172" fmla="*/ 3140765 h 3745064"/>
              <a:gd name="connsiteX173" fmla="*/ 3904091 w 6718853"/>
              <a:gd name="connsiteY173" fmla="*/ 3140765 h 3745064"/>
              <a:gd name="connsiteX174" fmla="*/ 3872286 w 6718853"/>
              <a:gd name="connsiteY174" fmla="*/ 3037398 h 3745064"/>
              <a:gd name="connsiteX175" fmla="*/ 3832529 w 6718853"/>
              <a:gd name="connsiteY175" fmla="*/ 3021496 h 3745064"/>
              <a:gd name="connsiteX176" fmla="*/ 3808675 w 6718853"/>
              <a:gd name="connsiteY176" fmla="*/ 2981739 h 3745064"/>
              <a:gd name="connsiteX177" fmla="*/ 3784821 w 6718853"/>
              <a:gd name="connsiteY177" fmla="*/ 2957885 h 3745064"/>
              <a:gd name="connsiteX178" fmla="*/ 3763858 w 6718853"/>
              <a:gd name="connsiteY178" fmla="*/ 2951380 h 3745064"/>
              <a:gd name="connsiteX179" fmla="*/ 3753016 w 6718853"/>
              <a:gd name="connsiteY179" fmla="*/ 2929694 h 3745064"/>
              <a:gd name="connsiteX180" fmla="*/ 3617844 w 6718853"/>
              <a:gd name="connsiteY180" fmla="*/ 2965837 h 3745064"/>
              <a:gd name="connsiteX181" fmla="*/ 3570136 w 6718853"/>
              <a:gd name="connsiteY181" fmla="*/ 2965837 h 3745064"/>
              <a:gd name="connsiteX182" fmla="*/ 3570136 w 6718853"/>
              <a:gd name="connsiteY182" fmla="*/ 2981739 h 3745064"/>
              <a:gd name="connsiteX183" fmla="*/ 3554233 w 6718853"/>
              <a:gd name="connsiteY183" fmla="*/ 3021496 h 3745064"/>
              <a:gd name="connsiteX184" fmla="*/ 3538331 w 6718853"/>
              <a:gd name="connsiteY184" fmla="*/ 3045350 h 3745064"/>
              <a:gd name="connsiteX185" fmla="*/ 3538331 w 6718853"/>
              <a:gd name="connsiteY185" fmla="*/ 3045350 h 3745064"/>
              <a:gd name="connsiteX186" fmla="*/ 3482672 w 6718853"/>
              <a:gd name="connsiteY186" fmla="*/ 3061252 h 3745064"/>
              <a:gd name="connsiteX187" fmla="*/ 3442915 w 6718853"/>
              <a:gd name="connsiteY187" fmla="*/ 3085106 h 3745064"/>
              <a:gd name="connsiteX188" fmla="*/ 3140766 w 6718853"/>
              <a:gd name="connsiteY188" fmla="*/ 2957885 h 3745064"/>
              <a:gd name="connsiteX189" fmla="*/ 2830665 w 6718853"/>
              <a:gd name="connsiteY189" fmla="*/ 2727297 h 3745064"/>
              <a:gd name="connsiteX190" fmla="*/ 2695493 w 6718853"/>
              <a:gd name="connsiteY190" fmla="*/ 2600077 h 3745064"/>
              <a:gd name="connsiteX191" fmla="*/ 2608028 w 6718853"/>
              <a:gd name="connsiteY191" fmla="*/ 2496710 h 3745064"/>
              <a:gd name="connsiteX192" fmla="*/ 2584174 w 6718853"/>
              <a:gd name="connsiteY192" fmla="*/ 2472856 h 3745064"/>
              <a:gd name="connsiteX193" fmla="*/ 2425148 w 6718853"/>
              <a:gd name="connsiteY193" fmla="*/ 2377440 h 3745064"/>
              <a:gd name="connsiteX194" fmla="*/ 2282025 w 6718853"/>
              <a:gd name="connsiteY194" fmla="*/ 2353586 h 3745064"/>
              <a:gd name="connsiteX195" fmla="*/ 2186609 w 6718853"/>
              <a:gd name="connsiteY195" fmla="*/ 2345635 h 3745064"/>
              <a:gd name="connsiteX196" fmla="*/ 2019632 w 6718853"/>
              <a:gd name="connsiteY196" fmla="*/ 2282024 h 3745064"/>
              <a:gd name="connsiteX197" fmla="*/ 1876508 w 6718853"/>
              <a:gd name="connsiteY197" fmla="*/ 2305878 h 3745064"/>
              <a:gd name="connsiteX198" fmla="*/ 1645920 w 6718853"/>
              <a:gd name="connsiteY198" fmla="*/ 2536466 h 3745064"/>
              <a:gd name="connsiteX199" fmla="*/ 1598213 w 6718853"/>
              <a:gd name="connsiteY199" fmla="*/ 2639833 h 3745064"/>
              <a:gd name="connsiteX200" fmla="*/ 1558456 w 6718853"/>
              <a:gd name="connsiteY200" fmla="*/ 2703444 h 3745064"/>
              <a:gd name="connsiteX201" fmla="*/ 1359673 w 6718853"/>
              <a:gd name="connsiteY201" fmla="*/ 2679590 h 3745064"/>
              <a:gd name="connsiteX202" fmla="*/ 1208599 w 6718853"/>
              <a:gd name="connsiteY202" fmla="*/ 2735249 h 3745064"/>
              <a:gd name="connsiteX203" fmla="*/ 1105232 w 6718853"/>
              <a:gd name="connsiteY203" fmla="*/ 2743200 h 3745064"/>
              <a:gd name="connsiteX204" fmla="*/ 1089329 w 6718853"/>
              <a:gd name="connsiteY204" fmla="*/ 2790908 h 3745064"/>
              <a:gd name="connsiteX205" fmla="*/ 1089329 w 6718853"/>
              <a:gd name="connsiteY205" fmla="*/ 2822713 h 3745064"/>
              <a:gd name="connsiteX206" fmla="*/ 1081378 w 6718853"/>
              <a:gd name="connsiteY206" fmla="*/ 2886324 h 3745064"/>
              <a:gd name="connsiteX207" fmla="*/ 1105232 w 6718853"/>
              <a:gd name="connsiteY207" fmla="*/ 2965837 h 3745064"/>
              <a:gd name="connsiteX208" fmla="*/ 1144988 w 6718853"/>
              <a:gd name="connsiteY208" fmla="*/ 3045350 h 3745064"/>
              <a:gd name="connsiteX209" fmla="*/ 1184745 w 6718853"/>
              <a:gd name="connsiteY209" fmla="*/ 3124863 h 3745064"/>
              <a:gd name="connsiteX210" fmla="*/ 1184745 w 6718853"/>
              <a:gd name="connsiteY210" fmla="*/ 3124863 h 3745064"/>
              <a:gd name="connsiteX211" fmla="*/ 1208599 w 6718853"/>
              <a:gd name="connsiteY211" fmla="*/ 3196424 h 3745064"/>
              <a:gd name="connsiteX212" fmla="*/ 1216550 w 6718853"/>
              <a:gd name="connsiteY212" fmla="*/ 3275937 h 3745064"/>
              <a:gd name="connsiteX213" fmla="*/ 1251290 w 6718853"/>
              <a:gd name="connsiteY213" fmla="*/ 3309131 h 3745064"/>
              <a:gd name="connsiteX214" fmla="*/ 1248355 w 6718853"/>
              <a:gd name="connsiteY214" fmla="*/ 3387256 h 3745064"/>
              <a:gd name="connsiteX215" fmla="*/ 1288112 w 6718853"/>
              <a:gd name="connsiteY215" fmla="*/ 3466769 h 3745064"/>
              <a:gd name="connsiteX216" fmla="*/ 1296063 w 6718853"/>
              <a:gd name="connsiteY216" fmla="*/ 3514477 h 3745064"/>
              <a:gd name="connsiteX217" fmla="*/ 1343771 w 6718853"/>
              <a:gd name="connsiteY217" fmla="*/ 3578087 h 3745064"/>
              <a:gd name="connsiteX218" fmla="*/ 1367625 w 6718853"/>
              <a:gd name="connsiteY218" fmla="*/ 3641697 h 3745064"/>
              <a:gd name="connsiteX219" fmla="*/ 1399430 w 6718853"/>
              <a:gd name="connsiteY219" fmla="*/ 3721211 h 3745064"/>
              <a:gd name="connsiteX220" fmla="*/ 1399430 w 6718853"/>
              <a:gd name="connsiteY220" fmla="*/ 3737113 h 3745064"/>
              <a:gd name="connsiteX221" fmla="*/ 1248355 w 6718853"/>
              <a:gd name="connsiteY221" fmla="*/ 3745064 h 3745064"/>
              <a:gd name="connsiteX222" fmla="*/ 1152940 w 6718853"/>
              <a:gd name="connsiteY222" fmla="*/ 3745064 h 3745064"/>
              <a:gd name="connsiteX223" fmla="*/ 1041621 w 6718853"/>
              <a:gd name="connsiteY223" fmla="*/ 3721211 h 3745064"/>
              <a:gd name="connsiteX224" fmla="*/ 922352 w 6718853"/>
              <a:gd name="connsiteY224" fmla="*/ 3689405 h 3745064"/>
              <a:gd name="connsiteX225" fmla="*/ 818985 w 6718853"/>
              <a:gd name="connsiteY225" fmla="*/ 3578087 h 3745064"/>
              <a:gd name="connsiteX226" fmla="*/ 731520 w 6718853"/>
              <a:gd name="connsiteY226" fmla="*/ 3458817 h 3745064"/>
              <a:gd name="connsiteX227" fmla="*/ 691764 w 6718853"/>
              <a:gd name="connsiteY227" fmla="*/ 3323645 h 3745064"/>
              <a:gd name="connsiteX228" fmla="*/ 667910 w 6718853"/>
              <a:gd name="connsiteY228" fmla="*/ 3196424 h 3745064"/>
              <a:gd name="connsiteX229" fmla="*/ 620202 w 6718853"/>
              <a:gd name="connsiteY229" fmla="*/ 3077155 h 3745064"/>
              <a:gd name="connsiteX230" fmla="*/ 604300 w 6718853"/>
              <a:gd name="connsiteY230" fmla="*/ 3005593 h 3745064"/>
              <a:gd name="connsiteX231" fmla="*/ 469127 w 6718853"/>
              <a:gd name="connsiteY231" fmla="*/ 2918129 h 3745064"/>
              <a:gd name="connsiteX232" fmla="*/ 349858 w 6718853"/>
              <a:gd name="connsiteY232" fmla="*/ 2886324 h 3745064"/>
              <a:gd name="connsiteX233" fmla="*/ 302150 w 6718853"/>
              <a:gd name="connsiteY233" fmla="*/ 2798859 h 3745064"/>
              <a:gd name="connsiteX234" fmla="*/ 230588 w 6718853"/>
              <a:gd name="connsiteY234" fmla="*/ 2775005 h 3745064"/>
              <a:gd name="connsiteX235" fmla="*/ 190832 w 6718853"/>
              <a:gd name="connsiteY235" fmla="*/ 2695492 h 3745064"/>
              <a:gd name="connsiteX236" fmla="*/ 111319 w 6718853"/>
              <a:gd name="connsiteY236" fmla="*/ 2671638 h 3745064"/>
              <a:gd name="connsiteX237" fmla="*/ 79513 w 6718853"/>
              <a:gd name="connsiteY237" fmla="*/ 2560320 h 3745064"/>
              <a:gd name="connsiteX238" fmla="*/ 71562 w 6718853"/>
              <a:gd name="connsiteY238" fmla="*/ 2401294 h 3745064"/>
              <a:gd name="connsiteX239" fmla="*/ 0 w 6718853"/>
              <a:gd name="connsiteY239" fmla="*/ 2242268 h 3745064"/>
              <a:gd name="connsiteX240" fmla="*/ 0 w 6718853"/>
              <a:gd name="connsiteY240" fmla="*/ 2202511 h 3745064"/>
              <a:gd name="connsiteX241" fmla="*/ 87465 w 6718853"/>
              <a:gd name="connsiteY241" fmla="*/ 2202511 h 3745064"/>
              <a:gd name="connsiteX242" fmla="*/ 127221 w 6718853"/>
              <a:gd name="connsiteY242" fmla="*/ 2250219 h 3745064"/>
              <a:gd name="connsiteX243" fmla="*/ 127221 w 6718853"/>
              <a:gd name="connsiteY243" fmla="*/ 2282024 h 3745064"/>
              <a:gd name="connsiteX244" fmla="*/ 127221 w 6718853"/>
              <a:gd name="connsiteY244" fmla="*/ 2297927 h 3745064"/>
              <a:gd name="connsiteX245" fmla="*/ 63611 w 6718853"/>
              <a:gd name="connsiteY245" fmla="*/ 2194560 h 3745064"/>
              <a:gd name="connsiteX246" fmla="*/ 63611 w 6718853"/>
              <a:gd name="connsiteY246" fmla="*/ 2194560 h 3745064"/>
              <a:gd name="connsiteX247" fmla="*/ 111319 w 6718853"/>
              <a:gd name="connsiteY247" fmla="*/ 2282024 h 3745064"/>
              <a:gd name="connsiteX248" fmla="*/ 166978 w 6718853"/>
              <a:gd name="connsiteY248" fmla="*/ 2329732 h 3745064"/>
              <a:gd name="connsiteX249" fmla="*/ 230588 w 6718853"/>
              <a:gd name="connsiteY249" fmla="*/ 2321781 h 3745064"/>
              <a:gd name="connsiteX250" fmla="*/ 310101 w 6718853"/>
              <a:gd name="connsiteY250" fmla="*/ 2353586 h 3745064"/>
              <a:gd name="connsiteX251" fmla="*/ 389614 w 6718853"/>
              <a:gd name="connsiteY251" fmla="*/ 2401294 h 3745064"/>
              <a:gd name="connsiteX252" fmla="*/ 437322 w 6718853"/>
              <a:gd name="connsiteY252" fmla="*/ 2425148 h 3745064"/>
              <a:gd name="connsiteX253" fmla="*/ 477079 w 6718853"/>
              <a:gd name="connsiteY253" fmla="*/ 2456953 h 3745064"/>
              <a:gd name="connsiteX254" fmla="*/ 524786 w 6718853"/>
              <a:gd name="connsiteY254" fmla="*/ 2488758 h 3745064"/>
              <a:gd name="connsiteX255" fmla="*/ 524786 w 6718853"/>
              <a:gd name="connsiteY255" fmla="*/ 2488758 h 3745064"/>
              <a:gd name="connsiteX256" fmla="*/ 604300 w 6718853"/>
              <a:gd name="connsiteY256" fmla="*/ 2536466 h 3745064"/>
              <a:gd name="connsiteX257" fmla="*/ 675861 w 6718853"/>
              <a:gd name="connsiteY257" fmla="*/ 2544417 h 3745064"/>
              <a:gd name="connsiteX258" fmla="*/ 763326 w 6718853"/>
              <a:gd name="connsiteY258" fmla="*/ 2512612 h 3745064"/>
              <a:gd name="connsiteX259" fmla="*/ 842839 w 6718853"/>
              <a:gd name="connsiteY259" fmla="*/ 2496710 h 3745064"/>
              <a:gd name="connsiteX260" fmla="*/ 866693 w 6718853"/>
              <a:gd name="connsiteY260" fmla="*/ 2480807 h 3745064"/>
              <a:gd name="connsiteX261" fmla="*/ 866693 w 6718853"/>
              <a:gd name="connsiteY261" fmla="*/ 2480807 h 3745064"/>
              <a:gd name="connsiteX262" fmla="*/ 954157 w 6718853"/>
              <a:gd name="connsiteY262" fmla="*/ 2472856 h 3745064"/>
              <a:gd name="connsiteX263" fmla="*/ 954157 w 6718853"/>
              <a:gd name="connsiteY263" fmla="*/ 2472856 h 3745064"/>
              <a:gd name="connsiteX264" fmla="*/ 1041621 w 6718853"/>
              <a:gd name="connsiteY264" fmla="*/ 2496710 h 3745064"/>
              <a:gd name="connsiteX265" fmla="*/ 1097280 w 6718853"/>
              <a:gd name="connsiteY265" fmla="*/ 2536466 h 3745064"/>
              <a:gd name="connsiteX266" fmla="*/ 1129086 w 6718853"/>
              <a:gd name="connsiteY266" fmla="*/ 2576223 h 3745064"/>
              <a:gd name="connsiteX267" fmla="*/ 1129086 w 6718853"/>
              <a:gd name="connsiteY267" fmla="*/ 2576223 h 3745064"/>
              <a:gd name="connsiteX268" fmla="*/ 1216550 w 6718853"/>
              <a:gd name="connsiteY268" fmla="*/ 2576223 h 3745064"/>
              <a:gd name="connsiteX269" fmla="*/ 1224501 w 6718853"/>
              <a:gd name="connsiteY269" fmla="*/ 2600077 h 3745064"/>
              <a:gd name="connsiteX270" fmla="*/ 1327868 w 6718853"/>
              <a:gd name="connsiteY270" fmla="*/ 2600077 h 3745064"/>
              <a:gd name="connsiteX271" fmla="*/ 1399430 w 6718853"/>
              <a:gd name="connsiteY271" fmla="*/ 2536466 h 3745064"/>
              <a:gd name="connsiteX272" fmla="*/ 1478943 w 6718853"/>
              <a:gd name="connsiteY272" fmla="*/ 2456953 h 3745064"/>
              <a:gd name="connsiteX273" fmla="*/ 1550505 w 6718853"/>
              <a:gd name="connsiteY273" fmla="*/ 2289976 h 3745064"/>
              <a:gd name="connsiteX274" fmla="*/ 1605470 w 6718853"/>
              <a:gd name="connsiteY274" fmla="*/ 2184368 h 3745064"/>
              <a:gd name="connsiteX275" fmla="*/ 1644475 w 6718853"/>
              <a:gd name="connsiteY275" fmla="*/ 2136733 h 3745064"/>
              <a:gd name="connsiteX276" fmla="*/ 1661823 w 6718853"/>
              <a:gd name="connsiteY276" fmla="*/ 2051437 h 3745064"/>
              <a:gd name="connsiteX277" fmla="*/ 1701580 w 6718853"/>
              <a:gd name="connsiteY277" fmla="*/ 2051437 h 3745064"/>
              <a:gd name="connsiteX278" fmla="*/ 1693628 w 6718853"/>
              <a:gd name="connsiteY278" fmla="*/ 1995777 h 3745064"/>
              <a:gd name="connsiteX279" fmla="*/ 1709531 w 6718853"/>
              <a:gd name="connsiteY279" fmla="*/ 1908313 h 3745064"/>
              <a:gd name="connsiteX280" fmla="*/ 1709531 w 6718853"/>
              <a:gd name="connsiteY280" fmla="*/ 1844703 h 3745064"/>
              <a:gd name="connsiteX281" fmla="*/ 1709531 w 6718853"/>
              <a:gd name="connsiteY281" fmla="*/ 1820849 h 3745064"/>
              <a:gd name="connsiteX282" fmla="*/ 1725433 w 6718853"/>
              <a:gd name="connsiteY282" fmla="*/ 1757238 h 3745064"/>
              <a:gd name="connsiteX283" fmla="*/ 1717482 w 6718853"/>
              <a:gd name="connsiteY283" fmla="*/ 1725433 h 3745064"/>
              <a:gd name="connsiteX284" fmla="*/ 1781093 w 6718853"/>
              <a:gd name="connsiteY284" fmla="*/ 1709531 h 3745064"/>
              <a:gd name="connsiteX285" fmla="*/ 1765190 w 6718853"/>
              <a:gd name="connsiteY285" fmla="*/ 1661823 h 3745064"/>
              <a:gd name="connsiteX286" fmla="*/ 1733385 w 6718853"/>
              <a:gd name="connsiteY286" fmla="*/ 1637969 h 3745064"/>
              <a:gd name="connsiteX287" fmla="*/ 1653872 w 6718853"/>
              <a:gd name="connsiteY287" fmla="*/ 1677725 h 3745064"/>
              <a:gd name="connsiteX288" fmla="*/ 1590261 w 6718853"/>
              <a:gd name="connsiteY288" fmla="*/ 1653871 h 3745064"/>
              <a:gd name="connsiteX289" fmla="*/ 1590261 w 6718853"/>
              <a:gd name="connsiteY289" fmla="*/ 1653871 h 3745064"/>
              <a:gd name="connsiteX290" fmla="*/ 1502797 w 6718853"/>
              <a:gd name="connsiteY290" fmla="*/ 1630017 h 3745064"/>
              <a:gd name="connsiteX291" fmla="*/ 1478943 w 6718853"/>
              <a:gd name="connsiteY291" fmla="*/ 1677725 h 3745064"/>
              <a:gd name="connsiteX292" fmla="*/ 1431235 w 6718853"/>
              <a:gd name="connsiteY292" fmla="*/ 1709531 h 3745064"/>
              <a:gd name="connsiteX293" fmla="*/ 1351722 w 6718853"/>
              <a:gd name="connsiteY293" fmla="*/ 1717482 h 3745064"/>
              <a:gd name="connsiteX294" fmla="*/ 1288112 w 6718853"/>
              <a:gd name="connsiteY294" fmla="*/ 1733384 h 3745064"/>
              <a:gd name="connsiteX295" fmla="*/ 1232453 w 6718853"/>
              <a:gd name="connsiteY295" fmla="*/ 1701579 h 3745064"/>
              <a:gd name="connsiteX296" fmla="*/ 1232453 w 6718853"/>
              <a:gd name="connsiteY296" fmla="*/ 1701579 h 3745064"/>
              <a:gd name="connsiteX297" fmla="*/ 1137037 w 6718853"/>
              <a:gd name="connsiteY297" fmla="*/ 1598212 h 3745064"/>
              <a:gd name="connsiteX298" fmla="*/ 1081378 w 6718853"/>
              <a:gd name="connsiteY298" fmla="*/ 1566407 h 3745064"/>
              <a:gd name="connsiteX299" fmla="*/ 1025719 w 6718853"/>
              <a:gd name="connsiteY299" fmla="*/ 1534602 h 3745064"/>
              <a:gd name="connsiteX300" fmla="*/ 1009816 w 6718853"/>
              <a:gd name="connsiteY300" fmla="*/ 1534602 h 3745064"/>
              <a:gd name="connsiteX301" fmla="*/ 1009816 w 6718853"/>
              <a:gd name="connsiteY301" fmla="*/ 1534602 h 3745064"/>
              <a:gd name="connsiteX302" fmla="*/ 962108 w 6718853"/>
              <a:gd name="connsiteY302" fmla="*/ 1598212 h 3745064"/>
              <a:gd name="connsiteX303" fmla="*/ 962108 w 6718853"/>
              <a:gd name="connsiteY303" fmla="*/ 1637969 h 3745064"/>
              <a:gd name="connsiteX304" fmla="*/ 922352 w 6718853"/>
              <a:gd name="connsiteY304" fmla="*/ 1653871 h 3745064"/>
              <a:gd name="connsiteX305" fmla="*/ 850790 w 6718853"/>
              <a:gd name="connsiteY305" fmla="*/ 1653871 h 3745064"/>
              <a:gd name="connsiteX306" fmla="*/ 811033 w 6718853"/>
              <a:gd name="connsiteY306" fmla="*/ 1606164 h 3745064"/>
              <a:gd name="connsiteX307" fmla="*/ 803082 w 6718853"/>
              <a:gd name="connsiteY307" fmla="*/ 1574358 h 3745064"/>
              <a:gd name="connsiteX308" fmla="*/ 763326 w 6718853"/>
              <a:gd name="connsiteY308" fmla="*/ 1526651 h 3745064"/>
              <a:gd name="connsiteX309" fmla="*/ 747423 w 6718853"/>
              <a:gd name="connsiteY309" fmla="*/ 1502797 h 3745064"/>
              <a:gd name="connsiteX310" fmla="*/ 739472 w 6718853"/>
              <a:gd name="connsiteY310" fmla="*/ 1502797 h 3745064"/>
              <a:gd name="connsiteX311" fmla="*/ 723569 w 6718853"/>
              <a:gd name="connsiteY311" fmla="*/ 1502797 h 3745064"/>
              <a:gd name="connsiteX312" fmla="*/ 699715 w 6718853"/>
              <a:gd name="connsiteY312" fmla="*/ 1486894 h 3745064"/>
              <a:gd name="connsiteX313" fmla="*/ 644056 w 6718853"/>
              <a:gd name="connsiteY313" fmla="*/ 1470991 h 3745064"/>
              <a:gd name="connsiteX314" fmla="*/ 628153 w 6718853"/>
              <a:gd name="connsiteY314" fmla="*/ 1439186 h 3745064"/>
              <a:gd name="connsiteX315" fmla="*/ 628153 w 6718853"/>
              <a:gd name="connsiteY315" fmla="*/ 1439186 h 3745064"/>
              <a:gd name="connsiteX316" fmla="*/ 596348 w 6718853"/>
              <a:gd name="connsiteY316" fmla="*/ 1383527 h 3745064"/>
              <a:gd name="connsiteX317" fmla="*/ 580446 w 6718853"/>
              <a:gd name="connsiteY317" fmla="*/ 1351722 h 3745064"/>
              <a:gd name="connsiteX318" fmla="*/ 580446 w 6718853"/>
              <a:gd name="connsiteY318" fmla="*/ 1311965 h 3745064"/>
              <a:gd name="connsiteX319" fmla="*/ 580446 w 6718853"/>
              <a:gd name="connsiteY319" fmla="*/ 1311965 h 3745064"/>
              <a:gd name="connsiteX320" fmla="*/ 588397 w 6718853"/>
              <a:gd name="connsiteY320" fmla="*/ 1280160 h 3745064"/>
              <a:gd name="connsiteX321" fmla="*/ 588397 w 6718853"/>
              <a:gd name="connsiteY321" fmla="*/ 1280160 h 3745064"/>
              <a:gd name="connsiteX322" fmla="*/ 604300 w 6718853"/>
              <a:gd name="connsiteY322" fmla="*/ 1232452 h 3745064"/>
              <a:gd name="connsiteX323" fmla="*/ 604300 w 6718853"/>
              <a:gd name="connsiteY323" fmla="*/ 1232452 h 3745064"/>
              <a:gd name="connsiteX324" fmla="*/ 500933 w 6718853"/>
              <a:gd name="connsiteY324" fmla="*/ 1184744 h 3745064"/>
              <a:gd name="connsiteX325" fmla="*/ 477079 w 6718853"/>
              <a:gd name="connsiteY325" fmla="*/ 1137037 h 3745064"/>
              <a:gd name="connsiteX326" fmla="*/ 477079 w 6718853"/>
              <a:gd name="connsiteY326" fmla="*/ 1137037 h 3745064"/>
              <a:gd name="connsiteX327" fmla="*/ 580446 w 6718853"/>
              <a:gd name="connsiteY327" fmla="*/ 1137037 h 3745064"/>
              <a:gd name="connsiteX328" fmla="*/ 596348 w 6718853"/>
              <a:gd name="connsiteY328" fmla="*/ 1113183 h 3745064"/>
              <a:gd name="connsiteX329" fmla="*/ 596348 w 6718853"/>
              <a:gd name="connsiteY329" fmla="*/ 1113183 h 3745064"/>
              <a:gd name="connsiteX330" fmla="*/ 572494 w 6718853"/>
              <a:gd name="connsiteY330" fmla="*/ 1081377 h 3745064"/>
              <a:gd name="connsiteX331" fmla="*/ 540689 w 6718853"/>
              <a:gd name="connsiteY331" fmla="*/ 1081377 h 3745064"/>
              <a:gd name="connsiteX332" fmla="*/ 540689 w 6718853"/>
              <a:gd name="connsiteY332" fmla="*/ 1081377 h 3745064"/>
              <a:gd name="connsiteX333" fmla="*/ 492981 w 6718853"/>
              <a:gd name="connsiteY333" fmla="*/ 1025718 h 3745064"/>
              <a:gd name="connsiteX334" fmla="*/ 492981 w 6718853"/>
              <a:gd name="connsiteY334" fmla="*/ 1025718 h 3745064"/>
              <a:gd name="connsiteX335" fmla="*/ 556592 w 6718853"/>
              <a:gd name="connsiteY335" fmla="*/ 1025718 h 3745064"/>
              <a:gd name="connsiteX336" fmla="*/ 604300 w 6718853"/>
              <a:gd name="connsiteY336" fmla="*/ 1025718 h 3745064"/>
              <a:gd name="connsiteX337" fmla="*/ 604300 w 6718853"/>
              <a:gd name="connsiteY337" fmla="*/ 1025718 h 3745064"/>
              <a:gd name="connsiteX338" fmla="*/ 604300 w 6718853"/>
              <a:gd name="connsiteY338" fmla="*/ 1025718 h 3745064"/>
              <a:gd name="connsiteX339" fmla="*/ 556592 w 6718853"/>
              <a:gd name="connsiteY339" fmla="*/ 993913 h 3745064"/>
              <a:gd name="connsiteX340" fmla="*/ 556592 w 6718853"/>
              <a:gd name="connsiteY340" fmla="*/ 993913 h 3745064"/>
              <a:gd name="connsiteX341" fmla="*/ 540689 w 6718853"/>
              <a:gd name="connsiteY341" fmla="*/ 930303 h 3745064"/>
              <a:gd name="connsiteX342" fmla="*/ 580446 w 6718853"/>
              <a:gd name="connsiteY342" fmla="*/ 866692 h 3745064"/>
              <a:gd name="connsiteX343" fmla="*/ 580446 w 6718853"/>
              <a:gd name="connsiteY343" fmla="*/ 866692 h 3745064"/>
              <a:gd name="connsiteX344" fmla="*/ 659959 w 6718853"/>
              <a:gd name="connsiteY344" fmla="*/ 842838 h 3745064"/>
              <a:gd name="connsiteX345" fmla="*/ 659959 w 6718853"/>
              <a:gd name="connsiteY345" fmla="*/ 842838 h 3745064"/>
              <a:gd name="connsiteX346" fmla="*/ 659959 w 6718853"/>
              <a:gd name="connsiteY346" fmla="*/ 842838 h 3745064"/>
              <a:gd name="connsiteX347" fmla="*/ 763326 w 6718853"/>
              <a:gd name="connsiteY347" fmla="*/ 850790 h 3745064"/>
              <a:gd name="connsiteX348" fmla="*/ 826936 w 6718853"/>
              <a:gd name="connsiteY348" fmla="*/ 842838 h 3745064"/>
              <a:gd name="connsiteX349" fmla="*/ 826936 w 6718853"/>
              <a:gd name="connsiteY349" fmla="*/ 842838 h 3745064"/>
              <a:gd name="connsiteX350" fmla="*/ 906449 w 6718853"/>
              <a:gd name="connsiteY350" fmla="*/ 890546 h 3745064"/>
              <a:gd name="connsiteX351" fmla="*/ 914400 w 6718853"/>
              <a:gd name="connsiteY351" fmla="*/ 850790 h 3745064"/>
              <a:gd name="connsiteX352" fmla="*/ 956397 w 6718853"/>
              <a:gd name="connsiteY352" fmla="*/ 843533 h 3745064"/>
              <a:gd name="connsiteX353" fmla="*/ 907301 w 6718853"/>
              <a:gd name="connsiteY353" fmla="*/ 795825 h 3745064"/>
              <a:gd name="connsiteX354" fmla="*/ 830565 w 6718853"/>
              <a:gd name="connsiteY354" fmla="*/ 758150 h 3745064"/>
              <a:gd name="connsiteX355" fmla="*/ 755374 w 6718853"/>
              <a:gd name="connsiteY355" fmla="*/ 771277 h 3745064"/>
              <a:gd name="connsiteX356" fmla="*/ 699715 w 6718853"/>
              <a:gd name="connsiteY356" fmla="*/ 803082 h 3745064"/>
              <a:gd name="connsiteX357" fmla="*/ 675861 w 6718853"/>
              <a:gd name="connsiteY357" fmla="*/ 803082 h 3745064"/>
              <a:gd name="connsiteX358" fmla="*/ 652007 w 6718853"/>
              <a:gd name="connsiteY358" fmla="*/ 803082 h 3745064"/>
              <a:gd name="connsiteX359" fmla="*/ 628153 w 6718853"/>
              <a:gd name="connsiteY359" fmla="*/ 803082 h 3745064"/>
              <a:gd name="connsiteX360" fmla="*/ 596348 w 6718853"/>
              <a:gd name="connsiteY360" fmla="*/ 826936 h 3745064"/>
              <a:gd name="connsiteX361" fmla="*/ 572494 w 6718853"/>
              <a:gd name="connsiteY361" fmla="*/ 779228 h 3745064"/>
              <a:gd name="connsiteX362" fmla="*/ 508884 w 6718853"/>
              <a:gd name="connsiteY362" fmla="*/ 739471 h 3745064"/>
              <a:gd name="connsiteX363" fmla="*/ 508884 w 6718853"/>
              <a:gd name="connsiteY363" fmla="*/ 739471 h 3745064"/>
              <a:gd name="connsiteX364" fmla="*/ 437322 w 6718853"/>
              <a:gd name="connsiteY364" fmla="*/ 707666 h 3745064"/>
              <a:gd name="connsiteX365" fmla="*/ 381663 w 6718853"/>
              <a:gd name="connsiteY365" fmla="*/ 707666 h 3745064"/>
              <a:gd name="connsiteX366" fmla="*/ 333955 w 6718853"/>
              <a:gd name="connsiteY366" fmla="*/ 715617 h 3745064"/>
              <a:gd name="connsiteX367" fmla="*/ 302150 w 6718853"/>
              <a:gd name="connsiteY367" fmla="*/ 715617 h 3745064"/>
              <a:gd name="connsiteX368" fmla="*/ 294199 w 6718853"/>
              <a:gd name="connsiteY368" fmla="*/ 731520 h 3745064"/>
              <a:gd name="connsiteX369" fmla="*/ 326004 w 6718853"/>
              <a:gd name="connsiteY369" fmla="*/ 803082 h 3745064"/>
              <a:gd name="connsiteX370" fmla="*/ 326004 w 6718853"/>
              <a:gd name="connsiteY370" fmla="*/ 834887 h 3745064"/>
              <a:gd name="connsiteX371" fmla="*/ 278296 w 6718853"/>
              <a:gd name="connsiteY371" fmla="*/ 803082 h 3745064"/>
              <a:gd name="connsiteX372" fmla="*/ 214686 w 6718853"/>
              <a:gd name="connsiteY372" fmla="*/ 771277 h 3745064"/>
              <a:gd name="connsiteX373" fmla="*/ 190832 w 6718853"/>
              <a:gd name="connsiteY373" fmla="*/ 731520 h 3745064"/>
              <a:gd name="connsiteX374" fmla="*/ 143124 w 6718853"/>
              <a:gd name="connsiteY374" fmla="*/ 723569 h 3745064"/>
              <a:gd name="connsiteX375" fmla="*/ 119270 w 6718853"/>
              <a:gd name="connsiteY375" fmla="*/ 715617 h 3745064"/>
              <a:gd name="connsiteX376" fmla="*/ 119270 w 6718853"/>
              <a:gd name="connsiteY376" fmla="*/ 771277 h 3745064"/>
              <a:gd name="connsiteX377" fmla="*/ 143124 w 6718853"/>
              <a:gd name="connsiteY377" fmla="*/ 850790 h 3745064"/>
              <a:gd name="connsiteX378" fmla="*/ 143124 w 6718853"/>
              <a:gd name="connsiteY378" fmla="*/ 850790 h 3745064"/>
              <a:gd name="connsiteX379" fmla="*/ 151075 w 6718853"/>
              <a:gd name="connsiteY379" fmla="*/ 922351 h 3745064"/>
              <a:gd name="connsiteX380" fmla="*/ 151075 w 6718853"/>
              <a:gd name="connsiteY380"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74143 w 6718853"/>
              <a:gd name="connsiteY12" fmla="*/ 41997 h 3745064"/>
              <a:gd name="connsiteX13" fmla="*/ 1199259 w 6718853"/>
              <a:gd name="connsiteY13" fmla="*/ 75884 h 3745064"/>
              <a:gd name="connsiteX14" fmla="*/ 1152940 w 6718853"/>
              <a:gd name="connsiteY14" fmla="*/ 119270 h 3745064"/>
              <a:gd name="connsiteX15" fmla="*/ 1065475 w 6718853"/>
              <a:gd name="connsiteY15" fmla="*/ 151075 h 3745064"/>
              <a:gd name="connsiteX16" fmla="*/ 1025719 w 6718853"/>
              <a:gd name="connsiteY16" fmla="*/ 198783 h 3745064"/>
              <a:gd name="connsiteX17" fmla="*/ 1009816 w 6718853"/>
              <a:gd name="connsiteY17" fmla="*/ 254442 h 3745064"/>
              <a:gd name="connsiteX18" fmla="*/ 985962 w 6718853"/>
              <a:gd name="connsiteY18" fmla="*/ 318052 h 3745064"/>
              <a:gd name="connsiteX19" fmla="*/ 954157 w 6718853"/>
              <a:gd name="connsiteY19" fmla="*/ 349857 h 3745064"/>
              <a:gd name="connsiteX20" fmla="*/ 914400 w 6718853"/>
              <a:gd name="connsiteY20" fmla="*/ 341906 h 3745064"/>
              <a:gd name="connsiteX21" fmla="*/ 890546 w 6718853"/>
              <a:gd name="connsiteY21" fmla="*/ 381663 h 3745064"/>
              <a:gd name="connsiteX22" fmla="*/ 890546 w 6718853"/>
              <a:gd name="connsiteY22" fmla="*/ 429371 h 3745064"/>
              <a:gd name="connsiteX23" fmla="*/ 866693 w 6718853"/>
              <a:gd name="connsiteY23" fmla="*/ 445273 h 3745064"/>
              <a:gd name="connsiteX24" fmla="*/ 826936 w 6718853"/>
              <a:gd name="connsiteY24" fmla="*/ 445273 h 3745064"/>
              <a:gd name="connsiteX25" fmla="*/ 842839 w 6718853"/>
              <a:gd name="connsiteY25" fmla="*/ 508884 h 3745064"/>
              <a:gd name="connsiteX26" fmla="*/ 834887 w 6718853"/>
              <a:gd name="connsiteY26" fmla="*/ 580445 h 3745064"/>
              <a:gd name="connsiteX27" fmla="*/ 834887 w 6718853"/>
              <a:gd name="connsiteY27" fmla="*/ 636104 h 3745064"/>
              <a:gd name="connsiteX28" fmla="*/ 874644 w 6718853"/>
              <a:gd name="connsiteY28" fmla="*/ 691764 h 3745064"/>
              <a:gd name="connsiteX29" fmla="*/ 962108 w 6718853"/>
              <a:gd name="connsiteY29" fmla="*/ 739471 h 3745064"/>
              <a:gd name="connsiteX30" fmla="*/ 1033670 w 6718853"/>
              <a:gd name="connsiteY30" fmla="*/ 755374 h 3745064"/>
              <a:gd name="connsiteX31" fmla="*/ 1105232 w 6718853"/>
              <a:gd name="connsiteY31" fmla="*/ 763325 h 3745064"/>
              <a:gd name="connsiteX32" fmla="*/ 1176793 w 6718853"/>
              <a:gd name="connsiteY32" fmla="*/ 803082 h 3745064"/>
              <a:gd name="connsiteX33" fmla="*/ 1256306 w 6718853"/>
              <a:gd name="connsiteY33" fmla="*/ 795131 h 3745064"/>
              <a:gd name="connsiteX34" fmla="*/ 1268486 w 6718853"/>
              <a:gd name="connsiteY34" fmla="*/ 774968 h 3745064"/>
              <a:gd name="connsiteX35" fmla="*/ 1316982 w 6718853"/>
              <a:gd name="connsiteY35" fmla="*/ 752439 h 3745064"/>
              <a:gd name="connsiteX36" fmla="*/ 1403752 w 6718853"/>
              <a:gd name="connsiteY36" fmla="*/ 709055 h 3745064"/>
              <a:gd name="connsiteX37" fmla="*/ 1490522 w 6718853"/>
              <a:gd name="connsiteY37" fmla="*/ 696780 h 3745064"/>
              <a:gd name="connsiteX38" fmla="*/ 1590261 w 6718853"/>
              <a:gd name="connsiteY38" fmla="*/ 699715 h 3745064"/>
              <a:gd name="connsiteX39" fmla="*/ 1719028 w 6718853"/>
              <a:gd name="connsiteY39" fmla="*/ 716312 h 3745064"/>
              <a:gd name="connsiteX40" fmla="*/ 1781093 w 6718853"/>
              <a:gd name="connsiteY40" fmla="*/ 795131 h 3745064"/>
              <a:gd name="connsiteX41" fmla="*/ 1849039 w 6718853"/>
              <a:gd name="connsiteY41" fmla="*/ 800191 h 3745064"/>
              <a:gd name="connsiteX42" fmla="*/ 1876508 w 6718853"/>
              <a:gd name="connsiteY42" fmla="*/ 842838 h 3745064"/>
              <a:gd name="connsiteX43" fmla="*/ 1948070 w 6718853"/>
              <a:gd name="connsiteY43" fmla="*/ 866692 h 3745064"/>
              <a:gd name="connsiteX44" fmla="*/ 2011680 w 6718853"/>
              <a:gd name="connsiteY44" fmla="*/ 898497 h 3745064"/>
              <a:gd name="connsiteX45" fmla="*/ 2051437 w 6718853"/>
              <a:gd name="connsiteY45" fmla="*/ 906449 h 3745064"/>
              <a:gd name="connsiteX46" fmla="*/ 2107096 w 6718853"/>
              <a:gd name="connsiteY46" fmla="*/ 938254 h 3745064"/>
              <a:gd name="connsiteX47" fmla="*/ 2194560 w 6718853"/>
              <a:gd name="connsiteY47" fmla="*/ 930303 h 3745064"/>
              <a:gd name="connsiteX48" fmla="*/ 2226366 w 6718853"/>
              <a:gd name="connsiteY48" fmla="*/ 930303 h 3745064"/>
              <a:gd name="connsiteX49" fmla="*/ 2258171 w 6718853"/>
              <a:gd name="connsiteY49" fmla="*/ 930303 h 3745064"/>
              <a:gd name="connsiteX50" fmla="*/ 2329733 w 6718853"/>
              <a:gd name="connsiteY50" fmla="*/ 938254 h 3745064"/>
              <a:gd name="connsiteX51" fmla="*/ 2385392 w 6718853"/>
              <a:gd name="connsiteY51" fmla="*/ 946205 h 3745064"/>
              <a:gd name="connsiteX52" fmla="*/ 2385392 w 6718853"/>
              <a:gd name="connsiteY52" fmla="*/ 946205 h 3745064"/>
              <a:gd name="connsiteX53" fmla="*/ 2520564 w 6718853"/>
              <a:gd name="connsiteY53" fmla="*/ 890546 h 3745064"/>
              <a:gd name="connsiteX54" fmla="*/ 2584174 w 6718853"/>
              <a:gd name="connsiteY54" fmla="*/ 858741 h 3745064"/>
              <a:gd name="connsiteX55" fmla="*/ 2615980 w 6718853"/>
              <a:gd name="connsiteY55" fmla="*/ 811033 h 3745064"/>
              <a:gd name="connsiteX56" fmla="*/ 2602160 w 6718853"/>
              <a:gd name="connsiteY56" fmla="*/ 747423 h 3745064"/>
              <a:gd name="connsiteX57" fmla="*/ 2600077 w 6718853"/>
              <a:gd name="connsiteY57" fmla="*/ 723569 h 3745064"/>
              <a:gd name="connsiteX58" fmla="*/ 2568272 w 6718853"/>
              <a:gd name="connsiteY58" fmla="*/ 652007 h 3745064"/>
              <a:gd name="connsiteX59" fmla="*/ 2512613 w 6718853"/>
              <a:gd name="connsiteY59" fmla="*/ 604299 h 3745064"/>
              <a:gd name="connsiteX60" fmla="*/ 2449002 w 6718853"/>
              <a:gd name="connsiteY60" fmla="*/ 556591 h 3745064"/>
              <a:gd name="connsiteX61" fmla="*/ 2425148 w 6718853"/>
              <a:gd name="connsiteY61" fmla="*/ 524786 h 3745064"/>
              <a:gd name="connsiteX62" fmla="*/ 2941983 w 6718853"/>
              <a:gd name="connsiteY62" fmla="*/ 731520 h 3745064"/>
              <a:gd name="connsiteX63" fmla="*/ 3069204 w 6718853"/>
              <a:gd name="connsiteY63" fmla="*/ 755374 h 3745064"/>
              <a:gd name="connsiteX64" fmla="*/ 3260035 w 6718853"/>
              <a:gd name="connsiteY64" fmla="*/ 842838 h 3745064"/>
              <a:gd name="connsiteX65" fmla="*/ 3450866 w 6718853"/>
              <a:gd name="connsiteY65" fmla="*/ 970059 h 3745064"/>
              <a:gd name="connsiteX66" fmla="*/ 3538331 w 6718853"/>
              <a:gd name="connsiteY66" fmla="*/ 1025718 h 3745064"/>
              <a:gd name="connsiteX67" fmla="*/ 3593990 w 6718853"/>
              <a:gd name="connsiteY67" fmla="*/ 1001864 h 3745064"/>
              <a:gd name="connsiteX68" fmla="*/ 3609893 w 6718853"/>
              <a:gd name="connsiteY68" fmla="*/ 1001864 h 3745064"/>
              <a:gd name="connsiteX69" fmla="*/ 3633746 w 6718853"/>
              <a:gd name="connsiteY69" fmla="*/ 1025718 h 3745064"/>
              <a:gd name="connsiteX70" fmla="*/ 3649649 w 6718853"/>
              <a:gd name="connsiteY70" fmla="*/ 1033670 h 3745064"/>
              <a:gd name="connsiteX71" fmla="*/ 3681454 w 6718853"/>
              <a:gd name="connsiteY71" fmla="*/ 1025718 h 3745064"/>
              <a:gd name="connsiteX72" fmla="*/ 3713260 w 6718853"/>
              <a:gd name="connsiteY72" fmla="*/ 1041621 h 3745064"/>
              <a:gd name="connsiteX73" fmla="*/ 3747305 w 6718853"/>
              <a:gd name="connsiteY73" fmla="*/ 1073426 h 3745064"/>
              <a:gd name="connsiteX74" fmla="*/ 3705308 w 6718853"/>
              <a:gd name="connsiteY74" fmla="*/ 1081377 h 3745064"/>
              <a:gd name="connsiteX75" fmla="*/ 3673503 w 6718853"/>
              <a:gd name="connsiteY75" fmla="*/ 1081377 h 3745064"/>
              <a:gd name="connsiteX76" fmla="*/ 3673503 w 6718853"/>
              <a:gd name="connsiteY76" fmla="*/ 1081377 h 3745064"/>
              <a:gd name="connsiteX77" fmla="*/ 3641698 w 6718853"/>
              <a:gd name="connsiteY77" fmla="*/ 1144988 h 3745064"/>
              <a:gd name="connsiteX78" fmla="*/ 3641698 w 6718853"/>
              <a:gd name="connsiteY78" fmla="*/ 1144988 h 3745064"/>
              <a:gd name="connsiteX79" fmla="*/ 3633746 w 6718853"/>
              <a:gd name="connsiteY79" fmla="*/ 1224501 h 3745064"/>
              <a:gd name="connsiteX80" fmla="*/ 3625795 w 6718853"/>
              <a:gd name="connsiteY80" fmla="*/ 1280160 h 3745064"/>
              <a:gd name="connsiteX81" fmla="*/ 3586039 w 6718853"/>
              <a:gd name="connsiteY81" fmla="*/ 1304014 h 3745064"/>
              <a:gd name="connsiteX82" fmla="*/ 3562185 w 6718853"/>
              <a:gd name="connsiteY82" fmla="*/ 1304014 h 3745064"/>
              <a:gd name="connsiteX83" fmla="*/ 3562185 w 6718853"/>
              <a:gd name="connsiteY83" fmla="*/ 1351722 h 3745064"/>
              <a:gd name="connsiteX84" fmla="*/ 3536785 w 6718853"/>
              <a:gd name="connsiteY84" fmla="*/ 1388008 h 3745064"/>
              <a:gd name="connsiteX85" fmla="*/ 3578087 w 6718853"/>
              <a:gd name="connsiteY85" fmla="*/ 1463040 h 3745064"/>
              <a:gd name="connsiteX86" fmla="*/ 3578087 w 6718853"/>
              <a:gd name="connsiteY86" fmla="*/ 1550504 h 3745064"/>
              <a:gd name="connsiteX87" fmla="*/ 3617844 w 6718853"/>
              <a:gd name="connsiteY87" fmla="*/ 1606164 h 3745064"/>
              <a:gd name="connsiteX88" fmla="*/ 3689406 w 6718853"/>
              <a:gd name="connsiteY88" fmla="*/ 1590261 h 3745064"/>
              <a:gd name="connsiteX89" fmla="*/ 3745065 w 6718853"/>
              <a:gd name="connsiteY89" fmla="*/ 1630017 h 3745064"/>
              <a:gd name="connsiteX90" fmla="*/ 3800724 w 6718853"/>
              <a:gd name="connsiteY90" fmla="*/ 1685677 h 3745064"/>
              <a:gd name="connsiteX91" fmla="*/ 3832529 w 6718853"/>
              <a:gd name="connsiteY91" fmla="*/ 1701579 h 3745064"/>
              <a:gd name="connsiteX92" fmla="*/ 3919993 w 6718853"/>
              <a:gd name="connsiteY92" fmla="*/ 1741336 h 3745064"/>
              <a:gd name="connsiteX93" fmla="*/ 3959750 w 6718853"/>
              <a:gd name="connsiteY93" fmla="*/ 1741336 h 3745064"/>
              <a:gd name="connsiteX94" fmla="*/ 4055166 w 6718853"/>
              <a:gd name="connsiteY94" fmla="*/ 1749287 h 3745064"/>
              <a:gd name="connsiteX95" fmla="*/ 4134679 w 6718853"/>
              <a:gd name="connsiteY95" fmla="*/ 1709531 h 3745064"/>
              <a:gd name="connsiteX96" fmla="*/ 4238046 w 6718853"/>
              <a:gd name="connsiteY96" fmla="*/ 1701579 h 3745064"/>
              <a:gd name="connsiteX97" fmla="*/ 4295093 w 6718853"/>
              <a:gd name="connsiteY97" fmla="*/ 1671857 h 3745064"/>
              <a:gd name="connsiteX98" fmla="*/ 4314624 w 6718853"/>
              <a:gd name="connsiteY98" fmla="*/ 1614115 h 3745064"/>
              <a:gd name="connsiteX99" fmla="*/ 4254671 w 6718853"/>
              <a:gd name="connsiteY99" fmla="*/ 1576527 h 3745064"/>
              <a:gd name="connsiteX100" fmla="*/ 4261900 w 6718853"/>
              <a:gd name="connsiteY100" fmla="*/ 1478943 h 3745064"/>
              <a:gd name="connsiteX101" fmla="*/ 4261900 w 6718853"/>
              <a:gd name="connsiteY101" fmla="*/ 1383527 h 3745064"/>
              <a:gd name="connsiteX102" fmla="*/ 4261900 w 6718853"/>
              <a:gd name="connsiteY102" fmla="*/ 1335819 h 3745064"/>
              <a:gd name="connsiteX103" fmla="*/ 4261900 w 6718853"/>
              <a:gd name="connsiteY103" fmla="*/ 1304014 h 3745064"/>
              <a:gd name="connsiteX104" fmla="*/ 4261900 w 6718853"/>
              <a:gd name="connsiteY104" fmla="*/ 1304014 h 3745064"/>
              <a:gd name="connsiteX105" fmla="*/ 4198289 w 6718853"/>
              <a:gd name="connsiteY105" fmla="*/ 1264257 h 3745064"/>
              <a:gd name="connsiteX106" fmla="*/ 4198289 w 6718853"/>
              <a:gd name="connsiteY106" fmla="*/ 1264257 h 3745064"/>
              <a:gd name="connsiteX107" fmla="*/ 4157681 w 6718853"/>
              <a:gd name="connsiteY107" fmla="*/ 1218096 h 3745064"/>
              <a:gd name="connsiteX108" fmla="*/ 4190338 w 6718853"/>
              <a:gd name="connsiteY108" fmla="*/ 1121134 h 3745064"/>
              <a:gd name="connsiteX109" fmla="*/ 4357315 w 6718853"/>
              <a:gd name="connsiteY109" fmla="*/ 962108 h 3745064"/>
              <a:gd name="connsiteX110" fmla="*/ 4476585 w 6718853"/>
              <a:gd name="connsiteY110" fmla="*/ 954157 h 3745064"/>
              <a:gd name="connsiteX111" fmla="*/ 4619708 w 6718853"/>
              <a:gd name="connsiteY111" fmla="*/ 803082 h 3745064"/>
              <a:gd name="connsiteX112" fmla="*/ 4715124 w 6718853"/>
              <a:gd name="connsiteY112" fmla="*/ 787179 h 3745064"/>
              <a:gd name="connsiteX113" fmla="*/ 4715124 w 6718853"/>
              <a:gd name="connsiteY113" fmla="*/ 739471 h 3745064"/>
              <a:gd name="connsiteX114" fmla="*/ 4810540 w 6718853"/>
              <a:gd name="connsiteY114" fmla="*/ 556591 h 3745064"/>
              <a:gd name="connsiteX115" fmla="*/ 4921858 w 6718853"/>
              <a:gd name="connsiteY115" fmla="*/ 548640 h 3745064"/>
              <a:gd name="connsiteX116" fmla="*/ 5088835 w 6718853"/>
              <a:gd name="connsiteY116" fmla="*/ 620202 h 3745064"/>
              <a:gd name="connsiteX117" fmla="*/ 5311472 w 6718853"/>
              <a:gd name="connsiteY117" fmla="*/ 834887 h 3745064"/>
              <a:gd name="connsiteX118" fmla="*/ 5486400 w 6718853"/>
              <a:gd name="connsiteY118" fmla="*/ 985962 h 3745064"/>
              <a:gd name="connsiteX119" fmla="*/ 5685183 w 6718853"/>
              <a:gd name="connsiteY119" fmla="*/ 1121134 h 3745064"/>
              <a:gd name="connsiteX120" fmla="*/ 5971430 w 6718853"/>
              <a:gd name="connsiteY120" fmla="*/ 1232452 h 3745064"/>
              <a:gd name="connsiteX121" fmla="*/ 6154310 w 6718853"/>
              <a:gd name="connsiteY121" fmla="*/ 1423284 h 3745064"/>
              <a:gd name="connsiteX122" fmla="*/ 6512119 w 6718853"/>
              <a:gd name="connsiteY122" fmla="*/ 1439186 h 3745064"/>
              <a:gd name="connsiteX123" fmla="*/ 6607534 w 6718853"/>
              <a:gd name="connsiteY123" fmla="*/ 1518699 h 3745064"/>
              <a:gd name="connsiteX124" fmla="*/ 6702950 w 6718853"/>
              <a:gd name="connsiteY124" fmla="*/ 1566407 h 3745064"/>
              <a:gd name="connsiteX125" fmla="*/ 6718853 w 6718853"/>
              <a:gd name="connsiteY125" fmla="*/ 2528515 h 3745064"/>
              <a:gd name="connsiteX126" fmla="*/ 6512119 w 6718853"/>
              <a:gd name="connsiteY126" fmla="*/ 2798859 h 3745064"/>
              <a:gd name="connsiteX127" fmla="*/ 6408752 w 6718853"/>
              <a:gd name="connsiteY127" fmla="*/ 2918129 h 3745064"/>
              <a:gd name="connsiteX128" fmla="*/ 6281531 w 6718853"/>
              <a:gd name="connsiteY128" fmla="*/ 3196424 h 3745064"/>
              <a:gd name="connsiteX129" fmla="*/ 6202018 w 6718853"/>
              <a:gd name="connsiteY129" fmla="*/ 3331597 h 3745064"/>
              <a:gd name="connsiteX130" fmla="*/ 6154310 w 6718853"/>
              <a:gd name="connsiteY130" fmla="*/ 3450866 h 3745064"/>
              <a:gd name="connsiteX131" fmla="*/ 6074797 w 6718853"/>
              <a:gd name="connsiteY131" fmla="*/ 3490623 h 3745064"/>
              <a:gd name="connsiteX132" fmla="*/ 5995284 w 6718853"/>
              <a:gd name="connsiteY132" fmla="*/ 3490623 h 3745064"/>
              <a:gd name="connsiteX133" fmla="*/ 5907820 w 6718853"/>
              <a:gd name="connsiteY133" fmla="*/ 3490623 h 3745064"/>
              <a:gd name="connsiteX134" fmla="*/ 5869073 w 6718853"/>
              <a:gd name="connsiteY134" fmla="*/ 3535396 h 3745064"/>
              <a:gd name="connsiteX135" fmla="*/ 5724940 w 6718853"/>
              <a:gd name="connsiteY135" fmla="*/ 3562184 h 3745064"/>
              <a:gd name="connsiteX136" fmla="*/ 5669280 w 6718853"/>
              <a:gd name="connsiteY136" fmla="*/ 3593990 h 3745064"/>
              <a:gd name="connsiteX137" fmla="*/ 5613621 w 6718853"/>
              <a:gd name="connsiteY137" fmla="*/ 3593990 h 3745064"/>
              <a:gd name="connsiteX138" fmla="*/ 5581816 w 6718853"/>
              <a:gd name="connsiteY138" fmla="*/ 3609892 h 3745064"/>
              <a:gd name="connsiteX139" fmla="*/ 5494352 w 6718853"/>
              <a:gd name="connsiteY139" fmla="*/ 3593990 h 3745064"/>
              <a:gd name="connsiteX140" fmla="*/ 5430741 w 6718853"/>
              <a:gd name="connsiteY140" fmla="*/ 3593990 h 3745064"/>
              <a:gd name="connsiteX141" fmla="*/ 5231959 w 6718853"/>
              <a:gd name="connsiteY141" fmla="*/ 3601941 h 3745064"/>
              <a:gd name="connsiteX142" fmla="*/ 5136543 w 6718853"/>
              <a:gd name="connsiteY142" fmla="*/ 3601941 h 3745064"/>
              <a:gd name="connsiteX143" fmla="*/ 5033176 w 6718853"/>
              <a:gd name="connsiteY143" fmla="*/ 3601941 h 3745064"/>
              <a:gd name="connsiteX144" fmla="*/ 4961614 w 6718853"/>
              <a:gd name="connsiteY144" fmla="*/ 3593990 h 3745064"/>
              <a:gd name="connsiteX145" fmla="*/ 4929809 w 6718853"/>
              <a:gd name="connsiteY145" fmla="*/ 3538331 h 3745064"/>
              <a:gd name="connsiteX146" fmla="*/ 4913906 w 6718853"/>
              <a:gd name="connsiteY146" fmla="*/ 3474720 h 3745064"/>
              <a:gd name="connsiteX147" fmla="*/ 4905955 w 6718853"/>
              <a:gd name="connsiteY147" fmla="*/ 3427012 h 3745064"/>
              <a:gd name="connsiteX148" fmla="*/ 4874150 w 6718853"/>
              <a:gd name="connsiteY148" fmla="*/ 3419061 h 3745064"/>
              <a:gd name="connsiteX149" fmla="*/ 4842345 w 6718853"/>
              <a:gd name="connsiteY149" fmla="*/ 3379304 h 3745064"/>
              <a:gd name="connsiteX150" fmla="*/ 4802588 w 6718853"/>
              <a:gd name="connsiteY150" fmla="*/ 3379304 h 3745064"/>
              <a:gd name="connsiteX151" fmla="*/ 4772951 w 6718853"/>
              <a:gd name="connsiteY151" fmla="*/ 3412556 h 3745064"/>
              <a:gd name="connsiteX152" fmla="*/ 4760663 w 6718853"/>
              <a:gd name="connsiteY152" fmla="*/ 3442915 h 3745064"/>
              <a:gd name="connsiteX153" fmla="*/ 4754880 w 6718853"/>
              <a:gd name="connsiteY153" fmla="*/ 3466769 h 3745064"/>
              <a:gd name="connsiteX154" fmla="*/ 4699221 w 6718853"/>
              <a:gd name="connsiteY154" fmla="*/ 3466769 h 3745064"/>
              <a:gd name="connsiteX155" fmla="*/ 4635611 w 6718853"/>
              <a:gd name="connsiteY155" fmla="*/ 3498574 h 3745064"/>
              <a:gd name="connsiteX156" fmla="*/ 4595854 w 6718853"/>
              <a:gd name="connsiteY156" fmla="*/ 3498574 h 3745064"/>
              <a:gd name="connsiteX157" fmla="*/ 4556098 w 6718853"/>
              <a:gd name="connsiteY157" fmla="*/ 3490623 h 3745064"/>
              <a:gd name="connsiteX158" fmla="*/ 4524293 w 6718853"/>
              <a:gd name="connsiteY158" fmla="*/ 3490623 h 3745064"/>
              <a:gd name="connsiteX159" fmla="*/ 4484536 w 6718853"/>
              <a:gd name="connsiteY159" fmla="*/ 3490623 h 3745064"/>
              <a:gd name="connsiteX160" fmla="*/ 4444780 w 6718853"/>
              <a:gd name="connsiteY160" fmla="*/ 3490623 h 3745064"/>
              <a:gd name="connsiteX161" fmla="*/ 4420926 w 6718853"/>
              <a:gd name="connsiteY161" fmla="*/ 3490623 h 3745064"/>
              <a:gd name="connsiteX162" fmla="*/ 4389120 w 6718853"/>
              <a:gd name="connsiteY162" fmla="*/ 3490623 h 3745064"/>
              <a:gd name="connsiteX163" fmla="*/ 4389120 w 6718853"/>
              <a:gd name="connsiteY163" fmla="*/ 3490623 h 3745064"/>
              <a:gd name="connsiteX164" fmla="*/ 4341413 w 6718853"/>
              <a:gd name="connsiteY164" fmla="*/ 3458817 h 3745064"/>
              <a:gd name="connsiteX165" fmla="*/ 4222143 w 6718853"/>
              <a:gd name="connsiteY165" fmla="*/ 3411110 h 3745064"/>
              <a:gd name="connsiteX166" fmla="*/ 4198289 w 6718853"/>
              <a:gd name="connsiteY166" fmla="*/ 3387256 h 3745064"/>
              <a:gd name="connsiteX167" fmla="*/ 4134679 w 6718853"/>
              <a:gd name="connsiteY167" fmla="*/ 3323645 h 3745064"/>
              <a:gd name="connsiteX168" fmla="*/ 4071068 w 6718853"/>
              <a:gd name="connsiteY168" fmla="*/ 3331597 h 3745064"/>
              <a:gd name="connsiteX169" fmla="*/ 4031312 w 6718853"/>
              <a:gd name="connsiteY169" fmla="*/ 3339548 h 3745064"/>
              <a:gd name="connsiteX170" fmla="*/ 3999506 w 6718853"/>
              <a:gd name="connsiteY170" fmla="*/ 3283889 h 3745064"/>
              <a:gd name="connsiteX171" fmla="*/ 3943847 w 6718853"/>
              <a:gd name="connsiteY171" fmla="*/ 3196424 h 3745064"/>
              <a:gd name="connsiteX172" fmla="*/ 3904091 w 6718853"/>
              <a:gd name="connsiteY172" fmla="*/ 3140765 h 3745064"/>
              <a:gd name="connsiteX173" fmla="*/ 3904091 w 6718853"/>
              <a:gd name="connsiteY173" fmla="*/ 3140765 h 3745064"/>
              <a:gd name="connsiteX174" fmla="*/ 3872286 w 6718853"/>
              <a:gd name="connsiteY174" fmla="*/ 3037398 h 3745064"/>
              <a:gd name="connsiteX175" fmla="*/ 3832529 w 6718853"/>
              <a:gd name="connsiteY175" fmla="*/ 3021496 h 3745064"/>
              <a:gd name="connsiteX176" fmla="*/ 3808675 w 6718853"/>
              <a:gd name="connsiteY176" fmla="*/ 2981739 h 3745064"/>
              <a:gd name="connsiteX177" fmla="*/ 3784821 w 6718853"/>
              <a:gd name="connsiteY177" fmla="*/ 2957885 h 3745064"/>
              <a:gd name="connsiteX178" fmla="*/ 3763858 w 6718853"/>
              <a:gd name="connsiteY178" fmla="*/ 2951380 h 3745064"/>
              <a:gd name="connsiteX179" fmla="*/ 3753016 w 6718853"/>
              <a:gd name="connsiteY179" fmla="*/ 2929694 h 3745064"/>
              <a:gd name="connsiteX180" fmla="*/ 3617844 w 6718853"/>
              <a:gd name="connsiteY180" fmla="*/ 2965837 h 3745064"/>
              <a:gd name="connsiteX181" fmla="*/ 3570136 w 6718853"/>
              <a:gd name="connsiteY181" fmla="*/ 2965837 h 3745064"/>
              <a:gd name="connsiteX182" fmla="*/ 3570136 w 6718853"/>
              <a:gd name="connsiteY182" fmla="*/ 2981739 h 3745064"/>
              <a:gd name="connsiteX183" fmla="*/ 3554233 w 6718853"/>
              <a:gd name="connsiteY183" fmla="*/ 3021496 h 3745064"/>
              <a:gd name="connsiteX184" fmla="*/ 3538331 w 6718853"/>
              <a:gd name="connsiteY184" fmla="*/ 3045350 h 3745064"/>
              <a:gd name="connsiteX185" fmla="*/ 3538331 w 6718853"/>
              <a:gd name="connsiteY185" fmla="*/ 3045350 h 3745064"/>
              <a:gd name="connsiteX186" fmla="*/ 3482672 w 6718853"/>
              <a:gd name="connsiteY186" fmla="*/ 3061252 h 3745064"/>
              <a:gd name="connsiteX187" fmla="*/ 3442915 w 6718853"/>
              <a:gd name="connsiteY187" fmla="*/ 3085106 h 3745064"/>
              <a:gd name="connsiteX188" fmla="*/ 3140766 w 6718853"/>
              <a:gd name="connsiteY188" fmla="*/ 2957885 h 3745064"/>
              <a:gd name="connsiteX189" fmla="*/ 2830665 w 6718853"/>
              <a:gd name="connsiteY189" fmla="*/ 2727297 h 3745064"/>
              <a:gd name="connsiteX190" fmla="*/ 2695493 w 6718853"/>
              <a:gd name="connsiteY190" fmla="*/ 2600077 h 3745064"/>
              <a:gd name="connsiteX191" fmla="*/ 2608028 w 6718853"/>
              <a:gd name="connsiteY191" fmla="*/ 2496710 h 3745064"/>
              <a:gd name="connsiteX192" fmla="*/ 2584174 w 6718853"/>
              <a:gd name="connsiteY192" fmla="*/ 2472856 h 3745064"/>
              <a:gd name="connsiteX193" fmla="*/ 2425148 w 6718853"/>
              <a:gd name="connsiteY193" fmla="*/ 2377440 h 3745064"/>
              <a:gd name="connsiteX194" fmla="*/ 2282025 w 6718853"/>
              <a:gd name="connsiteY194" fmla="*/ 2353586 h 3745064"/>
              <a:gd name="connsiteX195" fmla="*/ 2186609 w 6718853"/>
              <a:gd name="connsiteY195" fmla="*/ 2345635 h 3745064"/>
              <a:gd name="connsiteX196" fmla="*/ 2019632 w 6718853"/>
              <a:gd name="connsiteY196" fmla="*/ 2282024 h 3745064"/>
              <a:gd name="connsiteX197" fmla="*/ 1876508 w 6718853"/>
              <a:gd name="connsiteY197" fmla="*/ 2305878 h 3745064"/>
              <a:gd name="connsiteX198" fmla="*/ 1645920 w 6718853"/>
              <a:gd name="connsiteY198" fmla="*/ 2536466 h 3745064"/>
              <a:gd name="connsiteX199" fmla="*/ 1598213 w 6718853"/>
              <a:gd name="connsiteY199" fmla="*/ 2639833 h 3745064"/>
              <a:gd name="connsiteX200" fmla="*/ 1558456 w 6718853"/>
              <a:gd name="connsiteY200" fmla="*/ 2703444 h 3745064"/>
              <a:gd name="connsiteX201" fmla="*/ 1359673 w 6718853"/>
              <a:gd name="connsiteY201" fmla="*/ 2679590 h 3745064"/>
              <a:gd name="connsiteX202" fmla="*/ 1208599 w 6718853"/>
              <a:gd name="connsiteY202" fmla="*/ 2735249 h 3745064"/>
              <a:gd name="connsiteX203" fmla="*/ 1105232 w 6718853"/>
              <a:gd name="connsiteY203" fmla="*/ 2743200 h 3745064"/>
              <a:gd name="connsiteX204" fmla="*/ 1089329 w 6718853"/>
              <a:gd name="connsiteY204" fmla="*/ 2790908 h 3745064"/>
              <a:gd name="connsiteX205" fmla="*/ 1089329 w 6718853"/>
              <a:gd name="connsiteY205" fmla="*/ 2822713 h 3745064"/>
              <a:gd name="connsiteX206" fmla="*/ 1081378 w 6718853"/>
              <a:gd name="connsiteY206" fmla="*/ 2886324 h 3745064"/>
              <a:gd name="connsiteX207" fmla="*/ 1105232 w 6718853"/>
              <a:gd name="connsiteY207" fmla="*/ 2965837 h 3745064"/>
              <a:gd name="connsiteX208" fmla="*/ 1144988 w 6718853"/>
              <a:gd name="connsiteY208" fmla="*/ 3045350 h 3745064"/>
              <a:gd name="connsiteX209" fmla="*/ 1184745 w 6718853"/>
              <a:gd name="connsiteY209" fmla="*/ 3124863 h 3745064"/>
              <a:gd name="connsiteX210" fmla="*/ 1184745 w 6718853"/>
              <a:gd name="connsiteY210" fmla="*/ 3124863 h 3745064"/>
              <a:gd name="connsiteX211" fmla="*/ 1208599 w 6718853"/>
              <a:gd name="connsiteY211" fmla="*/ 3196424 h 3745064"/>
              <a:gd name="connsiteX212" fmla="*/ 1216550 w 6718853"/>
              <a:gd name="connsiteY212" fmla="*/ 3275937 h 3745064"/>
              <a:gd name="connsiteX213" fmla="*/ 1251290 w 6718853"/>
              <a:gd name="connsiteY213" fmla="*/ 3309131 h 3745064"/>
              <a:gd name="connsiteX214" fmla="*/ 1248355 w 6718853"/>
              <a:gd name="connsiteY214" fmla="*/ 3387256 h 3745064"/>
              <a:gd name="connsiteX215" fmla="*/ 1288112 w 6718853"/>
              <a:gd name="connsiteY215" fmla="*/ 3466769 h 3745064"/>
              <a:gd name="connsiteX216" fmla="*/ 1296063 w 6718853"/>
              <a:gd name="connsiteY216" fmla="*/ 3514477 h 3745064"/>
              <a:gd name="connsiteX217" fmla="*/ 1343771 w 6718853"/>
              <a:gd name="connsiteY217" fmla="*/ 3578087 h 3745064"/>
              <a:gd name="connsiteX218" fmla="*/ 1367625 w 6718853"/>
              <a:gd name="connsiteY218" fmla="*/ 3641697 h 3745064"/>
              <a:gd name="connsiteX219" fmla="*/ 1399430 w 6718853"/>
              <a:gd name="connsiteY219" fmla="*/ 3721211 h 3745064"/>
              <a:gd name="connsiteX220" fmla="*/ 1399430 w 6718853"/>
              <a:gd name="connsiteY220" fmla="*/ 3737113 h 3745064"/>
              <a:gd name="connsiteX221" fmla="*/ 1248355 w 6718853"/>
              <a:gd name="connsiteY221" fmla="*/ 3745064 h 3745064"/>
              <a:gd name="connsiteX222" fmla="*/ 1152940 w 6718853"/>
              <a:gd name="connsiteY222" fmla="*/ 3745064 h 3745064"/>
              <a:gd name="connsiteX223" fmla="*/ 1041621 w 6718853"/>
              <a:gd name="connsiteY223" fmla="*/ 3721211 h 3745064"/>
              <a:gd name="connsiteX224" fmla="*/ 922352 w 6718853"/>
              <a:gd name="connsiteY224" fmla="*/ 3689405 h 3745064"/>
              <a:gd name="connsiteX225" fmla="*/ 818985 w 6718853"/>
              <a:gd name="connsiteY225" fmla="*/ 3578087 h 3745064"/>
              <a:gd name="connsiteX226" fmla="*/ 731520 w 6718853"/>
              <a:gd name="connsiteY226" fmla="*/ 3458817 h 3745064"/>
              <a:gd name="connsiteX227" fmla="*/ 691764 w 6718853"/>
              <a:gd name="connsiteY227" fmla="*/ 3323645 h 3745064"/>
              <a:gd name="connsiteX228" fmla="*/ 667910 w 6718853"/>
              <a:gd name="connsiteY228" fmla="*/ 3196424 h 3745064"/>
              <a:gd name="connsiteX229" fmla="*/ 620202 w 6718853"/>
              <a:gd name="connsiteY229" fmla="*/ 3077155 h 3745064"/>
              <a:gd name="connsiteX230" fmla="*/ 604300 w 6718853"/>
              <a:gd name="connsiteY230" fmla="*/ 3005593 h 3745064"/>
              <a:gd name="connsiteX231" fmla="*/ 469127 w 6718853"/>
              <a:gd name="connsiteY231" fmla="*/ 2918129 h 3745064"/>
              <a:gd name="connsiteX232" fmla="*/ 349858 w 6718853"/>
              <a:gd name="connsiteY232" fmla="*/ 2886324 h 3745064"/>
              <a:gd name="connsiteX233" fmla="*/ 302150 w 6718853"/>
              <a:gd name="connsiteY233" fmla="*/ 2798859 h 3745064"/>
              <a:gd name="connsiteX234" fmla="*/ 230588 w 6718853"/>
              <a:gd name="connsiteY234" fmla="*/ 2775005 h 3745064"/>
              <a:gd name="connsiteX235" fmla="*/ 190832 w 6718853"/>
              <a:gd name="connsiteY235" fmla="*/ 2695492 h 3745064"/>
              <a:gd name="connsiteX236" fmla="*/ 111319 w 6718853"/>
              <a:gd name="connsiteY236" fmla="*/ 2671638 h 3745064"/>
              <a:gd name="connsiteX237" fmla="*/ 79513 w 6718853"/>
              <a:gd name="connsiteY237" fmla="*/ 2560320 h 3745064"/>
              <a:gd name="connsiteX238" fmla="*/ 71562 w 6718853"/>
              <a:gd name="connsiteY238" fmla="*/ 2401294 h 3745064"/>
              <a:gd name="connsiteX239" fmla="*/ 0 w 6718853"/>
              <a:gd name="connsiteY239" fmla="*/ 2242268 h 3745064"/>
              <a:gd name="connsiteX240" fmla="*/ 0 w 6718853"/>
              <a:gd name="connsiteY240" fmla="*/ 2202511 h 3745064"/>
              <a:gd name="connsiteX241" fmla="*/ 87465 w 6718853"/>
              <a:gd name="connsiteY241" fmla="*/ 2202511 h 3745064"/>
              <a:gd name="connsiteX242" fmla="*/ 127221 w 6718853"/>
              <a:gd name="connsiteY242" fmla="*/ 2250219 h 3745064"/>
              <a:gd name="connsiteX243" fmla="*/ 127221 w 6718853"/>
              <a:gd name="connsiteY243" fmla="*/ 2282024 h 3745064"/>
              <a:gd name="connsiteX244" fmla="*/ 127221 w 6718853"/>
              <a:gd name="connsiteY244" fmla="*/ 2297927 h 3745064"/>
              <a:gd name="connsiteX245" fmla="*/ 63611 w 6718853"/>
              <a:gd name="connsiteY245" fmla="*/ 2194560 h 3745064"/>
              <a:gd name="connsiteX246" fmla="*/ 63611 w 6718853"/>
              <a:gd name="connsiteY246" fmla="*/ 2194560 h 3745064"/>
              <a:gd name="connsiteX247" fmla="*/ 111319 w 6718853"/>
              <a:gd name="connsiteY247" fmla="*/ 2282024 h 3745064"/>
              <a:gd name="connsiteX248" fmla="*/ 166978 w 6718853"/>
              <a:gd name="connsiteY248" fmla="*/ 2329732 h 3745064"/>
              <a:gd name="connsiteX249" fmla="*/ 230588 w 6718853"/>
              <a:gd name="connsiteY249" fmla="*/ 2321781 h 3745064"/>
              <a:gd name="connsiteX250" fmla="*/ 310101 w 6718853"/>
              <a:gd name="connsiteY250" fmla="*/ 2353586 h 3745064"/>
              <a:gd name="connsiteX251" fmla="*/ 389614 w 6718853"/>
              <a:gd name="connsiteY251" fmla="*/ 2401294 h 3745064"/>
              <a:gd name="connsiteX252" fmla="*/ 437322 w 6718853"/>
              <a:gd name="connsiteY252" fmla="*/ 2425148 h 3745064"/>
              <a:gd name="connsiteX253" fmla="*/ 477079 w 6718853"/>
              <a:gd name="connsiteY253" fmla="*/ 2456953 h 3745064"/>
              <a:gd name="connsiteX254" fmla="*/ 524786 w 6718853"/>
              <a:gd name="connsiteY254" fmla="*/ 2488758 h 3745064"/>
              <a:gd name="connsiteX255" fmla="*/ 524786 w 6718853"/>
              <a:gd name="connsiteY255" fmla="*/ 2488758 h 3745064"/>
              <a:gd name="connsiteX256" fmla="*/ 604300 w 6718853"/>
              <a:gd name="connsiteY256" fmla="*/ 2536466 h 3745064"/>
              <a:gd name="connsiteX257" fmla="*/ 675861 w 6718853"/>
              <a:gd name="connsiteY257" fmla="*/ 2544417 h 3745064"/>
              <a:gd name="connsiteX258" fmla="*/ 763326 w 6718853"/>
              <a:gd name="connsiteY258" fmla="*/ 2512612 h 3745064"/>
              <a:gd name="connsiteX259" fmla="*/ 842839 w 6718853"/>
              <a:gd name="connsiteY259" fmla="*/ 2496710 h 3745064"/>
              <a:gd name="connsiteX260" fmla="*/ 866693 w 6718853"/>
              <a:gd name="connsiteY260" fmla="*/ 2480807 h 3745064"/>
              <a:gd name="connsiteX261" fmla="*/ 866693 w 6718853"/>
              <a:gd name="connsiteY261" fmla="*/ 2480807 h 3745064"/>
              <a:gd name="connsiteX262" fmla="*/ 954157 w 6718853"/>
              <a:gd name="connsiteY262" fmla="*/ 2472856 h 3745064"/>
              <a:gd name="connsiteX263" fmla="*/ 954157 w 6718853"/>
              <a:gd name="connsiteY263" fmla="*/ 2472856 h 3745064"/>
              <a:gd name="connsiteX264" fmla="*/ 1041621 w 6718853"/>
              <a:gd name="connsiteY264" fmla="*/ 2496710 h 3745064"/>
              <a:gd name="connsiteX265" fmla="*/ 1097280 w 6718853"/>
              <a:gd name="connsiteY265" fmla="*/ 2536466 h 3745064"/>
              <a:gd name="connsiteX266" fmla="*/ 1129086 w 6718853"/>
              <a:gd name="connsiteY266" fmla="*/ 2576223 h 3745064"/>
              <a:gd name="connsiteX267" fmla="*/ 1129086 w 6718853"/>
              <a:gd name="connsiteY267" fmla="*/ 2576223 h 3745064"/>
              <a:gd name="connsiteX268" fmla="*/ 1216550 w 6718853"/>
              <a:gd name="connsiteY268" fmla="*/ 2576223 h 3745064"/>
              <a:gd name="connsiteX269" fmla="*/ 1224501 w 6718853"/>
              <a:gd name="connsiteY269" fmla="*/ 2600077 h 3745064"/>
              <a:gd name="connsiteX270" fmla="*/ 1327868 w 6718853"/>
              <a:gd name="connsiteY270" fmla="*/ 2600077 h 3745064"/>
              <a:gd name="connsiteX271" fmla="*/ 1399430 w 6718853"/>
              <a:gd name="connsiteY271" fmla="*/ 2536466 h 3745064"/>
              <a:gd name="connsiteX272" fmla="*/ 1478943 w 6718853"/>
              <a:gd name="connsiteY272" fmla="*/ 2456953 h 3745064"/>
              <a:gd name="connsiteX273" fmla="*/ 1550505 w 6718853"/>
              <a:gd name="connsiteY273" fmla="*/ 2289976 h 3745064"/>
              <a:gd name="connsiteX274" fmla="*/ 1605470 w 6718853"/>
              <a:gd name="connsiteY274" fmla="*/ 2184368 h 3745064"/>
              <a:gd name="connsiteX275" fmla="*/ 1644475 w 6718853"/>
              <a:gd name="connsiteY275" fmla="*/ 2136733 h 3745064"/>
              <a:gd name="connsiteX276" fmla="*/ 1661823 w 6718853"/>
              <a:gd name="connsiteY276" fmla="*/ 2051437 h 3745064"/>
              <a:gd name="connsiteX277" fmla="*/ 1701580 w 6718853"/>
              <a:gd name="connsiteY277" fmla="*/ 2051437 h 3745064"/>
              <a:gd name="connsiteX278" fmla="*/ 1693628 w 6718853"/>
              <a:gd name="connsiteY278" fmla="*/ 1995777 h 3745064"/>
              <a:gd name="connsiteX279" fmla="*/ 1709531 w 6718853"/>
              <a:gd name="connsiteY279" fmla="*/ 1908313 h 3745064"/>
              <a:gd name="connsiteX280" fmla="*/ 1676874 w 6718853"/>
              <a:gd name="connsiteY280" fmla="*/ 1859218 h 3745064"/>
              <a:gd name="connsiteX281" fmla="*/ 1709531 w 6718853"/>
              <a:gd name="connsiteY281" fmla="*/ 1820849 h 3745064"/>
              <a:gd name="connsiteX282" fmla="*/ 1725433 w 6718853"/>
              <a:gd name="connsiteY282" fmla="*/ 1757238 h 3745064"/>
              <a:gd name="connsiteX283" fmla="*/ 1717482 w 6718853"/>
              <a:gd name="connsiteY283" fmla="*/ 1725433 h 3745064"/>
              <a:gd name="connsiteX284" fmla="*/ 1781093 w 6718853"/>
              <a:gd name="connsiteY284" fmla="*/ 1709531 h 3745064"/>
              <a:gd name="connsiteX285" fmla="*/ 1765190 w 6718853"/>
              <a:gd name="connsiteY285" fmla="*/ 1661823 h 3745064"/>
              <a:gd name="connsiteX286" fmla="*/ 1733385 w 6718853"/>
              <a:gd name="connsiteY286" fmla="*/ 1637969 h 3745064"/>
              <a:gd name="connsiteX287" fmla="*/ 1653872 w 6718853"/>
              <a:gd name="connsiteY287" fmla="*/ 1677725 h 3745064"/>
              <a:gd name="connsiteX288" fmla="*/ 1590261 w 6718853"/>
              <a:gd name="connsiteY288" fmla="*/ 1653871 h 3745064"/>
              <a:gd name="connsiteX289" fmla="*/ 1590261 w 6718853"/>
              <a:gd name="connsiteY289" fmla="*/ 1653871 h 3745064"/>
              <a:gd name="connsiteX290" fmla="*/ 1502797 w 6718853"/>
              <a:gd name="connsiteY290" fmla="*/ 1630017 h 3745064"/>
              <a:gd name="connsiteX291" fmla="*/ 1478943 w 6718853"/>
              <a:gd name="connsiteY291" fmla="*/ 1677725 h 3745064"/>
              <a:gd name="connsiteX292" fmla="*/ 1431235 w 6718853"/>
              <a:gd name="connsiteY292" fmla="*/ 1709531 h 3745064"/>
              <a:gd name="connsiteX293" fmla="*/ 1351722 w 6718853"/>
              <a:gd name="connsiteY293" fmla="*/ 1717482 h 3745064"/>
              <a:gd name="connsiteX294" fmla="*/ 1288112 w 6718853"/>
              <a:gd name="connsiteY294" fmla="*/ 1733384 h 3745064"/>
              <a:gd name="connsiteX295" fmla="*/ 1232453 w 6718853"/>
              <a:gd name="connsiteY295" fmla="*/ 1701579 h 3745064"/>
              <a:gd name="connsiteX296" fmla="*/ 1232453 w 6718853"/>
              <a:gd name="connsiteY296" fmla="*/ 1701579 h 3745064"/>
              <a:gd name="connsiteX297" fmla="*/ 1137037 w 6718853"/>
              <a:gd name="connsiteY297" fmla="*/ 1598212 h 3745064"/>
              <a:gd name="connsiteX298" fmla="*/ 1081378 w 6718853"/>
              <a:gd name="connsiteY298" fmla="*/ 1566407 h 3745064"/>
              <a:gd name="connsiteX299" fmla="*/ 1025719 w 6718853"/>
              <a:gd name="connsiteY299" fmla="*/ 1534602 h 3745064"/>
              <a:gd name="connsiteX300" fmla="*/ 1009816 w 6718853"/>
              <a:gd name="connsiteY300" fmla="*/ 1534602 h 3745064"/>
              <a:gd name="connsiteX301" fmla="*/ 1009816 w 6718853"/>
              <a:gd name="connsiteY301" fmla="*/ 1534602 h 3745064"/>
              <a:gd name="connsiteX302" fmla="*/ 962108 w 6718853"/>
              <a:gd name="connsiteY302" fmla="*/ 1598212 h 3745064"/>
              <a:gd name="connsiteX303" fmla="*/ 962108 w 6718853"/>
              <a:gd name="connsiteY303" fmla="*/ 1637969 h 3745064"/>
              <a:gd name="connsiteX304" fmla="*/ 922352 w 6718853"/>
              <a:gd name="connsiteY304" fmla="*/ 1653871 h 3745064"/>
              <a:gd name="connsiteX305" fmla="*/ 850790 w 6718853"/>
              <a:gd name="connsiteY305" fmla="*/ 1653871 h 3745064"/>
              <a:gd name="connsiteX306" fmla="*/ 811033 w 6718853"/>
              <a:gd name="connsiteY306" fmla="*/ 1606164 h 3745064"/>
              <a:gd name="connsiteX307" fmla="*/ 803082 w 6718853"/>
              <a:gd name="connsiteY307" fmla="*/ 1574358 h 3745064"/>
              <a:gd name="connsiteX308" fmla="*/ 763326 w 6718853"/>
              <a:gd name="connsiteY308" fmla="*/ 1526651 h 3745064"/>
              <a:gd name="connsiteX309" fmla="*/ 747423 w 6718853"/>
              <a:gd name="connsiteY309" fmla="*/ 1502797 h 3745064"/>
              <a:gd name="connsiteX310" fmla="*/ 739472 w 6718853"/>
              <a:gd name="connsiteY310" fmla="*/ 1502797 h 3745064"/>
              <a:gd name="connsiteX311" fmla="*/ 723569 w 6718853"/>
              <a:gd name="connsiteY311" fmla="*/ 1502797 h 3745064"/>
              <a:gd name="connsiteX312" fmla="*/ 699715 w 6718853"/>
              <a:gd name="connsiteY312" fmla="*/ 1486894 h 3745064"/>
              <a:gd name="connsiteX313" fmla="*/ 644056 w 6718853"/>
              <a:gd name="connsiteY313" fmla="*/ 1470991 h 3745064"/>
              <a:gd name="connsiteX314" fmla="*/ 628153 w 6718853"/>
              <a:gd name="connsiteY314" fmla="*/ 1439186 h 3745064"/>
              <a:gd name="connsiteX315" fmla="*/ 628153 w 6718853"/>
              <a:gd name="connsiteY315" fmla="*/ 1439186 h 3745064"/>
              <a:gd name="connsiteX316" fmla="*/ 596348 w 6718853"/>
              <a:gd name="connsiteY316" fmla="*/ 1383527 h 3745064"/>
              <a:gd name="connsiteX317" fmla="*/ 580446 w 6718853"/>
              <a:gd name="connsiteY317" fmla="*/ 1351722 h 3745064"/>
              <a:gd name="connsiteX318" fmla="*/ 580446 w 6718853"/>
              <a:gd name="connsiteY318" fmla="*/ 1311965 h 3745064"/>
              <a:gd name="connsiteX319" fmla="*/ 580446 w 6718853"/>
              <a:gd name="connsiteY319" fmla="*/ 1311965 h 3745064"/>
              <a:gd name="connsiteX320" fmla="*/ 588397 w 6718853"/>
              <a:gd name="connsiteY320" fmla="*/ 1280160 h 3745064"/>
              <a:gd name="connsiteX321" fmla="*/ 588397 w 6718853"/>
              <a:gd name="connsiteY321" fmla="*/ 1280160 h 3745064"/>
              <a:gd name="connsiteX322" fmla="*/ 604300 w 6718853"/>
              <a:gd name="connsiteY322" fmla="*/ 1232452 h 3745064"/>
              <a:gd name="connsiteX323" fmla="*/ 604300 w 6718853"/>
              <a:gd name="connsiteY323" fmla="*/ 1232452 h 3745064"/>
              <a:gd name="connsiteX324" fmla="*/ 500933 w 6718853"/>
              <a:gd name="connsiteY324" fmla="*/ 1184744 h 3745064"/>
              <a:gd name="connsiteX325" fmla="*/ 477079 w 6718853"/>
              <a:gd name="connsiteY325" fmla="*/ 1137037 h 3745064"/>
              <a:gd name="connsiteX326" fmla="*/ 477079 w 6718853"/>
              <a:gd name="connsiteY326" fmla="*/ 1137037 h 3745064"/>
              <a:gd name="connsiteX327" fmla="*/ 580446 w 6718853"/>
              <a:gd name="connsiteY327" fmla="*/ 1137037 h 3745064"/>
              <a:gd name="connsiteX328" fmla="*/ 596348 w 6718853"/>
              <a:gd name="connsiteY328" fmla="*/ 1113183 h 3745064"/>
              <a:gd name="connsiteX329" fmla="*/ 596348 w 6718853"/>
              <a:gd name="connsiteY329" fmla="*/ 1113183 h 3745064"/>
              <a:gd name="connsiteX330" fmla="*/ 572494 w 6718853"/>
              <a:gd name="connsiteY330" fmla="*/ 1081377 h 3745064"/>
              <a:gd name="connsiteX331" fmla="*/ 540689 w 6718853"/>
              <a:gd name="connsiteY331" fmla="*/ 1081377 h 3745064"/>
              <a:gd name="connsiteX332" fmla="*/ 540689 w 6718853"/>
              <a:gd name="connsiteY332" fmla="*/ 1081377 h 3745064"/>
              <a:gd name="connsiteX333" fmla="*/ 492981 w 6718853"/>
              <a:gd name="connsiteY333" fmla="*/ 1025718 h 3745064"/>
              <a:gd name="connsiteX334" fmla="*/ 492981 w 6718853"/>
              <a:gd name="connsiteY334" fmla="*/ 1025718 h 3745064"/>
              <a:gd name="connsiteX335" fmla="*/ 556592 w 6718853"/>
              <a:gd name="connsiteY335" fmla="*/ 1025718 h 3745064"/>
              <a:gd name="connsiteX336" fmla="*/ 604300 w 6718853"/>
              <a:gd name="connsiteY336" fmla="*/ 1025718 h 3745064"/>
              <a:gd name="connsiteX337" fmla="*/ 604300 w 6718853"/>
              <a:gd name="connsiteY337" fmla="*/ 1025718 h 3745064"/>
              <a:gd name="connsiteX338" fmla="*/ 604300 w 6718853"/>
              <a:gd name="connsiteY338" fmla="*/ 1025718 h 3745064"/>
              <a:gd name="connsiteX339" fmla="*/ 556592 w 6718853"/>
              <a:gd name="connsiteY339" fmla="*/ 993913 h 3745064"/>
              <a:gd name="connsiteX340" fmla="*/ 556592 w 6718853"/>
              <a:gd name="connsiteY340" fmla="*/ 993913 h 3745064"/>
              <a:gd name="connsiteX341" fmla="*/ 540689 w 6718853"/>
              <a:gd name="connsiteY341" fmla="*/ 930303 h 3745064"/>
              <a:gd name="connsiteX342" fmla="*/ 580446 w 6718853"/>
              <a:gd name="connsiteY342" fmla="*/ 866692 h 3745064"/>
              <a:gd name="connsiteX343" fmla="*/ 580446 w 6718853"/>
              <a:gd name="connsiteY343" fmla="*/ 866692 h 3745064"/>
              <a:gd name="connsiteX344" fmla="*/ 659959 w 6718853"/>
              <a:gd name="connsiteY344" fmla="*/ 842838 h 3745064"/>
              <a:gd name="connsiteX345" fmla="*/ 659959 w 6718853"/>
              <a:gd name="connsiteY345" fmla="*/ 842838 h 3745064"/>
              <a:gd name="connsiteX346" fmla="*/ 659959 w 6718853"/>
              <a:gd name="connsiteY346" fmla="*/ 842838 h 3745064"/>
              <a:gd name="connsiteX347" fmla="*/ 763326 w 6718853"/>
              <a:gd name="connsiteY347" fmla="*/ 850790 h 3745064"/>
              <a:gd name="connsiteX348" fmla="*/ 826936 w 6718853"/>
              <a:gd name="connsiteY348" fmla="*/ 842838 h 3745064"/>
              <a:gd name="connsiteX349" fmla="*/ 826936 w 6718853"/>
              <a:gd name="connsiteY349" fmla="*/ 842838 h 3745064"/>
              <a:gd name="connsiteX350" fmla="*/ 906449 w 6718853"/>
              <a:gd name="connsiteY350" fmla="*/ 890546 h 3745064"/>
              <a:gd name="connsiteX351" fmla="*/ 914400 w 6718853"/>
              <a:gd name="connsiteY351" fmla="*/ 850790 h 3745064"/>
              <a:gd name="connsiteX352" fmla="*/ 956397 w 6718853"/>
              <a:gd name="connsiteY352" fmla="*/ 843533 h 3745064"/>
              <a:gd name="connsiteX353" fmla="*/ 907301 w 6718853"/>
              <a:gd name="connsiteY353" fmla="*/ 795825 h 3745064"/>
              <a:gd name="connsiteX354" fmla="*/ 830565 w 6718853"/>
              <a:gd name="connsiteY354" fmla="*/ 758150 h 3745064"/>
              <a:gd name="connsiteX355" fmla="*/ 755374 w 6718853"/>
              <a:gd name="connsiteY355" fmla="*/ 771277 h 3745064"/>
              <a:gd name="connsiteX356" fmla="*/ 699715 w 6718853"/>
              <a:gd name="connsiteY356" fmla="*/ 803082 h 3745064"/>
              <a:gd name="connsiteX357" fmla="*/ 675861 w 6718853"/>
              <a:gd name="connsiteY357" fmla="*/ 803082 h 3745064"/>
              <a:gd name="connsiteX358" fmla="*/ 652007 w 6718853"/>
              <a:gd name="connsiteY358" fmla="*/ 803082 h 3745064"/>
              <a:gd name="connsiteX359" fmla="*/ 628153 w 6718853"/>
              <a:gd name="connsiteY359" fmla="*/ 803082 h 3745064"/>
              <a:gd name="connsiteX360" fmla="*/ 596348 w 6718853"/>
              <a:gd name="connsiteY360" fmla="*/ 826936 h 3745064"/>
              <a:gd name="connsiteX361" fmla="*/ 572494 w 6718853"/>
              <a:gd name="connsiteY361" fmla="*/ 779228 h 3745064"/>
              <a:gd name="connsiteX362" fmla="*/ 508884 w 6718853"/>
              <a:gd name="connsiteY362" fmla="*/ 739471 h 3745064"/>
              <a:gd name="connsiteX363" fmla="*/ 508884 w 6718853"/>
              <a:gd name="connsiteY363" fmla="*/ 739471 h 3745064"/>
              <a:gd name="connsiteX364" fmla="*/ 437322 w 6718853"/>
              <a:gd name="connsiteY364" fmla="*/ 707666 h 3745064"/>
              <a:gd name="connsiteX365" fmla="*/ 381663 w 6718853"/>
              <a:gd name="connsiteY365" fmla="*/ 707666 h 3745064"/>
              <a:gd name="connsiteX366" fmla="*/ 333955 w 6718853"/>
              <a:gd name="connsiteY366" fmla="*/ 715617 h 3745064"/>
              <a:gd name="connsiteX367" fmla="*/ 302150 w 6718853"/>
              <a:gd name="connsiteY367" fmla="*/ 715617 h 3745064"/>
              <a:gd name="connsiteX368" fmla="*/ 294199 w 6718853"/>
              <a:gd name="connsiteY368" fmla="*/ 731520 h 3745064"/>
              <a:gd name="connsiteX369" fmla="*/ 326004 w 6718853"/>
              <a:gd name="connsiteY369" fmla="*/ 803082 h 3745064"/>
              <a:gd name="connsiteX370" fmla="*/ 326004 w 6718853"/>
              <a:gd name="connsiteY370" fmla="*/ 834887 h 3745064"/>
              <a:gd name="connsiteX371" fmla="*/ 278296 w 6718853"/>
              <a:gd name="connsiteY371" fmla="*/ 803082 h 3745064"/>
              <a:gd name="connsiteX372" fmla="*/ 214686 w 6718853"/>
              <a:gd name="connsiteY372" fmla="*/ 771277 h 3745064"/>
              <a:gd name="connsiteX373" fmla="*/ 190832 w 6718853"/>
              <a:gd name="connsiteY373" fmla="*/ 731520 h 3745064"/>
              <a:gd name="connsiteX374" fmla="*/ 143124 w 6718853"/>
              <a:gd name="connsiteY374" fmla="*/ 723569 h 3745064"/>
              <a:gd name="connsiteX375" fmla="*/ 119270 w 6718853"/>
              <a:gd name="connsiteY375" fmla="*/ 715617 h 3745064"/>
              <a:gd name="connsiteX376" fmla="*/ 119270 w 6718853"/>
              <a:gd name="connsiteY376" fmla="*/ 771277 h 3745064"/>
              <a:gd name="connsiteX377" fmla="*/ 143124 w 6718853"/>
              <a:gd name="connsiteY377" fmla="*/ 850790 h 3745064"/>
              <a:gd name="connsiteX378" fmla="*/ 143124 w 6718853"/>
              <a:gd name="connsiteY378" fmla="*/ 850790 h 3745064"/>
              <a:gd name="connsiteX379" fmla="*/ 151075 w 6718853"/>
              <a:gd name="connsiteY379" fmla="*/ 922351 h 3745064"/>
              <a:gd name="connsiteX380" fmla="*/ 151075 w 6718853"/>
              <a:gd name="connsiteY380" fmla="*/ 922351 h 3745064"/>
              <a:gd name="connsiteX0" fmla="*/ 103367 w 6718853"/>
              <a:gd name="connsiteY0" fmla="*/ 890546 h 3745064"/>
              <a:gd name="connsiteX1" fmla="*/ 47708 w 6718853"/>
              <a:gd name="connsiteY1" fmla="*/ 723569 h 3745064"/>
              <a:gd name="connsiteX2" fmla="*/ 47708 w 6718853"/>
              <a:gd name="connsiteY2" fmla="*/ 516835 h 3745064"/>
              <a:gd name="connsiteX3" fmla="*/ 151075 w 6718853"/>
              <a:gd name="connsiteY3" fmla="*/ 429371 h 3745064"/>
              <a:gd name="connsiteX4" fmla="*/ 294199 w 6718853"/>
              <a:gd name="connsiteY4" fmla="*/ 405517 h 3745064"/>
              <a:gd name="connsiteX5" fmla="*/ 540689 w 6718853"/>
              <a:gd name="connsiteY5" fmla="*/ 397565 h 3745064"/>
              <a:gd name="connsiteX6" fmla="*/ 691764 w 6718853"/>
              <a:gd name="connsiteY6" fmla="*/ 326004 h 3745064"/>
              <a:gd name="connsiteX7" fmla="*/ 818985 w 6718853"/>
              <a:gd name="connsiteY7" fmla="*/ 286247 h 3745064"/>
              <a:gd name="connsiteX8" fmla="*/ 866693 w 6718853"/>
              <a:gd name="connsiteY8" fmla="*/ 214685 h 3745064"/>
              <a:gd name="connsiteX9" fmla="*/ 962108 w 6718853"/>
              <a:gd name="connsiteY9" fmla="*/ 71562 h 3745064"/>
              <a:gd name="connsiteX10" fmla="*/ 1041621 w 6718853"/>
              <a:gd name="connsiteY10" fmla="*/ 0 h 3745064"/>
              <a:gd name="connsiteX11" fmla="*/ 1144988 w 6718853"/>
              <a:gd name="connsiteY11" fmla="*/ 39757 h 3745064"/>
              <a:gd name="connsiteX12" fmla="*/ 1174143 w 6718853"/>
              <a:gd name="connsiteY12" fmla="*/ 41997 h 3745064"/>
              <a:gd name="connsiteX13" fmla="*/ 1199259 w 6718853"/>
              <a:gd name="connsiteY13" fmla="*/ 75884 h 3745064"/>
              <a:gd name="connsiteX14" fmla="*/ 1152940 w 6718853"/>
              <a:gd name="connsiteY14" fmla="*/ 119270 h 3745064"/>
              <a:gd name="connsiteX15" fmla="*/ 1065475 w 6718853"/>
              <a:gd name="connsiteY15" fmla="*/ 151075 h 3745064"/>
              <a:gd name="connsiteX16" fmla="*/ 1025719 w 6718853"/>
              <a:gd name="connsiteY16" fmla="*/ 198783 h 3745064"/>
              <a:gd name="connsiteX17" fmla="*/ 1009816 w 6718853"/>
              <a:gd name="connsiteY17" fmla="*/ 254442 h 3745064"/>
              <a:gd name="connsiteX18" fmla="*/ 985962 w 6718853"/>
              <a:gd name="connsiteY18" fmla="*/ 318052 h 3745064"/>
              <a:gd name="connsiteX19" fmla="*/ 954157 w 6718853"/>
              <a:gd name="connsiteY19" fmla="*/ 349857 h 3745064"/>
              <a:gd name="connsiteX20" fmla="*/ 914400 w 6718853"/>
              <a:gd name="connsiteY20" fmla="*/ 341906 h 3745064"/>
              <a:gd name="connsiteX21" fmla="*/ 890546 w 6718853"/>
              <a:gd name="connsiteY21" fmla="*/ 381663 h 3745064"/>
              <a:gd name="connsiteX22" fmla="*/ 890546 w 6718853"/>
              <a:gd name="connsiteY22" fmla="*/ 429371 h 3745064"/>
              <a:gd name="connsiteX23" fmla="*/ 866693 w 6718853"/>
              <a:gd name="connsiteY23" fmla="*/ 445273 h 3745064"/>
              <a:gd name="connsiteX24" fmla="*/ 826936 w 6718853"/>
              <a:gd name="connsiteY24" fmla="*/ 445273 h 3745064"/>
              <a:gd name="connsiteX25" fmla="*/ 842839 w 6718853"/>
              <a:gd name="connsiteY25" fmla="*/ 508884 h 3745064"/>
              <a:gd name="connsiteX26" fmla="*/ 834887 w 6718853"/>
              <a:gd name="connsiteY26" fmla="*/ 580445 h 3745064"/>
              <a:gd name="connsiteX27" fmla="*/ 834887 w 6718853"/>
              <a:gd name="connsiteY27" fmla="*/ 636104 h 3745064"/>
              <a:gd name="connsiteX28" fmla="*/ 874644 w 6718853"/>
              <a:gd name="connsiteY28" fmla="*/ 691764 h 3745064"/>
              <a:gd name="connsiteX29" fmla="*/ 962108 w 6718853"/>
              <a:gd name="connsiteY29" fmla="*/ 739471 h 3745064"/>
              <a:gd name="connsiteX30" fmla="*/ 1033670 w 6718853"/>
              <a:gd name="connsiteY30" fmla="*/ 755374 h 3745064"/>
              <a:gd name="connsiteX31" fmla="*/ 1105232 w 6718853"/>
              <a:gd name="connsiteY31" fmla="*/ 763325 h 3745064"/>
              <a:gd name="connsiteX32" fmla="*/ 1176793 w 6718853"/>
              <a:gd name="connsiteY32" fmla="*/ 803082 h 3745064"/>
              <a:gd name="connsiteX33" fmla="*/ 1256306 w 6718853"/>
              <a:gd name="connsiteY33" fmla="*/ 795131 h 3745064"/>
              <a:gd name="connsiteX34" fmla="*/ 1268486 w 6718853"/>
              <a:gd name="connsiteY34" fmla="*/ 774968 h 3745064"/>
              <a:gd name="connsiteX35" fmla="*/ 1316982 w 6718853"/>
              <a:gd name="connsiteY35" fmla="*/ 752439 h 3745064"/>
              <a:gd name="connsiteX36" fmla="*/ 1403752 w 6718853"/>
              <a:gd name="connsiteY36" fmla="*/ 709055 h 3745064"/>
              <a:gd name="connsiteX37" fmla="*/ 1490522 w 6718853"/>
              <a:gd name="connsiteY37" fmla="*/ 696780 h 3745064"/>
              <a:gd name="connsiteX38" fmla="*/ 1590261 w 6718853"/>
              <a:gd name="connsiteY38" fmla="*/ 699715 h 3745064"/>
              <a:gd name="connsiteX39" fmla="*/ 1719028 w 6718853"/>
              <a:gd name="connsiteY39" fmla="*/ 716312 h 3745064"/>
              <a:gd name="connsiteX40" fmla="*/ 1781093 w 6718853"/>
              <a:gd name="connsiteY40" fmla="*/ 795131 h 3745064"/>
              <a:gd name="connsiteX41" fmla="*/ 1849039 w 6718853"/>
              <a:gd name="connsiteY41" fmla="*/ 800191 h 3745064"/>
              <a:gd name="connsiteX42" fmla="*/ 1876508 w 6718853"/>
              <a:gd name="connsiteY42" fmla="*/ 842838 h 3745064"/>
              <a:gd name="connsiteX43" fmla="*/ 1948070 w 6718853"/>
              <a:gd name="connsiteY43" fmla="*/ 866692 h 3745064"/>
              <a:gd name="connsiteX44" fmla="*/ 2011680 w 6718853"/>
              <a:gd name="connsiteY44" fmla="*/ 898497 h 3745064"/>
              <a:gd name="connsiteX45" fmla="*/ 2051437 w 6718853"/>
              <a:gd name="connsiteY45" fmla="*/ 906449 h 3745064"/>
              <a:gd name="connsiteX46" fmla="*/ 2107096 w 6718853"/>
              <a:gd name="connsiteY46" fmla="*/ 938254 h 3745064"/>
              <a:gd name="connsiteX47" fmla="*/ 2194560 w 6718853"/>
              <a:gd name="connsiteY47" fmla="*/ 930303 h 3745064"/>
              <a:gd name="connsiteX48" fmla="*/ 2226366 w 6718853"/>
              <a:gd name="connsiteY48" fmla="*/ 930303 h 3745064"/>
              <a:gd name="connsiteX49" fmla="*/ 2258171 w 6718853"/>
              <a:gd name="connsiteY49" fmla="*/ 930303 h 3745064"/>
              <a:gd name="connsiteX50" fmla="*/ 2329733 w 6718853"/>
              <a:gd name="connsiteY50" fmla="*/ 938254 h 3745064"/>
              <a:gd name="connsiteX51" fmla="*/ 2385392 w 6718853"/>
              <a:gd name="connsiteY51" fmla="*/ 946205 h 3745064"/>
              <a:gd name="connsiteX52" fmla="*/ 2385392 w 6718853"/>
              <a:gd name="connsiteY52" fmla="*/ 946205 h 3745064"/>
              <a:gd name="connsiteX53" fmla="*/ 2520564 w 6718853"/>
              <a:gd name="connsiteY53" fmla="*/ 890546 h 3745064"/>
              <a:gd name="connsiteX54" fmla="*/ 2584174 w 6718853"/>
              <a:gd name="connsiteY54" fmla="*/ 858741 h 3745064"/>
              <a:gd name="connsiteX55" fmla="*/ 2615980 w 6718853"/>
              <a:gd name="connsiteY55" fmla="*/ 811033 h 3745064"/>
              <a:gd name="connsiteX56" fmla="*/ 2602160 w 6718853"/>
              <a:gd name="connsiteY56" fmla="*/ 747423 h 3745064"/>
              <a:gd name="connsiteX57" fmla="*/ 2600077 w 6718853"/>
              <a:gd name="connsiteY57" fmla="*/ 723569 h 3745064"/>
              <a:gd name="connsiteX58" fmla="*/ 2568272 w 6718853"/>
              <a:gd name="connsiteY58" fmla="*/ 652007 h 3745064"/>
              <a:gd name="connsiteX59" fmla="*/ 2512613 w 6718853"/>
              <a:gd name="connsiteY59" fmla="*/ 604299 h 3745064"/>
              <a:gd name="connsiteX60" fmla="*/ 2449002 w 6718853"/>
              <a:gd name="connsiteY60" fmla="*/ 556591 h 3745064"/>
              <a:gd name="connsiteX61" fmla="*/ 2425148 w 6718853"/>
              <a:gd name="connsiteY61" fmla="*/ 524786 h 3745064"/>
              <a:gd name="connsiteX62" fmla="*/ 2941983 w 6718853"/>
              <a:gd name="connsiteY62" fmla="*/ 731520 h 3745064"/>
              <a:gd name="connsiteX63" fmla="*/ 3069204 w 6718853"/>
              <a:gd name="connsiteY63" fmla="*/ 755374 h 3745064"/>
              <a:gd name="connsiteX64" fmla="*/ 3260035 w 6718853"/>
              <a:gd name="connsiteY64" fmla="*/ 842838 h 3745064"/>
              <a:gd name="connsiteX65" fmla="*/ 3450866 w 6718853"/>
              <a:gd name="connsiteY65" fmla="*/ 970059 h 3745064"/>
              <a:gd name="connsiteX66" fmla="*/ 3538331 w 6718853"/>
              <a:gd name="connsiteY66" fmla="*/ 1025718 h 3745064"/>
              <a:gd name="connsiteX67" fmla="*/ 3593990 w 6718853"/>
              <a:gd name="connsiteY67" fmla="*/ 1001864 h 3745064"/>
              <a:gd name="connsiteX68" fmla="*/ 3609893 w 6718853"/>
              <a:gd name="connsiteY68" fmla="*/ 1001864 h 3745064"/>
              <a:gd name="connsiteX69" fmla="*/ 3633746 w 6718853"/>
              <a:gd name="connsiteY69" fmla="*/ 1025718 h 3745064"/>
              <a:gd name="connsiteX70" fmla="*/ 3649649 w 6718853"/>
              <a:gd name="connsiteY70" fmla="*/ 1033670 h 3745064"/>
              <a:gd name="connsiteX71" fmla="*/ 3681454 w 6718853"/>
              <a:gd name="connsiteY71" fmla="*/ 1025718 h 3745064"/>
              <a:gd name="connsiteX72" fmla="*/ 3713260 w 6718853"/>
              <a:gd name="connsiteY72" fmla="*/ 1041621 h 3745064"/>
              <a:gd name="connsiteX73" fmla="*/ 3747305 w 6718853"/>
              <a:gd name="connsiteY73" fmla="*/ 1073426 h 3745064"/>
              <a:gd name="connsiteX74" fmla="*/ 3705308 w 6718853"/>
              <a:gd name="connsiteY74" fmla="*/ 1081377 h 3745064"/>
              <a:gd name="connsiteX75" fmla="*/ 3673503 w 6718853"/>
              <a:gd name="connsiteY75" fmla="*/ 1081377 h 3745064"/>
              <a:gd name="connsiteX76" fmla="*/ 3673503 w 6718853"/>
              <a:gd name="connsiteY76" fmla="*/ 1081377 h 3745064"/>
              <a:gd name="connsiteX77" fmla="*/ 3641698 w 6718853"/>
              <a:gd name="connsiteY77" fmla="*/ 1144988 h 3745064"/>
              <a:gd name="connsiteX78" fmla="*/ 3641698 w 6718853"/>
              <a:gd name="connsiteY78" fmla="*/ 1144988 h 3745064"/>
              <a:gd name="connsiteX79" fmla="*/ 3633746 w 6718853"/>
              <a:gd name="connsiteY79" fmla="*/ 1224501 h 3745064"/>
              <a:gd name="connsiteX80" fmla="*/ 3625795 w 6718853"/>
              <a:gd name="connsiteY80" fmla="*/ 1280160 h 3745064"/>
              <a:gd name="connsiteX81" fmla="*/ 3586039 w 6718853"/>
              <a:gd name="connsiteY81" fmla="*/ 1304014 h 3745064"/>
              <a:gd name="connsiteX82" fmla="*/ 3562185 w 6718853"/>
              <a:gd name="connsiteY82" fmla="*/ 1304014 h 3745064"/>
              <a:gd name="connsiteX83" fmla="*/ 3562185 w 6718853"/>
              <a:gd name="connsiteY83" fmla="*/ 1351722 h 3745064"/>
              <a:gd name="connsiteX84" fmla="*/ 3536785 w 6718853"/>
              <a:gd name="connsiteY84" fmla="*/ 1388008 h 3745064"/>
              <a:gd name="connsiteX85" fmla="*/ 3578087 w 6718853"/>
              <a:gd name="connsiteY85" fmla="*/ 1463040 h 3745064"/>
              <a:gd name="connsiteX86" fmla="*/ 3578087 w 6718853"/>
              <a:gd name="connsiteY86" fmla="*/ 1550504 h 3745064"/>
              <a:gd name="connsiteX87" fmla="*/ 3617844 w 6718853"/>
              <a:gd name="connsiteY87" fmla="*/ 1606164 h 3745064"/>
              <a:gd name="connsiteX88" fmla="*/ 3689406 w 6718853"/>
              <a:gd name="connsiteY88" fmla="*/ 1590261 h 3745064"/>
              <a:gd name="connsiteX89" fmla="*/ 3745065 w 6718853"/>
              <a:gd name="connsiteY89" fmla="*/ 1630017 h 3745064"/>
              <a:gd name="connsiteX90" fmla="*/ 3800724 w 6718853"/>
              <a:gd name="connsiteY90" fmla="*/ 1685677 h 3745064"/>
              <a:gd name="connsiteX91" fmla="*/ 3832529 w 6718853"/>
              <a:gd name="connsiteY91" fmla="*/ 1701579 h 3745064"/>
              <a:gd name="connsiteX92" fmla="*/ 3919993 w 6718853"/>
              <a:gd name="connsiteY92" fmla="*/ 1741336 h 3745064"/>
              <a:gd name="connsiteX93" fmla="*/ 3959750 w 6718853"/>
              <a:gd name="connsiteY93" fmla="*/ 1741336 h 3745064"/>
              <a:gd name="connsiteX94" fmla="*/ 4055166 w 6718853"/>
              <a:gd name="connsiteY94" fmla="*/ 1749287 h 3745064"/>
              <a:gd name="connsiteX95" fmla="*/ 4134679 w 6718853"/>
              <a:gd name="connsiteY95" fmla="*/ 1709531 h 3745064"/>
              <a:gd name="connsiteX96" fmla="*/ 4238046 w 6718853"/>
              <a:gd name="connsiteY96" fmla="*/ 1701579 h 3745064"/>
              <a:gd name="connsiteX97" fmla="*/ 4295093 w 6718853"/>
              <a:gd name="connsiteY97" fmla="*/ 1671857 h 3745064"/>
              <a:gd name="connsiteX98" fmla="*/ 4314624 w 6718853"/>
              <a:gd name="connsiteY98" fmla="*/ 1614115 h 3745064"/>
              <a:gd name="connsiteX99" fmla="*/ 4254671 w 6718853"/>
              <a:gd name="connsiteY99" fmla="*/ 1576527 h 3745064"/>
              <a:gd name="connsiteX100" fmla="*/ 4261900 w 6718853"/>
              <a:gd name="connsiteY100" fmla="*/ 1478943 h 3745064"/>
              <a:gd name="connsiteX101" fmla="*/ 4261900 w 6718853"/>
              <a:gd name="connsiteY101" fmla="*/ 1383527 h 3745064"/>
              <a:gd name="connsiteX102" fmla="*/ 4261900 w 6718853"/>
              <a:gd name="connsiteY102" fmla="*/ 1335819 h 3745064"/>
              <a:gd name="connsiteX103" fmla="*/ 4261900 w 6718853"/>
              <a:gd name="connsiteY103" fmla="*/ 1304014 h 3745064"/>
              <a:gd name="connsiteX104" fmla="*/ 4261900 w 6718853"/>
              <a:gd name="connsiteY104" fmla="*/ 1304014 h 3745064"/>
              <a:gd name="connsiteX105" fmla="*/ 4198289 w 6718853"/>
              <a:gd name="connsiteY105" fmla="*/ 1264257 h 3745064"/>
              <a:gd name="connsiteX106" fmla="*/ 4198289 w 6718853"/>
              <a:gd name="connsiteY106" fmla="*/ 1264257 h 3745064"/>
              <a:gd name="connsiteX107" fmla="*/ 4157681 w 6718853"/>
              <a:gd name="connsiteY107" fmla="*/ 1218096 h 3745064"/>
              <a:gd name="connsiteX108" fmla="*/ 4190338 w 6718853"/>
              <a:gd name="connsiteY108" fmla="*/ 1121134 h 3745064"/>
              <a:gd name="connsiteX109" fmla="*/ 4357315 w 6718853"/>
              <a:gd name="connsiteY109" fmla="*/ 962108 h 3745064"/>
              <a:gd name="connsiteX110" fmla="*/ 4476585 w 6718853"/>
              <a:gd name="connsiteY110" fmla="*/ 954157 h 3745064"/>
              <a:gd name="connsiteX111" fmla="*/ 4619708 w 6718853"/>
              <a:gd name="connsiteY111" fmla="*/ 803082 h 3745064"/>
              <a:gd name="connsiteX112" fmla="*/ 4715124 w 6718853"/>
              <a:gd name="connsiteY112" fmla="*/ 787179 h 3745064"/>
              <a:gd name="connsiteX113" fmla="*/ 4715124 w 6718853"/>
              <a:gd name="connsiteY113" fmla="*/ 739471 h 3745064"/>
              <a:gd name="connsiteX114" fmla="*/ 4810540 w 6718853"/>
              <a:gd name="connsiteY114" fmla="*/ 556591 h 3745064"/>
              <a:gd name="connsiteX115" fmla="*/ 4921858 w 6718853"/>
              <a:gd name="connsiteY115" fmla="*/ 548640 h 3745064"/>
              <a:gd name="connsiteX116" fmla="*/ 5088835 w 6718853"/>
              <a:gd name="connsiteY116" fmla="*/ 620202 h 3745064"/>
              <a:gd name="connsiteX117" fmla="*/ 5311472 w 6718853"/>
              <a:gd name="connsiteY117" fmla="*/ 834887 h 3745064"/>
              <a:gd name="connsiteX118" fmla="*/ 5486400 w 6718853"/>
              <a:gd name="connsiteY118" fmla="*/ 985962 h 3745064"/>
              <a:gd name="connsiteX119" fmla="*/ 5685183 w 6718853"/>
              <a:gd name="connsiteY119" fmla="*/ 1121134 h 3745064"/>
              <a:gd name="connsiteX120" fmla="*/ 5971430 w 6718853"/>
              <a:gd name="connsiteY120" fmla="*/ 1232452 h 3745064"/>
              <a:gd name="connsiteX121" fmla="*/ 6154310 w 6718853"/>
              <a:gd name="connsiteY121" fmla="*/ 1423284 h 3745064"/>
              <a:gd name="connsiteX122" fmla="*/ 6512119 w 6718853"/>
              <a:gd name="connsiteY122" fmla="*/ 1439186 h 3745064"/>
              <a:gd name="connsiteX123" fmla="*/ 6607534 w 6718853"/>
              <a:gd name="connsiteY123" fmla="*/ 1518699 h 3745064"/>
              <a:gd name="connsiteX124" fmla="*/ 6702950 w 6718853"/>
              <a:gd name="connsiteY124" fmla="*/ 1566407 h 3745064"/>
              <a:gd name="connsiteX125" fmla="*/ 6718853 w 6718853"/>
              <a:gd name="connsiteY125" fmla="*/ 2528515 h 3745064"/>
              <a:gd name="connsiteX126" fmla="*/ 6512119 w 6718853"/>
              <a:gd name="connsiteY126" fmla="*/ 2798859 h 3745064"/>
              <a:gd name="connsiteX127" fmla="*/ 6408752 w 6718853"/>
              <a:gd name="connsiteY127" fmla="*/ 2918129 h 3745064"/>
              <a:gd name="connsiteX128" fmla="*/ 6281531 w 6718853"/>
              <a:gd name="connsiteY128" fmla="*/ 3196424 h 3745064"/>
              <a:gd name="connsiteX129" fmla="*/ 6202018 w 6718853"/>
              <a:gd name="connsiteY129" fmla="*/ 3331597 h 3745064"/>
              <a:gd name="connsiteX130" fmla="*/ 6154310 w 6718853"/>
              <a:gd name="connsiteY130" fmla="*/ 3450866 h 3745064"/>
              <a:gd name="connsiteX131" fmla="*/ 6074797 w 6718853"/>
              <a:gd name="connsiteY131" fmla="*/ 3490623 h 3745064"/>
              <a:gd name="connsiteX132" fmla="*/ 5995284 w 6718853"/>
              <a:gd name="connsiteY132" fmla="*/ 3490623 h 3745064"/>
              <a:gd name="connsiteX133" fmla="*/ 5907820 w 6718853"/>
              <a:gd name="connsiteY133" fmla="*/ 3490623 h 3745064"/>
              <a:gd name="connsiteX134" fmla="*/ 5869073 w 6718853"/>
              <a:gd name="connsiteY134" fmla="*/ 3535396 h 3745064"/>
              <a:gd name="connsiteX135" fmla="*/ 5724940 w 6718853"/>
              <a:gd name="connsiteY135" fmla="*/ 3562184 h 3745064"/>
              <a:gd name="connsiteX136" fmla="*/ 5669280 w 6718853"/>
              <a:gd name="connsiteY136" fmla="*/ 3593990 h 3745064"/>
              <a:gd name="connsiteX137" fmla="*/ 5613621 w 6718853"/>
              <a:gd name="connsiteY137" fmla="*/ 3593990 h 3745064"/>
              <a:gd name="connsiteX138" fmla="*/ 5581816 w 6718853"/>
              <a:gd name="connsiteY138" fmla="*/ 3609892 h 3745064"/>
              <a:gd name="connsiteX139" fmla="*/ 5494352 w 6718853"/>
              <a:gd name="connsiteY139" fmla="*/ 3593990 h 3745064"/>
              <a:gd name="connsiteX140" fmla="*/ 5430741 w 6718853"/>
              <a:gd name="connsiteY140" fmla="*/ 3593990 h 3745064"/>
              <a:gd name="connsiteX141" fmla="*/ 5231959 w 6718853"/>
              <a:gd name="connsiteY141" fmla="*/ 3601941 h 3745064"/>
              <a:gd name="connsiteX142" fmla="*/ 5136543 w 6718853"/>
              <a:gd name="connsiteY142" fmla="*/ 3601941 h 3745064"/>
              <a:gd name="connsiteX143" fmla="*/ 5033176 w 6718853"/>
              <a:gd name="connsiteY143" fmla="*/ 3601941 h 3745064"/>
              <a:gd name="connsiteX144" fmla="*/ 4961614 w 6718853"/>
              <a:gd name="connsiteY144" fmla="*/ 3593990 h 3745064"/>
              <a:gd name="connsiteX145" fmla="*/ 4929809 w 6718853"/>
              <a:gd name="connsiteY145" fmla="*/ 3538331 h 3745064"/>
              <a:gd name="connsiteX146" fmla="*/ 4913906 w 6718853"/>
              <a:gd name="connsiteY146" fmla="*/ 3474720 h 3745064"/>
              <a:gd name="connsiteX147" fmla="*/ 4905955 w 6718853"/>
              <a:gd name="connsiteY147" fmla="*/ 3427012 h 3745064"/>
              <a:gd name="connsiteX148" fmla="*/ 4874150 w 6718853"/>
              <a:gd name="connsiteY148" fmla="*/ 3419061 h 3745064"/>
              <a:gd name="connsiteX149" fmla="*/ 4842345 w 6718853"/>
              <a:gd name="connsiteY149" fmla="*/ 3379304 h 3745064"/>
              <a:gd name="connsiteX150" fmla="*/ 4802588 w 6718853"/>
              <a:gd name="connsiteY150" fmla="*/ 3379304 h 3745064"/>
              <a:gd name="connsiteX151" fmla="*/ 4772951 w 6718853"/>
              <a:gd name="connsiteY151" fmla="*/ 3412556 h 3745064"/>
              <a:gd name="connsiteX152" fmla="*/ 4760663 w 6718853"/>
              <a:gd name="connsiteY152" fmla="*/ 3442915 h 3745064"/>
              <a:gd name="connsiteX153" fmla="*/ 4754880 w 6718853"/>
              <a:gd name="connsiteY153" fmla="*/ 3466769 h 3745064"/>
              <a:gd name="connsiteX154" fmla="*/ 4699221 w 6718853"/>
              <a:gd name="connsiteY154" fmla="*/ 3466769 h 3745064"/>
              <a:gd name="connsiteX155" fmla="*/ 4635611 w 6718853"/>
              <a:gd name="connsiteY155" fmla="*/ 3498574 h 3745064"/>
              <a:gd name="connsiteX156" fmla="*/ 4595854 w 6718853"/>
              <a:gd name="connsiteY156" fmla="*/ 3498574 h 3745064"/>
              <a:gd name="connsiteX157" fmla="*/ 4556098 w 6718853"/>
              <a:gd name="connsiteY157" fmla="*/ 3490623 h 3745064"/>
              <a:gd name="connsiteX158" fmla="*/ 4524293 w 6718853"/>
              <a:gd name="connsiteY158" fmla="*/ 3490623 h 3745064"/>
              <a:gd name="connsiteX159" fmla="*/ 4484536 w 6718853"/>
              <a:gd name="connsiteY159" fmla="*/ 3490623 h 3745064"/>
              <a:gd name="connsiteX160" fmla="*/ 4444780 w 6718853"/>
              <a:gd name="connsiteY160" fmla="*/ 3490623 h 3745064"/>
              <a:gd name="connsiteX161" fmla="*/ 4420926 w 6718853"/>
              <a:gd name="connsiteY161" fmla="*/ 3490623 h 3745064"/>
              <a:gd name="connsiteX162" fmla="*/ 4389120 w 6718853"/>
              <a:gd name="connsiteY162" fmla="*/ 3490623 h 3745064"/>
              <a:gd name="connsiteX163" fmla="*/ 4389120 w 6718853"/>
              <a:gd name="connsiteY163" fmla="*/ 3490623 h 3745064"/>
              <a:gd name="connsiteX164" fmla="*/ 4341413 w 6718853"/>
              <a:gd name="connsiteY164" fmla="*/ 3458817 h 3745064"/>
              <a:gd name="connsiteX165" fmla="*/ 4222143 w 6718853"/>
              <a:gd name="connsiteY165" fmla="*/ 3411110 h 3745064"/>
              <a:gd name="connsiteX166" fmla="*/ 4198289 w 6718853"/>
              <a:gd name="connsiteY166" fmla="*/ 3387256 h 3745064"/>
              <a:gd name="connsiteX167" fmla="*/ 4134679 w 6718853"/>
              <a:gd name="connsiteY167" fmla="*/ 3323645 h 3745064"/>
              <a:gd name="connsiteX168" fmla="*/ 4071068 w 6718853"/>
              <a:gd name="connsiteY168" fmla="*/ 3331597 h 3745064"/>
              <a:gd name="connsiteX169" fmla="*/ 4031312 w 6718853"/>
              <a:gd name="connsiteY169" fmla="*/ 3339548 h 3745064"/>
              <a:gd name="connsiteX170" fmla="*/ 3999506 w 6718853"/>
              <a:gd name="connsiteY170" fmla="*/ 3283889 h 3745064"/>
              <a:gd name="connsiteX171" fmla="*/ 3943847 w 6718853"/>
              <a:gd name="connsiteY171" fmla="*/ 3196424 h 3745064"/>
              <a:gd name="connsiteX172" fmla="*/ 3904091 w 6718853"/>
              <a:gd name="connsiteY172" fmla="*/ 3140765 h 3745064"/>
              <a:gd name="connsiteX173" fmla="*/ 3904091 w 6718853"/>
              <a:gd name="connsiteY173" fmla="*/ 3140765 h 3745064"/>
              <a:gd name="connsiteX174" fmla="*/ 3872286 w 6718853"/>
              <a:gd name="connsiteY174" fmla="*/ 3037398 h 3745064"/>
              <a:gd name="connsiteX175" fmla="*/ 3832529 w 6718853"/>
              <a:gd name="connsiteY175" fmla="*/ 3021496 h 3745064"/>
              <a:gd name="connsiteX176" fmla="*/ 3808675 w 6718853"/>
              <a:gd name="connsiteY176" fmla="*/ 2981739 h 3745064"/>
              <a:gd name="connsiteX177" fmla="*/ 3784821 w 6718853"/>
              <a:gd name="connsiteY177" fmla="*/ 2957885 h 3745064"/>
              <a:gd name="connsiteX178" fmla="*/ 3763858 w 6718853"/>
              <a:gd name="connsiteY178" fmla="*/ 2951380 h 3745064"/>
              <a:gd name="connsiteX179" fmla="*/ 3753016 w 6718853"/>
              <a:gd name="connsiteY179" fmla="*/ 2929694 h 3745064"/>
              <a:gd name="connsiteX180" fmla="*/ 3617844 w 6718853"/>
              <a:gd name="connsiteY180" fmla="*/ 2965837 h 3745064"/>
              <a:gd name="connsiteX181" fmla="*/ 3570136 w 6718853"/>
              <a:gd name="connsiteY181" fmla="*/ 2965837 h 3745064"/>
              <a:gd name="connsiteX182" fmla="*/ 3570136 w 6718853"/>
              <a:gd name="connsiteY182" fmla="*/ 2981739 h 3745064"/>
              <a:gd name="connsiteX183" fmla="*/ 3554233 w 6718853"/>
              <a:gd name="connsiteY183" fmla="*/ 3021496 h 3745064"/>
              <a:gd name="connsiteX184" fmla="*/ 3538331 w 6718853"/>
              <a:gd name="connsiteY184" fmla="*/ 3045350 h 3745064"/>
              <a:gd name="connsiteX185" fmla="*/ 3538331 w 6718853"/>
              <a:gd name="connsiteY185" fmla="*/ 3045350 h 3745064"/>
              <a:gd name="connsiteX186" fmla="*/ 3482672 w 6718853"/>
              <a:gd name="connsiteY186" fmla="*/ 3061252 h 3745064"/>
              <a:gd name="connsiteX187" fmla="*/ 3442915 w 6718853"/>
              <a:gd name="connsiteY187" fmla="*/ 3085106 h 3745064"/>
              <a:gd name="connsiteX188" fmla="*/ 3140766 w 6718853"/>
              <a:gd name="connsiteY188" fmla="*/ 2957885 h 3745064"/>
              <a:gd name="connsiteX189" fmla="*/ 2830665 w 6718853"/>
              <a:gd name="connsiteY189" fmla="*/ 2727297 h 3745064"/>
              <a:gd name="connsiteX190" fmla="*/ 2695493 w 6718853"/>
              <a:gd name="connsiteY190" fmla="*/ 2600077 h 3745064"/>
              <a:gd name="connsiteX191" fmla="*/ 2608028 w 6718853"/>
              <a:gd name="connsiteY191" fmla="*/ 2496710 h 3745064"/>
              <a:gd name="connsiteX192" fmla="*/ 2584174 w 6718853"/>
              <a:gd name="connsiteY192" fmla="*/ 2472856 h 3745064"/>
              <a:gd name="connsiteX193" fmla="*/ 2425148 w 6718853"/>
              <a:gd name="connsiteY193" fmla="*/ 2377440 h 3745064"/>
              <a:gd name="connsiteX194" fmla="*/ 2282025 w 6718853"/>
              <a:gd name="connsiteY194" fmla="*/ 2353586 h 3745064"/>
              <a:gd name="connsiteX195" fmla="*/ 2186609 w 6718853"/>
              <a:gd name="connsiteY195" fmla="*/ 2345635 h 3745064"/>
              <a:gd name="connsiteX196" fmla="*/ 2019632 w 6718853"/>
              <a:gd name="connsiteY196" fmla="*/ 2282024 h 3745064"/>
              <a:gd name="connsiteX197" fmla="*/ 1876508 w 6718853"/>
              <a:gd name="connsiteY197" fmla="*/ 2305878 h 3745064"/>
              <a:gd name="connsiteX198" fmla="*/ 1645920 w 6718853"/>
              <a:gd name="connsiteY198" fmla="*/ 2536466 h 3745064"/>
              <a:gd name="connsiteX199" fmla="*/ 1598213 w 6718853"/>
              <a:gd name="connsiteY199" fmla="*/ 2639833 h 3745064"/>
              <a:gd name="connsiteX200" fmla="*/ 1558456 w 6718853"/>
              <a:gd name="connsiteY200" fmla="*/ 2703444 h 3745064"/>
              <a:gd name="connsiteX201" fmla="*/ 1359673 w 6718853"/>
              <a:gd name="connsiteY201" fmla="*/ 2679590 h 3745064"/>
              <a:gd name="connsiteX202" fmla="*/ 1208599 w 6718853"/>
              <a:gd name="connsiteY202" fmla="*/ 2735249 h 3745064"/>
              <a:gd name="connsiteX203" fmla="*/ 1105232 w 6718853"/>
              <a:gd name="connsiteY203" fmla="*/ 2743200 h 3745064"/>
              <a:gd name="connsiteX204" fmla="*/ 1089329 w 6718853"/>
              <a:gd name="connsiteY204" fmla="*/ 2790908 h 3745064"/>
              <a:gd name="connsiteX205" fmla="*/ 1089329 w 6718853"/>
              <a:gd name="connsiteY205" fmla="*/ 2822713 h 3745064"/>
              <a:gd name="connsiteX206" fmla="*/ 1081378 w 6718853"/>
              <a:gd name="connsiteY206" fmla="*/ 2886324 h 3745064"/>
              <a:gd name="connsiteX207" fmla="*/ 1105232 w 6718853"/>
              <a:gd name="connsiteY207" fmla="*/ 2965837 h 3745064"/>
              <a:gd name="connsiteX208" fmla="*/ 1144988 w 6718853"/>
              <a:gd name="connsiteY208" fmla="*/ 3045350 h 3745064"/>
              <a:gd name="connsiteX209" fmla="*/ 1184745 w 6718853"/>
              <a:gd name="connsiteY209" fmla="*/ 3124863 h 3745064"/>
              <a:gd name="connsiteX210" fmla="*/ 1184745 w 6718853"/>
              <a:gd name="connsiteY210" fmla="*/ 3124863 h 3745064"/>
              <a:gd name="connsiteX211" fmla="*/ 1208599 w 6718853"/>
              <a:gd name="connsiteY211" fmla="*/ 3196424 h 3745064"/>
              <a:gd name="connsiteX212" fmla="*/ 1216550 w 6718853"/>
              <a:gd name="connsiteY212" fmla="*/ 3275937 h 3745064"/>
              <a:gd name="connsiteX213" fmla="*/ 1251290 w 6718853"/>
              <a:gd name="connsiteY213" fmla="*/ 3309131 h 3745064"/>
              <a:gd name="connsiteX214" fmla="*/ 1248355 w 6718853"/>
              <a:gd name="connsiteY214" fmla="*/ 3387256 h 3745064"/>
              <a:gd name="connsiteX215" fmla="*/ 1288112 w 6718853"/>
              <a:gd name="connsiteY215" fmla="*/ 3466769 h 3745064"/>
              <a:gd name="connsiteX216" fmla="*/ 1296063 w 6718853"/>
              <a:gd name="connsiteY216" fmla="*/ 3514477 h 3745064"/>
              <a:gd name="connsiteX217" fmla="*/ 1343771 w 6718853"/>
              <a:gd name="connsiteY217" fmla="*/ 3578087 h 3745064"/>
              <a:gd name="connsiteX218" fmla="*/ 1367625 w 6718853"/>
              <a:gd name="connsiteY218" fmla="*/ 3641697 h 3745064"/>
              <a:gd name="connsiteX219" fmla="*/ 1399430 w 6718853"/>
              <a:gd name="connsiteY219" fmla="*/ 3721211 h 3745064"/>
              <a:gd name="connsiteX220" fmla="*/ 1399430 w 6718853"/>
              <a:gd name="connsiteY220" fmla="*/ 3737113 h 3745064"/>
              <a:gd name="connsiteX221" fmla="*/ 1248355 w 6718853"/>
              <a:gd name="connsiteY221" fmla="*/ 3745064 h 3745064"/>
              <a:gd name="connsiteX222" fmla="*/ 1152940 w 6718853"/>
              <a:gd name="connsiteY222" fmla="*/ 3745064 h 3745064"/>
              <a:gd name="connsiteX223" fmla="*/ 1041621 w 6718853"/>
              <a:gd name="connsiteY223" fmla="*/ 3721211 h 3745064"/>
              <a:gd name="connsiteX224" fmla="*/ 922352 w 6718853"/>
              <a:gd name="connsiteY224" fmla="*/ 3689405 h 3745064"/>
              <a:gd name="connsiteX225" fmla="*/ 818985 w 6718853"/>
              <a:gd name="connsiteY225" fmla="*/ 3578087 h 3745064"/>
              <a:gd name="connsiteX226" fmla="*/ 731520 w 6718853"/>
              <a:gd name="connsiteY226" fmla="*/ 3458817 h 3745064"/>
              <a:gd name="connsiteX227" fmla="*/ 691764 w 6718853"/>
              <a:gd name="connsiteY227" fmla="*/ 3323645 h 3745064"/>
              <a:gd name="connsiteX228" fmla="*/ 667910 w 6718853"/>
              <a:gd name="connsiteY228" fmla="*/ 3196424 h 3745064"/>
              <a:gd name="connsiteX229" fmla="*/ 620202 w 6718853"/>
              <a:gd name="connsiteY229" fmla="*/ 3077155 h 3745064"/>
              <a:gd name="connsiteX230" fmla="*/ 604300 w 6718853"/>
              <a:gd name="connsiteY230" fmla="*/ 3005593 h 3745064"/>
              <a:gd name="connsiteX231" fmla="*/ 469127 w 6718853"/>
              <a:gd name="connsiteY231" fmla="*/ 2918129 h 3745064"/>
              <a:gd name="connsiteX232" fmla="*/ 349858 w 6718853"/>
              <a:gd name="connsiteY232" fmla="*/ 2886324 h 3745064"/>
              <a:gd name="connsiteX233" fmla="*/ 302150 w 6718853"/>
              <a:gd name="connsiteY233" fmla="*/ 2798859 h 3745064"/>
              <a:gd name="connsiteX234" fmla="*/ 230588 w 6718853"/>
              <a:gd name="connsiteY234" fmla="*/ 2775005 h 3745064"/>
              <a:gd name="connsiteX235" fmla="*/ 190832 w 6718853"/>
              <a:gd name="connsiteY235" fmla="*/ 2695492 h 3745064"/>
              <a:gd name="connsiteX236" fmla="*/ 111319 w 6718853"/>
              <a:gd name="connsiteY236" fmla="*/ 2671638 h 3745064"/>
              <a:gd name="connsiteX237" fmla="*/ 79513 w 6718853"/>
              <a:gd name="connsiteY237" fmla="*/ 2560320 h 3745064"/>
              <a:gd name="connsiteX238" fmla="*/ 71562 w 6718853"/>
              <a:gd name="connsiteY238" fmla="*/ 2401294 h 3745064"/>
              <a:gd name="connsiteX239" fmla="*/ 0 w 6718853"/>
              <a:gd name="connsiteY239" fmla="*/ 2242268 h 3745064"/>
              <a:gd name="connsiteX240" fmla="*/ 0 w 6718853"/>
              <a:gd name="connsiteY240" fmla="*/ 2202511 h 3745064"/>
              <a:gd name="connsiteX241" fmla="*/ 87465 w 6718853"/>
              <a:gd name="connsiteY241" fmla="*/ 2202511 h 3745064"/>
              <a:gd name="connsiteX242" fmla="*/ 127221 w 6718853"/>
              <a:gd name="connsiteY242" fmla="*/ 2250219 h 3745064"/>
              <a:gd name="connsiteX243" fmla="*/ 127221 w 6718853"/>
              <a:gd name="connsiteY243" fmla="*/ 2282024 h 3745064"/>
              <a:gd name="connsiteX244" fmla="*/ 127221 w 6718853"/>
              <a:gd name="connsiteY244" fmla="*/ 2297927 h 3745064"/>
              <a:gd name="connsiteX245" fmla="*/ 63611 w 6718853"/>
              <a:gd name="connsiteY245" fmla="*/ 2194560 h 3745064"/>
              <a:gd name="connsiteX246" fmla="*/ 63611 w 6718853"/>
              <a:gd name="connsiteY246" fmla="*/ 2194560 h 3745064"/>
              <a:gd name="connsiteX247" fmla="*/ 111319 w 6718853"/>
              <a:gd name="connsiteY247" fmla="*/ 2282024 h 3745064"/>
              <a:gd name="connsiteX248" fmla="*/ 166978 w 6718853"/>
              <a:gd name="connsiteY248" fmla="*/ 2329732 h 3745064"/>
              <a:gd name="connsiteX249" fmla="*/ 230588 w 6718853"/>
              <a:gd name="connsiteY249" fmla="*/ 2321781 h 3745064"/>
              <a:gd name="connsiteX250" fmla="*/ 310101 w 6718853"/>
              <a:gd name="connsiteY250" fmla="*/ 2353586 h 3745064"/>
              <a:gd name="connsiteX251" fmla="*/ 389614 w 6718853"/>
              <a:gd name="connsiteY251" fmla="*/ 2401294 h 3745064"/>
              <a:gd name="connsiteX252" fmla="*/ 437322 w 6718853"/>
              <a:gd name="connsiteY252" fmla="*/ 2425148 h 3745064"/>
              <a:gd name="connsiteX253" fmla="*/ 477079 w 6718853"/>
              <a:gd name="connsiteY253" fmla="*/ 2456953 h 3745064"/>
              <a:gd name="connsiteX254" fmla="*/ 524786 w 6718853"/>
              <a:gd name="connsiteY254" fmla="*/ 2488758 h 3745064"/>
              <a:gd name="connsiteX255" fmla="*/ 524786 w 6718853"/>
              <a:gd name="connsiteY255" fmla="*/ 2488758 h 3745064"/>
              <a:gd name="connsiteX256" fmla="*/ 604300 w 6718853"/>
              <a:gd name="connsiteY256" fmla="*/ 2536466 h 3745064"/>
              <a:gd name="connsiteX257" fmla="*/ 675861 w 6718853"/>
              <a:gd name="connsiteY257" fmla="*/ 2544417 h 3745064"/>
              <a:gd name="connsiteX258" fmla="*/ 763326 w 6718853"/>
              <a:gd name="connsiteY258" fmla="*/ 2512612 h 3745064"/>
              <a:gd name="connsiteX259" fmla="*/ 842839 w 6718853"/>
              <a:gd name="connsiteY259" fmla="*/ 2496710 h 3745064"/>
              <a:gd name="connsiteX260" fmla="*/ 866693 w 6718853"/>
              <a:gd name="connsiteY260" fmla="*/ 2480807 h 3745064"/>
              <a:gd name="connsiteX261" fmla="*/ 866693 w 6718853"/>
              <a:gd name="connsiteY261" fmla="*/ 2480807 h 3745064"/>
              <a:gd name="connsiteX262" fmla="*/ 954157 w 6718853"/>
              <a:gd name="connsiteY262" fmla="*/ 2472856 h 3745064"/>
              <a:gd name="connsiteX263" fmla="*/ 954157 w 6718853"/>
              <a:gd name="connsiteY263" fmla="*/ 2472856 h 3745064"/>
              <a:gd name="connsiteX264" fmla="*/ 1041621 w 6718853"/>
              <a:gd name="connsiteY264" fmla="*/ 2496710 h 3745064"/>
              <a:gd name="connsiteX265" fmla="*/ 1097280 w 6718853"/>
              <a:gd name="connsiteY265" fmla="*/ 2536466 h 3745064"/>
              <a:gd name="connsiteX266" fmla="*/ 1129086 w 6718853"/>
              <a:gd name="connsiteY266" fmla="*/ 2576223 h 3745064"/>
              <a:gd name="connsiteX267" fmla="*/ 1129086 w 6718853"/>
              <a:gd name="connsiteY267" fmla="*/ 2576223 h 3745064"/>
              <a:gd name="connsiteX268" fmla="*/ 1216550 w 6718853"/>
              <a:gd name="connsiteY268" fmla="*/ 2576223 h 3745064"/>
              <a:gd name="connsiteX269" fmla="*/ 1224501 w 6718853"/>
              <a:gd name="connsiteY269" fmla="*/ 2600077 h 3745064"/>
              <a:gd name="connsiteX270" fmla="*/ 1327868 w 6718853"/>
              <a:gd name="connsiteY270" fmla="*/ 2600077 h 3745064"/>
              <a:gd name="connsiteX271" fmla="*/ 1399430 w 6718853"/>
              <a:gd name="connsiteY271" fmla="*/ 2536466 h 3745064"/>
              <a:gd name="connsiteX272" fmla="*/ 1478943 w 6718853"/>
              <a:gd name="connsiteY272" fmla="*/ 2456953 h 3745064"/>
              <a:gd name="connsiteX273" fmla="*/ 1550505 w 6718853"/>
              <a:gd name="connsiteY273" fmla="*/ 2289976 h 3745064"/>
              <a:gd name="connsiteX274" fmla="*/ 1605470 w 6718853"/>
              <a:gd name="connsiteY274" fmla="*/ 2184368 h 3745064"/>
              <a:gd name="connsiteX275" fmla="*/ 1644475 w 6718853"/>
              <a:gd name="connsiteY275" fmla="*/ 2136733 h 3745064"/>
              <a:gd name="connsiteX276" fmla="*/ 1661823 w 6718853"/>
              <a:gd name="connsiteY276" fmla="*/ 2051437 h 3745064"/>
              <a:gd name="connsiteX277" fmla="*/ 1701580 w 6718853"/>
              <a:gd name="connsiteY277" fmla="*/ 2051437 h 3745064"/>
              <a:gd name="connsiteX278" fmla="*/ 1693628 w 6718853"/>
              <a:gd name="connsiteY278" fmla="*/ 1995777 h 3745064"/>
              <a:gd name="connsiteX279" fmla="*/ 1709531 w 6718853"/>
              <a:gd name="connsiteY279" fmla="*/ 1908313 h 3745064"/>
              <a:gd name="connsiteX280" fmla="*/ 1676874 w 6718853"/>
              <a:gd name="connsiteY280" fmla="*/ 1859218 h 3745064"/>
              <a:gd name="connsiteX281" fmla="*/ 1709531 w 6718853"/>
              <a:gd name="connsiteY281" fmla="*/ 1820849 h 3745064"/>
              <a:gd name="connsiteX282" fmla="*/ 1725433 w 6718853"/>
              <a:gd name="connsiteY282" fmla="*/ 1757238 h 3745064"/>
              <a:gd name="connsiteX283" fmla="*/ 1717482 w 6718853"/>
              <a:gd name="connsiteY283" fmla="*/ 1725433 h 3745064"/>
              <a:gd name="connsiteX284" fmla="*/ 1748436 w 6718853"/>
              <a:gd name="connsiteY284" fmla="*/ 1687759 h 3745064"/>
              <a:gd name="connsiteX285" fmla="*/ 1765190 w 6718853"/>
              <a:gd name="connsiteY285" fmla="*/ 1661823 h 3745064"/>
              <a:gd name="connsiteX286" fmla="*/ 1733385 w 6718853"/>
              <a:gd name="connsiteY286" fmla="*/ 1637969 h 3745064"/>
              <a:gd name="connsiteX287" fmla="*/ 1653872 w 6718853"/>
              <a:gd name="connsiteY287" fmla="*/ 1677725 h 3745064"/>
              <a:gd name="connsiteX288" fmla="*/ 1590261 w 6718853"/>
              <a:gd name="connsiteY288" fmla="*/ 1653871 h 3745064"/>
              <a:gd name="connsiteX289" fmla="*/ 1590261 w 6718853"/>
              <a:gd name="connsiteY289" fmla="*/ 1653871 h 3745064"/>
              <a:gd name="connsiteX290" fmla="*/ 1502797 w 6718853"/>
              <a:gd name="connsiteY290" fmla="*/ 1630017 h 3745064"/>
              <a:gd name="connsiteX291" fmla="*/ 1478943 w 6718853"/>
              <a:gd name="connsiteY291" fmla="*/ 1677725 h 3745064"/>
              <a:gd name="connsiteX292" fmla="*/ 1431235 w 6718853"/>
              <a:gd name="connsiteY292" fmla="*/ 1709531 h 3745064"/>
              <a:gd name="connsiteX293" fmla="*/ 1351722 w 6718853"/>
              <a:gd name="connsiteY293" fmla="*/ 1717482 h 3745064"/>
              <a:gd name="connsiteX294" fmla="*/ 1288112 w 6718853"/>
              <a:gd name="connsiteY294" fmla="*/ 1733384 h 3745064"/>
              <a:gd name="connsiteX295" fmla="*/ 1232453 w 6718853"/>
              <a:gd name="connsiteY295" fmla="*/ 1701579 h 3745064"/>
              <a:gd name="connsiteX296" fmla="*/ 1232453 w 6718853"/>
              <a:gd name="connsiteY296" fmla="*/ 1701579 h 3745064"/>
              <a:gd name="connsiteX297" fmla="*/ 1137037 w 6718853"/>
              <a:gd name="connsiteY297" fmla="*/ 1598212 h 3745064"/>
              <a:gd name="connsiteX298" fmla="*/ 1081378 w 6718853"/>
              <a:gd name="connsiteY298" fmla="*/ 1566407 h 3745064"/>
              <a:gd name="connsiteX299" fmla="*/ 1025719 w 6718853"/>
              <a:gd name="connsiteY299" fmla="*/ 1534602 h 3745064"/>
              <a:gd name="connsiteX300" fmla="*/ 1009816 w 6718853"/>
              <a:gd name="connsiteY300" fmla="*/ 1534602 h 3745064"/>
              <a:gd name="connsiteX301" fmla="*/ 1009816 w 6718853"/>
              <a:gd name="connsiteY301" fmla="*/ 1534602 h 3745064"/>
              <a:gd name="connsiteX302" fmla="*/ 962108 w 6718853"/>
              <a:gd name="connsiteY302" fmla="*/ 1598212 h 3745064"/>
              <a:gd name="connsiteX303" fmla="*/ 962108 w 6718853"/>
              <a:gd name="connsiteY303" fmla="*/ 1637969 h 3745064"/>
              <a:gd name="connsiteX304" fmla="*/ 922352 w 6718853"/>
              <a:gd name="connsiteY304" fmla="*/ 1653871 h 3745064"/>
              <a:gd name="connsiteX305" fmla="*/ 850790 w 6718853"/>
              <a:gd name="connsiteY305" fmla="*/ 1653871 h 3745064"/>
              <a:gd name="connsiteX306" fmla="*/ 811033 w 6718853"/>
              <a:gd name="connsiteY306" fmla="*/ 1606164 h 3745064"/>
              <a:gd name="connsiteX307" fmla="*/ 803082 w 6718853"/>
              <a:gd name="connsiteY307" fmla="*/ 1574358 h 3745064"/>
              <a:gd name="connsiteX308" fmla="*/ 763326 w 6718853"/>
              <a:gd name="connsiteY308" fmla="*/ 1526651 h 3745064"/>
              <a:gd name="connsiteX309" fmla="*/ 747423 w 6718853"/>
              <a:gd name="connsiteY309" fmla="*/ 1502797 h 3745064"/>
              <a:gd name="connsiteX310" fmla="*/ 739472 w 6718853"/>
              <a:gd name="connsiteY310" fmla="*/ 1502797 h 3745064"/>
              <a:gd name="connsiteX311" fmla="*/ 723569 w 6718853"/>
              <a:gd name="connsiteY311" fmla="*/ 1502797 h 3745064"/>
              <a:gd name="connsiteX312" fmla="*/ 699715 w 6718853"/>
              <a:gd name="connsiteY312" fmla="*/ 1486894 h 3745064"/>
              <a:gd name="connsiteX313" fmla="*/ 644056 w 6718853"/>
              <a:gd name="connsiteY313" fmla="*/ 1470991 h 3745064"/>
              <a:gd name="connsiteX314" fmla="*/ 628153 w 6718853"/>
              <a:gd name="connsiteY314" fmla="*/ 1439186 h 3745064"/>
              <a:gd name="connsiteX315" fmla="*/ 628153 w 6718853"/>
              <a:gd name="connsiteY315" fmla="*/ 1439186 h 3745064"/>
              <a:gd name="connsiteX316" fmla="*/ 596348 w 6718853"/>
              <a:gd name="connsiteY316" fmla="*/ 1383527 h 3745064"/>
              <a:gd name="connsiteX317" fmla="*/ 580446 w 6718853"/>
              <a:gd name="connsiteY317" fmla="*/ 1351722 h 3745064"/>
              <a:gd name="connsiteX318" fmla="*/ 580446 w 6718853"/>
              <a:gd name="connsiteY318" fmla="*/ 1311965 h 3745064"/>
              <a:gd name="connsiteX319" fmla="*/ 580446 w 6718853"/>
              <a:gd name="connsiteY319" fmla="*/ 1311965 h 3745064"/>
              <a:gd name="connsiteX320" fmla="*/ 588397 w 6718853"/>
              <a:gd name="connsiteY320" fmla="*/ 1280160 h 3745064"/>
              <a:gd name="connsiteX321" fmla="*/ 588397 w 6718853"/>
              <a:gd name="connsiteY321" fmla="*/ 1280160 h 3745064"/>
              <a:gd name="connsiteX322" fmla="*/ 604300 w 6718853"/>
              <a:gd name="connsiteY322" fmla="*/ 1232452 h 3745064"/>
              <a:gd name="connsiteX323" fmla="*/ 604300 w 6718853"/>
              <a:gd name="connsiteY323" fmla="*/ 1232452 h 3745064"/>
              <a:gd name="connsiteX324" fmla="*/ 500933 w 6718853"/>
              <a:gd name="connsiteY324" fmla="*/ 1184744 h 3745064"/>
              <a:gd name="connsiteX325" fmla="*/ 477079 w 6718853"/>
              <a:gd name="connsiteY325" fmla="*/ 1137037 h 3745064"/>
              <a:gd name="connsiteX326" fmla="*/ 477079 w 6718853"/>
              <a:gd name="connsiteY326" fmla="*/ 1137037 h 3745064"/>
              <a:gd name="connsiteX327" fmla="*/ 580446 w 6718853"/>
              <a:gd name="connsiteY327" fmla="*/ 1137037 h 3745064"/>
              <a:gd name="connsiteX328" fmla="*/ 596348 w 6718853"/>
              <a:gd name="connsiteY328" fmla="*/ 1113183 h 3745064"/>
              <a:gd name="connsiteX329" fmla="*/ 596348 w 6718853"/>
              <a:gd name="connsiteY329" fmla="*/ 1113183 h 3745064"/>
              <a:gd name="connsiteX330" fmla="*/ 572494 w 6718853"/>
              <a:gd name="connsiteY330" fmla="*/ 1081377 h 3745064"/>
              <a:gd name="connsiteX331" fmla="*/ 540689 w 6718853"/>
              <a:gd name="connsiteY331" fmla="*/ 1081377 h 3745064"/>
              <a:gd name="connsiteX332" fmla="*/ 540689 w 6718853"/>
              <a:gd name="connsiteY332" fmla="*/ 1081377 h 3745064"/>
              <a:gd name="connsiteX333" fmla="*/ 492981 w 6718853"/>
              <a:gd name="connsiteY333" fmla="*/ 1025718 h 3745064"/>
              <a:gd name="connsiteX334" fmla="*/ 492981 w 6718853"/>
              <a:gd name="connsiteY334" fmla="*/ 1025718 h 3745064"/>
              <a:gd name="connsiteX335" fmla="*/ 556592 w 6718853"/>
              <a:gd name="connsiteY335" fmla="*/ 1025718 h 3745064"/>
              <a:gd name="connsiteX336" fmla="*/ 604300 w 6718853"/>
              <a:gd name="connsiteY336" fmla="*/ 1025718 h 3745064"/>
              <a:gd name="connsiteX337" fmla="*/ 604300 w 6718853"/>
              <a:gd name="connsiteY337" fmla="*/ 1025718 h 3745064"/>
              <a:gd name="connsiteX338" fmla="*/ 604300 w 6718853"/>
              <a:gd name="connsiteY338" fmla="*/ 1025718 h 3745064"/>
              <a:gd name="connsiteX339" fmla="*/ 556592 w 6718853"/>
              <a:gd name="connsiteY339" fmla="*/ 993913 h 3745064"/>
              <a:gd name="connsiteX340" fmla="*/ 556592 w 6718853"/>
              <a:gd name="connsiteY340" fmla="*/ 993913 h 3745064"/>
              <a:gd name="connsiteX341" fmla="*/ 540689 w 6718853"/>
              <a:gd name="connsiteY341" fmla="*/ 930303 h 3745064"/>
              <a:gd name="connsiteX342" fmla="*/ 580446 w 6718853"/>
              <a:gd name="connsiteY342" fmla="*/ 866692 h 3745064"/>
              <a:gd name="connsiteX343" fmla="*/ 580446 w 6718853"/>
              <a:gd name="connsiteY343" fmla="*/ 866692 h 3745064"/>
              <a:gd name="connsiteX344" fmla="*/ 659959 w 6718853"/>
              <a:gd name="connsiteY344" fmla="*/ 842838 h 3745064"/>
              <a:gd name="connsiteX345" fmla="*/ 659959 w 6718853"/>
              <a:gd name="connsiteY345" fmla="*/ 842838 h 3745064"/>
              <a:gd name="connsiteX346" fmla="*/ 659959 w 6718853"/>
              <a:gd name="connsiteY346" fmla="*/ 842838 h 3745064"/>
              <a:gd name="connsiteX347" fmla="*/ 763326 w 6718853"/>
              <a:gd name="connsiteY347" fmla="*/ 850790 h 3745064"/>
              <a:gd name="connsiteX348" fmla="*/ 826936 w 6718853"/>
              <a:gd name="connsiteY348" fmla="*/ 842838 h 3745064"/>
              <a:gd name="connsiteX349" fmla="*/ 826936 w 6718853"/>
              <a:gd name="connsiteY349" fmla="*/ 842838 h 3745064"/>
              <a:gd name="connsiteX350" fmla="*/ 906449 w 6718853"/>
              <a:gd name="connsiteY350" fmla="*/ 890546 h 3745064"/>
              <a:gd name="connsiteX351" fmla="*/ 914400 w 6718853"/>
              <a:gd name="connsiteY351" fmla="*/ 850790 h 3745064"/>
              <a:gd name="connsiteX352" fmla="*/ 956397 w 6718853"/>
              <a:gd name="connsiteY352" fmla="*/ 843533 h 3745064"/>
              <a:gd name="connsiteX353" fmla="*/ 907301 w 6718853"/>
              <a:gd name="connsiteY353" fmla="*/ 795825 h 3745064"/>
              <a:gd name="connsiteX354" fmla="*/ 830565 w 6718853"/>
              <a:gd name="connsiteY354" fmla="*/ 758150 h 3745064"/>
              <a:gd name="connsiteX355" fmla="*/ 755374 w 6718853"/>
              <a:gd name="connsiteY355" fmla="*/ 771277 h 3745064"/>
              <a:gd name="connsiteX356" fmla="*/ 699715 w 6718853"/>
              <a:gd name="connsiteY356" fmla="*/ 803082 h 3745064"/>
              <a:gd name="connsiteX357" fmla="*/ 675861 w 6718853"/>
              <a:gd name="connsiteY357" fmla="*/ 803082 h 3745064"/>
              <a:gd name="connsiteX358" fmla="*/ 652007 w 6718853"/>
              <a:gd name="connsiteY358" fmla="*/ 803082 h 3745064"/>
              <a:gd name="connsiteX359" fmla="*/ 628153 w 6718853"/>
              <a:gd name="connsiteY359" fmla="*/ 803082 h 3745064"/>
              <a:gd name="connsiteX360" fmla="*/ 596348 w 6718853"/>
              <a:gd name="connsiteY360" fmla="*/ 826936 h 3745064"/>
              <a:gd name="connsiteX361" fmla="*/ 572494 w 6718853"/>
              <a:gd name="connsiteY361" fmla="*/ 779228 h 3745064"/>
              <a:gd name="connsiteX362" fmla="*/ 508884 w 6718853"/>
              <a:gd name="connsiteY362" fmla="*/ 739471 h 3745064"/>
              <a:gd name="connsiteX363" fmla="*/ 508884 w 6718853"/>
              <a:gd name="connsiteY363" fmla="*/ 739471 h 3745064"/>
              <a:gd name="connsiteX364" fmla="*/ 437322 w 6718853"/>
              <a:gd name="connsiteY364" fmla="*/ 707666 h 3745064"/>
              <a:gd name="connsiteX365" fmla="*/ 381663 w 6718853"/>
              <a:gd name="connsiteY365" fmla="*/ 707666 h 3745064"/>
              <a:gd name="connsiteX366" fmla="*/ 333955 w 6718853"/>
              <a:gd name="connsiteY366" fmla="*/ 715617 h 3745064"/>
              <a:gd name="connsiteX367" fmla="*/ 302150 w 6718853"/>
              <a:gd name="connsiteY367" fmla="*/ 715617 h 3745064"/>
              <a:gd name="connsiteX368" fmla="*/ 294199 w 6718853"/>
              <a:gd name="connsiteY368" fmla="*/ 731520 h 3745064"/>
              <a:gd name="connsiteX369" fmla="*/ 326004 w 6718853"/>
              <a:gd name="connsiteY369" fmla="*/ 803082 h 3745064"/>
              <a:gd name="connsiteX370" fmla="*/ 326004 w 6718853"/>
              <a:gd name="connsiteY370" fmla="*/ 834887 h 3745064"/>
              <a:gd name="connsiteX371" fmla="*/ 278296 w 6718853"/>
              <a:gd name="connsiteY371" fmla="*/ 803082 h 3745064"/>
              <a:gd name="connsiteX372" fmla="*/ 214686 w 6718853"/>
              <a:gd name="connsiteY372" fmla="*/ 771277 h 3745064"/>
              <a:gd name="connsiteX373" fmla="*/ 190832 w 6718853"/>
              <a:gd name="connsiteY373" fmla="*/ 731520 h 3745064"/>
              <a:gd name="connsiteX374" fmla="*/ 143124 w 6718853"/>
              <a:gd name="connsiteY374" fmla="*/ 723569 h 3745064"/>
              <a:gd name="connsiteX375" fmla="*/ 119270 w 6718853"/>
              <a:gd name="connsiteY375" fmla="*/ 715617 h 3745064"/>
              <a:gd name="connsiteX376" fmla="*/ 119270 w 6718853"/>
              <a:gd name="connsiteY376" fmla="*/ 771277 h 3745064"/>
              <a:gd name="connsiteX377" fmla="*/ 143124 w 6718853"/>
              <a:gd name="connsiteY377" fmla="*/ 850790 h 3745064"/>
              <a:gd name="connsiteX378" fmla="*/ 143124 w 6718853"/>
              <a:gd name="connsiteY378" fmla="*/ 850790 h 3745064"/>
              <a:gd name="connsiteX379" fmla="*/ 151075 w 6718853"/>
              <a:gd name="connsiteY379" fmla="*/ 922351 h 3745064"/>
              <a:gd name="connsiteX380" fmla="*/ 151075 w 6718853"/>
              <a:gd name="connsiteY380" fmla="*/ 922351 h 374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6718853" h="3745064">
                <a:moveTo>
                  <a:pt x="103367" y="890546"/>
                </a:moveTo>
                <a:lnTo>
                  <a:pt x="47708" y="723569"/>
                </a:lnTo>
                <a:lnTo>
                  <a:pt x="47708" y="516835"/>
                </a:lnTo>
                <a:lnTo>
                  <a:pt x="151075" y="429371"/>
                </a:lnTo>
                <a:lnTo>
                  <a:pt x="294199" y="405517"/>
                </a:lnTo>
                <a:lnTo>
                  <a:pt x="540689" y="397565"/>
                </a:lnTo>
                <a:lnTo>
                  <a:pt x="691764" y="326004"/>
                </a:lnTo>
                <a:lnTo>
                  <a:pt x="818985" y="286247"/>
                </a:lnTo>
                <a:lnTo>
                  <a:pt x="866693" y="214685"/>
                </a:lnTo>
                <a:lnTo>
                  <a:pt x="962108" y="71562"/>
                </a:lnTo>
                <a:lnTo>
                  <a:pt x="1041621" y="0"/>
                </a:lnTo>
                <a:lnTo>
                  <a:pt x="1144988" y="39757"/>
                </a:lnTo>
                <a:cubicBezTo>
                  <a:pt x="1149868" y="40504"/>
                  <a:pt x="1169263" y="41250"/>
                  <a:pt x="1174143" y="41997"/>
                </a:cubicBezTo>
                <a:lnTo>
                  <a:pt x="1199259" y="75884"/>
                </a:lnTo>
                <a:lnTo>
                  <a:pt x="1152940" y="119270"/>
                </a:lnTo>
                <a:lnTo>
                  <a:pt x="1065475" y="151075"/>
                </a:lnTo>
                <a:lnTo>
                  <a:pt x="1025719" y="198783"/>
                </a:lnTo>
                <a:lnTo>
                  <a:pt x="1009816" y="254442"/>
                </a:lnTo>
                <a:lnTo>
                  <a:pt x="985962" y="318052"/>
                </a:lnTo>
                <a:lnTo>
                  <a:pt x="954157" y="349857"/>
                </a:lnTo>
                <a:lnTo>
                  <a:pt x="914400" y="341906"/>
                </a:lnTo>
                <a:lnTo>
                  <a:pt x="890546" y="381663"/>
                </a:lnTo>
                <a:lnTo>
                  <a:pt x="890546" y="429371"/>
                </a:lnTo>
                <a:lnTo>
                  <a:pt x="866693" y="445273"/>
                </a:lnTo>
                <a:lnTo>
                  <a:pt x="826936" y="445273"/>
                </a:lnTo>
                <a:lnTo>
                  <a:pt x="842839" y="508884"/>
                </a:lnTo>
                <a:lnTo>
                  <a:pt x="834887" y="580445"/>
                </a:lnTo>
                <a:lnTo>
                  <a:pt x="834887" y="636104"/>
                </a:lnTo>
                <a:lnTo>
                  <a:pt x="874644" y="691764"/>
                </a:lnTo>
                <a:lnTo>
                  <a:pt x="962108" y="739471"/>
                </a:lnTo>
                <a:lnTo>
                  <a:pt x="1033670" y="755374"/>
                </a:lnTo>
                <a:lnTo>
                  <a:pt x="1105232" y="763325"/>
                </a:lnTo>
                <a:lnTo>
                  <a:pt x="1176793" y="803082"/>
                </a:lnTo>
                <a:lnTo>
                  <a:pt x="1256306" y="795131"/>
                </a:lnTo>
                <a:cubicBezTo>
                  <a:pt x="1260366" y="793248"/>
                  <a:pt x="1264426" y="776851"/>
                  <a:pt x="1268486" y="774968"/>
                </a:cubicBezTo>
                <a:lnTo>
                  <a:pt x="1316982" y="752439"/>
                </a:lnTo>
                <a:lnTo>
                  <a:pt x="1403752" y="709055"/>
                </a:lnTo>
                <a:lnTo>
                  <a:pt x="1490522" y="696780"/>
                </a:lnTo>
                <a:lnTo>
                  <a:pt x="1590261" y="699715"/>
                </a:lnTo>
                <a:lnTo>
                  <a:pt x="1719028" y="716312"/>
                </a:lnTo>
                <a:lnTo>
                  <a:pt x="1781093" y="795131"/>
                </a:lnTo>
                <a:lnTo>
                  <a:pt x="1849039" y="800191"/>
                </a:lnTo>
                <a:lnTo>
                  <a:pt x="1876508" y="842838"/>
                </a:lnTo>
                <a:lnTo>
                  <a:pt x="1948070" y="866692"/>
                </a:lnTo>
                <a:lnTo>
                  <a:pt x="2011680" y="898497"/>
                </a:lnTo>
                <a:lnTo>
                  <a:pt x="2051437" y="906449"/>
                </a:lnTo>
                <a:lnTo>
                  <a:pt x="2107096" y="938254"/>
                </a:lnTo>
                <a:lnTo>
                  <a:pt x="2194560" y="930303"/>
                </a:lnTo>
                <a:lnTo>
                  <a:pt x="2226366" y="930303"/>
                </a:lnTo>
                <a:lnTo>
                  <a:pt x="2258171" y="930303"/>
                </a:lnTo>
                <a:lnTo>
                  <a:pt x="2329733" y="938254"/>
                </a:lnTo>
                <a:lnTo>
                  <a:pt x="2385392" y="946205"/>
                </a:lnTo>
                <a:lnTo>
                  <a:pt x="2385392" y="946205"/>
                </a:lnTo>
                <a:lnTo>
                  <a:pt x="2520564" y="890546"/>
                </a:lnTo>
                <a:lnTo>
                  <a:pt x="2584174" y="858741"/>
                </a:lnTo>
                <a:lnTo>
                  <a:pt x="2615980" y="811033"/>
                </a:lnTo>
                <a:lnTo>
                  <a:pt x="2602160" y="747423"/>
                </a:lnTo>
                <a:lnTo>
                  <a:pt x="2600077" y="723569"/>
                </a:lnTo>
                <a:lnTo>
                  <a:pt x="2568272" y="652007"/>
                </a:lnTo>
                <a:lnTo>
                  <a:pt x="2512613" y="604299"/>
                </a:lnTo>
                <a:lnTo>
                  <a:pt x="2449002" y="556591"/>
                </a:lnTo>
                <a:lnTo>
                  <a:pt x="2425148" y="524786"/>
                </a:lnTo>
                <a:lnTo>
                  <a:pt x="2941983" y="731520"/>
                </a:lnTo>
                <a:lnTo>
                  <a:pt x="3069204" y="755374"/>
                </a:lnTo>
                <a:lnTo>
                  <a:pt x="3260035" y="842838"/>
                </a:lnTo>
                <a:lnTo>
                  <a:pt x="3450866" y="970059"/>
                </a:lnTo>
                <a:lnTo>
                  <a:pt x="3538331" y="1025718"/>
                </a:lnTo>
                <a:lnTo>
                  <a:pt x="3593990" y="1001864"/>
                </a:lnTo>
                <a:lnTo>
                  <a:pt x="3609893" y="1001864"/>
                </a:lnTo>
                <a:lnTo>
                  <a:pt x="3633746" y="1025718"/>
                </a:lnTo>
                <a:lnTo>
                  <a:pt x="3649649" y="1033670"/>
                </a:lnTo>
                <a:lnTo>
                  <a:pt x="3681454" y="1025718"/>
                </a:lnTo>
                <a:lnTo>
                  <a:pt x="3713260" y="1041621"/>
                </a:lnTo>
                <a:lnTo>
                  <a:pt x="3747305" y="1073426"/>
                </a:lnTo>
                <a:lnTo>
                  <a:pt x="3705308" y="1081377"/>
                </a:lnTo>
                <a:lnTo>
                  <a:pt x="3673503" y="1081377"/>
                </a:lnTo>
                <a:lnTo>
                  <a:pt x="3673503" y="1081377"/>
                </a:lnTo>
                <a:lnTo>
                  <a:pt x="3641698" y="1144988"/>
                </a:lnTo>
                <a:lnTo>
                  <a:pt x="3641698" y="1144988"/>
                </a:lnTo>
                <a:lnTo>
                  <a:pt x="3633746" y="1224501"/>
                </a:lnTo>
                <a:lnTo>
                  <a:pt x="3625795" y="1280160"/>
                </a:lnTo>
                <a:lnTo>
                  <a:pt x="3586039" y="1304014"/>
                </a:lnTo>
                <a:lnTo>
                  <a:pt x="3562185" y="1304014"/>
                </a:lnTo>
                <a:cubicBezTo>
                  <a:pt x="3562185" y="1319917"/>
                  <a:pt x="3566418" y="1337723"/>
                  <a:pt x="3562185" y="1351722"/>
                </a:cubicBezTo>
                <a:cubicBezTo>
                  <a:pt x="3557952" y="1365721"/>
                  <a:pt x="3545252" y="1375913"/>
                  <a:pt x="3536785" y="1388008"/>
                </a:cubicBezTo>
                <a:lnTo>
                  <a:pt x="3578087" y="1463040"/>
                </a:lnTo>
                <a:lnTo>
                  <a:pt x="3578087" y="1550504"/>
                </a:lnTo>
                <a:lnTo>
                  <a:pt x="3617844" y="1606164"/>
                </a:lnTo>
                <a:lnTo>
                  <a:pt x="3689406" y="1590261"/>
                </a:lnTo>
                <a:lnTo>
                  <a:pt x="3745065" y="1630017"/>
                </a:lnTo>
                <a:lnTo>
                  <a:pt x="3800724" y="1685677"/>
                </a:lnTo>
                <a:lnTo>
                  <a:pt x="3832529" y="1701579"/>
                </a:lnTo>
                <a:lnTo>
                  <a:pt x="3919993" y="1741336"/>
                </a:lnTo>
                <a:lnTo>
                  <a:pt x="3959750" y="1741336"/>
                </a:lnTo>
                <a:lnTo>
                  <a:pt x="4055166" y="1749287"/>
                </a:lnTo>
                <a:lnTo>
                  <a:pt x="4134679" y="1709531"/>
                </a:lnTo>
                <a:lnTo>
                  <a:pt x="4238046" y="1701579"/>
                </a:lnTo>
                <a:lnTo>
                  <a:pt x="4295093" y="1671857"/>
                </a:lnTo>
                <a:lnTo>
                  <a:pt x="4314624" y="1614115"/>
                </a:lnTo>
                <a:lnTo>
                  <a:pt x="4254671" y="1576527"/>
                </a:lnTo>
                <a:lnTo>
                  <a:pt x="4261900" y="1478943"/>
                </a:lnTo>
                <a:lnTo>
                  <a:pt x="4261900" y="1383527"/>
                </a:lnTo>
                <a:lnTo>
                  <a:pt x="4261900" y="1335819"/>
                </a:lnTo>
                <a:lnTo>
                  <a:pt x="4261900" y="1304014"/>
                </a:lnTo>
                <a:lnTo>
                  <a:pt x="4261900" y="1304014"/>
                </a:lnTo>
                <a:lnTo>
                  <a:pt x="4198289" y="1264257"/>
                </a:lnTo>
                <a:lnTo>
                  <a:pt x="4198289" y="1264257"/>
                </a:lnTo>
                <a:lnTo>
                  <a:pt x="4157681" y="1218096"/>
                </a:lnTo>
                <a:cubicBezTo>
                  <a:pt x="4190338" y="1185775"/>
                  <a:pt x="4179452" y="1153455"/>
                  <a:pt x="4190338" y="1121134"/>
                </a:cubicBezTo>
                <a:lnTo>
                  <a:pt x="4357315" y="962108"/>
                </a:lnTo>
                <a:lnTo>
                  <a:pt x="4476585" y="954157"/>
                </a:lnTo>
                <a:lnTo>
                  <a:pt x="4619708" y="803082"/>
                </a:lnTo>
                <a:lnTo>
                  <a:pt x="4715124" y="787179"/>
                </a:lnTo>
                <a:lnTo>
                  <a:pt x="4715124" y="739471"/>
                </a:lnTo>
                <a:lnTo>
                  <a:pt x="4810540" y="556591"/>
                </a:lnTo>
                <a:lnTo>
                  <a:pt x="4921858" y="548640"/>
                </a:lnTo>
                <a:lnTo>
                  <a:pt x="5088835" y="620202"/>
                </a:lnTo>
                <a:lnTo>
                  <a:pt x="5311472" y="834887"/>
                </a:lnTo>
                <a:lnTo>
                  <a:pt x="5486400" y="985962"/>
                </a:lnTo>
                <a:lnTo>
                  <a:pt x="5685183" y="1121134"/>
                </a:lnTo>
                <a:lnTo>
                  <a:pt x="5971430" y="1232452"/>
                </a:lnTo>
                <a:lnTo>
                  <a:pt x="6154310" y="1423284"/>
                </a:lnTo>
                <a:lnTo>
                  <a:pt x="6512119" y="1439186"/>
                </a:lnTo>
                <a:lnTo>
                  <a:pt x="6607534" y="1518699"/>
                </a:lnTo>
                <a:lnTo>
                  <a:pt x="6702950" y="1566407"/>
                </a:lnTo>
                <a:lnTo>
                  <a:pt x="6718853" y="2528515"/>
                </a:lnTo>
                <a:lnTo>
                  <a:pt x="6512119" y="2798859"/>
                </a:lnTo>
                <a:lnTo>
                  <a:pt x="6408752" y="2918129"/>
                </a:lnTo>
                <a:lnTo>
                  <a:pt x="6281531" y="3196424"/>
                </a:lnTo>
                <a:lnTo>
                  <a:pt x="6202018" y="3331597"/>
                </a:lnTo>
                <a:lnTo>
                  <a:pt x="6154310" y="3450866"/>
                </a:lnTo>
                <a:lnTo>
                  <a:pt x="6074797" y="3490623"/>
                </a:lnTo>
                <a:lnTo>
                  <a:pt x="5995284" y="3490623"/>
                </a:lnTo>
                <a:lnTo>
                  <a:pt x="5907820" y="3490623"/>
                </a:lnTo>
                <a:lnTo>
                  <a:pt x="5869073" y="3535396"/>
                </a:lnTo>
                <a:lnTo>
                  <a:pt x="5724940" y="3562184"/>
                </a:lnTo>
                <a:lnTo>
                  <a:pt x="5669280" y="3593990"/>
                </a:lnTo>
                <a:lnTo>
                  <a:pt x="5613621" y="3593990"/>
                </a:lnTo>
                <a:lnTo>
                  <a:pt x="5581816" y="3609892"/>
                </a:lnTo>
                <a:lnTo>
                  <a:pt x="5494352" y="3593990"/>
                </a:lnTo>
                <a:lnTo>
                  <a:pt x="5430741" y="3593990"/>
                </a:lnTo>
                <a:lnTo>
                  <a:pt x="5231959" y="3601941"/>
                </a:lnTo>
                <a:lnTo>
                  <a:pt x="5136543" y="3601941"/>
                </a:lnTo>
                <a:lnTo>
                  <a:pt x="5033176" y="3601941"/>
                </a:lnTo>
                <a:lnTo>
                  <a:pt x="4961614" y="3593990"/>
                </a:lnTo>
                <a:lnTo>
                  <a:pt x="4929809" y="3538331"/>
                </a:lnTo>
                <a:lnTo>
                  <a:pt x="4913906" y="3474720"/>
                </a:lnTo>
                <a:lnTo>
                  <a:pt x="4905955" y="3427012"/>
                </a:lnTo>
                <a:lnTo>
                  <a:pt x="4874150" y="3419061"/>
                </a:lnTo>
                <a:lnTo>
                  <a:pt x="4842345" y="3379304"/>
                </a:lnTo>
                <a:lnTo>
                  <a:pt x="4802588" y="3379304"/>
                </a:lnTo>
                <a:lnTo>
                  <a:pt x="4772951" y="3412556"/>
                </a:lnTo>
                <a:cubicBezTo>
                  <a:pt x="4774879" y="3422676"/>
                  <a:pt x="4763675" y="3433880"/>
                  <a:pt x="4760663" y="3442915"/>
                </a:cubicBezTo>
                <a:cubicBezTo>
                  <a:pt x="4757651" y="3451951"/>
                  <a:pt x="4762831" y="3458818"/>
                  <a:pt x="4754880" y="3466769"/>
                </a:cubicBezTo>
                <a:lnTo>
                  <a:pt x="4699221" y="3466769"/>
                </a:lnTo>
                <a:lnTo>
                  <a:pt x="4635611" y="3498574"/>
                </a:lnTo>
                <a:lnTo>
                  <a:pt x="4595854" y="3498574"/>
                </a:lnTo>
                <a:lnTo>
                  <a:pt x="4556098" y="3490623"/>
                </a:lnTo>
                <a:lnTo>
                  <a:pt x="4524293" y="3490623"/>
                </a:lnTo>
                <a:lnTo>
                  <a:pt x="4484536" y="3490623"/>
                </a:lnTo>
                <a:lnTo>
                  <a:pt x="4444780" y="3490623"/>
                </a:lnTo>
                <a:lnTo>
                  <a:pt x="4420926" y="3490623"/>
                </a:lnTo>
                <a:lnTo>
                  <a:pt x="4389120" y="3490623"/>
                </a:lnTo>
                <a:lnTo>
                  <a:pt x="4389120" y="3490623"/>
                </a:lnTo>
                <a:lnTo>
                  <a:pt x="4341413" y="3458817"/>
                </a:lnTo>
                <a:lnTo>
                  <a:pt x="4222143" y="3411110"/>
                </a:lnTo>
                <a:lnTo>
                  <a:pt x="4198289" y="3387256"/>
                </a:lnTo>
                <a:lnTo>
                  <a:pt x="4134679" y="3323645"/>
                </a:lnTo>
                <a:lnTo>
                  <a:pt x="4071068" y="3331597"/>
                </a:lnTo>
                <a:lnTo>
                  <a:pt x="4031312" y="3339548"/>
                </a:lnTo>
                <a:lnTo>
                  <a:pt x="3999506" y="3283889"/>
                </a:lnTo>
                <a:lnTo>
                  <a:pt x="3943847" y="3196424"/>
                </a:lnTo>
                <a:lnTo>
                  <a:pt x="3904091" y="3140765"/>
                </a:lnTo>
                <a:lnTo>
                  <a:pt x="3904091" y="3140765"/>
                </a:lnTo>
                <a:lnTo>
                  <a:pt x="3872286" y="3037398"/>
                </a:lnTo>
                <a:lnTo>
                  <a:pt x="3832529" y="3021496"/>
                </a:lnTo>
                <a:lnTo>
                  <a:pt x="3808675" y="2981739"/>
                </a:lnTo>
                <a:lnTo>
                  <a:pt x="3784821" y="2957885"/>
                </a:lnTo>
                <a:cubicBezTo>
                  <a:pt x="3774219" y="2960536"/>
                  <a:pt x="3769159" y="2956078"/>
                  <a:pt x="3763858" y="2951380"/>
                </a:cubicBezTo>
                <a:cubicBezTo>
                  <a:pt x="3758557" y="2946682"/>
                  <a:pt x="3777352" y="2927285"/>
                  <a:pt x="3753016" y="2929694"/>
                </a:cubicBezTo>
                <a:cubicBezTo>
                  <a:pt x="3728680" y="2932103"/>
                  <a:pt x="3648324" y="2959813"/>
                  <a:pt x="3617844" y="2965837"/>
                </a:cubicBezTo>
                <a:cubicBezTo>
                  <a:pt x="3587364" y="2971861"/>
                  <a:pt x="3586039" y="2965837"/>
                  <a:pt x="3570136" y="2965837"/>
                </a:cubicBezTo>
                <a:lnTo>
                  <a:pt x="3570136" y="2981739"/>
                </a:lnTo>
                <a:lnTo>
                  <a:pt x="3554233" y="3021496"/>
                </a:lnTo>
                <a:lnTo>
                  <a:pt x="3538331" y="3045350"/>
                </a:lnTo>
                <a:lnTo>
                  <a:pt x="3538331" y="3045350"/>
                </a:lnTo>
                <a:lnTo>
                  <a:pt x="3482672" y="3061252"/>
                </a:lnTo>
                <a:lnTo>
                  <a:pt x="3442915" y="3085106"/>
                </a:lnTo>
                <a:lnTo>
                  <a:pt x="3140766" y="2957885"/>
                </a:lnTo>
                <a:lnTo>
                  <a:pt x="2830665" y="2727297"/>
                </a:lnTo>
                <a:lnTo>
                  <a:pt x="2695493" y="2600077"/>
                </a:lnTo>
                <a:lnTo>
                  <a:pt x="2608028" y="2496710"/>
                </a:lnTo>
                <a:lnTo>
                  <a:pt x="2584174" y="2472856"/>
                </a:lnTo>
                <a:lnTo>
                  <a:pt x="2425148" y="2377440"/>
                </a:lnTo>
                <a:lnTo>
                  <a:pt x="2282025" y="2353586"/>
                </a:lnTo>
                <a:lnTo>
                  <a:pt x="2186609" y="2345635"/>
                </a:lnTo>
                <a:lnTo>
                  <a:pt x="2019632" y="2282024"/>
                </a:lnTo>
                <a:lnTo>
                  <a:pt x="1876508" y="2305878"/>
                </a:lnTo>
                <a:lnTo>
                  <a:pt x="1645920" y="2536466"/>
                </a:lnTo>
                <a:lnTo>
                  <a:pt x="1598213" y="2639833"/>
                </a:lnTo>
                <a:lnTo>
                  <a:pt x="1558456" y="2703444"/>
                </a:lnTo>
                <a:lnTo>
                  <a:pt x="1359673" y="2679590"/>
                </a:lnTo>
                <a:lnTo>
                  <a:pt x="1208599" y="2735249"/>
                </a:lnTo>
                <a:lnTo>
                  <a:pt x="1105232" y="2743200"/>
                </a:lnTo>
                <a:lnTo>
                  <a:pt x="1089329" y="2790908"/>
                </a:lnTo>
                <a:lnTo>
                  <a:pt x="1089329" y="2822713"/>
                </a:lnTo>
                <a:lnTo>
                  <a:pt x="1081378" y="2886324"/>
                </a:lnTo>
                <a:lnTo>
                  <a:pt x="1105232" y="2965837"/>
                </a:lnTo>
                <a:lnTo>
                  <a:pt x="1144988" y="3045350"/>
                </a:lnTo>
                <a:lnTo>
                  <a:pt x="1184745" y="3124863"/>
                </a:lnTo>
                <a:lnTo>
                  <a:pt x="1184745" y="3124863"/>
                </a:lnTo>
                <a:lnTo>
                  <a:pt x="1208599" y="3196424"/>
                </a:lnTo>
                <a:lnTo>
                  <a:pt x="1216550" y="3275937"/>
                </a:lnTo>
                <a:lnTo>
                  <a:pt x="1251290" y="3309131"/>
                </a:lnTo>
                <a:lnTo>
                  <a:pt x="1248355" y="3387256"/>
                </a:lnTo>
                <a:lnTo>
                  <a:pt x="1288112" y="3466769"/>
                </a:lnTo>
                <a:lnTo>
                  <a:pt x="1296063" y="3514477"/>
                </a:lnTo>
                <a:lnTo>
                  <a:pt x="1343771" y="3578087"/>
                </a:lnTo>
                <a:lnTo>
                  <a:pt x="1367625" y="3641697"/>
                </a:lnTo>
                <a:lnTo>
                  <a:pt x="1399430" y="3721211"/>
                </a:lnTo>
                <a:lnTo>
                  <a:pt x="1399430" y="3737113"/>
                </a:lnTo>
                <a:lnTo>
                  <a:pt x="1248355" y="3745064"/>
                </a:lnTo>
                <a:lnTo>
                  <a:pt x="1152940" y="3745064"/>
                </a:lnTo>
                <a:lnTo>
                  <a:pt x="1041621" y="3721211"/>
                </a:lnTo>
                <a:lnTo>
                  <a:pt x="922352" y="3689405"/>
                </a:lnTo>
                <a:lnTo>
                  <a:pt x="818985" y="3578087"/>
                </a:lnTo>
                <a:lnTo>
                  <a:pt x="731520" y="3458817"/>
                </a:lnTo>
                <a:lnTo>
                  <a:pt x="691764" y="3323645"/>
                </a:lnTo>
                <a:lnTo>
                  <a:pt x="667910" y="3196424"/>
                </a:lnTo>
                <a:lnTo>
                  <a:pt x="620202" y="3077155"/>
                </a:lnTo>
                <a:lnTo>
                  <a:pt x="604300" y="3005593"/>
                </a:lnTo>
                <a:lnTo>
                  <a:pt x="469127" y="2918129"/>
                </a:lnTo>
                <a:lnTo>
                  <a:pt x="349858" y="2886324"/>
                </a:lnTo>
                <a:lnTo>
                  <a:pt x="302150" y="2798859"/>
                </a:lnTo>
                <a:lnTo>
                  <a:pt x="230588" y="2775005"/>
                </a:lnTo>
                <a:lnTo>
                  <a:pt x="190832" y="2695492"/>
                </a:lnTo>
                <a:lnTo>
                  <a:pt x="111319" y="2671638"/>
                </a:lnTo>
                <a:lnTo>
                  <a:pt x="79513" y="2560320"/>
                </a:lnTo>
                <a:lnTo>
                  <a:pt x="71562" y="2401294"/>
                </a:lnTo>
                <a:lnTo>
                  <a:pt x="0" y="2242268"/>
                </a:lnTo>
                <a:lnTo>
                  <a:pt x="0" y="2202511"/>
                </a:lnTo>
                <a:lnTo>
                  <a:pt x="87465" y="2202511"/>
                </a:lnTo>
                <a:lnTo>
                  <a:pt x="127221" y="2250219"/>
                </a:lnTo>
                <a:lnTo>
                  <a:pt x="127221" y="2282024"/>
                </a:lnTo>
                <a:lnTo>
                  <a:pt x="127221" y="2297927"/>
                </a:lnTo>
                <a:lnTo>
                  <a:pt x="63611" y="2194560"/>
                </a:lnTo>
                <a:lnTo>
                  <a:pt x="63611" y="2194560"/>
                </a:lnTo>
                <a:lnTo>
                  <a:pt x="111319" y="2282024"/>
                </a:lnTo>
                <a:lnTo>
                  <a:pt x="166978" y="2329732"/>
                </a:lnTo>
                <a:lnTo>
                  <a:pt x="230588" y="2321781"/>
                </a:lnTo>
                <a:lnTo>
                  <a:pt x="310101" y="2353586"/>
                </a:lnTo>
                <a:lnTo>
                  <a:pt x="389614" y="2401294"/>
                </a:lnTo>
                <a:lnTo>
                  <a:pt x="437322" y="2425148"/>
                </a:lnTo>
                <a:lnTo>
                  <a:pt x="477079" y="2456953"/>
                </a:lnTo>
                <a:lnTo>
                  <a:pt x="524786" y="2488758"/>
                </a:lnTo>
                <a:lnTo>
                  <a:pt x="524786" y="2488758"/>
                </a:lnTo>
                <a:lnTo>
                  <a:pt x="604300" y="2536466"/>
                </a:lnTo>
                <a:lnTo>
                  <a:pt x="675861" y="2544417"/>
                </a:lnTo>
                <a:lnTo>
                  <a:pt x="763326" y="2512612"/>
                </a:lnTo>
                <a:lnTo>
                  <a:pt x="842839" y="2496710"/>
                </a:lnTo>
                <a:lnTo>
                  <a:pt x="866693" y="2480807"/>
                </a:lnTo>
                <a:lnTo>
                  <a:pt x="866693" y="2480807"/>
                </a:lnTo>
                <a:lnTo>
                  <a:pt x="954157" y="2472856"/>
                </a:lnTo>
                <a:lnTo>
                  <a:pt x="954157" y="2472856"/>
                </a:lnTo>
                <a:lnTo>
                  <a:pt x="1041621" y="2496710"/>
                </a:lnTo>
                <a:lnTo>
                  <a:pt x="1097280" y="2536466"/>
                </a:lnTo>
                <a:lnTo>
                  <a:pt x="1129086" y="2576223"/>
                </a:lnTo>
                <a:lnTo>
                  <a:pt x="1129086" y="2576223"/>
                </a:lnTo>
                <a:lnTo>
                  <a:pt x="1216550" y="2576223"/>
                </a:lnTo>
                <a:lnTo>
                  <a:pt x="1224501" y="2600077"/>
                </a:lnTo>
                <a:lnTo>
                  <a:pt x="1327868" y="2600077"/>
                </a:lnTo>
                <a:lnTo>
                  <a:pt x="1399430" y="2536466"/>
                </a:lnTo>
                <a:lnTo>
                  <a:pt x="1478943" y="2456953"/>
                </a:lnTo>
                <a:lnTo>
                  <a:pt x="1550505" y="2289976"/>
                </a:lnTo>
                <a:lnTo>
                  <a:pt x="1605470" y="2184368"/>
                </a:lnTo>
                <a:lnTo>
                  <a:pt x="1644475" y="2136733"/>
                </a:lnTo>
                <a:lnTo>
                  <a:pt x="1661823" y="2051437"/>
                </a:lnTo>
                <a:lnTo>
                  <a:pt x="1701580" y="2051437"/>
                </a:lnTo>
                <a:lnTo>
                  <a:pt x="1693628" y="1995777"/>
                </a:lnTo>
                <a:lnTo>
                  <a:pt x="1709531" y="1908313"/>
                </a:lnTo>
                <a:lnTo>
                  <a:pt x="1676874" y="1859218"/>
                </a:lnTo>
                <a:lnTo>
                  <a:pt x="1709531" y="1820849"/>
                </a:lnTo>
                <a:lnTo>
                  <a:pt x="1725433" y="1757238"/>
                </a:lnTo>
                <a:lnTo>
                  <a:pt x="1717482" y="1725433"/>
                </a:lnTo>
                <a:lnTo>
                  <a:pt x="1748436" y="1687759"/>
                </a:lnTo>
                <a:lnTo>
                  <a:pt x="1765190" y="1661823"/>
                </a:lnTo>
                <a:lnTo>
                  <a:pt x="1733385" y="1637969"/>
                </a:lnTo>
                <a:lnTo>
                  <a:pt x="1653872" y="1677725"/>
                </a:lnTo>
                <a:lnTo>
                  <a:pt x="1590261" y="1653871"/>
                </a:lnTo>
                <a:lnTo>
                  <a:pt x="1590261" y="1653871"/>
                </a:lnTo>
                <a:lnTo>
                  <a:pt x="1502797" y="1630017"/>
                </a:lnTo>
                <a:lnTo>
                  <a:pt x="1478943" y="1677725"/>
                </a:lnTo>
                <a:lnTo>
                  <a:pt x="1431235" y="1709531"/>
                </a:lnTo>
                <a:lnTo>
                  <a:pt x="1351722" y="1717482"/>
                </a:lnTo>
                <a:lnTo>
                  <a:pt x="1288112" y="1733384"/>
                </a:lnTo>
                <a:lnTo>
                  <a:pt x="1232453" y="1701579"/>
                </a:lnTo>
                <a:lnTo>
                  <a:pt x="1232453" y="1701579"/>
                </a:lnTo>
                <a:lnTo>
                  <a:pt x="1137037" y="1598212"/>
                </a:lnTo>
                <a:lnTo>
                  <a:pt x="1081378" y="1566407"/>
                </a:lnTo>
                <a:lnTo>
                  <a:pt x="1025719" y="1534602"/>
                </a:lnTo>
                <a:lnTo>
                  <a:pt x="1009816" y="1534602"/>
                </a:lnTo>
                <a:lnTo>
                  <a:pt x="1009816" y="1534602"/>
                </a:lnTo>
                <a:lnTo>
                  <a:pt x="962108" y="1598212"/>
                </a:lnTo>
                <a:lnTo>
                  <a:pt x="962108" y="1637969"/>
                </a:lnTo>
                <a:lnTo>
                  <a:pt x="922352" y="1653871"/>
                </a:lnTo>
                <a:lnTo>
                  <a:pt x="850790" y="1653871"/>
                </a:lnTo>
                <a:lnTo>
                  <a:pt x="811033" y="1606164"/>
                </a:lnTo>
                <a:lnTo>
                  <a:pt x="803082" y="1574358"/>
                </a:lnTo>
                <a:lnTo>
                  <a:pt x="763326" y="1526651"/>
                </a:lnTo>
                <a:lnTo>
                  <a:pt x="747423" y="1502797"/>
                </a:lnTo>
                <a:lnTo>
                  <a:pt x="739472" y="1502797"/>
                </a:lnTo>
                <a:lnTo>
                  <a:pt x="723569" y="1502797"/>
                </a:lnTo>
                <a:lnTo>
                  <a:pt x="699715" y="1486894"/>
                </a:lnTo>
                <a:lnTo>
                  <a:pt x="644056" y="1470991"/>
                </a:lnTo>
                <a:lnTo>
                  <a:pt x="628153" y="1439186"/>
                </a:lnTo>
                <a:lnTo>
                  <a:pt x="628153" y="1439186"/>
                </a:lnTo>
                <a:lnTo>
                  <a:pt x="596348" y="1383527"/>
                </a:lnTo>
                <a:lnTo>
                  <a:pt x="580446" y="1351722"/>
                </a:lnTo>
                <a:lnTo>
                  <a:pt x="580446" y="1311965"/>
                </a:lnTo>
                <a:lnTo>
                  <a:pt x="580446" y="1311965"/>
                </a:lnTo>
                <a:lnTo>
                  <a:pt x="588397" y="1280160"/>
                </a:lnTo>
                <a:lnTo>
                  <a:pt x="588397" y="1280160"/>
                </a:lnTo>
                <a:lnTo>
                  <a:pt x="604300" y="1232452"/>
                </a:lnTo>
                <a:lnTo>
                  <a:pt x="604300" y="1232452"/>
                </a:lnTo>
                <a:lnTo>
                  <a:pt x="500933" y="1184744"/>
                </a:lnTo>
                <a:lnTo>
                  <a:pt x="477079" y="1137037"/>
                </a:lnTo>
                <a:lnTo>
                  <a:pt x="477079" y="1137037"/>
                </a:lnTo>
                <a:lnTo>
                  <a:pt x="580446" y="1137037"/>
                </a:lnTo>
                <a:lnTo>
                  <a:pt x="596348" y="1113183"/>
                </a:lnTo>
                <a:lnTo>
                  <a:pt x="596348" y="1113183"/>
                </a:lnTo>
                <a:lnTo>
                  <a:pt x="572494" y="1081377"/>
                </a:lnTo>
                <a:lnTo>
                  <a:pt x="540689" y="1081377"/>
                </a:lnTo>
                <a:lnTo>
                  <a:pt x="540689" y="1081377"/>
                </a:lnTo>
                <a:lnTo>
                  <a:pt x="492981" y="1025718"/>
                </a:lnTo>
                <a:lnTo>
                  <a:pt x="492981" y="1025718"/>
                </a:lnTo>
                <a:lnTo>
                  <a:pt x="556592" y="1025718"/>
                </a:lnTo>
                <a:lnTo>
                  <a:pt x="604300" y="1025718"/>
                </a:lnTo>
                <a:lnTo>
                  <a:pt x="604300" y="1025718"/>
                </a:lnTo>
                <a:lnTo>
                  <a:pt x="604300" y="1025718"/>
                </a:lnTo>
                <a:lnTo>
                  <a:pt x="556592" y="993913"/>
                </a:lnTo>
                <a:lnTo>
                  <a:pt x="556592" y="993913"/>
                </a:lnTo>
                <a:lnTo>
                  <a:pt x="540689" y="930303"/>
                </a:lnTo>
                <a:lnTo>
                  <a:pt x="580446" y="866692"/>
                </a:lnTo>
                <a:lnTo>
                  <a:pt x="580446" y="866692"/>
                </a:lnTo>
                <a:lnTo>
                  <a:pt x="659959" y="842838"/>
                </a:lnTo>
                <a:lnTo>
                  <a:pt x="659959" y="842838"/>
                </a:lnTo>
                <a:lnTo>
                  <a:pt x="659959" y="842838"/>
                </a:lnTo>
                <a:lnTo>
                  <a:pt x="763326" y="850790"/>
                </a:lnTo>
                <a:lnTo>
                  <a:pt x="826936" y="842838"/>
                </a:lnTo>
                <a:lnTo>
                  <a:pt x="826936" y="842838"/>
                </a:lnTo>
                <a:lnTo>
                  <a:pt x="906449" y="890546"/>
                </a:lnTo>
                <a:lnTo>
                  <a:pt x="914400" y="850790"/>
                </a:lnTo>
                <a:lnTo>
                  <a:pt x="956397" y="843533"/>
                </a:lnTo>
                <a:lnTo>
                  <a:pt x="907301" y="795825"/>
                </a:lnTo>
                <a:lnTo>
                  <a:pt x="830565" y="758150"/>
                </a:lnTo>
                <a:lnTo>
                  <a:pt x="755374" y="771277"/>
                </a:lnTo>
                <a:lnTo>
                  <a:pt x="699715" y="803082"/>
                </a:lnTo>
                <a:lnTo>
                  <a:pt x="675861" y="803082"/>
                </a:lnTo>
                <a:lnTo>
                  <a:pt x="652007" y="803082"/>
                </a:lnTo>
                <a:lnTo>
                  <a:pt x="628153" y="803082"/>
                </a:lnTo>
                <a:lnTo>
                  <a:pt x="596348" y="826936"/>
                </a:lnTo>
                <a:lnTo>
                  <a:pt x="572494" y="779228"/>
                </a:lnTo>
                <a:lnTo>
                  <a:pt x="508884" y="739471"/>
                </a:lnTo>
                <a:lnTo>
                  <a:pt x="508884" y="739471"/>
                </a:lnTo>
                <a:lnTo>
                  <a:pt x="437322" y="707666"/>
                </a:lnTo>
                <a:lnTo>
                  <a:pt x="381663" y="707666"/>
                </a:lnTo>
                <a:lnTo>
                  <a:pt x="333955" y="715617"/>
                </a:lnTo>
                <a:lnTo>
                  <a:pt x="302150" y="715617"/>
                </a:lnTo>
                <a:lnTo>
                  <a:pt x="294199" y="731520"/>
                </a:lnTo>
                <a:lnTo>
                  <a:pt x="326004" y="803082"/>
                </a:lnTo>
                <a:lnTo>
                  <a:pt x="326004" y="834887"/>
                </a:lnTo>
                <a:lnTo>
                  <a:pt x="278296" y="803082"/>
                </a:lnTo>
                <a:lnTo>
                  <a:pt x="214686" y="771277"/>
                </a:lnTo>
                <a:lnTo>
                  <a:pt x="190832" y="731520"/>
                </a:lnTo>
                <a:lnTo>
                  <a:pt x="143124" y="723569"/>
                </a:lnTo>
                <a:lnTo>
                  <a:pt x="119270" y="715617"/>
                </a:lnTo>
                <a:lnTo>
                  <a:pt x="119270" y="771277"/>
                </a:lnTo>
                <a:lnTo>
                  <a:pt x="143124" y="850790"/>
                </a:lnTo>
                <a:lnTo>
                  <a:pt x="143124" y="850790"/>
                </a:lnTo>
                <a:lnTo>
                  <a:pt x="151075" y="922351"/>
                </a:lnTo>
                <a:lnTo>
                  <a:pt x="151075" y="922351"/>
                </a:lnTo>
              </a:path>
            </a:pathLst>
          </a:custGeom>
          <a:solidFill>
            <a:srgbClr val="376092">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8F52F74-4282-4E3A-851A-B16A93BF20A8}"/>
              </a:ext>
            </a:extLst>
          </p:cNvPr>
          <p:cNvSpPr/>
          <p:nvPr/>
        </p:nvSpPr>
        <p:spPr>
          <a:xfrm>
            <a:off x="6741147" y="4317429"/>
            <a:ext cx="111564" cy="111564"/>
          </a:xfrm>
          <a:prstGeom prst="ellipse">
            <a:avLst/>
          </a:prstGeom>
          <a:solidFill>
            <a:schemeClr val="tx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a:extLst>
              <a:ext uri="{FF2B5EF4-FFF2-40B4-BE49-F238E27FC236}">
                <a16:creationId xmlns:a16="http://schemas.microsoft.com/office/drawing/2014/main" id="{8275983E-0B21-499C-82A4-379E8EC649D4}"/>
              </a:ext>
            </a:extLst>
          </p:cNvPr>
          <p:cNvSpPr txBox="1"/>
          <p:nvPr/>
        </p:nvSpPr>
        <p:spPr>
          <a:xfrm>
            <a:off x="6055959" y="4461038"/>
            <a:ext cx="1353186" cy="707886"/>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latin typeface="Arial" pitchFamily="34" charset="0"/>
                <a:cs typeface="Arial" pitchFamily="34" charset="0"/>
              </a:rPr>
              <a:t>Shushan</a:t>
            </a:r>
          </a:p>
          <a:p>
            <a:pPr algn="ctr"/>
            <a:r>
              <a:rPr lang="en-US" sz="2000" b="1" dirty="0">
                <a:effectLst>
                  <a:outerShdw blurRad="38100" dist="38100" dir="2700000" algn="tl">
                    <a:srgbClr val="000000">
                      <a:alpha val="43137"/>
                    </a:srgbClr>
                  </a:outerShdw>
                </a:effectLst>
                <a:latin typeface="Arial" pitchFamily="34" charset="0"/>
                <a:cs typeface="Arial" pitchFamily="34" charset="0"/>
              </a:rPr>
              <a:t>(Susa)</a:t>
            </a:r>
          </a:p>
        </p:txBody>
      </p:sp>
      <p:sp>
        <p:nvSpPr>
          <p:cNvPr id="43" name="TextBox 42">
            <a:extLst>
              <a:ext uri="{FF2B5EF4-FFF2-40B4-BE49-F238E27FC236}">
                <a16:creationId xmlns:a16="http://schemas.microsoft.com/office/drawing/2014/main" id="{47C46A4E-2F58-4B49-8493-979BDDDE4A61}"/>
              </a:ext>
            </a:extLst>
          </p:cNvPr>
          <p:cNvSpPr txBox="1"/>
          <p:nvPr/>
        </p:nvSpPr>
        <p:spPr>
          <a:xfrm>
            <a:off x="5280340" y="5686026"/>
            <a:ext cx="3651160" cy="584775"/>
          </a:xfrm>
          <a:prstGeom prst="rect">
            <a:avLst/>
          </a:prstGeom>
          <a:noFill/>
        </p:spPr>
        <p:txBody>
          <a:bodyPr wrap="square" rtlCol="0">
            <a:spAutoFit/>
          </a:bodyPr>
          <a:lstStyle/>
          <a:p>
            <a:pPr algn="ctr"/>
            <a:r>
              <a:rPr lang="en-US" sz="3200" dirty="0"/>
              <a:t>Persian Empire</a:t>
            </a:r>
          </a:p>
        </p:txBody>
      </p:sp>
      <p:sp>
        <p:nvSpPr>
          <p:cNvPr id="44" name="TextBox 43">
            <a:extLst>
              <a:ext uri="{FF2B5EF4-FFF2-40B4-BE49-F238E27FC236}">
                <a16:creationId xmlns:a16="http://schemas.microsoft.com/office/drawing/2014/main" id="{1C942059-A5D4-4BCF-9C73-346F09D31A01}"/>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1:1-2:8</a:t>
            </a:r>
          </a:p>
        </p:txBody>
      </p:sp>
    </p:spTree>
    <p:extLst>
      <p:ext uri="{BB962C8B-B14F-4D97-AF65-F5344CB8AC3E}">
        <p14:creationId xmlns:p14="http://schemas.microsoft.com/office/powerpoint/2010/main" val="350261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heel(1)">
                                      <p:cBhvr>
                                        <p:cTn id="11" dur="1000"/>
                                        <p:tgtEl>
                                          <p:spTgt spid="40"/>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11FE83-59C8-46F2-87DC-3EAC6845E048}"/>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1:1-2:8</a:t>
            </a:r>
          </a:p>
        </p:txBody>
      </p:sp>
    </p:spTree>
    <p:extLst>
      <p:ext uri="{BB962C8B-B14F-4D97-AF65-F5344CB8AC3E}">
        <p14:creationId xmlns:p14="http://schemas.microsoft.com/office/powerpoint/2010/main" val="156785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53C461-FA5A-4A18-BA35-7C2999E27122}"/>
              </a:ext>
            </a:extLst>
          </p:cNvPr>
          <p:cNvSpPr txBox="1"/>
          <p:nvPr/>
        </p:nvSpPr>
        <p:spPr>
          <a:xfrm>
            <a:off x="341290" y="1043189"/>
            <a:ext cx="4754585" cy="646331"/>
          </a:xfrm>
          <a:prstGeom prst="rect">
            <a:avLst/>
          </a:prstGeom>
          <a:noFill/>
        </p:spPr>
        <p:txBody>
          <a:bodyPr wrap="square" rtlCol="0">
            <a:spAutoFit/>
          </a:bodyPr>
          <a:lstStyle/>
          <a:p>
            <a:r>
              <a:rPr lang="en-US" sz="3600" dirty="0">
                <a:solidFill>
                  <a:schemeClr val="bg1"/>
                </a:solidFill>
              </a:rPr>
              <a:t>Satan</a:t>
            </a:r>
            <a:r>
              <a:rPr lang="en-US" sz="3600" dirty="0">
                <a:solidFill>
                  <a:srgbClr val="FFFF00"/>
                </a:solidFill>
              </a:rPr>
              <a:t> takes an activity …</a:t>
            </a:r>
            <a:endParaRPr lang="en-US" sz="3600" dirty="0"/>
          </a:p>
        </p:txBody>
      </p:sp>
      <p:sp>
        <p:nvSpPr>
          <p:cNvPr id="7" name="TextBox 6">
            <a:extLst>
              <a:ext uri="{FF2B5EF4-FFF2-40B4-BE49-F238E27FC236}">
                <a16:creationId xmlns:a16="http://schemas.microsoft.com/office/drawing/2014/main" id="{422E4CDE-3A58-40E6-99C7-CD7E78AFB5CC}"/>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1:1-2:8</a:t>
            </a:r>
          </a:p>
        </p:txBody>
      </p:sp>
      <p:sp>
        <p:nvSpPr>
          <p:cNvPr id="2" name="TextBox 1">
            <a:extLst>
              <a:ext uri="{FF2B5EF4-FFF2-40B4-BE49-F238E27FC236}">
                <a16:creationId xmlns:a16="http://schemas.microsoft.com/office/drawing/2014/main" id="{1C5034E4-386F-4F92-9409-9C55532009EC}"/>
              </a:ext>
            </a:extLst>
          </p:cNvPr>
          <p:cNvSpPr txBox="1"/>
          <p:nvPr/>
        </p:nvSpPr>
        <p:spPr>
          <a:xfrm>
            <a:off x="1468783" y="1039092"/>
            <a:ext cx="4695825" cy="646331"/>
          </a:xfrm>
          <a:prstGeom prst="rect">
            <a:avLst/>
          </a:prstGeom>
          <a:noFill/>
        </p:spPr>
        <p:txBody>
          <a:bodyPr wrap="square" rtlCol="0">
            <a:spAutoFit/>
          </a:bodyPr>
          <a:lstStyle/>
          <a:p>
            <a:r>
              <a:rPr lang="en-US" sz="3600" dirty="0">
                <a:solidFill>
                  <a:srgbClr val="FFFF00"/>
                </a:solidFill>
              </a:rPr>
              <a:t>works a habit …</a:t>
            </a:r>
          </a:p>
        </p:txBody>
      </p:sp>
      <p:sp>
        <p:nvSpPr>
          <p:cNvPr id="6" name="TextBox 5">
            <a:extLst>
              <a:ext uri="{FF2B5EF4-FFF2-40B4-BE49-F238E27FC236}">
                <a16:creationId xmlns:a16="http://schemas.microsoft.com/office/drawing/2014/main" id="{27B39468-8616-44F3-B393-3E1A04225F64}"/>
              </a:ext>
            </a:extLst>
          </p:cNvPr>
          <p:cNvSpPr txBox="1"/>
          <p:nvPr/>
        </p:nvSpPr>
        <p:spPr>
          <a:xfrm>
            <a:off x="1828228" y="1614757"/>
            <a:ext cx="4695825" cy="646331"/>
          </a:xfrm>
          <a:prstGeom prst="rect">
            <a:avLst/>
          </a:prstGeom>
          <a:noFill/>
        </p:spPr>
        <p:txBody>
          <a:bodyPr wrap="square" rtlCol="0">
            <a:spAutoFit/>
          </a:bodyPr>
          <a:lstStyle/>
          <a:p>
            <a:r>
              <a:rPr lang="en-US" sz="3600" dirty="0">
                <a:solidFill>
                  <a:srgbClr val="FFFF00"/>
                </a:solidFill>
              </a:rPr>
              <a:t>produces a bondage …</a:t>
            </a:r>
          </a:p>
        </p:txBody>
      </p:sp>
    </p:spTree>
    <p:extLst>
      <p:ext uri="{BB962C8B-B14F-4D97-AF65-F5344CB8AC3E}">
        <p14:creationId xmlns:p14="http://schemas.microsoft.com/office/powerpoint/2010/main" val="16007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2000"/>
                            </p:stCondLst>
                            <p:childTnLst>
                              <p:par>
                                <p:cTn id="13" presetID="42" presetClass="path" presetSubtype="0" fill="hold" grpId="1" nodeType="afterEffect">
                                  <p:stCondLst>
                                    <p:cond delay="0"/>
                                  </p:stCondLst>
                                  <p:childTnLst>
                                    <p:animMotion origin="layout" path="M -8.33333E-7 -1.11111E-6 L 0.03034 0.08148 " pathEditMode="relative" rAng="0" ptsTypes="AA">
                                      <p:cBhvr>
                                        <p:cTn id="14" dur="1000" fill="hold"/>
                                        <p:tgtEl>
                                          <p:spTgt spid="2"/>
                                        </p:tgtEl>
                                        <p:attrNameLst>
                                          <p:attrName>ppt_x</p:attrName>
                                          <p:attrName>ppt_y</p:attrName>
                                        </p:attrNameLst>
                                      </p:cBhvr>
                                      <p:rCtr x="1510" y="4074"/>
                                    </p:animMotion>
                                  </p:childTnLst>
                                </p:cTn>
                              </p:par>
                            </p:childTnLst>
                          </p:cTn>
                        </p:par>
                        <p:par>
                          <p:cTn id="15" fill="hold">
                            <p:stCondLst>
                              <p:cond delay="3000"/>
                            </p:stCondLst>
                            <p:childTnLst>
                              <p:par>
                                <p:cTn id="16" presetID="10" presetClass="entr" presetSubtype="0" fill="hold" grpId="0" nodeType="afterEffect">
                                  <p:stCondLst>
                                    <p:cond delay="1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4500"/>
                            </p:stCondLst>
                            <p:childTnLst>
                              <p:par>
                                <p:cTn id="20" presetID="42" presetClass="path" presetSubtype="0" fill="hold" grpId="1" nodeType="afterEffect">
                                  <p:stCondLst>
                                    <p:cond delay="0"/>
                                  </p:stCondLst>
                                  <p:childTnLst>
                                    <p:animMotion origin="layout" path="M 1.875E-6 2.59259E-6 L 0.0289 0.08356 " pathEditMode="relative" rAng="0" ptsTypes="AA">
                                      <p:cBhvr>
                                        <p:cTn id="21" dur="1000" fill="hold"/>
                                        <p:tgtEl>
                                          <p:spTgt spid="6"/>
                                        </p:tgtEl>
                                        <p:attrNameLst>
                                          <p:attrName>ppt_x</p:attrName>
                                          <p:attrName>ppt_y</p:attrName>
                                        </p:attrNameLst>
                                      </p:cBhvr>
                                      <p:rCtr x="1445" y="4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2" grpId="1"/>
      <p:bldP spid="6" grpId="0"/>
      <p:bldP spid="6" grpId="1"/>
    </p:bldLst>
  </p:timing>
</p:sld>
</file>

<file path=ppt/theme/theme1.xml><?xml version="1.0" encoding="utf-8"?>
<a:theme xmlns:a="http://schemas.openxmlformats.org/drawingml/2006/main" name="Office Theme">
  <a:themeElements>
    <a:clrScheme name="Nehemiah">
      <a:dk1>
        <a:srgbClr val="FFFFF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hemiah.potx" id="{2EAA304D-1541-4D79-BC30-4FBEF45AF6C3}" vid="{67094AF3-FEB3-4BE5-B124-3BF1BB489E06}"/>
    </a:ext>
  </a:extLst>
</a:theme>
</file>

<file path=docProps/app.xml><?xml version="1.0" encoding="utf-8"?>
<Properties xmlns="http://schemas.openxmlformats.org/officeDocument/2006/extended-properties" xmlns:vt="http://schemas.openxmlformats.org/officeDocument/2006/docPropsVTypes">
  <Template>Nehemiah</Template>
  <TotalTime>3233</TotalTime>
  <Words>709</Words>
  <Application>Microsoft Office PowerPoint</Application>
  <PresentationFormat>Widescreen</PresentationFormat>
  <Paragraphs>113</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Calibri</vt:lpstr>
      <vt:lpstr>Calibri Light</vt:lpstr>
      <vt:lpstr>Impact</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Merrihew</dc:creator>
  <cp:lastModifiedBy>Ken Merrihew</cp:lastModifiedBy>
  <cp:revision>2</cp:revision>
  <dcterms:created xsi:type="dcterms:W3CDTF">2020-06-15T15:07:49Z</dcterms:created>
  <dcterms:modified xsi:type="dcterms:W3CDTF">2020-06-17T22:00:25Z</dcterms:modified>
</cp:coreProperties>
</file>