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6" r:id="rId6"/>
    <p:sldId id="261" r:id="rId7"/>
    <p:sldId id="265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6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6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374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278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94261"/>
            <a:ext cx="8000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to this very hour my people rise against me like an enemy!</a:t>
            </a:r>
          </a:p>
        </p:txBody>
      </p:sp>
    </p:spTree>
    <p:extLst>
      <p:ext uri="{BB962C8B-B14F-4D97-AF65-F5344CB8AC3E}">
        <p14:creationId xmlns:p14="http://schemas.microsoft.com/office/powerpoint/2010/main" xmlns="" val="2509499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Shortened form of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Micaiah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94261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like Yahweh?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03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38225"/>
            <a:ext cx="7508369" cy="505777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7" name="Group 6"/>
          <p:cNvGrpSpPr/>
          <p:nvPr/>
        </p:nvGrpSpPr>
        <p:grpSpPr>
          <a:xfrm>
            <a:off x="3581400" y="3861124"/>
            <a:ext cx="2133600" cy="634676"/>
            <a:chOff x="3581400" y="3861124"/>
            <a:chExt cx="2133600" cy="634676"/>
          </a:xfrm>
        </p:grpSpPr>
        <p:sp>
          <p:nvSpPr>
            <p:cNvPr id="5" name="Oval 4"/>
            <p:cNvSpPr/>
            <p:nvPr/>
          </p:nvSpPr>
          <p:spPr>
            <a:xfrm>
              <a:off x="3962400" y="44196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3861124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Jerusalem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94056" y="4800600"/>
            <a:ext cx="2057400" cy="621028"/>
            <a:chOff x="2394056" y="4800600"/>
            <a:chExt cx="2057400" cy="621028"/>
          </a:xfrm>
        </p:grpSpPr>
        <p:sp>
          <p:nvSpPr>
            <p:cNvPr id="35" name="Oval 34"/>
            <p:cNvSpPr/>
            <p:nvPr/>
          </p:nvSpPr>
          <p:spPr>
            <a:xfrm>
              <a:off x="3657600" y="48006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4056" y="4898408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Moresheth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2760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3505200"/>
            <a:ext cx="8229600" cy="1143000"/>
            <a:chOff x="457200" y="3505200"/>
            <a:chExt cx="8229600" cy="114300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0400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740BC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5212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720BC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985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710BC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28730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700BC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421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306818" y="3918858"/>
            <a:ext cx="3244999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Micah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8982" y="1871862"/>
            <a:ext cx="18086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Jotham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(739-735 BC)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2582" y="1880616"/>
            <a:ext cx="17324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Ahaz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(735-715 BC)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982" y="1880616"/>
            <a:ext cx="17324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Hezekiah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(715-686 BC)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06819" y="2597747"/>
            <a:ext cx="1247678" cy="865279"/>
          </a:xfrm>
          <a:custGeom>
            <a:avLst/>
            <a:gdLst>
              <a:gd name="connsiteX0" fmla="*/ 798285 w 798285"/>
              <a:gd name="connsiteY0" fmla="*/ 0 h 856343"/>
              <a:gd name="connsiteX1" fmla="*/ 798285 w 798285"/>
              <a:gd name="connsiteY1" fmla="*/ 0 h 856343"/>
              <a:gd name="connsiteX2" fmla="*/ 682171 w 798285"/>
              <a:gd name="connsiteY2" fmla="*/ 43543 h 856343"/>
              <a:gd name="connsiteX3" fmla="*/ 638628 w 798285"/>
              <a:gd name="connsiteY3" fmla="*/ 58057 h 856343"/>
              <a:gd name="connsiteX4" fmla="*/ 551543 w 798285"/>
              <a:gd name="connsiteY4" fmla="*/ 116114 h 856343"/>
              <a:gd name="connsiteX5" fmla="*/ 508000 w 798285"/>
              <a:gd name="connsiteY5" fmla="*/ 159657 h 856343"/>
              <a:gd name="connsiteX6" fmla="*/ 0 w 798285"/>
              <a:gd name="connsiteY6" fmla="*/ 856343 h 856343"/>
              <a:gd name="connsiteX7" fmla="*/ 580571 w 798285"/>
              <a:gd name="connsiteY7" fmla="*/ 856343 h 856343"/>
              <a:gd name="connsiteX8" fmla="*/ 609600 w 798285"/>
              <a:gd name="connsiteY8" fmla="*/ 29029 h 856343"/>
              <a:gd name="connsiteX9" fmla="*/ 609600 w 798285"/>
              <a:gd name="connsiteY9" fmla="*/ 29029 h 856343"/>
              <a:gd name="connsiteX0" fmla="*/ 798285 w 798285"/>
              <a:gd name="connsiteY0" fmla="*/ 0 h 856343"/>
              <a:gd name="connsiteX1" fmla="*/ 682171 w 798285"/>
              <a:gd name="connsiteY1" fmla="*/ 43543 h 856343"/>
              <a:gd name="connsiteX2" fmla="*/ 638628 w 798285"/>
              <a:gd name="connsiteY2" fmla="*/ 58057 h 856343"/>
              <a:gd name="connsiteX3" fmla="*/ 551543 w 798285"/>
              <a:gd name="connsiteY3" fmla="*/ 116114 h 856343"/>
              <a:gd name="connsiteX4" fmla="*/ 508000 w 798285"/>
              <a:gd name="connsiteY4" fmla="*/ 159657 h 856343"/>
              <a:gd name="connsiteX5" fmla="*/ 0 w 798285"/>
              <a:gd name="connsiteY5" fmla="*/ 856343 h 856343"/>
              <a:gd name="connsiteX6" fmla="*/ 580571 w 798285"/>
              <a:gd name="connsiteY6" fmla="*/ 856343 h 856343"/>
              <a:gd name="connsiteX7" fmla="*/ 609600 w 798285"/>
              <a:gd name="connsiteY7" fmla="*/ 29029 h 856343"/>
              <a:gd name="connsiteX8" fmla="*/ 609600 w 798285"/>
              <a:gd name="connsiteY8" fmla="*/ 29029 h 856343"/>
              <a:gd name="connsiteX0" fmla="*/ 682171 w 682171"/>
              <a:gd name="connsiteY0" fmla="*/ 14514 h 827314"/>
              <a:gd name="connsiteX1" fmla="*/ 638628 w 682171"/>
              <a:gd name="connsiteY1" fmla="*/ 29028 h 827314"/>
              <a:gd name="connsiteX2" fmla="*/ 551543 w 682171"/>
              <a:gd name="connsiteY2" fmla="*/ 87085 h 827314"/>
              <a:gd name="connsiteX3" fmla="*/ 508000 w 682171"/>
              <a:gd name="connsiteY3" fmla="*/ 130628 h 827314"/>
              <a:gd name="connsiteX4" fmla="*/ 0 w 682171"/>
              <a:gd name="connsiteY4" fmla="*/ 827314 h 827314"/>
              <a:gd name="connsiteX5" fmla="*/ 580571 w 682171"/>
              <a:gd name="connsiteY5" fmla="*/ 827314 h 827314"/>
              <a:gd name="connsiteX6" fmla="*/ 609600 w 682171"/>
              <a:gd name="connsiteY6" fmla="*/ 0 h 827314"/>
              <a:gd name="connsiteX7" fmla="*/ 609600 w 682171"/>
              <a:gd name="connsiteY7" fmla="*/ 0 h 827314"/>
              <a:gd name="connsiteX0" fmla="*/ 638628 w 638628"/>
              <a:gd name="connsiteY0" fmla="*/ 29028 h 827314"/>
              <a:gd name="connsiteX1" fmla="*/ 551543 w 638628"/>
              <a:gd name="connsiteY1" fmla="*/ 87085 h 827314"/>
              <a:gd name="connsiteX2" fmla="*/ 508000 w 638628"/>
              <a:gd name="connsiteY2" fmla="*/ 130628 h 827314"/>
              <a:gd name="connsiteX3" fmla="*/ 0 w 638628"/>
              <a:gd name="connsiteY3" fmla="*/ 827314 h 827314"/>
              <a:gd name="connsiteX4" fmla="*/ 580571 w 638628"/>
              <a:gd name="connsiteY4" fmla="*/ 827314 h 827314"/>
              <a:gd name="connsiteX5" fmla="*/ 609600 w 638628"/>
              <a:gd name="connsiteY5" fmla="*/ 0 h 827314"/>
              <a:gd name="connsiteX6" fmla="*/ 609600 w 638628"/>
              <a:gd name="connsiteY6" fmla="*/ 0 h 827314"/>
              <a:gd name="connsiteX0" fmla="*/ 551543 w 609600"/>
              <a:gd name="connsiteY0" fmla="*/ 87085 h 827314"/>
              <a:gd name="connsiteX1" fmla="*/ 508000 w 609600"/>
              <a:gd name="connsiteY1" fmla="*/ 130628 h 827314"/>
              <a:gd name="connsiteX2" fmla="*/ 0 w 609600"/>
              <a:gd name="connsiteY2" fmla="*/ 827314 h 827314"/>
              <a:gd name="connsiteX3" fmla="*/ 580571 w 609600"/>
              <a:gd name="connsiteY3" fmla="*/ 827314 h 827314"/>
              <a:gd name="connsiteX4" fmla="*/ 609600 w 609600"/>
              <a:gd name="connsiteY4" fmla="*/ 0 h 827314"/>
              <a:gd name="connsiteX5" fmla="*/ 609600 w 609600"/>
              <a:gd name="connsiteY5" fmla="*/ 0 h 827314"/>
              <a:gd name="connsiteX0" fmla="*/ 1155392 w 1213449"/>
              <a:gd name="connsiteY0" fmla="*/ 87085 h 853193"/>
              <a:gd name="connsiteX1" fmla="*/ 1111849 w 1213449"/>
              <a:gd name="connsiteY1" fmla="*/ 130628 h 853193"/>
              <a:gd name="connsiteX2" fmla="*/ 0 w 1213449"/>
              <a:gd name="connsiteY2" fmla="*/ 853193 h 853193"/>
              <a:gd name="connsiteX3" fmla="*/ 1184420 w 1213449"/>
              <a:gd name="connsiteY3" fmla="*/ 827314 h 853193"/>
              <a:gd name="connsiteX4" fmla="*/ 1213449 w 1213449"/>
              <a:gd name="connsiteY4" fmla="*/ 0 h 853193"/>
              <a:gd name="connsiteX5" fmla="*/ 1213449 w 1213449"/>
              <a:gd name="connsiteY5" fmla="*/ 0 h 853193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1184420 w 1213449"/>
              <a:gd name="connsiteY3" fmla="*/ 827314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27314"/>
              <a:gd name="connsiteX1" fmla="*/ 1111849 w 1213449"/>
              <a:gd name="connsiteY1" fmla="*/ 130628 h 827314"/>
              <a:gd name="connsiteX2" fmla="*/ 0 w 1213449"/>
              <a:gd name="connsiteY2" fmla="*/ 818687 h 827314"/>
              <a:gd name="connsiteX3" fmla="*/ 1184420 w 1213449"/>
              <a:gd name="connsiteY3" fmla="*/ 827314 h 827314"/>
              <a:gd name="connsiteX4" fmla="*/ 1213449 w 1213449"/>
              <a:gd name="connsiteY4" fmla="*/ 0 h 827314"/>
              <a:gd name="connsiteX5" fmla="*/ 1213449 w 1213449"/>
              <a:gd name="connsiteY5" fmla="*/ 0 h 827314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1184420 w 1213449"/>
              <a:gd name="connsiteY3" fmla="*/ 827314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42386"/>
              <a:gd name="connsiteX1" fmla="*/ 1111849 w 1213449"/>
              <a:gd name="connsiteY1" fmla="*/ 130628 h 842386"/>
              <a:gd name="connsiteX2" fmla="*/ 0 w 1213449"/>
              <a:gd name="connsiteY2" fmla="*/ 835940 h 842386"/>
              <a:gd name="connsiteX3" fmla="*/ 430794 w 1213449"/>
              <a:gd name="connsiteY3" fmla="*/ 842386 h 842386"/>
              <a:gd name="connsiteX4" fmla="*/ 1213449 w 1213449"/>
              <a:gd name="connsiteY4" fmla="*/ 0 h 842386"/>
              <a:gd name="connsiteX5" fmla="*/ 1213449 w 1213449"/>
              <a:gd name="connsiteY5" fmla="*/ 0 h 842386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430794 w 1213449"/>
              <a:gd name="connsiteY3" fmla="*/ 832338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430794 w 1213449"/>
              <a:gd name="connsiteY3" fmla="*/ 832338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430794 w 1213449"/>
              <a:gd name="connsiteY3" fmla="*/ 832338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35940"/>
              <a:gd name="connsiteX1" fmla="*/ 1111849 w 1213449"/>
              <a:gd name="connsiteY1" fmla="*/ 130628 h 835940"/>
              <a:gd name="connsiteX2" fmla="*/ 0 w 1213449"/>
              <a:gd name="connsiteY2" fmla="*/ 835940 h 835940"/>
              <a:gd name="connsiteX3" fmla="*/ 430794 w 1213449"/>
              <a:gd name="connsiteY3" fmla="*/ 832338 h 835940"/>
              <a:gd name="connsiteX4" fmla="*/ 1213449 w 1213449"/>
              <a:gd name="connsiteY4" fmla="*/ 0 h 835940"/>
              <a:gd name="connsiteX5" fmla="*/ 1213449 w 1213449"/>
              <a:gd name="connsiteY5" fmla="*/ 0 h 835940"/>
              <a:gd name="connsiteX0" fmla="*/ 1155392 w 1213449"/>
              <a:gd name="connsiteY0" fmla="*/ 87085 h 835940"/>
              <a:gd name="connsiteX1" fmla="*/ 0 w 1213449"/>
              <a:gd name="connsiteY1" fmla="*/ 835940 h 835940"/>
              <a:gd name="connsiteX2" fmla="*/ 430794 w 1213449"/>
              <a:gd name="connsiteY2" fmla="*/ 832338 h 835940"/>
              <a:gd name="connsiteX3" fmla="*/ 1213449 w 1213449"/>
              <a:gd name="connsiteY3" fmla="*/ 0 h 835940"/>
              <a:gd name="connsiteX4" fmla="*/ 1213449 w 1213449"/>
              <a:gd name="connsiteY4" fmla="*/ 0 h 835940"/>
              <a:gd name="connsiteX0" fmla="*/ 1155392 w 1213449"/>
              <a:gd name="connsiteY0" fmla="*/ 87085 h 835940"/>
              <a:gd name="connsiteX1" fmla="*/ 0 w 1213449"/>
              <a:gd name="connsiteY1" fmla="*/ 835940 h 835940"/>
              <a:gd name="connsiteX2" fmla="*/ 430794 w 1213449"/>
              <a:gd name="connsiteY2" fmla="*/ 832338 h 835940"/>
              <a:gd name="connsiteX3" fmla="*/ 1213449 w 1213449"/>
              <a:gd name="connsiteY3" fmla="*/ 0 h 835940"/>
              <a:gd name="connsiteX4" fmla="*/ 1213449 w 1213449"/>
              <a:gd name="connsiteY4" fmla="*/ 0 h 835940"/>
              <a:gd name="connsiteX0" fmla="*/ 0 w 1213449"/>
              <a:gd name="connsiteY0" fmla="*/ 835940 h 835940"/>
              <a:gd name="connsiteX1" fmla="*/ 430794 w 1213449"/>
              <a:gd name="connsiteY1" fmla="*/ 832338 h 835940"/>
              <a:gd name="connsiteX2" fmla="*/ 1213449 w 1213449"/>
              <a:gd name="connsiteY2" fmla="*/ 0 h 835940"/>
              <a:gd name="connsiteX3" fmla="*/ 1213449 w 1213449"/>
              <a:gd name="connsiteY3" fmla="*/ 0 h 835940"/>
              <a:gd name="connsiteX0" fmla="*/ 0 w 1274691"/>
              <a:gd name="connsiteY0" fmla="*/ 903606 h 903606"/>
              <a:gd name="connsiteX1" fmla="*/ 430794 w 1274691"/>
              <a:gd name="connsiteY1" fmla="*/ 900004 h 903606"/>
              <a:gd name="connsiteX2" fmla="*/ 1213449 w 1274691"/>
              <a:gd name="connsiteY2" fmla="*/ 67666 h 903606"/>
              <a:gd name="connsiteX3" fmla="*/ 1225674 w 1274691"/>
              <a:gd name="connsiteY3" fmla="*/ 45662 h 903606"/>
              <a:gd name="connsiteX0" fmla="*/ 0 w 1213449"/>
              <a:gd name="connsiteY0" fmla="*/ 835940 h 835940"/>
              <a:gd name="connsiteX1" fmla="*/ 430794 w 1213449"/>
              <a:gd name="connsiteY1" fmla="*/ 832338 h 835940"/>
              <a:gd name="connsiteX2" fmla="*/ 1213449 w 1213449"/>
              <a:gd name="connsiteY2" fmla="*/ 0 h 835940"/>
              <a:gd name="connsiteX0" fmla="*/ 0 w 1247678"/>
              <a:gd name="connsiteY0" fmla="*/ 865279 h 865279"/>
              <a:gd name="connsiteX1" fmla="*/ 430794 w 1247678"/>
              <a:gd name="connsiteY1" fmla="*/ 861677 h 865279"/>
              <a:gd name="connsiteX2" fmla="*/ 1247678 w 1247678"/>
              <a:gd name="connsiteY2" fmla="*/ 0 h 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678" h="865279">
                <a:moveTo>
                  <a:pt x="0" y="865279"/>
                </a:moveTo>
                <a:lnTo>
                  <a:pt x="430794" y="861677"/>
                </a:lnTo>
                <a:lnTo>
                  <a:pt x="1247678" y="0"/>
                </a:ln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255151" y="2618064"/>
            <a:ext cx="3682023" cy="825704"/>
          </a:xfrm>
          <a:custGeom>
            <a:avLst/>
            <a:gdLst>
              <a:gd name="connsiteX0" fmla="*/ 798285 w 798285"/>
              <a:gd name="connsiteY0" fmla="*/ 0 h 856343"/>
              <a:gd name="connsiteX1" fmla="*/ 798285 w 798285"/>
              <a:gd name="connsiteY1" fmla="*/ 0 h 856343"/>
              <a:gd name="connsiteX2" fmla="*/ 682171 w 798285"/>
              <a:gd name="connsiteY2" fmla="*/ 43543 h 856343"/>
              <a:gd name="connsiteX3" fmla="*/ 638628 w 798285"/>
              <a:gd name="connsiteY3" fmla="*/ 58057 h 856343"/>
              <a:gd name="connsiteX4" fmla="*/ 551543 w 798285"/>
              <a:gd name="connsiteY4" fmla="*/ 116114 h 856343"/>
              <a:gd name="connsiteX5" fmla="*/ 508000 w 798285"/>
              <a:gd name="connsiteY5" fmla="*/ 159657 h 856343"/>
              <a:gd name="connsiteX6" fmla="*/ 0 w 798285"/>
              <a:gd name="connsiteY6" fmla="*/ 856343 h 856343"/>
              <a:gd name="connsiteX7" fmla="*/ 580571 w 798285"/>
              <a:gd name="connsiteY7" fmla="*/ 856343 h 856343"/>
              <a:gd name="connsiteX8" fmla="*/ 609600 w 798285"/>
              <a:gd name="connsiteY8" fmla="*/ 29029 h 856343"/>
              <a:gd name="connsiteX9" fmla="*/ 609600 w 798285"/>
              <a:gd name="connsiteY9" fmla="*/ 29029 h 856343"/>
              <a:gd name="connsiteX0" fmla="*/ 2080985 w 2080985"/>
              <a:gd name="connsiteY0" fmla="*/ 0 h 869043"/>
              <a:gd name="connsiteX1" fmla="*/ 2080985 w 2080985"/>
              <a:gd name="connsiteY1" fmla="*/ 0 h 869043"/>
              <a:gd name="connsiteX2" fmla="*/ 1964871 w 2080985"/>
              <a:gd name="connsiteY2" fmla="*/ 43543 h 869043"/>
              <a:gd name="connsiteX3" fmla="*/ 1921328 w 2080985"/>
              <a:gd name="connsiteY3" fmla="*/ 58057 h 869043"/>
              <a:gd name="connsiteX4" fmla="*/ 1834243 w 2080985"/>
              <a:gd name="connsiteY4" fmla="*/ 116114 h 869043"/>
              <a:gd name="connsiteX5" fmla="*/ 1790700 w 2080985"/>
              <a:gd name="connsiteY5" fmla="*/ 159657 h 869043"/>
              <a:gd name="connsiteX6" fmla="*/ 0 w 2080985"/>
              <a:gd name="connsiteY6" fmla="*/ 869043 h 869043"/>
              <a:gd name="connsiteX7" fmla="*/ 1863271 w 2080985"/>
              <a:gd name="connsiteY7" fmla="*/ 856343 h 869043"/>
              <a:gd name="connsiteX8" fmla="*/ 1892300 w 2080985"/>
              <a:gd name="connsiteY8" fmla="*/ 29029 h 869043"/>
              <a:gd name="connsiteX9" fmla="*/ 1892300 w 2080985"/>
              <a:gd name="connsiteY9" fmla="*/ 29029 h 869043"/>
              <a:gd name="connsiteX0" fmla="*/ 2080985 w 2358571"/>
              <a:gd name="connsiteY0" fmla="*/ 0 h 881743"/>
              <a:gd name="connsiteX1" fmla="*/ 2080985 w 2358571"/>
              <a:gd name="connsiteY1" fmla="*/ 0 h 881743"/>
              <a:gd name="connsiteX2" fmla="*/ 1964871 w 2358571"/>
              <a:gd name="connsiteY2" fmla="*/ 43543 h 881743"/>
              <a:gd name="connsiteX3" fmla="*/ 1921328 w 2358571"/>
              <a:gd name="connsiteY3" fmla="*/ 58057 h 881743"/>
              <a:gd name="connsiteX4" fmla="*/ 1834243 w 2358571"/>
              <a:gd name="connsiteY4" fmla="*/ 116114 h 881743"/>
              <a:gd name="connsiteX5" fmla="*/ 1790700 w 2358571"/>
              <a:gd name="connsiteY5" fmla="*/ 159657 h 881743"/>
              <a:gd name="connsiteX6" fmla="*/ 0 w 2358571"/>
              <a:gd name="connsiteY6" fmla="*/ 869043 h 881743"/>
              <a:gd name="connsiteX7" fmla="*/ 2358571 w 2358571"/>
              <a:gd name="connsiteY7" fmla="*/ 881743 h 881743"/>
              <a:gd name="connsiteX8" fmla="*/ 1892300 w 2358571"/>
              <a:gd name="connsiteY8" fmla="*/ 29029 h 881743"/>
              <a:gd name="connsiteX9" fmla="*/ 1892300 w 2358571"/>
              <a:gd name="connsiteY9" fmla="*/ 29029 h 881743"/>
              <a:gd name="connsiteX0" fmla="*/ 2080985 w 2320471"/>
              <a:gd name="connsiteY0" fmla="*/ 0 h 869043"/>
              <a:gd name="connsiteX1" fmla="*/ 2080985 w 2320471"/>
              <a:gd name="connsiteY1" fmla="*/ 0 h 869043"/>
              <a:gd name="connsiteX2" fmla="*/ 1964871 w 2320471"/>
              <a:gd name="connsiteY2" fmla="*/ 43543 h 869043"/>
              <a:gd name="connsiteX3" fmla="*/ 1921328 w 2320471"/>
              <a:gd name="connsiteY3" fmla="*/ 58057 h 869043"/>
              <a:gd name="connsiteX4" fmla="*/ 1834243 w 2320471"/>
              <a:gd name="connsiteY4" fmla="*/ 116114 h 869043"/>
              <a:gd name="connsiteX5" fmla="*/ 1790700 w 2320471"/>
              <a:gd name="connsiteY5" fmla="*/ 159657 h 869043"/>
              <a:gd name="connsiteX6" fmla="*/ 0 w 2320471"/>
              <a:gd name="connsiteY6" fmla="*/ 869043 h 869043"/>
              <a:gd name="connsiteX7" fmla="*/ 2320471 w 2320471"/>
              <a:gd name="connsiteY7" fmla="*/ 869043 h 869043"/>
              <a:gd name="connsiteX8" fmla="*/ 1892300 w 2320471"/>
              <a:gd name="connsiteY8" fmla="*/ 29029 h 869043"/>
              <a:gd name="connsiteX9" fmla="*/ 1892300 w 2320471"/>
              <a:gd name="connsiteY9" fmla="*/ 29029 h 869043"/>
              <a:gd name="connsiteX0" fmla="*/ 2080985 w 2320471"/>
              <a:gd name="connsiteY0" fmla="*/ 0 h 869043"/>
              <a:gd name="connsiteX1" fmla="*/ 1964871 w 2320471"/>
              <a:gd name="connsiteY1" fmla="*/ 43543 h 869043"/>
              <a:gd name="connsiteX2" fmla="*/ 1921328 w 2320471"/>
              <a:gd name="connsiteY2" fmla="*/ 58057 h 869043"/>
              <a:gd name="connsiteX3" fmla="*/ 1834243 w 2320471"/>
              <a:gd name="connsiteY3" fmla="*/ 116114 h 869043"/>
              <a:gd name="connsiteX4" fmla="*/ 1790700 w 2320471"/>
              <a:gd name="connsiteY4" fmla="*/ 159657 h 869043"/>
              <a:gd name="connsiteX5" fmla="*/ 0 w 2320471"/>
              <a:gd name="connsiteY5" fmla="*/ 869043 h 869043"/>
              <a:gd name="connsiteX6" fmla="*/ 2320471 w 2320471"/>
              <a:gd name="connsiteY6" fmla="*/ 869043 h 869043"/>
              <a:gd name="connsiteX7" fmla="*/ 1892300 w 2320471"/>
              <a:gd name="connsiteY7" fmla="*/ 29029 h 869043"/>
              <a:gd name="connsiteX8" fmla="*/ 1892300 w 2320471"/>
              <a:gd name="connsiteY8" fmla="*/ 29029 h 869043"/>
              <a:gd name="connsiteX0" fmla="*/ 2080985 w 2320471"/>
              <a:gd name="connsiteY0" fmla="*/ 0 h 869043"/>
              <a:gd name="connsiteX1" fmla="*/ 1964871 w 2320471"/>
              <a:gd name="connsiteY1" fmla="*/ 43543 h 869043"/>
              <a:gd name="connsiteX2" fmla="*/ 1921328 w 2320471"/>
              <a:gd name="connsiteY2" fmla="*/ 58057 h 869043"/>
              <a:gd name="connsiteX3" fmla="*/ 1834243 w 2320471"/>
              <a:gd name="connsiteY3" fmla="*/ 116114 h 869043"/>
              <a:gd name="connsiteX4" fmla="*/ 1790700 w 2320471"/>
              <a:gd name="connsiteY4" fmla="*/ 159657 h 869043"/>
              <a:gd name="connsiteX5" fmla="*/ 0 w 2320471"/>
              <a:gd name="connsiteY5" fmla="*/ 869043 h 869043"/>
              <a:gd name="connsiteX6" fmla="*/ 2320471 w 2320471"/>
              <a:gd name="connsiteY6" fmla="*/ 869043 h 869043"/>
              <a:gd name="connsiteX7" fmla="*/ 1892300 w 2320471"/>
              <a:gd name="connsiteY7" fmla="*/ 29029 h 869043"/>
              <a:gd name="connsiteX8" fmla="*/ 1892300 w 2320471"/>
              <a:gd name="connsiteY8" fmla="*/ 29029 h 869043"/>
              <a:gd name="connsiteX0" fmla="*/ 1964871 w 2320471"/>
              <a:gd name="connsiteY0" fmla="*/ 14514 h 840014"/>
              <a:gd name="connsiteX1" fmla="*/ 1921328 w 2320471"/>
              <a:gd name="connsiteY1" fmla="*/ 29028 h 840014"/>
              <a:gd name="connsiteX2" fmla="*/ 1834243 w 2320471"/>
              <a:gd name="connsiteY2" fmla="*/ 87085 h 840014"/>
              <a:gd name="connsiteX3" fmla="*/ 1790700 w 2320471"/>
              <a:gd name="connsiteY3" fmla="*/ 130628 h 840014"/>
              <a:gd name="connsiteX4" fmla="*/ 0 w 2320471"/>
              <a:gd name="connsiteY4" fmla="*/ 840014 h 840014"/>
              <a:gd name="connsiteX5" fmla="*/ 2320471 w 2320471"/>
              <a:gd name="connsiteY5" fmla="*/ 840014 h 840014"/>
              <a:gd name="connsiteX6" fmla="*/ 1892300 w 2320471"/>
              <a:gd name="connsiteY6" fmla="*/ 0 h 840014"/>
              <a:gd name="connsiteX7" fmla="*/ 1892300 w 2320471"/>
              <a:gd name="connsiteY7" fmla="*/ 0 h 840014"/>
              <a:gd name="connsiteX0" fmla="*/ 1921328 w 2320471"/>
              <a:gd name="connsiteY0" fmla="*/ 29028 h 840014"/>
              <a:gd name="connsiteX1" fmla="*/ 1834243 w 2320471"/>
              <a:gd name="connsiteY1" fmla="*/ 87085 h 840014"/>
              <a:gd name="connsiteX2" fmla="*/ 1790700 w 2320471"/>
              <a:gd name="connsiteY2" fmla="*/ 130628 h 840014"/>
              <a:gd name="connsiteX3" fmla="*/ 0 w 2320471"/>
              <a:gd name="connsiteY3" fmla="*/ 840014 h 840014"/>
              <a:gd name="connsiteX4" fmla="*/ 2320471 w 2320471"/>
              <a:gd name="connsiteY4" fmla="*/ 840014 h 840014"/>
              <a:gd name="connsiteX5" fmla="*/ 1892300 w 2320471"/>
              <a:gd name="connsiteY5" fmla="*/ 0 h 840014"/>
              <a:gd name="connsiteX6" fmla="*/ 1892300 w 2320471"/>
              <a:gd name="connsiteY6" fmla="*/ 0 h 840014"/>
              <a:gd name="connsiteX0" fmla="*/ 1921328 w 2320471"/>
              <a:gd name="connsiteY0" fmla="*/ 29028 h 840014"/>
              <a:gd name="connsiteX1" fmla="*/ 1834243 w 2320471"/>
              <a:gd name="connsiteY1" fmla="*/ 87085 h 840014"/>
              <a:gd name="connsiteX2" fmla="*/ 1790700 w 2320471"/>
              <a:gd name="connsiteY2" fmla="*/ 130628 h 840014"/>
              <a:gd name="connsiteX3" fmla="*/ 0 w 2320471"/>
              <a:gd name="connsiteY3" fmla="*/ 840014 h 840014"/>
              <a:gd name="connsiteX4" fmla="*/ 2320471 w 2320471"/>
              <a:gd name="connsiteY4" fmla="*/ 840014 h 840014"/>
              <a:gd name="connsiteX5" fmla="*/ 1892300 w 2320471"/>
              <a:gd name="connsiteY5" fmla="*/ 0 h 840014"/>
              <a:gd name="connsiteX6" fmla="*/ 1892300 w 2320471"/>
              <a:gd name="connsiteY6" fmla="*/ 0 h 840014"/>
              <a:gd name="connsiteX0" fmla="*/ 1921328 w 2320471"/>
              <a:gd name="connsiteY0" fmla="*/ 29028 h 840014"/>
              <a:gd name="connsiteX1" fmla="*/ 1834243 w 2320471"/>
              <a:gd name="connsiteY1" fmla="*/ 87085 h 840014"/>
              <a:gd name="connsiteX2" fmla="*/ 1790700 w 2320471"/>
              <a:gd name="connsiteY2" fmla="*/ 130628 h 840014"/>
              <a:gd name="connsiteX3" fmla="*/ 0 w 2320471"/>
              <a:gd name="connsiteY3" fmla="*/ 840014 h 840014"/>
              <a:gd name="connsiteX4" fmla="*/ 2320471 w 2320471"/>
              <a:gd name="connsiteY4" fmla="*/ 840014 h 840014"/>
              <a:gd name="connsiteX5" fmla="*/ 1892300 w 2320471"/>
              <a:gd name="connsiteY5" fmla="*/ 0 h 840014"/>
              <a:gd name="connsiteX0" fmla="*/ 1921328 w 2320471"/>
              <a:gd name="connsiteY0" fmla="*/ 29028 h 840014"/>
              <a:gd name="connsiteX1" fmla="*/ 1834243 w 2320471"/>
              <a:gd name="connsiteY1" fmla="*/ 87085 h 840014"/>
              <a:gd name="connsiteX2" fmla="*/ 1790700 w 2320471"/>
              <a:gd name="connsiteY2" fmla="*/ 130628 h 840014"/>
              <a:gd name="connsiteX3" fmla="*/ 0 w 2320471"/>
              <a:gd name="connsiteY3" fmla="*/ 840014 h 840014"/>
              <a:gd name="connsiteX4" fmla="*/ 2320471 w 2320471"/>
              <a:gd name="connsiteY4" fmla="*/ 840014 h 840014"/>
              <a:gd name="connsiteX5" fmla="*/ 1892300 w 2320471"/>
              <a:gd name="connsiteY5" fmla="*/ 0 h 840014"/>
              <a:gd name="connsiteX0" fmla="*/ 1921328 w 2320471"/>
              <a:gd name="connsiteY0" fmla="*/ 29028 h 840014"/>
              <a:gd name="connsiteX1" fmla="*/ 1834243 w 2320471"/>
              <a:gd name="connsiteY1" fmla="*/ 87085 h 840014"/>
              <a:gd name="connsiteX2" fmla="*/ 1790700 w 2320471"/>
              <a:gd name="connsiteY2" fmla="*/ 130628 h 840014"/>
              <a:gd name="connsiteX3" fmla="*/ 0 w 2320471"/>
              <a:gd name="connsiteY3" fmla="*/ 840014 h 840014"/>
              <a:gd name="connsiteX4" fmla="*/ 2320471 w 2320471"/>
              <a:gd name="connsiteY4" fmla="*/ 840014 h 840014"/>
              <a:gd name="connsiteX5" fmla="*/ 1892300 w 2320471"/>
              <a:gd name="connsiteY5" fmla="*/ 0 h 840014"/>
              <a:gd name="connsiteX0" fmla="*/ 1921328 w 2320471"/>
              <a:gd name="connsiteY0" fmla="*/ 0 h 810986"/>
              <a:gd name="connsiteX1" fmla="*/ 1834243 w 2320471"/>
              <a:gd name="connsiteY1" fmla="*/ 58057 h 810986"/>
              <a:gd name="connsiteX2" fmla="*/ 1790700 w 2320471"/>
              <a:gd name="connsiteY2" fmla="*/ 101600 h 810986"/>
              <a:gd name="connsiteX3" fmla="*/ 0 w 2320471"/>
              <a:gd name="connsiteY3" fmla="*/ 810986 h 810986"/>
              <a:gd name="connsiteX4" fmla="*/ 2320471 w 2320471"/>
              <a:gd name="connsiteY4" fmla="*/ 810986 h 810986"/>
              <a:gd name="connsiteX0" fmla="*/ 1921328 w 2320471"/>
              <a:gd name="connsiteY0" fmla="*/ 0 h 810986"/>
              <a:gd name="connsiteX1" fmla="*/ 1834243 w 2320471"/>
              <a:gd name="connsiteY1" fmla="*/ 58057 h 810986"/>
              <a:gd name="connsiteX2" fmla="*/ 1790700 w 2320471"/>
              <a:gd name="connsiteY2" fmla="*/ 101600 h 810986"/>
              <a:gd name="connsiteX3" fmla="*/ 0 w 2320471"/>
              <a:gd name="connsiteY3" fmla="*/ 810986 h 810986"/>
              <a:gd name="connsiteX4" fmla="*/ 2320471 w 2320471"/>
              <a:gd name="connsiteY4" fmla="*/ 810986 h 810986"/>
              <a:gd name="connsiteX0" fmla="*/ 1921328 w 2320471"/>
              <a:gd name="connsiteY0" fmla="*/ 0 h 810986"/>
              <a:gd name="connsiteX1" fmla="*/ 1834243 w 2320471"/>
              <a:gd name="connsiteY1" fmla="*/ 58057 h 810986"/>
              <a:gd name="connsiteX2" fmla="*/ 1790700 w 2320471"/>
              <a:gd name="connsiteY2" fmla="*/ 101600 h 810986"/>
              <a:gd name="connsiteX3" fmla="*/ 0 w 2320471"/>
              <a:gd name="connsiteY3" fmla="*/ 810986 h 810986"/>
              <a:gd name="connsiteX4" fmla="*/ 2320471 w 2320471"/>
              <a:gd name="connsiteY4" fmla="*/ 810986 h 810986"/>
              <a:gd name="connsiteX0" fmla="*/ 1921328 w 2320471"/>
              <a:gd name="connsiteY0" fmla="*/ 0 h 810986"/>
              <a:gd name="connsiteX1" fmla="*/ 1790700 w 2320471"/>
              <a:gd name="connsiteY1" fmla="*/ 101600 h 810986"/>
              <a:gd name="connsiteX2" fmla="*/ 0 w 2320471"/>
              <a:gd name="connsiteY2" fmla="*/ 810986 h 810986"/>
              <a:gd name="connsiteX3" fmla="*/ 2320471 w 2320471"/>
              <a:gd name="connsiteY3" fmla="*/ 810986 h 810986"/>
              <a:gd name="connsiteX0" fmla="*/ 1790700 w 2320471"/>
              <a:gd name="connsiteY0" fmla="*/ 0 h 709386"/>
              <a:gd name="connsiteX1" fmla="*/ 0 w 2320471"/>
              <a:gd name="connsiteY1" fmla="*/ 709386 h 709386"/>
              <a:gd name="connsiteX2" fmla="*/ 2320471 w 2320471"/>
              <a:gd name="connsiteY2" fmla="*/ 709386 h 709386"/>
              <a:gd name="connsiteX0" fmla="*/ 1912043 w 2320471"/>
              <a:gd name="connsiteY0" fmla="*/ 0 h 830728"/>
              <a:gd name="connsiteX1" fmla="*/ 0 w 2320471"/>
              <a:gd name="connsiteY1" fmla="*/ 830728 h 830728"/>
              <a:gd name="connsiteX2" fmla="*/ 2320471 w 2320471"/>
              <a:gd name="connsiteY2" fmla="*/ 830728 h 830728"/>
              <a:gd name="connsiteX0" fmla="*/ 2660645 w 3069073"/>
              <a:gd name="connsiteY0" fmla="*/ 0 h 850824"/>
              <a:gd name="connsiteX1" fmla="*/ 0 w 3069073"/>
              <a:gd name="connsiteY1" fmla="*/ 850824 h 850824"/>
              <a:gd name="connsiteX2" fmla="*/ 3069073 w 3069073"/>
              <a:gd name="connsiteY2" fmla="*/ 830728 h 850824"/>
              <a:gd name="connsiteX0" fmla="*/ 2665669 w 3074097"/>
              <a:gd name="connsiteY0" fmla="*/ 0 h 830728"/>
              <a:gd name="connsiteX1" fmla="*/ 0 w 3074097"/>
              <a:gd name="connsiteY1" fmla="*/ 825703 h 830728"/>
              <a:gd name="connsiteX2" fmla="*/ 3074097 w 3074097"/>
              <a:gd name="connsiteY2" fmla="*/ 830728 h 830728"/>
              <a:gd name="connsiteX0" fmla="*/ 2665669 w 3682023"/>
              <a:gd name="connsiteY0" fmla="*/ 0 h 825704"/>
              <a:gd name="connsiteX1" fmla="*/ 0 w 3682023"/>
              <a:gd name="connsiteY1" fmla="*/ 825703 h 825704"/>
              <a:gd name="connsiteX2" fmla="*/ 3682023 w 3682023"/>
              <a:gd name="connsiteY2" fmla="*/ 825704 h 82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2023" h="825704">
                <a:moveTo>
                  <a:pt x="2665669" y="0"/>
                </a:moveTo>
                <a:lnTo>
                  <a:pt x="0" y="825703"/>
                </a:lnTo>
                <a:lnTo>
                  <a:pt x="3682023" y="825704"/>
                </a:ln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758462" y="2602523"/>
            <a:ext cx="3135085" cy="854110"/>
          </a:xfrm>
          <a:custGeom>
            <a:avLst/>
            <a:gdLst>
              <a:gd name="connsiteX0" fmla="*/ 3135085 w 3135085"/>
              <a:gd name="connsiteY0" fmla="*/ 0 h 854110"/>
              <a:gd name="connsiteX1" fmla="*/ 0 w 3135085"/>
              <a:gd name="connsiteY1" fmla="*/ 854110 h 854110"/>
              <a:gd name="connsiteX2" fmla="*/ 2491991 w 3135085"/>
              <a:gd name="connsiteY2" fmla="*/ 839037 h 854110"/>
              <a:gd name="connsiteX3" fmla="*/ 3135085 w 3135085"/>
              <a:gd name="connsiteY3" fmla="*/ 0 h 8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5" h="854110">
                <a:moveTo>
                  <a:pt x="3135085" y="0"/>
                </a:moveTo>
                <a:lnTo>
                  <a:pt x="0" y="854110"/>
                </a:lnTo>
                <a:lnTo>
                  <a:pt x="2491991" y="839037"/>
                </a:lnTo>
                <a:lnTo>
                  <a:pt x="3135085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38200" y="4574592"/>
            <a:ext cx="3713618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Isaiah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" grpId="0" animBg="1"/>
      <p:bldP spid="3" grpId="1" animBg="1"/>
      <p:bldP spid="36" grpId="0" animBg="1"/>
      <p:bldP spid="36" grpId="1" animBg="1"/>
      <p:bldP spid="33" grpId="0" animBg="1"/>
      <p:bldP spid="33" grpId="1" animBg="1"/>
      <p:bldP spid="42" grpId="1" animBg="1"/>
      <p:bldP spid="4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eretz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possibly 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to Israel</a:t>
            </a:r>
          </a:p>
        </p:txBody>
      </p:sp>
    </p:spTree>
    <p:extLst>
      <p:ext uri="{BB962C8B-B14F-4D97-AF65-F5344CB8AC3E}">
        <p14:creationId xmlns:p14="http://schemas.microsoft.com/office/powerpoint/2010/main" xmlns="" val="504117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1028" name="Picture 4" descr="https://encrypted-tbn3.google.com/images?q=tbn:ANd9GcQh9MfwnlkkVMHK0FmoAMK1q9nVMvz0COxg8Uqr_RlaHMgmfTk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939463"/>
            <a:ext cx="7315200" cy="50207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394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whales in huge jar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54655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million whale jars in Mt. Everest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12885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Everests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whisker on face of Earth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24912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million Earths inside of Sun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38041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million Suns inside Antares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437051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stars in Milky Way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93689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galaxies in universe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552716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 mostly space</a:t>
            </a:r>
          </a:p>
        </p:txBody>
      </p:sp>
    </p:spTree>
    <p:extLst>
      <p:ext uri="{BB962C8B-B14F-4D97-AF65-F5344CB8AC3E}">
        <p14:creationId xmlns:p14="http://schemas.microsoft.com/office/powerpoint/2010/main" xmlns="" val="3442809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Jackals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94261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Ostriches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owls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 birds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40314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374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Shaphir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94261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Maroth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bitterness</a:t>
            </a:r>
          </a:p>
        </p:txBody>
      </p:sp>
    </p:spTree>
    <p:extLst>
      <p:ext uri="{BB962C8B-B14F-4D97-AF65-F5344CB8AC3E}">
        <p14:creationId xmlns:p14="http://schemas.microsoft.com/office/powerpoint/2010/main" xmlns="" val="2842473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Micah 1:1-2:13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374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Moresheth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94261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Achzib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</a:t>
            </a:r>
          </a:p>
        </p:txBody>
      </p:sp>
    </p:spTree>
    <p:extLst>
      <p:ext uri="{BB962C8B-B14F-4D97-AF65-F5344CB8AC3E}">
        <p14:creationId xmlns:p14="http://schemas.microsoft.com/office/powerpoint/2010/main" xmlns="" val="2843739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1587</TotalTime>
  <Words>202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16</cp:revision>
  <dcterms:created xsi:type="dcterms:W3CDTF">2012-05-22T18:45:22Z</dcterms:created>
  <dcterms:modified xsi:type="dcterms:W3CDTF">2012-05-24T16:20:23Z</dcterms:modified>
</cp:coreProperties>
</file>