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58" r:id="rId4"/>
    <p:sldId id="272" r:id="rId5"/>
    <p:sldId id="257" r:id="rId6"/>
    <p:sldId id="260" r:id="rId7"/>
    <p:sldId id="261" r:id="rId8"/>
    <p:sldId id="262" r:id="rId9"/>
    <p:sldId id="263" r:id="rId10"/>
    <p:sldId id="267" r:id="rId11"/>
    <p:sldId id="264" r:id="rId12"/>
    <p:sldId id="265" r:id="rId13"/>
    <p:sldId id="266" r:id="rId14"/>
    <p:sldId id="268" r:id="rId15"/>
    <p:sldId id="269" r:id="rId16"/>
    <p:sldId id="273" r:id="rId17"/>
    <p:sldId id="274" r:id="rId18"/>
    <p:sldId id="270" r:id="rId19"/>
    <p:sldId id="271" r:id="rId20"/>
  </p:sldIdLst>
  <p:sldSz cx="9144000" cy="6858000" type="screen4x3"/>
  <p:notesSz cx="6858000" cy="9144000"/>
  <p:embeddedFontLst>
    <p:embeddedFont>
      <p:font typeface="Penoir" panose="020B0500000000000000" pitchFamily="34" charset="0"/>
      <p:regular r:id="rId21"/>
      <p:bold r:id="rId22"/>
      <p:italic r:id="rId23"/>
      <p:boldItalic r:id="rId24"/>
    </p:embeddedFont>
    <p:embeddedFont>
      <p:font typeface="Britannic Bold" panose="020B0903060703020204" pitchFamily="34" charset="0"/>
      <p:regular r:id="rId25"/>
    </p:embeddedFont>
    <p:embeddedFont>
      <p:font typeface="LilyUPC" panose="020B0604020202020204" charset="-34"/>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43C0C"/>
    <a:srgbClr val="548235"/>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varScale="1">
        <p:scale>
          <a:sx n="62" d="100"/>
          <a:sy n="62" d="100"/>
        </p:scale>
        <p:origin x="795"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1/16/2016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1026" name="Picture 2" descr="http://www.terrasanta.net/tsx/assets/foto/l_7MACHAERUSfig517.jpg"/>
          <p:cNvPicPr>
            <a:picLocks noChangeAspect="1" noChangeArrowheads="1"/>
          </p:cNvPicPr>
          <p:nvPr/>
        </p:nvPicPr>
        <p:blipFill rotWithShape="1">
          <a:blip r:embed="rId3">
            <a:extLst>
              <a:ext uri="{28A0092B-C50C-407E-A947-70E740481C1C}">
                <a14:useLocalDpi xmlns:a14="http://schemas.microsoft.com/office/drawing/2010/main" val="0"/>
              </a:ext>
            </a:extLst>
          </a:blip>
          <a:srcRect l="5480" r="13310"/>
          <a:stretch/>
        </p:blipFill>
        <p:spPr bwMode="auto">
          <a:xfrm rot="187219">
            <a:off x="182021" y="1701128"/>
            <a:ext cx="4912493" cy="3397589"/>
          </a:xfrm>
          <a:prstGeom prst="rect">
            <a:avLst/>
          </a:prstGeom>
          <a:noFill/>
          <a:effectLst>
            <a:outerShdw blurRad="127000" dist="254000" dir="2700000" algn="tl" rotWithShape="0">
              <a:schemeClr val="bg1">
                <a:alpha val="35000"/>
              </a:schemeClr>
            </a:outerShdw>
          </a:effectLst>
          <a:extLst>
            <a:ext uri="{909E8E84-426E-40DD-AFC4-6F175D3DCCD1}">
              <a14:hiddenFill xmlns:a14="http://schemas.microsoft.com/office/drawing/2010/main">
                <a:solidFill>
                  <a:srgbClr val="FFFFFF"/>
                </a:solidFill>
              </a14:hiddenFill>
            </a:ext>
          </a:extLst>
        </p:spPr>
      </p:pic>
      <p:pic>
        <p:nvPicPr>
          <p:cNvPr id="1028" name="Picture 4" descr="http://members.bib-arch.org/bswb_graphics/BSBA/38/05/BSBA380503200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1889">
            <a:off x="4424392" y="1002757"/>
            <a:ext cx="4723142" cy="3699795"/>
          </a:xfrm>
          <a:prstGeom prst="rect">
            <a:avLst/>
          </a:prstGeom>
          <a:noFill/>
          <a:effectLst>
            <a:outerShdw blurRad="127000" dist="2667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66574" y="4887046"/>
            <a:ext cx="4287691"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Fortress of </a:t>
            </a:r>
            <a:r>
              <a:rPr lang="en-US" sz="3200" dirty="0" err="1">
                <a:effectLst>
                  <a:outerShdw blurRad="38100" dist="38100" dir="2700000" algn="tl">
                    <a:srgbClr val="000000">
                      <a:alpha val="43137"/>
                    </a:srgbClr>
                  </a:outerShdw>
                </a:effectLst>
              </a:rPr>
              <a:t>Machaerus</a:t>
            </a:r>
            <a:r>
              <a:rPr lang="en-US" sz="32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41917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07472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Girl</a:t>
            </a:r>
            <a:r>
              <a:rPr lang="en-US" sz="3200" dirty="0">
                <a:effectLst>
                  <a:outerShdw blurRad="38100" dist="38100" dir="2700000" algn="tl">
                    <a:srgbClr val="000000">
                      <a:alpha val="43137"/>
                    </a:srgbClr>
                  </a:outerShdw>
                </a:effectLst>
              </a:rPr>
              <a:t> ~ diminutive form of Greek word for </a:t>
            </a:r>
            <a:r>
              <a:rPr lang="en-US" sz="3200" i="1" dirty="0" smtClean="0">
                <a:effectLst>
                  <a:outerShdw blurRad="38100" dist="38100" dir="2700000" algn="tl">
                    <a:srgbClr val="000000">
                      <a:alpha val="43137"/>
                    </a:srgbClr>
                  </a:outerShdw>
                </a:effectLst>
              </a:rPr>
              <a:t>damsel </a:t>
            </a:r>
            <a:r>
              <a:rPr lang="en-US" sz="3200" dirty="0" smtClean="0">
                <a:effectLst>
                  <a:outerShdw blurRad="38100" dist="38100" dir="2700000" algn="tl">
                    <a:srgbClr val="000000">
                      <a:alpha val="43137"/>
                    </a:srgbClr>
                  </a:outerShdw>
                </a:effectLst>
              </a:rPr>
              <a:t>– i.e. </a:t>
            </a:r>
            <a:r>
              <a:rPr lang="en-US" sz="3200" i="1" dirty="0" smtClean="0">
                <a:effectLst>
                  <a:outerShdw blurRad="38100" dist="38100" dir="2700000" algn="tl">
                    <a:srgbClr val="000000">
                      <a:alpha val="43137"/>
                    </a:srgbClr>
                  </a:outerShdw>
                </a:effectLst>
              </a:rPr>
              <a:t>little girl</a:t>
            </a:r>
            <a:endParaRPr lang="en-US" sz="4800" i="1"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0" y="1716532"/>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rPr>
              <a:t> </a:t>
            </a:r>
            <a:r>
              <a:rPr lang="en-US" sz="3200" dirty="0"/>
              <a:t>Used of </a:t>
            </a:r>
            <a:r>
              <a:rPr lang="en-US" sz="3200" dirty="0" err="1"/>
              <a:t>Jairus</a:t>
            </a:r>
            <a:r>
              <a:rPr lang="en-US" sz="3200" dirty="0"/>
              <a:t>’ 12 year old daughter</a:t>
            </a:r>
            <a:endParaRPr lang="en-US" sz="3200" b="1" i="1" cap="small"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75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80568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Compassion</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splagchnizomai</a:t>
            </a:r>
            <a:endParaRPr lang="en-US" sz="7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943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24769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rPr>
              <a:t>Filled</a:t>
            </a:r>
            <a:r>
              <a:rPr lang="en-US" sz="3200" dirty="0" smtClean="0">
                <a:effectLst>
                  <a:outerShdw blurRad="38100" dist="38100" dir="2700000" algn="tl">
                    <a:srgbClr val="000000">
                      <a:alpha val="43137"/>
                    </a:srgbClr>
                  </a:outerShdw>
                </a:effectLst>
              </a:rPr>
              <a:t> ~ literally, </a:t>
            </a:r>
            <a:r>
              <a:rPr lang="en-US" sz="3200" i="1" dirty="0" smtClean="0">
                <a:effectLst>
                  <a:outerShdw blurRad="38100" dist="38100" dir="2700000" algn="tl">
                    <a:srgbClr val="000000">
                      <a:alpha val="43137"/>
                    </a:srgbClr>
                  </a:outerShdw>
                </a:effectLst>
              </a:rPr>
              <a:t>glutted</a:t>
            </a:r>
            <a:endParaRPr lang="en-US" sz="7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76900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9745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Rectangle 3"/>
          <p:cNvSpPr/>
          <p:nvPr/>
        </p:nvSpPr>
        <p:spPr>
          <a:xfrm>
            <a:off x="2571776" y="1694033"/>
            <a:ext cx="6090443"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5816" y="2199897"/>
            <a:ext cx="6020245"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353943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William Barclay ~ </a:t>
            </a:r>
            <a:r>
              <a:rPr lang="en-US" sz="3200" dirty="0">
                <a:effectLst>
                  <a:outerShdw blurRad="38100" dist="38100" dir="2700000" algn="tl">
                    <a:srgbClr val="000000">
                      <a:alpha val="43137"/>
                    </a:srgbClr>
                  </a:outerShdw>
                </a:effectLst>
              </a:rPr>
              <a:t>“There are some people who read the miracles of Jesus, and feel no need to understand.  </a:t>
            </a:r>
            <a:r>
              <a:rPr lang="en-US" sz="3200" dirty="0" smtClean="0">
                <a:effectLst>
                  <a:outerShdw blurRad="38100" dist="38100" dir="2700000" algn="tl">
                    <a:srgbClr val="000000">
                      <a:alpha val="43137"/>
                    </a:srgbClr>
                  </a:outerShdw>
                </a:effectLst>
              </a:rPr>
              <a:t>Let </a:t>
            </a:r>
            <a:r>
              <a:rPr lang="en-US" sz="3200" dirty="0">
                <a:effectLst>
                  <a:outerShdw blurRad="38100" dist="38100" dir="2700000" algn="tl">
                    <a:srgbClr val="000000">
                      <a:alpha val="43137"/>
                    </a:srgbClr>
                  </a:outerShdw>
                </a:effectLst>
              </a:rPr>
              <a:t>them remain forever undisturbed in the sweet simplicity of their faith.  There are others who read and their minds question and they feel they must understand.  Let them take no shame of </a:t>
            </a:r>
            <a:r>
              <a:rPr lang="en-US" sz="3200" dirty="0" smtClean="0">
                <a:effectLst>
                  <a:outerShdw blurRad="38100" dist="38100" dir="2700000" algn="tl">
                    <a:srgbClr val="000000">
                      <a:alpha val="43137"/>
                    </a:srgbClr>
                  </a:outerShdw>
                </a:effectLst>
              </a:rPr>
              <a:t>it …”</a:t>
            </a:r>
            <a:endParaRPr lang="en-US" sz="115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87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37295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grpSp>
        <p:nvGrpSpPr>
          <p:cNvPr id="5" name="Group 46"/>
          <p:cNvGrpSpPr>
            <a:grpSpLocks/>
          </p:cNvGrpSpPr>
          <p:nvPr/>
        </p:nvGrpSpPr>
        <p:grpSpPr bwMode="auto">
          <a:xfrm rot="190229">
            <a:off x="1057874" y="1728463"/>
            <a:ext cx="5448300" cy="3869690"/>
            <a:chOff x="2208" y="672"/>
            <a:chExt cx="3120" cy="2216"/>
          </a:xfrm>
          <a:effectLst>
            <a:outerShdw blurRad="127000" dist="254000" dir="2700000" algn="tl" rotWithShape="0">
              <a:schemeClr val="bg1">
                <a:alpha val="35000"/>
              </a:schemeClr>
            </a:outerShdw>
          </a:effectLst>
        </p:grpSpPr>
        <p:pic>
          <p:nvPicPr>
            <p:cNvPr id="6" name="Picture 44" descr="area51_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672"/>
              <a:ext cx="3120" cy="221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5"/>
            <p:cNvSpPr txBox="1">
              <a:spLocks noChangeArrowheads="1"/>
            </p:cNvSpPr>
            <p:nvPr/>
          </p:nvSpPr>
          <p:spPr bwMode="auto">
            <a:xfrm>
              <a:off x="2256" y="2398"/>
              <a:ext cx="1008"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rPr>
                <a:t>Area 51</a:t>
              </a:r>
            </a:p>
          </p:txBody>
        </p:sp>
      </p:grpSp>
      <p:pic>
        <p:nvPicPr>
          <p:cNvPr id="8" name="Picture 39" descr="area51_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21038">
            <a:off x="3643514" y="1251217"/>
            <a:ext cx="4953000" cy="3500438"/>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04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27" name="Picture 5" descr="Family of Herod"/>
          <p:cNvPicPr>
            <a:picLocks noChangeAspect="1" noChangeArrowheads="1"/>
          </p:cNvPicPr>
          <p:nvPr/>
        </p:nvPicPr>
        <p:blipFill>
          <a:blip r:embed="rId3"/>
          <a:srcRect/>
          <a:stretch>
            <a:fillRect/>
          </a:stretch>
        </p:blipFill>
        <p:spPr bwMode="auto">
          <a:xfrm>
            <a:off x="1143000" y="707851"/>
            <a:ext cx="6858000" cy="4768850"/>
          </a:xfrm>
          <a:prstGeom prst="rect">
            <a:avLst/>
          </a:prstGeom>
          <a:noFill/>
        </p:spPr>
      </p:pic>
      <p:sp>
        <p:nvSpPr>
          <p:cNvPr id="28" name="Line 7"/>
          <p:cNvSpPr>
            <a:spLocks noChangeShapeType="1"/>
          </p:cNvSpPr>
          <p:nvPr/>
        </p:nvSpPr>
        <p:spPr bwMode="auto">
          <a:xfrm>
            <a:off x="3071813" y="2211213"/>
            <a:ext cx="1363662" cy="0"/>
          </a:xfrm>
          <a:prstGeom prst="line">
            <a:avLst/>
          </a:prstGeom>
          <a:noFill/>
          <a:ln w="28575">
            <a:solidFill>
              <a:schemeClr val="tx1"/>
            </a:solidFill>
            <a:round/>
            <a:headEnd/>
            <a:tailEnd/>
          </a:ln>
          <a:effectLst/>
        </p:spPr>
        <p:txBody>
          <a:bodyPr/>
          <a:lstStyle/>
          <a:p>
            <a:endParaRPr lang="en-US"/>
          </a:p>
        </p:txBody>
      </p:sp>
      <p:sp>
        <p:nvSpPr>
          <p:cNvPr id="29" name="Freeform 8"/>
          <p:cNvSpPr>
            <a:spLocks/>
          </p:cNvSpPr>
          <p:nvPr/>
        </p:nvSpPr>
        <p:spPr bwMode="auto">
          <a:xfrm>
            <a:off x="4030663" y="2512838"/>
            <a:ext cx="473075" cy="1400175"/>
          </a:xfrm>
          <a:custGeom>
            <a:avLst/>
            <a:gdLst/>
            <a:ahLst/>
            <a:cxnLst>
              <a:cxn ang="0">
                <a:pos x="298" y="0"/>
              </a:cxn>
              <a:cxn ang="0">
                <a:pos x="297" y="213"/>
              </a:cxn>
              <a:cxn ang="0">
                <a:pos x="204" y="213"/>
              </a:cxn>
              <a:cxn ang="0">
                <a:pos x="204" y="750"/>
              </a:cxn>
              <a:cxn ang="0">
                <a:pos x="0" y="747"/>
              </a:cxn>
              <a:cxn ang="0">
                <a:pos x="0" y="882"/>
              </a:cxn>
            </a:cxnLst>
            <a:rect l="0" t="0" r="r" b="b"/>
            <a:pathLst>
              <a:path w="298" h="882">
                <a:moveTo>
                  <a:pt x="298" y="0"/>
                </a:moveTo>
                <a:cubicBezTo>
                  <a:pt x="298" y="134"/>
                  <a:pt x="297" y="79"/>
                  <a:pt x="297" y="213"/>
                </a:cubicBezTo>
                <a:lnTo>
                  <a:pt x="204" y="213"/>
                </a:lnTo>
                <a:lnTo>
                  <a:pt x="204" y="750"/>
                </a:lnTo>
                <a:lnTo>
                  <a:pt x="0" y="747"/>
                </a:lnTo>
                <a:lnTo>
                  <a:pt x="0" y="882"/>
                </a:lnTo>
              </a:path>
            </a:pathLst>
          </a:custGeom>
          <a:noFill/>
          <a:ln w="28575" cmpd="sng">
            <a:solidFill>
              <a:schemeClr val="tx1"/>
            </a:solidFill>
            <a:round/>
            <a:headEnd/>
            <a:tailEnd/>
          </a:ln>
          <a:effectLst/>
        </p:spPr>
        <p:txBody>
          <a:bodyPr/>
          <a:lstStyle/>
          <a:p>
            <a:endParaRPr lang="en-US"/>
          </a:p>
        </p:txBody>
      </p:sp>
      <p:sp>
        <p:nvSpPr>
          <p:cNvPr id="30" name="Line 9"/>
          <p:cNvSpPr>
            <a:spLocks noChangeShapeType="1"/>
          </p:cNvSpPr>
          <p:nvPr/>
        </p:nvSpPr>
        <p:spPr bwMode="auto">
          <a:xfrm>
            <a:off x="4556125" y="2209626"/>
            <a:ext cx="466725" cy="0"/>
          </a:xfrm>
          <a:prstGeom prst="line">
            <a:avLst/>
          </a:prstGeom>
          <a:noFill/>
          <a:ln w="28575">
            <a:solidFill>
              <a:schemeClr val="tx1"/>
            </a:solidFill>
            <a:round/>
            <a:headEnd/>
            <a:tailEnd/>
          </a:ln>
          <a:effectLst/>
        </p:spPr>
        <p:txBody>
          <a:bodyPr/>
          <a:lstStyle/>
          <a:p>
            <a:endParaRPr lang="en-US"/>
          </a:p>
        </p:txBody>
      </p:sp>
      <p:sp>
        <p:nvSpPr>
          <p:cNvPr id="31" name="Freeform 10"/>
          <p:cNvSpPr>
            <a:spLocks/>
          </p:cNvSpPr>
          <p:nvPr/>
        </p:nvSpPr>
        <p:spPr bwMode="auto">
          <a:xfrm>
            <a:off x="5083175" y="2501726"/>
            <a:ext cx="538163" cy="1387475"/>
          </a:xfrm>
          <a:custGeom>
            <a:avLst/>
            <a:gdLst/>
            <a:ahLst/>
            <a:cxnLst>
              <a:cxn ang="0">
                <a:pos x="1" y="0"/>
              </a:cxn>
              <a:cxn ang="0">
                <a:pos x="0" y="163"/>
              </a:cxn>
              <a:cxn ang="0">
                <a:pos x="0" y="217"/>
              </a:cxn>
              <a:cxn ang="0">
                <a:pos x="162" y="217"/>
              </a:cxn>
              <a:cxn ang="0">
                <a:pos x="162" y="493"/>
              </a:cxn>
              <a:cxn ang="0">
                <a:pos x="339" y="493"/>
              </a:cxn>
              <a:cxn ang="0">
                <a:pos x="339" y="874"/>
              </a:cxn>
            </a:cxnLst>
            <a:rect l="0" t="0" r="r" b="b"/>
            <a:pathLst>
              <a:path w="339" h="874">
                <a:moveTo>
                  <a:pt x="1" y="0"/>
                </a:moveTo>
                <a:lnTo>
                  <a:pt x="0" y="163"/>
                </a:lnTo>
                <a:lnTo>
                  <a:pt x="0" y="217"/>
                </a:lnTo>
                <a:lnTo>
                  <a:pt x="162" y="217"/>
                </a:lnTo>
                <a:lnTo>
                  <a:pt x="162" y="493"/>
                </a:lnTo>
                <a:lnTo>
                  <a:pt x="339" y="493"/>
                </a:lnTo>
                <a:lnTo>
                  <a:pt x="339" y="874"/>
                </a:lnTo>
              </a:path>
            </a:pathLst>
          </a:custGeom>
          <a:noFill/>
          <a:ln w="28575" cmpd="sng">
            <a:solidFill>
              <a:schemeClr val="tx1"/>
            </a:solidFill>
            <a:round/>
            <a:headEnd/>
            <a:tailEnd/>
          </a:ln>
          <a:effectLst/>
        </p:spPr>
        <p:txBody>
          <a:bodyPr/>
          <a:lstStyle/>
          <a:p>
            <a:endParaRPr lang="en-US"/>
          </a:p>
        </p:txBody>
      </p:sp>
      <p:sp>
        <p:nvSpPr>
          <p:cNvPr id="32" name="Freeform 11"/>
          <p:cNvSpPr>
            <a:spLocks/>
          </p:cNvSpPr>
          <p:nvPr/>
        </p:nvSpPr>
        <p:spPr bwMode="auto">
          <a:xfrm>
            <a:off x="3327400" y="2523951"/>
            <a:ext cx="4394200" cy="374650"/>
          </a:xfrm>
          <a:custGeom>
            <a:avLst/>
            <a:gdLst/>
            <a:ahLst/>
            <a:cxnLst>
              <a:cxn ang="0">
                <a:pos x="2764" y="0"/>
              </a:cxn>
              <a:cxn ang="0">
                <a:pos x="2768" y="148"/>
              </a:cxn>
              <a:cxn ang="0">
                <a:pos x="0" y="152"/>
              </a:cxn>
              <a:cxn ang="0">
                <a:pos x="0" y="236"/>
              </a:cxn>
            </a:cxnLst>
            <a:rect l="0" t="0" r="r" b="b"/>
            <a:pathLst>
              <a:path w="2768" h="236">
                <a:moveTo>
                  <a:pt x="2764" y="0"/>
                </a:moveTo>
                <a:lnTo>
                  <a:pt x="2768" y="148"/>
                </a:lnTo>
                <a:lnTo>
                  <a:pt x="0" y="152"/>
                </a:lnTo>
                <a:lnTo>
                  <a:pt x="0" y="236"/>
                </a:lnTo>
              </a:path>
            </a:pathLst>
          </a:custGeom>
          <a:noFill/>
          <a:ln w="28575" cmpd="sng">
            <a:solidFill>
              <a:schemeClr val="tx1"/>
            </a:solidFill>
            <a:round/>
            <a:headEnd/>
            <a:tailEnd/>
          </a:ln>
          <a:effectLst/>
        </p:spPr>
        <p:txBody>
          <a:bodyPr/>
          <a:lstStyle/>
          <a:p>
            <a:endParaRPr lang="en-US"/>
          </a:p>
        </p:txBody>
      </p:sp>
      <p:sp>
        <p:nvSpPr>
          <p:cNvPr id="33" name="Freeform 12"/>
          <p:cNvSpPr>
            <a:spLocks/>
          </p:cNvSpPr>
          <p:nvPr/>
        </p:nvSpPr>
        <p:spPr bwMode="auto">
          <a:xfrm>
            <a:off x="3065463" y="3074813"/>
            <a:ext cx="1362075" cy="819150"/>
          </a:xfrm>
          <a:custGeom>
            <a:avLst/>
            <a:gdLst/>
            <a:ahLst/>
            <a:cxnLst>
              <a:cxn ang="0">
                <a:pos x="130" y="0"/>
              </a:cxn>
              <a:cxn ang="0">
                <a:pos x="1" y="0"/>
              </a:cxn>
              <a:cxn ang="0">
                <a:pos x="0" y="470"/>
              </a:cxn>
              <a:cxn ang="0">
                <a:pos x="856" y="467"/>
              </a:cxn>
              <a:cxn ang="0">
                <a:pos x="858" y="516"/>
              </a:cxn>
            </a:cxnLst>
            <a:rect l="0" t="0" r="r" b="b"/>
            <a:pathLst>
              <a:path w="858" h="516">
                <a:moveTo>
                  <a:pt x="130" y="0"/>
                </a:moveTo>
                <a:lnTo>
                  <a:pt x="1" y="0"/>
                </a:lnTo>
                <a:lnTo>
                  <a:pt x="0" y="470"/>
                </a:lnTo>
                <a:lnTo>
                  <a:pt x="856" y="467"/>
                </a:lnTo>
                <a:lnTo>
                  <a:pt x="858" y="516"/>
                </a:lnTo>
              </a:path>
            </a:pathLst>
          </a:custGeom>
          <a:noFill/>
          <a:ln w="28575" cmpd="sng">
            <a:solidFill>
              <a:schemeClr val="tx1"/>
            </a:solidFill>
            <a:round/>
            <a:headEnd/>
            <a:tailEnd/>
          </a:ln>
          <a:effectLst/>
        </p:spPr>
        <p:txBody>
          <a:bodyPr/>
          <a:lstStyle/>
          <a:p>
            <a:endParaRPr lang="en-US"/>
          </a:p>
        </p:txBody>
      </p:sp>
      <p:sp>
        <p:nvSpPr>
          <p:cNvPr id="34" name="Line 13"/>
          <p:cNvSpPr>
            <a:spLocks noChangeShapeType="1"/>
          </p:cNvSpPr>
          <p:nvPr/>
        </p:nvSpPr>
        <p:spPr bwMode="auto">
          <a:xfrm flipH="1">
            <a:off x="4097338" y="4084463"/>
            <a:ext cx="268287" cy="0"/>
          </a:xfrm>
          <a:prstGeom prst="line">
            <a:avLst/>
          </a:prstGeom>
          <a:noFill/>
          <a:ln w="28575">
            <a:solidFill>
              <a:schemeClr val="tx1"/>
            </a:solidFill>
            <a:round/>
            <a:headEnd/>
            <a:tailEnd/>
          </a:ln>
          <a:effectLst/>
        </p:spPr>
        <p:txBody>
          <a:bodyPr/>
          <a:lstStyle/>
          <a:p>
            <a:endParaRPr lang="en-US"/>
          </a:p>
        </p:txBody>
      </p:sp>
      <p:sp>
        <p:nvSpPr>
          <p:cNvPr id="35" name="Freeform 14"/>
          <p:cNvSpPr>
            <a:spLocks/>
          </p:cNvSpPr>
          <p:nvPr/>
        </p:nvSpPr>
        <p:spPr bwMode="auto">
          <a:xfrm>
            <a:off x="4419600" y="4403551"/>
            <a:ext cx="1038225" cy="276225"/>
          </a:xfrm>
          <a:custGeom>
            <a:avLst/>
            <a:gdLst/>
            <a:ahLst/>
            <a:cxnLst>
              <a:cxn ang="0">
                <a:pos x="0" y="0"/>
              </a:cxn>
              <a:cxn ang="0">
                <a:pos x="0" y="47"/>
              </a:cxn>
              <a:cxn ang="0">
                <a:pos x="654" y="45"/>
              </a:cxn>
              <a:cxn ang="0">
                <a:pos x="654" y="174"/>
              </a:cxn>
            </a:cxnLst>
            <a:rect l="0" t="0" r="r" b="b"/>
            <a:pathLst>
              <a:path w="654" h="174">
                <a:moveTo>
                  <a:pt x="0" y="0"/>
                </a:moveTo>
                <a:lnTo>
                  <a:pt x="0" y="47"/>
                </a:lnTo>
                <a:lnTo>
                  <a:pt x="654" y="45"/>
                </a:lnTo>
                <a:lnTo>
                  <a:pt x="654" y="174"/>
                </a:lnTo>
              </a:path>
            </a:pathLst>
          </a:custGeom>
          <a:noFill/>
          <a:ln w="28575" cmpd="sng">
            <a:solidFill>
              <a:schemeClr val="tx1"/>
            </a:solidFill>
            <a:round/>
            <a:headEnd/>
            <a:tailEnd/>
          </a:ln>
          <a:effectLst/>
        </p:spPr>
        <p:txBody>
          <a:bodyPr/>
          <a:lstStyle/>
          <a:p>
            <a:endParaRPr lang="en-US"/>
          </a:p>
        </p:txBody>
      </p:sp>
      <p:sp>
        <p:nvSpPr>
          <p:cNvPr id="36" name="Line 15"/>
          <p:cNvSpPr>
            <a:spLocks noChangeShapeType="1"/>
          </p:cNvSpPr>
          <p:nvPr/>
        </p:nvSpPr>
        <p:spPr bwMode="auto">
          <a:xfrm>
            <a:off x="4487863" y="4084463"/>
            <a:ext cx="1055687" cy="0"/>
          </a:xfrm>
          <a:prstGeom prst="line">
            <a:avLst/>
          </a:prstGeom>
          <a:noFill/>
          <a:ln w="28575">
            <a:solidFill>
              <a:schemeClr val="tx1"/>
            </a:solidFill>
            <a:round/>
            <a:headEnd/>
            <a:tailEnd/>
          </a:ln>
          <a:effectLst/>
        </p:spPr>
        <p:txBody>
          <a:bodyPr/>
          <a:lstStyle/>
          <a:p>
            <a:endParaRPr lang="en-US"/>
          </a:p>
        </p:txBody>
      </p:sp>
      <p:sp>
        <p:nvSpPr>
          <p:cNvPr id="37" name="Oval 16"/>
          <p:cNvSpPr>
            <a:spLocks noChangeArrowheads="1"/>
          </p:cNvSpPr>
          <p:nvPr/>
        </p:nvSpPr>
        <p:spPr bwMode="auto">
          <a:xfrm>
            <a:off x="2660650" y="1881013"/>
            <a:ext cx="668338" cy="966788"/>
          </a:xfrm>
          <a:prstGeom prst="ellipse">
            <a:avLst/>
          </a:prstGeom>
          <a:noFill/>
          <a:ln w="28575">
            <a:solidFill>
              <a:srgbClr val="000066"/>
            </a:solidFill>
            <a:round/>
            <a:headEnd/>
            <a:tailEnd/>
          </a:ln>
          <a:effectLst/>
        </p:spPr>
        <p:txBody>
          <a:bodyPr wrap="none" anchor="ctr"/>
          <a:lstStyle/>
          <a:p>
            <a:endParaRPr lang="en-US"/>
          </a:p>
        </p:txBody>
      </p:sp>
      <p:sp>
        <p:nvSpPr>
          <p:cNvPr id="38" name="Oval 17"/>
          <p:cNvSpPr>
            <a:spLocks noChangeArrowheads="1"/>
          </p:cNvSpPr>
          <p:nvPr/>
        </p:nvSpPr>
        <p:spPr bwMode="auto">
          <a:xfrm>
            <a:off x="4168775" y="1888951"/>
            <a:ext cx="668338" cy="966787"/>
          </a:xfrm>
          <a:prstGeom prst="ellipse">
            <a:avLst/>
          </a:prstGeom>
          <a:noFill/>
          <a:ln w="28575">
            <a:solidFill>
              <a:srgbClr val="FF0066"/>
            </a:solidFill>
            <a:round/>
            <a:headEnd/>
            <a:tailEnd/>
          </a:ln>
          <a:effectLst/>
        </p:spPr>
        <p:txBody>
          <a:bodyPr wrap="none" anchor="ctr"/>
          <a:lstStyle/>
          <a:p>
            <a:endParaRPr lang="en-US"/>
          </a:p>
        </p:txBody>
      </p:sp>
      <p:sp>
        <p:nvSpPr>
          <p:cNvPr id="39" name="Oval 18"/>
          <p:cNvSpPr>
            <a:spLocks noChangeArrowheads="1"/>
          </p:cNvSpPr>
          <p:nvPr/>
        </p:nvSpPr>
        <p:spPr bwMode="auto">
          <a:xfrm>
            <a:off x="3690938" y="3566938"/>
            <a:ext cx="668337" cy="966788"/>
          </a:xfrm>
          <a:prstGeom prst="ellipse">
            <a:avLst/>
          </a:prstGeom>
          <a:noFill/>
          <a:ln w="28575">
            <a:solidFill>
              <a:srgbClr val="000066"/>
            </a:solidFill>
            <a:round/>
            <a:headEnd/>
            <a:tailEnd/>
          </a:ln>
          <a:effectLst/>
        </p:spPr>
        <p:txBody>
          <a:bodyPr wrap="none" anchor="ctr"/>
          <a:lstStyle/>
          <a:p>
            <a:endParaRPr lang="en-US"/>
          </a:p>
        </p:txBody>
      </p:sp>
      <p:sp>
        <p:nvSpPr>
          <p:cNvPr id="40" name="Oval 19"/>
          <p:cNvSpPr>
            <a:spLocks noChangeArrowheads="1"/>
          </p:cNvSpPr>
          <p:nvPr/>
        </p:nvSpPr>
        <p:spPr bwMode="auto">
          <a:xfrm>
            <a:off x="4743450" y="1885776"/>
            <a:ext cx="668338" cy="966787"/>
          </a:xfrm>
          <a:prstGeom prst="ellipse">
            <a:avLst/>
          </a:prstGeom>
          <a:noFill/>
          <a:ln w="28575">
            <a:solidFill>
              <a:srgbClr val="FF0066"/>
            </a:solidFill>
            <a:round/>
            <a:headEnd/>
            <a:tailEnd/>
          </a:ln>
          <a:effectLst/>
        </p:spPr>
        <p:txBody>
          <a:bodyPr wrap="none" anchor="ctr"/>
          <a:lstStyle/>
          <a:p>
            <a:endParaRPr lang="en-US"/>
          </a:p>
        </p:txBody>
      </p:sp>
      <p:sp>
        <p:nvSpPr>
          <p:cNvPr id="41" name="Oval 20"/>
          <p:cNvSpPr>
            <a:spLocks noChangeArrowheads="1"/>
          </p:cNvSpPr>
          <p:nvPr/>
        </p:nvSpPr>
        <p:spPr bwMode="auto">
          <a:xfrm>
            <a:off x="4071938" y="3560588"/>
            <a:ext cx="668337" cy="966788"/>
          </a:xfrm>
          <a:prstGeom prst="ellipse">
            <a:avLst/>
          </a:prstGeom>
          <a:noFill/>
          <a:ln w="28575">
            <a:solidFill>
              <a:srgbClr val="FF0066"/>
            </a:solidFill>
            <a:round/>
            <a:headEnd/>
            <a:tailEnd/>
          </a:ln>
          <a:effectLst/>
        </p:spPr>
        <p:txBody>
          <a:bodyPr wrap="none" anchor="ctr"/>
          <a:lstStyle/>
          <a:p>
            <a:endParaRPr lang="en-US" sz="2800"/>
          </a:p>
        </p:txBody>
      </p:sp>
      <p:sp>
        <p:nvSpPr>
          <p:cNvPr id="42" name="Oval 21"/>
          <p:cNvSpPr>
            <a:spLocks noChangeArrowheads="1"/>
          </p:cNvSpPr>
          <p:nvPr/>
        </p:nvSpPr>
        <p:spPr bwMode="auto">
          <a:xfrm>
            <a:off x="5121275" y="4381326"/>
            <a:ext cx="668338" cy="966787"/>
          </a:xfrm>
          <a:prstGeom prst="ellipse">
            <a:avLst/>
          </a:prstGeom>
          <a:noFill/>
          <a:ln w="28575">
            <a:solidFill>
              <a:srgbClr val="FF0066"/>
            </a:solidFill>
            <a:round/>
            <a:headEnd/>
            <a:tailEnd/>
          </a:ln>
          <a:effectLst/>
        </p:spPr>
        <p:txBody>
          <a:bodyPr wrap="none" anchor="ctr"/>
          <a:lstStyle/>
          <a:p>
            <a:endParaRPr lang="en-US"/>
          </a:p>
        </p:txBody>
      </p:sp>
      <p:sp>
        <p:nvSpPr>
          <p:cNvPr id="43" name="Oval 22"/>
          <p:cNvSpPr>
            <a:spLocks noChangeArrowheads="1"/>
          </p:cNvSpPr>
          <p:nvPr/>
        </p:nvSpPr>
        <p:spPr bwMode="auto">
          <a:xfrm>
            <a:off x="7372350" y="1866726"/>
            <a:ext cx="668338" cy="966787"/>
          </a:xfrm>
          <a:prstGeom prst="ellipse">
            <a:avLst/>
          </a:prstGeom>
          <a:noFill/>
          <a:ln w="28575">
            <a:solidFill>
              <a:srgbClr val="FF0066"/>
            </a:solidFill>
            <a:round/>
            <a:headEnd/>
            <a:tailEnd/>
          </a:ln>
          <a:effectLst/>
        </p:spPr>
        <p:txBody>
          <a:bodyPr wrap="none" anchor="ctr"/>
          <a:lstStyle/>
          <a:p>
            <a:endParaRPr lang="en-US"/>
          </a:p>
        </p:txBody>
      </p:sp>
      <p:sp>
        <p:nvSpPr>
          <p:cNvPr id="44" name="Oval 23"/>
          <p:cNvSpPr>
            <a:spLocks noChangeArrowheads="1"/>
          </p:cNvSpPr>
          <p:nvPr/>
        </p:nvSpPr>
        <p:spPr bwMode="auto">
          <a:xfrm>
            <a:off x="2994025" y="2608088"/>
            <a:ext cx="668338" cy="966788"/>
          </a:xfrm>
          <a:prstGeom prst="ellipse">
            <a:avLst/>
          </a:prstGeom>
          <a:noFill/>
          <a:ln w="28575">
            <a:solidFill>
              <a:srgbClr val="FF0066"/>
            </a:solidFill>
            <a:round/>
            <a:headEnd/>
            <a:tailEnd/>
          </a:ln>
          <a:effectLst/>
        </p:spPr>
        <p:txBody>
          <a:bodyPr wrap="none" anchor="ctr"/>
          <a:lstStyle/>
          <a:p>
            <a:endParaRPr lang="en-US"/>
          </a:p>
        </p:txBody>
      </p:sp>
      <p:sp>
        <p:nvSpPr>
          <p:cNvPr id="45" name="Line 24"/>
          <p:cNvSpPr>
            <a:spLocks noChangeShapeType="1"/>
          </p:cNvSpPr>
          <p:nvPr/>
        </p:nvSpPr>
        <p:spPr bwMode="auto">
          <a:xfrm>
            <a:off x="5535613" y="4865513"/>
            <a:ext cx="588962" cy="1588"/>
          </a:xfrm>
          <a:prstGeom prst="line">
            <a:avLst/>
          </a:prstGeom>
          <a:noFill/>
          <a:ln w="28575">
            <a:solidFill>
              <a:srgbClr val="FF0066"/>
            </a:solidFill>
            <a:round/>
            <a:headEnd/>
            <a:tailEnd/>
          </a:ln>
          <a:effectLst/>
        </p:spPr>
        <p:txBody>
          <a:bodyPr/>
          <a:lstStyle/>
          <a:p>
            <a:endParaRPr lang="en-US"/>
          </a:p>
        </p:txBody>
      </p:sp>
      <p:sp>
        <p:nvSpPr>
          <p:cNvPr id="46" name="Line 25"/>
          <p:cNvSpPr>
            <a:spLocks noChangeShapeType="1"/>
          </p:cNvSpPr>
          <p:nvPr/>
        </p:nvSpPr>
        <p:spPr bwMode="auto">
          <a:xfrm>
            <a:off x="5689600" y="4087638"/>
            <a:ext cx="427038" cy="1588"/>
          </a:xfrm>
          <a:prstGeom prst="line">
            <a:avLst/>
          </a:prstGeom>
          <a:noFill/>
          <a:ln w="28575">
            <a:solidFill>
              <a:srgbClr val="FF0066"/>
            </a:solidFill>
            <a:round/>
            <a:headEnd/>
            <a:tailEnd/>
          </a:ln>
          <a:effectLst/>
        </p:spPr>
        <p:txBody>
          <a:bodyPr/>
          <a:lstStyle/>
          <a:p>
            <a:endParaRPr lang="en-US"/>
          </a:p>
        </p:txBody>
      </p:sp>
      <p:sp>
        <p:nvSpPr>
          <p:cNvPr id="47" name="Line 26"/>
          <p:cNvSpPr>
            <a:spLocks noChangeShapeType="1"/>
          </p:cNvSpPr>
          <p:nvPr/>
        </p:nvSpPr>
        <p:spPr bwMode="auto">
          <a:xfrm>
            <a:off x="6108700" y="4073351"/>
            <a:ext cx="1588" cy="798512"/>
          </a:xfrm>
          <a:prstGeom prst="line">
            <a:avLst/>
          </a:prstGeom>
          <a:noFill/>
          <a:ln w="28575">
            <a:solidFill>
              <a:srgbClr val="FF0066"/>
            </a:solidFill>
            <a:round/>
            <a:headEnd/>
            <a:tailEnd/>
          </a:ln>
          <a:effectLst/>
        </p:spPr>
        <p:txBody>
          <a:bodyPr/>
          <a:lstStyle/>
          <a:p>
            <a:endParaRPr lang="en-US"/>
          </a:p>
        </p:txBody>
      </p:sp>
      <p:sp>
        <p:nvSpPr>
          <p:cNvPr id="48" name="Oval 27"/>
          <p:cNvSpPr>
            <a:spLocks noChangeArrowheads="1"/>
          </p:cNvSpPr>
          <p:nvPr/>
        </p:nvSpPr>
        <p:spPr bwMode="auto">
          <a:xfrm>
            <a:off x="5265738" y="3563763"/>
            <a:ext cx="668337" cy="966788"/>
          </a:xfrm>
          <a:prstGeom prst="ellipse">
            <a:avLst/>
          </a:prstGeom>
          <a:noFill/>
          <a:ln w="28575">
            <a:solidFill>
              <a:srgbClr val="000066"/>
            </a:solidFill>
            <a:round/>
            <a:headEnd/>
            <a:tailEnd/>
          </a:ln>
          <a:effectLst/>
        </p:spPr>
        <p:txBody>
          <a:bodyPr wrap="none" anchor="ctr"/>
          <a:lstStyle/>
          <a:p>
            <a:endParaRPr lang="en-US"/>
          </a:p>
        </p:txBody>
      </p:sp>
      <p:sp>
        <p:nvSpPr>
          <p:cNvPr id="49" name="Text Box 28"/>
          <p:cNvSpPr txBox="1">
            <a:spLocks noChangeArrowheads="1"/>
          </p:cNvSpPr>
          <p:nvPr/>
        </p:nvSpPr>
        <p:spPr bwMode="auto">
          <a:xfrm>
            <a:off x="457200" y="5541468"/>
            <a:ext cx="8229600" cy="523220"/>
          </a:xfrm>
          <a:prstGeom prst="rect">
            <a:avLst/>
          </a:prstGeom>
          <a:noFill/>
          <a:ln w="9525">
            <a:noFill/>
            <a:miter lim="800000"/>
            <a:headEnd/>
            <a:tailEnd/>
          </a:ln>
          <a:effectLst/>
        </p:spPr>
        <p:txBody>
          <a:bodyPr>
            <a:spAutoFit/>
          </a:bodyPr>
          <a:lstStyle/>
          <a:p>
            <a:pPr algn="ctr">
              <a:spcBef>
                <a:spcPct val="50000"/>
              </a:spcBef>
            </a:pPr>
            <a:r>
              <a:rPr lang="en-US" sz="2800"/>
              <a:t>Herod the Great</a:t>
            </a:r>
          </a:p>
        </p:txBody>
      </p:sp>
      <p:sp>
        <p:nvSpPr>
          <p:cNvPr id="50" name="Text Box 29"/>
          <p:cNvSpPr txBox="1">
            <a:spLocks noChangeArrowheads="1"/>
          </p:cNvSpPr>
          <p:nvPr/>
        </p:nvSpPr>
        <p:spPr bwMode="auto">
          <a:xfrm>
            <a:off x="457200" y="5541468"/>
            <a:ext cx="8229600" cy="523220"/>
          </a:xfrm>
          <a:prstGeom prst="rect">
            <a:avLst/>
          </a:prstGeom>
          <a:noFill/>
          <a:ln w="9525">
            <a:noFill/>
            <a:miter lim="800000"/>
            <a:headEnd/>
            <a:tailEnd/>
          </a:ln>
          <a:effectLst/>
        </p:spPr>
        <p:txBody>
          <a:bodyPr>
            <a:spAutoFit/>
          </a:bodyPr>
          <a:lstStyle/>
          <a:p>
            <a:pPr algn="ctr">
              <a:spcBef>
                <a:spcPct val="50000"/>
              </a:spcBef>
            </a:pPr>
            <a:r>
              <a:rPr lang="en-US" sz="2800"/>
              <a:t>Marries Mariamne II</a:t>
            </a:r>
          </a:p>
        </p:txBody>
      </p:sp>
      <p:sp>
        <p:nvSpPr>
          <p:cNvPr id="51" name="Text Box 30"/>
          <p:cNvSpPr txBox="1">
            <a:spLocks noChangeArrowheads="1"/>
          </p:cNvSpPr>
          <p:nvPr/>
        </p:nvSpPr>
        <p:spPr bwMode="auto">
          <a:xfrm>
            <a:off x="457200" y="5541468"/>
            <a:ext cx="8229600" cy="523220"/>
          </a:xfrm>
          <a:prstGeom prst="rect">
            <a:avLst/>
          </a:prstGeom>
          <a:noFill/>
          <a:ln w="9525">
            <a:noFill/>
            <a:miter lim="800000"/>
            <a:headEnd/>
            <a:tailEnd/>
          </a:ln>
          <a:effectLst/>
        </p:spPr>
        <p:txBody>
          <a:bodyPr>
            <a:spAutoFit/>
          </a:bodyPr>
          <a:lstStyle/>
          <a:p>
            <a:pPr algn="ctr">
              <a:spcBef>
                <a:spcPct val="50000"/>
              </a:spcBef>
            </a:pPr>
            <a:r>
              <a:rPr lang="en-US" sz="2800"/>
              <a:t>They have a son, Philip</a:t>
            </a:r>
          </a:p>
        </p:txBody>
      </p:sp>
      <p:sp>
        <p:nvSpPr>
          <p:cNvPr id="52" name="Text Box 31"/>
          <p:cNvSpPr txBox="1">
            <a:spLocks noChangeArrowheads="1"/>
          </p:cNvSpPr>
          <p:nvPr/>
        </p:nvSpPr>
        <p:spPr bwMode="auto">
          <a:xfrm>
            <a:off x="457200" y="5541468"/>
            <a:ext cx="8229600" cy="523220"/>
          </a:xfrm>
          <a:prstGeom prst="rect">
            <a:avLst/>
          </a:prstGeom>
          <a:noFill/>
          <a:ln w="9525">
            <a:noFill/>
            <a:miter lim="800000"/>
            <a:headEnd/>
            <a:tailEnd/>
          </a:ln>
          <a:effectLst/>
        </p:spPr>
        <p:txBody>
          <a:bodyPr>
            <a:spAutoFit/>
          </a:bodyPr>
          <a:lstStyle/>
          <a:p>
            <a:pPr algn="ctr">
              <a:spcBef>
                <a:spcPct val="50000"/>
              </a:spcBef>
            </a:pPr>
            <a:r>
              <a:rPr lang="en-US" sz="2800"/>
              <a:t>He has another wife, Malthace</a:t>
            </a:r>
          </a:p>
        </p:txBody>
      </p:sp>
      <p:sp>
        <p:nvSpPr>
          <p:cNvPr id="53" name="Text Box 32"/>
          <p:cNvSpPr txBox="1">
            <a:spLocks noChangeArrowheads="1"/>
          </p:cNvSpPr>
          <p:nvPr/>
        </p:nvSpPr>
        <p:spPr bwMode="auto">
          <a:xfrm>
            <a:off x="457200" y="5541468"/>
            <a:ext cx="8229600" cy="523220"/>
          </a:xfrm>
          <a:prstGeom prst="rect">
            <a:avLst/>
          </a:prstGeom>
          <a:noFill/>
          <a:ln w="9525">
            <a:noFill/>
            <a:miter lim="800000"/>
            <a:headEnd/>
            <a:tailEnd/>
          </a:ln>
          <a:effectLst/>
        </p:spPr>
        <p:txBody>
          <a:bodyPr>
            <a:spAutoFit/>
          </a:bodyPr>
          <a:lstStyle/>
          <a:p>
            <a:pPr algn="ctr">
              <a:spcBef>
                <a:spcPct val="50000"/>
              </a:spcBef>
            </a:pPr>
            <a:r>
              <a:rPr lang="en-US" sz="2800"/>
              <a:t>They have a son, Antipas</a:t>
            </a:r>
          </a:p>
        </p:txBody>
      </p:sp>
      <p:sp>
        <p:nvSpPr>
          <p:cNvPr id="54" name="Text Box 33"/>
          <p:cNvSpPr txBox="1">
            <a:spLocks noChangeArrowheads="1"/>
          </p:cNvSpPr>
          <p:nvPr/>
        </p:nvSpPr>
        <p:spPr bwMode="auto">
          <a:xfrm>
            <a:off x="457200" y="5541468"/>
            <a:ext cx="8229600" cy="523220"/>
          </a:xfrm>
          <a:prstGeom prst="rect">
            <a:avLst/>
          </a:prstGeom>
          <a:noFill/>
          <a:ln w="9525">
            <a:noFill/>
            <a:miter lim="800000"/>
            <a:headEnd/>
            <a:tailEnd/>
          </a:ln>
          <a:effectLst/>
        </p:spPr>
        <p:txBody>
          <a:bodyPr>
            <a:spAutoFit/>
          </a:bodyPr>
          <a:lstStyle/>
          <a:p>
            <a:pPr algn="ctr">
              <a:spcBef>
                <a:spcPct val="50000"/>
              </a:spcBef>
            </a:pPr>
            <a:r>
              <a:rPr lang="en-US" sz="2800"/>
              <a:t>Herod’s sister, Salome, has a daughter, Berenice</a:t>
            </a:r>
          </a:p>
        </p:txBody>
      </p:sp>
      <p:sp>
        <p:nvSpPr>
          <p:cNvPr id="55" name="Text Box 34"/>
          <p:cNvSpPr txBox="1">
            <a:spLocks noChangeArrowheads="1"/>
          </p:cNvSpPr>
          <p:nvPr/>
        </p:nvSpPr>
        <p:spPr bwMode="auto">
          <a:xfrm>
            <a:off x="457200" y="5541468"/>
            <a:ext cx="8229600" cy="523220"/>
          </a:xfrm>
          <a:prstGeom prst="rect">
            <a:avLst/>
          </a:prstGeom>
          <a:noFill/>
          <a:ln w="9525">
            <a:noFill/>
            <a:miter lim="800000"/>
            <a:headEnd/>
            <a:tailEnd/>
          </a:ln>
          <a:effectLst/>
        </p:spPr>
        <p:txBody>
          <a:bodyPr>
            <a:spAutoFit/>
          </a:bodyPr>
          <a:lstStyle/>
          <a:p>
            <a:pPr algn="ctr">
              <a:spcBef>
                <a:spcPct val="50000"/>
              </a:spcBef>
            </a:pPr>
            <a:r>
              <a:rPr lang="en-US" sz="2800"/>
              <a:t>Berenice has a daughter, Herodias</a:t>
            </a:r>
          </a:p>
        </p:txBody>
      </p:sp>
      <p:sp>
        <p:nvSpPr>
          <p:cNvPr id="56" name="Text Box 35"/>
          <p:cNvSpPr txBox="1">
            <a:spLocks noChangeArrowheads="1"/>
          </p:cNvSpPr>
          <p:nvPr/>
        </p:nvSpPr>
        <p:spPr bwMode="auto">
          <a:xfrm>
            <a:off x="457200" y="5541468"/>
            <a:ext cx="8229600" cy="523220"/>
          </a:xfrm>
          <a:prstGeom prst="rect">
            <a:avLst/>
          </a:prstGeom>
          <a:noFill/>
          <a:ln w="9525">
            <a:noFill/>
            <a:miter lim="800000"/>
            <a:headEnd/>
            <a:tailEnd/>
          </a:ln>
          <a:effectLst/>
        </p:spPr>
        <p:txBody>
          <a:bodyPr>
            <a:spAutoFit/>
          </a:bodyPr>
          <a:lstStyle/>
          <a:p>
            <a:pPr algn="ctr">
              <a:spcBef>
                <a:spcPct val="50000"/>
              </a:spcBef>
            </a:pPr>
            <a:r>
              <a:rPr lang="en-US" sz="2800"/>
              <a:t>She marries her 2</a:t>
            </a:r>
            <a:r>
              <a:rPr lang="en-US" sz="2800" baseline="30000"/>
              <a:t>nd</a:t>
            </a:r>
            <a:r>
              <a:rPr lang="en-US" sz="2800"/>
              <a:t> cousin, Philip</a:t>
            </a:r>
          </a:p>
        </p:txBody>
      </p:sp>
      <p:sp>
        <p:nvSpPr>
          <p:cNvPr id="57" name="Text Box 36"/>
          <p:cNvSpPr txBox="1">
            <a:spLocks noChangeArrowheads="1"/>
          </p:cNvSpPr>
          <p:nvPr/>
        </p:nvSpPr>
        <p:spPr bwMode="auto">
          <a:xfrm>
            <a:off x="457200" y="5541468"/>
            <a:ext cx="8229600" cy="523220"/>
          </a:xfrm>
          <a:prstGeom prst="rect">
            <a:avLst/>
          </a:prstGeom>
          <a:noFill/>
          <a:ln w="9525">
            <a:noFill/>
            <a:miter lim="800000"/>
            <a:headEnd/>
            <a:tailEnd/>
          </a:ln>
          <a:effectLst/>
        </p:spPr>
        <p:txBody>
          <a:bodyPr>
            <a:spAutoFit/>
          </a:bodyPr>
          <a:lstStyle/>
          <a:p>
            <a:pPr algn="ctr">
              <a:spcBef>
                <a:spcPct val="50000"/>
              </a:spcBef>
            </a:pPr>
            <a:r>
              <a:rPr lang="en-US" sz="2800"/>
              <a:t>They have a daughter, Salome</a:t>
            </a:r>
          </a:p>
        </p:txBody>
      </p:sp>
      <p:sp>
        <p:nvSpPr>
          <p:cNvPr id="58" name="Text Box 37"/>
          <p:cNvSpPr txBox="1">
            <a:spLocks noChangeArrowheads="1"/>
          </p:cNvSpPr>
          <p:nvPr/>
        </p:nvSpPr>
        <p:spPr bwMode="auto">
          <a:xfrm>
            <a:off x="457200" y="5541468"/>
            <a:ext cx="8229600" cy="523220"/>
          </a:xfrm>
          <a:prstGeom prst="rect">
            <a:avLst/>
          </a:prstGeom>
          <a:noFill/>
          <a:ln w="9525">
            <a:noFill/>
            <a:miter lim="800000"/>
            <a:headEnd/>
            <a:tailEnd/>
          </a:ln>
          <a:effectLst/>
        </p:spPr>
        <p:txBody>
          <a:bodyPr>
            <a:spAutoFit/>
          </a:bodyPr>
          <a:lstStyle/>
          <a:p>
            <a:pPr algn="ctr">
              <a:spcBef>
                <a:spcPct val="50000"/>
              </a:spcBef>
            </a:pPr>
            <a:r>
              <a:rPr lang="en-US" sz="2800"/>
              <a:t>Herodias leaves Philip for Antipas</a:t>
            </a:r>
          </a:p>
        </p:txBody>
      </p:sp>
      <p:sp>
        <p:nvSpPr>
          <p:cNvPr id="59" name="Text Box 38"/>
          <p:cNvSpPr txBox="1">
            <a:spLocks noChangeArrowheads="1"/>
          </p:cNvSpPr>
          <p:nvPr/>
        </p:nvSpPr>
        <p:spPr bwMode="auto">
          <a:xfrm>
            <a:off x="457200" y="5541468"/>
            <a:ext cx="8229600" cy="523220"/>
          </a:xfrm>
          <a:prstGeom prst="rect">
            <a:avLst/>
          </a:prstGeom>
          <a:noFill/>
          <a:ln w="9525">
            <a:noFill/>
            <a:miter lim="800000"/>
            <a:headEnd/>
            <a:tailEnd/>
          </a:ln>
          <a:effectLst/>
        </p:spPr>
        <p:txBody>
          <a:bodyPr>
            <a:spAutoFit/>
          </a:bodyPr>
          <a:lstStyle/>
          <a:p>
            <a:pPr algn="ctr">
              <a:spcBef>
                <a:spcPct val="50000"/>
              </a:spcBef>
            </a:pPr>
            <a:r>
              <a:rPr lang="en-US" sz="2800"/>
              <a:t>Salome dances for Antipas</a:t>
            </a:r>
          </a:p>
        </p:txBody>
      </p:sp>
      <p:cxnSp>
        <p:nvCxnSpPr>
          <p:cNvPr id="61" name="Straight Connector 60"/>
          <p:cNvCxnSpPr/>
          <p:nvPr/>
        </p:nvCxnSpPr>
        <p:spPr>
          <a:xfrm>
            <a:off x="3716058" y="3625900"/>
            <a:ext cx="570461" cy="8315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718526" y="3635511"/>
            <a:ext cx="570461" cy="8315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143000" y="689807"/>
            <a:ext cx="6858000" cy="1077218"/>
          </a:xfrm>
          <a:prstGeom prst="rect">
            <a:avLst/>
          </a:prstGeom>
          <a:solidFill>
            <a:schemeClr val="accent2">
              <a:lumMod val="50000"/>
            </a:schemeClr>
          </a:solid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Caesar Augustus ~ </a:t>
            </a:r>
            <a:r>
              <a:rPr lang="en-US" sz="3200" dirty="0">
                <a:effectLst>
                  <a:outerShdw blurRad="38100" dist="38100" dir="2700000" algn="tl">
                    <a:srgbClr val="000000">
                      <a:alpha val="43137"/>
                    </a:srgbClr>
                  </a:outerShdw>
                </a:effectLst>
              </a:rPr>
              <a:t>“It is better to be Herod’s pig (</a:t>
            </a:r>
            <a:r>
              <a:rPr lang="en-US" sz="3200" i="1" dirty="0" err="1">
                <a:effectLst>
                  <a:outerShdw blurRad="38100" dist="38100" dir="2700000" algn="tl">
                    <a:srgbClr val="000000">
                      <a:alpha val="43137"/>
                    </a:srgbClr>
                  </a:outerShdw>
                </a:effectLst>
              </a:rPr>
              <a:t>hus</a:t>
            </a:r>
            <a:r>
              <a:rPr lang="en-US" sz="3200" dirty="0">
                <a:effectLst>
                  <a:outerShdw blurRad="38100" dist="38100" dir="2700000" algn="tl">
                    <a:srgbClr val="000000">
                      <a:alpha val="43137"/>
                    </a:srgbClr>
                  </a:outerShdw>
                </a:effectLst>
              </a:rPr>
              <a:t>) than his son (</a:t>
            </a:r>
            <a:r>
              <a:rPr lang="en-US" sz="3200" i="1" dirty="0" err="1">
                <a:effectLst>
                  <a:outerShdw blurRad="38100" dist="38100" dir="2700000" algn="tl">
                    <a:srgbClr val="000000">
                      <a:alpha val="43137"/>
                    </a:srgbClr>
                  </a:outerShdw>
                </a:effectLst>
              </a:rPr>
              <a:t>huios</a:t>
            </a:r>
            <a:r>
              <a:rPr lang="en-US" sz="32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5296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childTnLst>
                          </p:cTn>
                        </p:par>
                        <p:par>
                          <p:cTn id="15" fill="hold">
                            <p:stCondLst>
                              <p:cond delay="500"/>
                            </p:stCondLst>
                            <p:childTnLst>
                              <p:par>
                                <p:cTn id="16" presetID="21" presetClass="entr" presetSubtype="1"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heel(1)">
                                      <p:cBhvr>
                                        <p:cTn id="18" dur="10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3"/>
                                        </p:tgtEl>
                                      </p:cBhvr>
                                    </p:animEffect>
                                    <p:set>
                                      <p:cBhvr>
                                        <p:cTn id="28" dur="1" fill="hold">
                                          <p:stCondLst>
                                            <p:cond delay="499"/>
                                          </p:stCondLst>
                                        </p:cTn>
                                        <p:tgtEl>
                                          <p:spTgt spid="63"/>
                                        </p:tgtEl>
                                        <p:attrNameLst>
                                          <p:attrName>style.visibility</p:attrName>
                                        </p:attrNameLst>
                                      </p:cBhvr>
                                      <p:to>
                                        <p:strVal val="hidden"/>
                                      </p:to>
                                    </p:set>
                                  </p:childTnLst>
                                </p:cTn>
                              </p:par>
                            </p:childTnLst>
                          </p:cTn>
                        </p:par>
                        <p:par>
                          <p:cTn id="29" fill="hold">
                            <p:stCondLst>
                              <p:cond delay="500"/>
                            </p:stCondLst>
                            <p:childTnLst>
                              <p:par>
                                <p:cTn id="30" presetID="53" presetClass="exit" presetSubtype="0" fill="hold" grpId="1" nodeType="afterEffect">
                                  <p:stCondLst>
                                    <p:cond delay="0"/>
                                  </p:stCondLst>
                                  <p:childTnLst>
                                    <p:anim calcmode="lin" valueType="num">
                                      <p:cBhvr>
                                        <p:cTn id="31" dur="500"/>
                                        <p:tgtEl>
                                          <p:spTgt spid="49"/>
                                        </p:tgtEl>
                                        <p:attrNameLst>
                                          <p:attrName>ppt_w</p:attrName>
                                        </p:attrNameLst>
                                      </p:cBhvr>
                                      <p:tavLst>
                                        <p:tav tm="0">
                                          <p:val>
                                            <p:strVal val="ppt_w"/>
                                          </p:val>
                                        </p:tav>
                                        <p:tav tm="100000">
                                          <p:val>
                                            <p:fltVal val="0"/>
                                          </p:val>
                                        </p:tav>
                                      </p:tavLst>
                                    </p:anim>
                                    <p:anim calcmode="lin" valueType="num">
                                      <p:cBhvr>
                                        <p:cTn id="32" dur="500"/>
                                        <p:tgtEl>
                                          <p:spTgt spid="49"/>
                                        </p:tgtEl>
                                        <p:attrNameLst>
                                          <p:attrName>ppt_h</p:attrName>
                                        </p:attrNameLst>
                                      </p:cBhvr>
                                      <p:tavLst>
                                        <p:tav tm="0">
                                          <p:val>
                                            <p:strVal val="ppt_h"/>
                                          </p:val>
                                        </p:tav>
                                        <p:tav tm="100000">
                                          <p:val>
                                            <p:fltVal val="0"/>
                                          </p:val>
                                        </p:tav>
                                      </p:tavLst>
                                    </p:anim>
                                    <p:animEffect transition="out" filter="fade">
                                      <p:cBhvr>
                                        <p:cTn id="33" dur="500"/>
                                        <p:tgtEl>
                                          <p:spTgt spid="49"/>
                                        </p:tgtEl>
                                      </p:cBhvr>
                                    </p:animEffect>
                                    <p:set>
                                      <p:cBhvr>
                                        <p:cTn id="34" dur="1" fill="hold">
                                          <p:stCondLst>
                                            <p:cond delay="499"/>
                                          </p:stCondLst>
                                        </p:cTn>
                                        <p:tgtEl>
                                          <p:spTgt spid="49"/>
                                        </p:tgtEl>
                                        <p:attrNameLst>
                                          <p:attrName>style.visibility</p:attrName>
                                        </p:attrNameLst>
                                      </p:cBhvr>
                                      <p:to>
                                        <p:strVal val="hidden"/>
                                      </p:to>
                                    </p:set>
                                  </p:childTnLst>
                                </p:cTn>
                              </p:par>
                              <p:par>
                                <p:cTn id="35" presetID="53"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1500"/>
                            </p:stCondLst>
                            <p:childTnLst>
                              <p:par>
                                <p:cTn id="45" presetID="21" presetClass="entr" presetSubtype="1"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heel(1)">
                                      <p:cBhvr>
                                        <p:cTn id="47" dur="10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0" fill="hold" grpId="1" nodeType="clickEffect">
                                  <p:stCondLst>
                                    <p:cond delay="0"/>
                                  </p:stCondLst>
                                  <p:childTnLst>
                                    <p:anim calcmode="lin" valueType="num">
                                      <p:cBhvr>
                                        <p:cTn id="51" dur="500"/>
                                        <p:tgtEl>
                                          <p:spTgt spid="50"/>
                                        </p:tgtEl>
                                        <p:attrNameLst>
                                          <p:attrName>ppt_w</p:attrName>
                                        </p:attrNameLst>
                                      </p:cBhvr>
                                      <p:tavLst>
                                        <p:tav tm="0">
                                          <p:val>
                                            <p:strVal val="ppt_w"/>
                                          </p:val>
                                        </p:tav>
                                        <p:tav tm="100000">
                                          <p:val>
                                            <p:fltVal val="0"/>
                                          </p:val>
                                        </p:tav>
                                      </p:tavLst>
                                    </p:anim>
                                    <p:anim calcmode="lin" valueType="num">
                                      <p:cBhvr>
                                        <p:cTn id="52" dur="500"/>
                                        <p:tgtEl>
                                          <p:spTgt spid="50"/>
                                        </p:tgtEl>
                                        <p:attrNameLst>
                                          <p:attrName>ppt_h</p:attrName>
                                        </p:attrNameLst>
                                      </p:cBhvr>
                                      <p:tavLst>
                                        <p:tav tm="0">
                                          <p:val>
                                            <p:strVal val="ppt_h"/>
                                          </p:val>
                                        </p:tav>
                                        <p:tav tm="100000">
                                          <p:val>
                                            <p:fltVal val="0"/>
                                          </p:val>
                                        </p:tav>
                                      </p:tavLst>
                                    </p:anim>
                                    <p:animEffect transition="out" filter="fade">
                                      <p:cBhvr>
                                        <p:cTn id="53" dur="500"/>
                                        <p:tgtEl>
                                          <p:spTgt spid="50"/>
                                        </p:tgtEl>
                                      </p:cBhvr>
                                    </p:animEffect>
                                    <p:set>
                                      <p:cBhvr>
                                        <p:cTn id="54" dur="1" fill="hold">
                                          <p:stCondLst>
                                            <p:cond delay="499"/>
                                          </p:stCondLst>
                                        </p:cTn>
                                        <p:tgtEl>
                                          <p:spTgt spid="50"/>
                                        </p:tgtEl>
                                        <p:attrNameLst>
                                          <p:attrName>style.visibility</p:attrName>
                                        </p:attrNameLst>
                                      </p:cBhvr>
                                      <p:to>
                                        <p:strVal val="hidden"/>
                                      </p:to>
                                    </p:set>
                                  </p:childTnLst>
                                </p:cTn>
                              </p:par>
                              <p:par>
                                <p:cTn id="55" presetID="53"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up)">
                                      <p:cBhvr>
                                        <p:cTn id="63" dur="500"/>
                                        <p:tgtEl>
                                          <p:spTgt spid="29"/>
                                        </p:tgtEl>
                                      </p:cBhvr>
                                    </p:animEffect>
                                  </p:childTnLst>
                                </p:cTn>
                              </p:par>
                            </p:childTnLst>
                          </p:cTn>
                        </p:par>
                        <p:par>
                          <p:cTn id="64" fill="hold">
                            <p:stCondLst>
                              <p:cond delay="1000"/>
                            </p:stCondLst>
                            <p:childTnLst>
                              <p:par>
                                <p:cTn id="65" presetID="21"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heel(1)">
                                      <p:cBhvr>
                                        <p:cTn id="67" dur="10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xit" presetSubtype="0" fill="hold" grpId="1" nodeType="clickEffect">
                                  <p:stCondLst>
                                    <p:cond delay="0"/>
                                  </p:stCondLst>
                                  <p:childTnLst>
                                    <p:anim calcmode="lin" valueType="num">
                                      <p:cBhvr>
                                        <p:cTn id="71" dur="500"/>
                                        <p:tgtEl>
                                          <p:spTgt spid="51"/>
                                        </p:tgtEl>
                                        <p:attrNameLst>
                                          <p:attrName>ppt_w</p:attrName>
                                        </p:attrNameLst>
                                      </p:cBhvr>
                                      <p:tavLst>
                                        <p:tav tm="0">
                                          <p:val>
                                            <p:strVal val="ppt_w"/>
                                          </p:val>
                                        </p:tav>
                                        <p:tav tm="100000">
                                          <p:val>
                                            <p:fltVal val="0"/>
                                          </p:val>
                                        </p:tav>
                                      </p:tavLst>
                                    </p:anim>
                                    <p:anim calcmode="lin" valueType="num">
                                      <p:cBhvr>
                                        <p:cTn id="72" dur="500"/>
                                        <p:tgtEl>
                                          <p:spTgt spid="51"/>
                                        </p:tgtEl>
                                        <p:attrNameLst>
                                          <p:attrName>ppt_h</p:attrName>
                                        </p:attrNameLst>
                                      </p:cBhvr>
                                      <p:tavLst>
                                        <p:tav tm="0">
                                          <p:val>
                                            <p:strVal val="ppt_h"/>
                                          </p:val>
                                        </p:tav>
                                        <p:tav tm="100000">
                                          <p:val>
                                            <p:fltVal val="0"/>
                                          </p:val>
                                        </p:tav>
                                      </p:tavLst>
                                    </p:anim>
                                    <p:animEffect transition="out" filter="fade">
                                      <p:cBhvr>
                                        <p:cTn id="73" dur="500"/>
                                        <p:tgtEl>
                                          <p:spTgt spid="51"/>
                                        </p:tgtEl>
                                      </p:cBhvr>
                                    </p:animEffect>
                                    <p:set>
                                      <p:cBhvr>
                                        <p:cTn id="74" dur="1" fill="hold">
                                          <p:stCondLst>
                                            <p:cond delay="499"/>
                                          </p:stCondLst>
                                        </p:cTn>
                                        <p:tgtEl>
                                          <p:spTgt spid="51"/>
                                        </p:tgtEl>
                                        <p:attrNameLst>
                                          <p:attrName>style.visibility</p:attrName>
                                        </p:attrNameLst>
                                      </p:cBhvr>
                                      <p:to>
                                        <p:strVal val="hidden"/>
                                      </p:to>
                                    </p:set>
                                  </p:childTnLst>
                                </p:cTn>
                              </p:par>
                              <p:par>
                                <p:cTn id="75" presetID="53"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p:cTn id="77" dur="500" fill="hold"/>
                                        <p:tgtEl>
                                          <p:spTgt spid="52"/>
                                        </p:tgtEl>
                                        <p:attrNameLst>
                                          <p:attrName>ppt_w</p:attrName>
                                        </p:attrNameLst>
                                      </p:cBhvr>
                                      <p:tavLst>
                                        <p:tav tm="0">
                                          <p:val>
                                            <p:fltVal val="0"/>
                                          </p:val>
                                        </p:tav>
                                        <p:tav tm="100000">
                                          <p:val>
                                            <p:strVal val="#ppt_w"/>
                                          </p:val>
                                        </p:tav>
                                      </p:tavLst>
                                    </p:anim>
                                    <p:anim calcmode="lin" valueType="num">
                                      <p:cBhvr>
                                        <p:cTn id="78" dur="500" fill="hold"/>
                                        <p:tgtEl>
                                          <p:spTgt spid="52"/>
                                        </p:tgtEl>
                                        <p:attrNameLst>
                                          <p:attrName>ppt_h</p:attrName>
                                        </p:attrNameLst>
                                      </p:cBhvr>
                                      <p:tavLst>
                                        <p:tav tm="0">
                                          <p:val>
                                            <p:fltVal val="0"/>
                                          </p:val>
                                        </p:tav>
                                        <p:tav tm="100000">
                                          <p:val>
                                            <p:strVal val="#ppt_h"/>
                                          </p:val>
                                        </p:tav>
                                      </p:tavLst>
                                    </p:anim>
                                    <p:animEffect transition="in" filter="fade">
                                      <p:cBhvr>
                                        <p:cTn id="79" dur="500"/>
                                        <p:tgtEl>
                                          <p:spTgt spid="52"/>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1000"/>
                            </p:stCondLst>
                            <p:childTnLst>
                              <p:par>
                                <p:cTn id="85" presetID="21"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heel(1)">
                                      <p:cBhvr>
                                        <p:cTn id="87" dur="10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xit" presetSubtype="0" fill="hold" grpId="1" nodeType="clickEffect">
                                  <p:stCondLst>
                                    <p:cond delay="0"/>
                                  </p:stCondLst>
                                  <p:childTnLst>
                                    <p:anim calcmode="lin" valueType="num">
                                      <p:cBhvr>
                                        <p:cTn id="91" dur="500"/>
                                        <p:tgtEl>
                                          <p:spTgt spid="52"/>
                                        </p:tgtEl>
                                        <p:attrNameLst>
                                          <p:attrName>ppt_w</p:attrName>
                                        </p:attrNameLst>
                                      </p:cBhvr>
                                      <p:tavLst>
                                        <p:tav tm="0">
                                          <p:val>
                                            <p:strVal val="ppt_w"/>
                                          </p:val>
                                        </p:tav>
                                        <p:tav tm="100000">
                                          <p:val>
                                            <p:fltVal val="0"/>
                                          </p:val>
                                        </p:tav>
                                      </p:tavLst>
                                    </p:anim>
                                    <p:anim calcmode="lin" valueType="num">
                                      <p:cBhvr>
                                        <p:cTn id="92" dur="500"/>
                                        <p:tgtEl>
                                          <p:spTgt spid="52"/>
                                        </p:tgtEl>
                                        <p:attrNameLst>
                                          <p:attrName>ppt_h</p:attrName>
                                        </p:attrNameLst>
                                      </p:cBhvr>
                                      <p:tavLst>
                                        <p:tav tm="0">
                                          <p:val>
                                            <p:strVal val="ppt_h"/>
                                          </p:val>
                                        </p:tav>
                                        <p:tav tm="100000">
                                          <p:val>
                                            <p:fltVal val="0"/>
                                          </p:val>
                                        </p:tav>
                                      </p:tavLst>
                                    </p:anim>
                                    <p:animEffect transition="out" filter="fade">
                                      <p:cBhvr>
                                        <p:cTn id="93" dur="500"/>
                                        <p:tgtEl>
                                          <p:spTgt spid="52"/>
                                        </p:tgtEl>
                                      </p:cBhvr>
                                    </p:animEffect>
                                    <p:set>
                                      <p:cBhvr>
                                        <p:cTn id="94" dur="1" fill="hold">
                                          <p:stCondLst>
                                            <p:cond delay="499"/>
                                          </p:stCondLst>
                                        </p:cTn>
                                        <p:tgtEl>
                                          <p:spTgt spid="52"/>
                                        </p:tgtEl>
                                        <p:attrNameLst>
                                          <p:attrName>style.visibility</p:attrName>
                                        </p:attrNameLst>
                                      </p:cBhvr>
                                      <p:to>
                                        <p:strVal val="hidden"/>
                                      </p:to>
                                    </p:set>
                                  </p:childTnLst>
                                </p:cTn>
                              </p:par>
                              <p:par>
                                <p:cTn id="95" presetID="53"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p:cTn id="97" dur="500" fill="hold"/>
                                        <p:tgtEl>
                                          <p:spTgt spid="53"/>
                                        </p:tgtEl>
                                        <p:attrNameLst>
                                          <p:attrName>ppt_w</p:attrName>
                                        </p:attrNameLst>
                                      </p:cBhvr>
                                      <p:tavLst>
                                        <p:tav tm="0">
                                          <p:val>
                                            <p:fltVal val="0"/>
                                          </p:val>
                                        </p:tav>
                                        <p:tav tm="100000">
                                          <p:val>
                                            <p:strVal val="#ppt_w"/>
                                          </p:val>
                                        </p:tav>
                                      </p:tavLst>
                                    </p:anim>
                                    <p:anim calcmode="lin" valueType="num">
                                      <p:cBhvr>
                                        <p:cTn id="98" dur="500" fill="hold"/>
                                        <p:tgtEl>
                                          <p:spTgt spid="53"/>
                                        </p:tgtEl>
                                        <p:attrNameLst>
                                          <p:attrName>ppt_h</p:attrName>
                                        </p:attrNameLst>
                                      </p:cBhvr>
                                      <p:tavLst>
                                        <p:tav tm="0">
                                          <p:val>
                                            <p:fltVal val="0"/>
                                          </p:val>
                                        </p:tav>
                                        <p:tav tm="100000">
                                          <p:val>
                                            <p:strVal val="#ppt_h"/>
                                          </p:val>
                                        </p:tav>
                                      </p:tavLst>
                                    </p:anim>
                                    <p:animEffect transition="in" filter="fade">
                                      <p:cBhvr>
                                        <p:cTn id="99" dur="500"/>
                                        <p:tgtEl>
                                          <p:spTgt spid="53"/>
                                        </p:tgtEl>
                                      </p:cBhvr>
                                    </p:animEffect>
                                  </p:childTnLst>
                                </p:cTn>
                              </p:par>
                            </p:childTnLst>
                          </p:cTn>
                        </p:par>
                        <p:par>
                          <p:cTn id="100" fill="hold">
                            <p:stCondLst>
                              <p:cond delay="500"/>
                            </p:stCondLst>
                            <p:childTnLst>
                              <p:par>
                                <p:cTn id="101" presetID="22" presetClass="entr" presetSubtype="1" fill="hold" grpId="0"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wipe(up)">
                                      <p:cBhvr>
                                        <p:cTn id="103" dur="500"/>
                                        <p:tgtEl>
                                          <p:spTgt spid="31"/>
                                        </p:tgtEl>
                                      </p:cBhvr>
                                    </p:animEffect>
                                  </p:childTnLst>
                                </p:cTn>
                              </p:par>
                            </p:childTnLst>
                          </p:cTn>
                        </p:par>
                        <p:par>
                          <p:cTn id="104" fill="hold">
                            <p:stCondLst>
                              <p:cond delay="1000"/>
                            </p:stCondLst>
                            <p:childTnLst>
                              <p:par>
                                <p:cTn id="105" presetID="21" presetClass="entr" presetSubtype="1" fill="hold" grpId="0" nodeType="after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heel(1)">
                                      <p:cBhvr>
                                        <p:cTn id="107" dur="1000"/>
                                        <p:tgtEl>
                                          <p:spTgt spid="48"/>
                                        </p:tgtEl>
                                      </p:cBhvr>
                                    </p:animEffect>
                                  </p:childTnLst>
                                </p:cTn>
                              </p:par>
                            </p:childTnLst>
                          </p:cTn>
                        </p:par>
                        <p:par>
                          <p:cTn id="108" fill="hold">
                            <p:stCondLst>
                              <p:cond delay="2000"/>
                            </p:stCondLst>
                            <p:childTnLst>
                              <p:par>
                                <p:cTn id="109" presetID="9" presetClass="emph" presetSubtype="0" grpId="1" nodeType="afterEffect">
                                  <p:stCondLst>
                                    <p:cond delay="0"/>
                                  </p:stCondLst>
                                  <p:childTnLst>
                                    <p:set>
                                      <p:cBhvr rctx="PPT">
                                        <p:cTn id="110" dur="indefinite"/>
                                        <p:tgtEl>
                                          <p:spTgt spid="29"/>
                                        </p:tgtEl>
                                        <p:attrNameLst>
                                          <p:attrName>style.opacity</p:attrName>
                                        </p:attrNameLst>
                                      </p:cBhvr>
                                      <p:to>
                                        <p:strVal val="0.5"/>
                                      </p:to>
                                    </p:set>
                                    <p:animEffect filter="image" prLst="opacity: 0.5">
                                      <p:cBhvr rctx="IE">
                                        <p:cTn id="111" dur="indefinite"/>
                                        <p:tgtEl>
                                          <p:spTgt spid="29"/>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xit" presetSubtype="0" fill="hold" grpId="1" nodeType="clickEffect">
                                  <p:stCondLst>
                                    <p:cond delay="0"/>
                                  </p:stCondLst>
                                  <p:childTnLst>
                                    <p:anim calcmode="lin" valueType="num">
                                      <p:cBhvr>
                                        <p:cTn id="115" dur="500"/>
                                        <p:tgtEl>
                                          <p:spTgt spid="53"/>
                                        </p:tgtEl>
                                        <p:attrNameLst>
                                          <p:attrName>ppt_w</p:attrName>
                                        </p:attrNameLst>
                                      </p:cBhvr>
                                      <p:tavLst>
                                        <p:tav tm="0">
                                          <p:val>
                                            <p:strVal val="ppt_w"/>
                                          </p:val>
                                        </p:tav>
                                        <p:tav tm="100000">
                                          <p:val>
                                            <p:fltVal val="0"/>
                                          </p:val>
                                        </p:tav>
                                      </p:tavLst>
                                    </p:anim>
                                    <p:anim calcmode="lin" valueType="num">
                                      <p:cBhvr>
                                        <p:cTn id="116" dur="500"/>
                                        <p:tgtEl>
                                          <p:spTgt spid="53"/>
                                        </p:tgtEl>
                                        <p:attrNameLst>
                                          <p:attrName>ppt_h</p:attrName>
                                        </p:attrNameLst>
                                      </p:cBhvr>
                                      <p:tavLst>
                                        <p:tav tm="0">
                                          <p:val>
                                            <p:strVal val="ppt_h"/>
                                          </p:val>
                                        </p:tav>
                                        <p:tav tm="100000">
                                          <p:val>
                                            <p:fltVal val="0"/>
                                          </p:val>
                                        </p:tav>
                                      </p:tavLst>
                                    </p:anim>
                                    <p:animEffect transition="out" filter="fade">
                                      <p:cBhvr>
                                        <p:cTn id="117" dur="500"/>
                                        <p:tgtEl>
                                          <p:spTgt spid="53"/>
                                        </p:tgtEl>
                                      </p:cBhvr>
                                    </p:animEffect>
                                    <p:set>
                                      <p:cBhvr>
                                        <p:cTn id="118" dur="1" fill="hold">
                                          <p:stCondLst>
                                            <p:cond delay="499"/>
                                          </p:stCondLst>
                                        </p:cTn>
                                        <p:tgtEl>
                                          <p:spTgt spid="53"/>
                                        </p:tgtEl>
                                        <p:attrNameLst>
                                          <p:attrName>style.visibility</p:attrName>
                                        </p:attrNameLst>
                                      </p:cBhvr>
                                      <p:to>
                                        <p:strVal val="hidden"/>
                                      </p:to>
                                    </p:set>
                                  </p:childTnLst>
                                </p:cTn>
                              </p:par>
                              <p:par>
                                <p:cTn id="119" presetID="53" presetClass="entr" presetSubtype="0" fill="hold" grpId="0" nodeType="withEffect">
                                  <p:stCondLst>
                                    <p:cond delay="0"/>
                                  </p:stCondLst>
                                  <p:childTnLst>
                                    <p:set>
                                      <p:cBhvr>
                                        <p:cTn id="120" dur="1" fill="hold">
                                          <p:stCondLst>
                                            <p:cond delay="0"/>
                                          </p:stCondLst>
                                        </p:cTn>
                                        <p:tgtEl>
                                          <p:spTgt spid="54"/>
                                        </p:tgtEl>
                                        <p:attrNameLst>
                                          <p:attrName>style.visibility</p:attrName>
                                        </p:attrNameLst>
                                      </p:cBhvr>
                                      <p:to>
                                        <p:strVal val="visible"/>
                                      </p:to>
                                    </p:set>
                                    <p:anim calcmode="lin" valueType="num">
                                      <p:cBhvr>
                                        <p:cTn id="121" dur="500" fill="hold"/>
                                        <p:tgtEl>
                                          <p:spTgt spid="54"/>
                                        </p:tgtEl>
                                        <p:attrNameLst>
                                          <p:attrName>ppt_w</p:attrName>
                                        </p:attrNameLst>
                                      </p:cBhvr>
                                      <p:tavLst>
                                        <p:tav tm="0">
                                          <p:val>
                                            <p:fltVal val="0"/>
                                          </p:val>
                                        </p:tav>
                                        <p:tav tm="100000">
                                          <p:val>
                                            <p:strVal val="#ppt_w"/>
                                          </p:val>
                                        </p:tav>
                                      </p:tavLst>
                                    </p:anim>
                                    <p:anim calcmode="lin" valueType="num">
                                      <p:cBhvr>
                                        <p:cTn id="122" dur="500" fill="hold"/>
                                        <p:tgtEl>
                                          <p:spTgt spid="54"/>
                                        </p:tgtEl>
                                        <p:attrNameLst>
                                          <p:attrName>ppt_h</p:attrName>
                                        </p:attrNameLst>
                                      </p:cBhvr>
                                      <p:tavLst>
                                        <p:tav tm="0">
                                          <p:val>
                                            <p:fltVal val="0"/>
                                          </p:val>
                                        </p:tav>
                                        <p:tav tm="100000">
                                          <p:val>
                                            <p:strVal val="#ppt_h"/>
                                          </p:val>
                                        </p:tav>
                                      </p:tavLst>
                                    </p:anim>
                                    <p:animEffect transition="in" filter="fade">
                                      <p:cBhvr>
                                        <p:cTn id="123" dur="500"/>
                                        <p:tgtEl>
                                          <p:spTgt spid="54"/>
                                        </p:tgtEl>
                                      </p:cBhvr>
                                    </p:animEffect>
                                  </p:childTnLst>
                                </p:cTn>
                              </p:par>
                            </p:childTnLst>
                          </p:cTn>
                        </p:par>
                        <p:par>
                          <p:cTn id="124" fill="hold">
                            <p:stCondLst>
                              <p:cond delay="500"/>
                            </p:stCondLst>
                            <p:childTnLst>
                              <p:par>
                                <p:cTn id="125" presetID="21" presetClass="entr" presetSubtype="1" fill="hold" grpId="0" nodeType="after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wheel(1)">
                                      <p:cBhvr>
                                        <p:cTn id="127" dur="1000"/>
                                        <p:tgtEl>
                                          <p:spTgt spid="43"/>
                                        </p:tgtEl>
                                      </p:cBhvr>
                                    </p:animEffect>
                                  </p:childTnLst>
                                </p:cTn>
                              </p:par>
                            </p:childTnLst>
                          </p:cTn>
                        </p:par>
                        <p:par>
                          <p:cTn id="128" fill="hold">
                            <p:stCondLst>
                              <p:cond delay="1500"/>
                            </p:stCondLst>
                            <p:childTnLst>
                              <p:par>
                                <p:cTn id="129" presetID="22" presetClass="entr" presetSubtype="2" fill="hold" grpId="0" nodeType="after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wipe(right)">
                                      <p:cBhvr>
                                        <p:cTn id="131" dur="500"/>
                                        <p:tgtEl>
                                          <p:spTgt spid="32"/>
                                        </p:tgtEl>
                                      </p:cBhvr>
                                    </p:animEffect>
                                  </p:childTnLst>
                                </p:cTn>
                              </p:par>
                            </p:childTnLst>
                          </p:cTn>
                        </p:par>
                        <p:par>
                          <p:cTn id="132" fill="hold">
                            <p:stCondLst>
                              <p:cond delay="2000"/>
                            </p:stCondLst>
                            <p:childTnLst>
                              <p:par>
                                <p:cTn id="133" presetID="21" presetClass="entr" presetSubtype="1" fill="hold" grpId="0" nodeType="after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wheel(1)">
                                      <p:cBhvr>
                                        <p:cTn id="135" dur="1000"/>
                                        <p:tgtEl>
                                          <p:spTgt spid="44"/>
                                        </p:tgtEl>
                                      </p:cBhvr>
                                    </p:animEffect>
                                  </p:childTnLst>
                                </p:cTn>
                              </p:par>
                            </p:childTnLst>
                          </p:cTn>
                        </p:par>
                        <p:par>
                          <p:cTn id="136" fill="hold">
                            <p:stCondLst>
                              <p:cond delay="3000"/>
                            </p:stCondLst>
                            <p:childTnLst>
                              <p:par>
                                <p:cTn id="137" presetID="9" presetClass="emph" presetSubtype="0" grpId="1" nodeType="afterEffect">
                                  <p:stCondLst>
                                    <p:cond delay="0"/>
                                  </p:stCondLst>
                                  <p:childTnLst>
                                    <p:set>
                                      <p:cBhvr rctx="PPT">
                                        <p:cTn id="138" dur="indefinite"/>
                                        <p:tgtEl>
                                          <p:spTgt spid="28"/>
                                        </p:tgtEl>
                                        <p:attrNameLst>
                                          <p:attrName>style.opacity</p:attrName>
                                        </p:attrNameLst>
                                      </p:cBhvr>
                                      <p:to>
                                        <p:strVal val="0.5"/>
                                      </p:to>
                                    </p:set>
                                    <p:animEffect filter="image" prLst="opacity: 0.5">
                                      <p:cBhvr rctx="IE">
                                        <p:cTn id="139" dur="indefinite"/>
                                        <p:tgtEl>
                                          <p:spTgt spid="28"/>
                                        </p:tgtEl>
                                      </p:cBhvr>
                                    </p:animEffect>
                                  </p:childTnLst>
                                </p:cTn>
                              </p:par>
                              <p:par>
                                <p:cTn id="140" presetID="9" presetClass="emph" presetSubtype="0" grpId="1" nodeType="withEffect">
                                  <p:stCondLst>
                                    <p:cond delay="0"/>
                                  </p:stCondLst>
                                  <p:childTnLst>
                                    <p:set>
                                      <p:cBhvr rctx="PPT">
                                        <p:cTn id="141" dur="indefinite"/>
                                        <p:tgtEl>
                                          <p:spTgt spid="31"/>
                                        </p:tgtEl>
                                        <p:attrNameLst>
                                          <p:attrName>style.opacity</p:attrName>
                                        </p:attrNameLst>
                                      </p:cBhvr>
                                      <p:to>
                                        <p:strVal val="0.5"/>
                                      </p:to>
                                    </p:set>
                                    <p:animEffect filter="image" prLst="opacity: 0.5">
                                      <p:cBhvr rctx="IE">
                                        <p:cTn id="142" dur="indefinite"/>
                                        <p:tgtEl>
                                          <p:spTgt spid="31"/>
                                        </p:tgtEl>
                                      </p:cBhvr>
                                    </p:animEffect>
                                  </p:childTnLst>
                                </p:cTn>
                              </p:par>
                              <p:par>
                                <p:cTn id="143" presetID="9" presetClass="emph" presetSubtype="0" grpId="1" nodeType="withEffect">
                                  <p:stCondLst>
                                    <p:cond delay="0"/>
                                  </p:stCondLst>
                                  <p:childTnLst>
                                    <p:set>
                                      <p:cBhvr rctx="PPT">
                                        <p:cTn id="144" dur="indefinite"/>
                                        <p:tgtEl>
                                          <p:spTgt spid="30"/>
                                        </p:tgtEl>
                                        <p:attrNameLst>
                                          <p:attrName>style.opacity</p:attrName>
                                        </p:attrNameLst>
                                      </p:cBhvr>
                                      <p:to>
                                        <p:strVal val="0.5"/>
                                      </p:to>
                                    </p:set>
                                    <p:animEffect filter="image" prLst="opacity: 0.5">
                                      <p:cBhvr rctx="IE">
                                        <p:cTn id="145" dur="indefinite"/>
                                        <p:tgtEl>
                                          <p:spTgt spid="30"/>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xit" presetSubtype="0" fill="hold" grpId="1" nodeType="clickEffect">
                                  <p:stCondLst>
                                    <p:cond delay="0"/>
                                  </p:stCondLst>
                                  <p:childTnLst>
                                    <p:anim calcmode="lin" valueType="num">
                                      <p:cBhvr>
                                        <p:cTn id="149" dur="500"/>
                                        <p:tgtEl>
                                          <p:spTgt spid="54"/>
                                        </p:tgtEl>
                                        <p:attrNameLst>
                                          <p:attrName>ppt_w</p:attrName>
                                        </p:attrNameLst>
                                      </p:cBhvr>
                                      <p:tavLst>
                                        <p:tav tm="0">
                                          <p:val>
                                            <p:strVal val="ppt_w"/>
                                          </p:val>
                                        </p:tav>
                                        <p:tav tm="100000">
                                          <p:val>
                                            <p:fltVal val="0"/>
                                          </p:val>
                                        </p:tav>
                                      </p:tavLst>
                                    </p:anim>
                                    <p:anim calcmode="lin" valueType="num">
                                      <p:cBhvr>
                                        <p:cTn id="150" dur="500"/>
                                        <p:tgtEl>
                                          <p:spTgt spid="54"/>
                                        </p:tgtEl>
                                        <p:attrNameLst>
                                          <p:attrName>ppt_h</p:attrName>
                                        </p:attrNameLst>
                                      </p:cBhvr>
                                      <p:tavLst>
                                        <p:tav tm="0">
                                          <p:val>
                                            <p:strVal val="ppt_h"/>
                                          </p:val>
                                        </p:tav>
                                        <p:tav tm="100000">
                                          <p:val>
                                            <p:fltVal val="0"/>
                                          </p:val>
                                        </p:tav>
                                      </p:tavLst>
                                    </p:anim>
                                    <p:animEffect transition="out" filter="fade">
                                      <p:cBhvr>
                                        <p:cTn id="151" dur="500"/>
                                        <p:tgtEl>
                                          <p:spTgt spid="54"/>
                                        </p:tgtEl>
                                      </p:cBhvr>
                                    </p:animEffect>
                                    <p:set>
                                      <p:cBhvr>
                                        <p:cTn id="152" dur="1" fill="hold">
                                          <p:stCondLst>
                                            <p:cond delay="499"/>
                                          </p:stCondLst>
                                        </p:cTn>
                                        <p:tgtEl>
                                          <p:spTgt spid="54"/>
                                        </p:tgtEl>
                                        <p:attrNameLst>
                                          <p:attrName>style.visibility</p:attrName>
                                        </p:attrNameLst>
                                      </p:cBhvr>
                                      <p:to>
                                        <p:strVal val="hidden"/>
                                      </p:to>
                                    </p:set>
                                  </p:childTnLst>
                                </p:cTn>
                              </p:par>
                              <p:par>
                                <p:cTn id="153" presetID="53" presetClass="entr" presetSubtype="0" fill="hold" grpId="0" nodeType="withEffect">
                                  <p:stCondLst>
                                    <p:cond delay="0"/>
                                  </p:stCondLst>
                                  <p:childTnLst>
                                    <p:set>
                                      <p:cBhvr>
                                        <p:cTn id="154" dur="1" fill="hold">
                                          <p:stCondLst>
                                            <p:cond delay="0"/>
                                          </p:stCondLst>
                                        </p:cTn>
                                        <p:tgtEl>
                                          <p:spTgt spid="55"/>
                                        </p:tgtEl>
                                        <p:attrNameLst>
                                          <p:attrName>style.visibility</p:attrName>
                                        </p:attrNameLst>
                                      </p:cBhvr>
                                      <p:to>
                                        <p:strVal val="visible"/>
                                      </p:to>
                                    </p:set>
                                    <p:anim calcmode="lin" valueType="num">
                                      <p:cBhvr>
                                        <p:cTn id="155" dur="500" fill="hold"/>
                                        <p:tgtEl>
                                          <p:spTgt spid="55"/>
                                        </p:tgtEl>
                                        <p:attrNameLst>
                                          <p:attrName>ppt_w</p:attrName>
                                        </p:attrNameLst>
                                      </p:cBhvr>
                                      <p:tavLst>
                                        <p:tav tm="0">
                                          <p:val>
                                            <p:fltVal val="0"/>
                                          </p:val>
                                        </p:tav>
                                        <p:tav tm="100000">
                                          <p:val>
                                            <p:strVal val="#ppt_w"/>
                                          </p:val>
                                        </p:tav>
                                      </p:tavLst>
                                    </p:anim>
                                    <p:anim calcmode="lin" valueType="num">
                                      <p:cBhvr>
                                        <p:cTn id="156" dur="500" fill="hold"/>
                                        <p:tgtEl>
                                          <p:spTgt spid="55"/>
                                        </p:tgtEl>
                                        <p:attrNameLst>
                                          <p:attrName>ppt_h</p:attrName>
                                        </p:attrNameLst>
                                      </p:cBhvr>
                                      <p:tavLst>
                                        <p:tav tm="0">
                                          <p:val>
                                            <p:fltVal val="0"/>
                                          </p:val>
                                        </p:tav>
                                        <p:tav tm="100000">
                                          <p:val>
                                            <p:strVal val="#ppt_h"/>
                                          </p:val>
                                        </p:tav>
                                      </p:tavLst>
                                    </p:anim>
                                    <p:animEffect transition="in" filter="fade">
                                      <p:cBhvr>
                                        <p:cTn id="157" dur="500"/>
                                        <p:tgtEl>
                                          <p:spTgt spid="55"/>
                                        </p:tgtEl>
                                      </p:cBhvr>
                                    </p:animEffect>
                                  </p:childTnLst>
                                </p:cTn>
                              </p:par>
                            </p:childTnLst>
                          </p:cTn>
                        </p:par>
                        <p:par>
                          <p:cTn id="158" fill="hold">
                            <p:stCondLst>
                              <p:cond delay="500"/>
                            </p:stCondLst>
                            <p:childTnLst>
                              <p:par>
                                <p:cTn id="159" presetID="22" presetClass="entr" presetSubtype="1"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Effect transition="in" filter="wipe(up)">
                                      <p:cBhvr>
                                        <p:cTn id="161" dur="500"/>
                                        <p:tgtEl>
                                          <p:spTgt spid="33"/>
                                        </p:tgtEl>
                                      </p:cBhvr>
                                    </p:animEffect>
                                  </p:childTnLst>
                                </p:cTn>
                              </p:par>
                            </p:childTnLst>
                          </p:cTn>
                        </p:par>
                        <p:par>
                          <p:cTn id="162" fill="hold">
                            <p:stCondLst>
                              <p:cond delay="1000"/>
                            </p:stCondLst>
                            <p:childTnLst>
                              <p:par>
                                <p:cTn id="163" presetID="21" presetClass="entr" presetSubtype="1" fill="hold" grpId="0" nodeType="after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wheel(1)">
                                      <p:cBhvr>
                                        <p:cTn id="165" dur="1000"/>
                                        <p:tgtEl>
                                          <p:spTgt spid="41"/>
                                        </p:tgtEl>
                                      </p:cBhvr>
                                    </p:animEffect>
                                  </p:childTnLst>
                                </p:cTn>
                              </p:par>
                            </p:childTnLst>
                          </p:cTn>
                        </p:par>
                        <p:par>
                          <p:cTn id="166" fill="hold">
                            <p:stCondLst>
                              <p:cond delay="2000"/>
                            </p:stCondLst>
                            <p:childTnLst>
                              <p:par>
                                <p:cTn id="167" presetID="9" presetClass="emph" presetSubtype="0" grpId="1" nodeType="afterEffect">
                                  <p:stCondLst>
                                    <p:cond delay="0"/>
                                  </p:stCondLst>
                                  <p:childTnLst>
                                    <p:set>
                                      <p:cBhvr rctx="PPT">
                                        <p:cTn id="168" dur="indefinite"/>
                                        <p:tgtEl>
                                          <p:spTgt spid="32"/>
                                        </p:tgtEl>
                                        <p:attrNameLst>
                                          <p:attrName>style.opacity</p:attrName>
                                        </p:attrNameLst>
                                      </p:cBhvr>
                                      <p:to>
                                        <p:strVal val="0.5"/>
                                      </p:to>
                                    </p:set>
                                    <p:animEffect filter="image" prLst="opacity: 0.5">
                                      <p:cBhvr rctx="IE">
                                        <p:cTn id="169" dur="indefinite"/>
                                        <p:tgtEl>
                                          <p:spTgt spid="32"/>
                                        </p:tgtEl>
                                      </p:cBhvr>
                                    </p:animEffect>
                                  </p:childTnLst>
                                </p:cTn>
                              </p:par>
                            </p:childTnLst>
                          </p:cTn>
                        </p:par>
                      </p:childTnLst>
                    </p:cTn>
                  </p:par>
                  <p:par>
                    <p:cTn id="170" fill="hold">
                      <p:stCondLst>
                        <p:cond delay="indefinite"/>
                      </p:stCondLst>
                      <p:childTnLst>
                        <p:par>
                          <p:cTn id="171" fill="hold">
                            <p:stCondLst>
                              <p:cond delay="0"/>
                            </p:stCondLst>
                            <p:childTnLst>
                              <p:par>
                                <p:cTn id="172" presetID="53" presetClass="exit" presetSubtype="0" fill="hold" grpId="1" nodeType="clickEffect">
                                  <p:stCondLst>
                                    <p:cond delay="0"/>
                                  </p:stCondLst>
                                  <p:childTnLst>
                                    <p:anim calcmode="lin" valueType="num">
                                      <p:cBhvr>
                                        <p:cTn id="173" dur="500"/>
                                        <p:tgtEl>
                                          <p:spTgt spid="55"/>
                                        </p:tgtEl>
                                        <p:attrNameLst>
                                          <p:attrName>ppt_w</p:attrName>
                                        </p:attrNameLst>
                                      </p:cBhvr>
                                      <p:tavLst>
                                        <p:tav tm="0">
                                          <p:val>
                                            <p:strVal val="ppt_w"/>
                                          </p:val>
                                        </p:tav>
                                        <p:tav tm="100000">
                                          <p:val>
                                            <p:fltVal val="0"/>
                                          </p:val>
                                        </p:tav>
                                      </p:tavLst>
                                    </p:anim>
                                    <p:anim calcmode="lin" valueType="num">
                                      <p:cBhvr>
                                        <p:cTn id="174" dur="500"/>
                                        <p:tgtEl>
                                          <p:spTgt spid="55"/>
                                        </p:tgtEl>
                                        <p:attrNameLst>
                                          <p:attrName>ppt_h</p:attrName>
                                        </p:attrNameLst>
                                      </p:cBhvr>
                                      <p:tavLst>
                                        <p:tav tm="0">
                                          <p:val>
                                            <p:strVal val="ppt_h"/>
                                          </p:val>
                                        </p:tav>
                                        <p:tav tm="100000">
                                          <p:val>
                                            <p:fltVal val="0"/>
                                          </p:val>
                                        </p:tav>
                                      </p:tavLst>
                                    </p:anim>
                                    <p:animEffect transition="out" filter="fade">
                                      <p:cBhvr>
                                        <p:cTn id="175" dur="500"/>
                                        <p:tgtEl>
                                          <p:spTgt spid="55"/>
                                        </p:tgtEl>
                                      </p:cBhvr>
                                    </p:animEffect>
                                    <p:set>
                                      <p:cBhvr>
                                        <p:cTn id="176" dur="1" fill="hold">
                                          <p:stCondLst>
                                            <p:cond delay="499"/>
                                          </p:stCondLst>
                                        </p:cTn>
                                        <p:tgtEl>
                                          <p:spTgt spid="55"/>
                                        </p:tgtEl>
                                        <p:attrNameLst>
                                          <p:attrName>style.visibility</p:attrName>
                                        </p:attrNameLst>
                                      </p:cBhvr>
                                      <p:to>
                                        <p:strVal val="hidden"/>
                                      </p:to>
                                    </p:set>
                                  </p:childTnLst>
                                </p:cTn>
                              </p:par>
                              <p:par>
                                <p:cTn id="177" presetID="53" presetClass="entr" presetSubtype="0" fill="hold" grpId="0" nodeType="withEffect">
                                  <p:stCondLst>
                                    <p:cond delay="0"/>
                                  </p:stCondLst>
                                  <p:childTnLst>
                                    <p:set>
                                      <p:cBhvr>
                                        <p:cTn id="178" dur="1" fill="hold">
                                          <p:stCondLst>
                                            <p:cond delay="0"/>
                                          </p:stCondLst>
                                        </p:cTn>
                                        <p:tgtEl>
                                          <p:spTgt spid="56"/>
                                        </p:tgtEl>
                                        <p:attrNameLst>
                                          <p:attrName>style.visibility</p:attrName>
                                        </p:attrNameLst>
                                      </p:cBhvr>
                                      <p:to>
                                        <p:strVal val="visible"/>
                                      </p:to>
                                    </p:set>
                                    <p:anim calcmode="lin" valueType="num">
                                      <p:cBhvr>
                                        <p:cTn id="179" dur="500" fill="hold"/>
                                        <p:tgtEl>
                                          <p:spTgt spid="56"/>
                                        </p:tgtEl>
                                        <p:attrNameLst>
                                          <p:attrName>ppt_w</p:attrName>
                                        </p:attrNameLst>
                                      </p:cBhvr>
                                      <p:tavLst>
                                        <p:tav tm="0">
                                          <p:val>
                                            <p:fltVal val="0"/>
                                          </p:val>
                                        </p:tav>
                                        <p:tav tm="100000">
                                          <p:val>
                                            <p:strVal val="#ppt_w"/>
                                          </p:val>
                                        </p:tav>
                                      </p:tavLst>
                                    </p:anim>
                                    <p:anim calcmode="lin" valueType="num">
                                      <p:cBhvr>
                                        <p:cTn id="180" dur="500" fill="hold"/>
                                        <p:tgtEl>
                                          <p:spTgt spid="56"/>
                                        </p:tgtEl>
                                        <p:attrNameLst>
                                          <p:attrName>ppt_h</p:attrName>
                                        </p:attrNameLst>
                                      </p:cBhvr>
                                      <p:tavLst>
                                        <p:tav tm="0">
                                          <p:val>
                                            <p:fltVal val="0"/>
                                          </p:val>
                                        </p:tav>
                                        <p:tav tm="100000">
                                          <p:val>
                                            <p:strVal val="#ppt_h"/>
                                          </p:val>
                                        </p:tav>
                                      </p:tavLst>
                                    </p:anim>
                                    <p:animEffect transition="in" filter="fade">
                                      <p:cBhvr>
                                        <p:cTn id="181" dur="500"/>
                                        <p:tgtEl>
                                          <p:spTgt spid="56"/>
                                        </p:tgtEl>
                                      </p:cBhvr>
                                    </p:animEffect>
                                  </p:childTnLst>
                                </p:cTn>
                              </p:par>
                            </p:childTnLst>
                          </p:cTn>
                        </p:par>
                        <p:par>
                          <p:cTn id="182" fill="hold">
                            <p:stCondLst>
                              <p:cond delay="500"/>
                            </p:stCondLst>
                            <p:childTnLst>
                              <p:par>
                                <p:cTn id="183" presetID="22" presetClass="entr" presetSubtype="2" fill="hold" grpId="0" nodeType="after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right)">
                                      <p:cBhvr>
                                        <p:cTn id="185" dur="500"/>
                                        <p:tgtEl>
                                          <p:spTgt spid="34"/>
                                        </p:tgtEl>
                                      </p:cBhvr>
                                    </p:animEffect>
                                  </p:childTnLst>
                                </p:cTn>
                              </p:par>
                            </p:childTnLst>
                          </p:cTn>
                        </p:par>
                        <p:par>
                          <p:cTn id="186" fill="hold">
                            <p:stCondLst>
                              <p:cond delay="1000"/>
                            </p:stCondLst>
                            <p:childTnLst>
                              <p:par>
                                <p:cTn id="187" presetID="9" presetClass="emph" presetSubtype="0" grpId="1" nodeType="afterEffect">
                                  <p:stCondLst>
                                    <p:cond delay="0"/>
                                  </p:stCondLst>
                                  <p:childTnLst>
                                    <p:set>
                                      <p:cBhvr rctx="PPT">
                                        <p:cTn id="188" dur="indefinite"/>
                                        <p:tgtEl>
                                          <p:spTgt spid="33"/>
                                        </p:tgtEl>
                                        <p:attrNameLst>
                                          <p:attrName>style.opacity</p:attrName>
                                        </p:attrNameLst>
                                      </p:cBhvr>
                                      <p:to>
                                        <p:strVal val="0.5"/>
                                      </p:to>
                                    </p:set>
                                    <p:animEffect filter="image" prLst="opacity: 0.5">
                                      <p:cBhvr rctx="IE">
                                        <p:cTn id="189" dur="indefinite"/>
                                        <p:tgtEl>
                                          <p:spTgt spid="33"/>
                                        </p:tgtEl>
                                      </p:cBhvr>
                                    </p:animEffect>
                                  </p:childTnLst>
                                </p:cTn>
                              </p:par>
                            </p:childTnLst>
                          </p:cTn>
                        </p:par>
                      </p:childTnLst>
                    </p:cTn>
                  </p:par>
                  <p:par>
                    <p:cTn id="190" fill="hold">
                      <p:stCondLst>
                        <p:cond delay="indefinite"/>
                      </p:stCondLst>
                      <p:childTnLst>
                        <p:par>
                          <p:cTn id="191" fill="hold">
                            <p:stCondLst>
                              <p:cond delay="0"/>
                            </p:stCondLst>
                            <p:childTnLst>
                              <p:par>
                                <p:cTn id="192" presetID="53" presetClass="exit" presetSubtype="0" fill="hold" grpId="1" nodeType="clickEffect">
                                  <p:stCondLst>
                                    <p:cond delay="0"/>
                                  </p:stCondLst>
                                  <p:childTnLst>
                                    <p:anim calcmode="lin" valueType="num">
                                      <p:cBhvr>
                                        <p:cTn id="193" dur="500"/>
                                        <p:tgtEl>
                                          <p:spTgt spid="56"/>
                                        </p:tgtEl>
                                        <p:attrNameLst>
                                          <p:attrName>ppt_w</p:attrName>
                                        </p:attrNameLst>
                                      </p:cBhvr>
                                      <p:tavLst>
                                        <p:tav tm="0">
                                          <p:val>
                                            <p:strVal val="ppt_w"/>
                                          </p:val>
                                        </p:tav>
                                        <p:tav tm="100000">
                                          <p:val>
                                            <p:fltVal val="0"/>
                                          </p:val>
                                        </p:tav>
                                      </p:tavLst>
                                    </p:anim>
                                    <p:anim calcmode="lin" valueType="num">
                                      <p:cBhvr>
                                        <p:cTn id="194" dur="500"/>
                                        <p:tgtEl>
                                          <p:spTgt spid="56"/>
                                        </p:tgtEl>
                                        <p:attrNameLst>
                                          <p:attrName>ppt_h</p:attrName>
                                        </p:attrNameLst>
                                      </p:cBhvr>
                                      <p:tavLst>
                                        <p:tav tm="0">
                                          <p:val>
                                            <p:strVal val="ppt_h"/>
                                          </p:val>
                                        </p:tav>
                                        <p:tav tm="100000">
                                          <p:val>
                                            <p:fltVal val="0"/>
                                          </p:val>
                                        </p:tav>
                                      </p:tavLst>
                                    </p:anim>
                                    <p:animEffect transition="out" filter="fade">
                                      <p:cBhvr>
                                        <p:cTn id="195" dur="500"/>
                                        <p:tgtEl>
                                          <p:spTgt spid="56"/>
                                        </p:tgtEl>
                                      </p:cBhvr>
                                    </p:animEffect>
                                    <p:set>
                                      <p:cBhvr>
                                        <p:cTn id="196" dur="1" fill="hold">
                                          <p:stCondLst>
                                            <p:cond delay="499"/>
                                          </p:stCondLst>
                                        </p:cTn>
                                        <p:tgtEl>
                                          <p:spTgt spid="56"/>
                                        </p:tgtEl>
                                        <p:attrNameLst>
                                          <p:attrName>style.visibility</p:attrName>
                                        </p:attrNameLst>
                                      </p:cBhvr>
                                      <p:to>
                                        <p:strVal val="hidden"/>
                                      </p:to>
                                    </p:set>
                                  </p:childTnLst>
                                </p:cTn>
                              </p:par>
                              <p:par>
                                <p:cTn id="197" presetID="53" presetClass="entr" presetSubtype="0" fill="hold" grpId="0" nodeType="withEffect">
                                  <p:stCondLst>
                                    <p:cond delay="0"/>
                                  </p:stCondLst>
                                  <p:childTnLst>
                                    <p:set>
                                      <p:cBhvr>
                                        <p:cTn id="198" dur="1" fill="hold">
                                          <p:stCondLst>
                                            <p:cond delay="0"/>
                                          </p:stCondLst>
                                        </p:cTn>
                                        <p:tgtEl>
                                          <p:spTgt spid="57"/>
                                        </p:tgtEl>
                                        <p:attrNameLst>
                                          <p:attrName>style.visibility</p:attrName>
                                        </p:attrNameLst>
                                      </p:cBhvr>
                                      <p:to>
                                        <p:strVal val="visible"/>
                                      </p:to>
                                    </p:set>
                                    <p:anim calcmode="lin" valueType="num">
                                      <p:cBhvr>
                                        <p:cTn id="199" dur="500" fill="hold"/>
                                        <p:tgtEl>
                                          <p:spTgt spid="57"/>
                                        </p:tgtEl>
                                        <p:attrNameLst>
                                          <p:attrName>ppt_w</p:attrName>
                                        </p:attrNameLst>
                                      </p:cBhvr>
                                      <p:tavLst>
                                        <p:tav tm="0">
                                          <p:val>
                                            <p:fltVal val="0"/>
                                          </p:val>
                                        </p:tav>
                                        <p:tav tm="100000">
                                          <p:val>
                                            <p:strVal val="#ppt_w"/>
                                          </p:val>
                                        </p:tav>
                                      </p:tavLst>
                                    </p:anim>
                                    <p:anim calcmode="lin" valueType="num">
                                      <p:cBhvr>
                                        <p:cTn id="200" dur="500" fill="hold"/>
                                        <p:tgtEl>
                                          <p:spTgt spid="57"/>
                                        </p:tgtEl>
                                        <p:attrNameLst>
                                          <p:attrName>ppt_h</p:attrName>
                                        </p:attrNameLst>
                                      </p:cBhvr>
                                      <p:tavLst>
                                        <p:tav tm="0">
                                          <p:val>
                                            <p:fltVal val="0"/>
                                          </p:val>
                                        </p:tav>
                                        <p:tav tm="100000">
                                          <p:val>
                                            <p:strVal val="#ppt_h"/>
                                          </p:val>
                                        </p:tav>
                                      </p:tavLst>
                                    </p:anim>
                                    <p:animEffect transition="in" filter="fade">
                                      <p:cBhvr>
                                        <p:cTn id="201" dur="500"/>
                                        <p:tgtEl>
                                          <p:spTgt spid="57"/>
                                        </p:tgtEl>
                                      </p:cBhvr>
                                    </p:animEffect>
                                  </p:childTnLst>
                                </p:cTn>
                              </p:par>
                            </p:childTnLst>
                          </p:cTn>
                        </p:par>
                        <p:par>
                          <p:cTn id="202" fill="hold">
                            <p:stCondLst>
                              <p:cond delay="500"/>
                            </p:stCondLst>
                            <p:childTnLst>
                              <p:par>
                                <p:cTn id="203" presetID="22" presetClass="entr" presetSubtype="8" fill="hold" grpId="0" nodeType="afterEffect">
                                  <p:stCondLst>
                                    <p:cond delay="0"/>
                                  </p:stCondLst>
                                  <p:childTnLst>
                                    <p:set>
                                      <p:cBhvr>
                                        <p:cTn id="204" dur="1" fill="hold">
                                          <p:stCondLst>
                                            <p:cond delay="0"/>
                                          </p:stCondLst>
                                        </p:cTn>
                                        <p:tgtEl>
                                          <p:spTgt spid="35"/>
                                        </p:tgtEl>
                                        <p:attrNameLst>
                                          <p:attrName>style.visibility</p:attrName>
                                        </p:attrNameLst>
                                      </p:cBhvr>
                                      <p:to>
                                        <p:strVal val="visible"/>
                                      </p:to>
                                    </p:set>
                                    <p:animEffect transition="in" filter="wipe(left)">
                                      <p:cBhvr>
                                        <p:cTn id="205" dur="500"/>
                                        <p:tgtEl>
                                          <p:spTgt spid="35"/>
                                        </p:tgtEl>
                                      </p:cBhvr>
                                    </p:animEffect>
                                  </p:childTnLst>
                                </p:cTn>
                              </p:par>
                            </p:childTnLst>
                          </p:cTn>
                        </p:par>
                        <p:par>
                          <p:cTn id="206" fill="hold">
                            <p:stCondLst>
                              <p:cond delay="1000"/>
                            </p:stCondLst>
                            <p:childTnLst>
                              <p:par>
                                <p:cTn id="207" presetID="21" presetClass="entr" presetSubtype="1" fill="hold" grpId="0" nodeType="afterEffect">
                                  <p:stCondLst>
                                    <p:cond delay="0"/>
                                  </p:stCondLst>
                                  <p:childTnLst>
                                    <p:set>
                                      <p:cBhvr>
                                        <p:cTn id="208" dur="1" fill="hold">
                                          <p:stCondLst>
                                            <p:cond delay="0"/>
                                          </p:stCondLst>
                                        </p:cTn>
                                        <p:tgtEl>
                                          <p:spTgt spid="42"/>
                                        </p:tgtEl>
                                        <p:attrNameLst>
                                          <p:attrName>style.visibility</p:attrName>
                                        </p:attrNameLst>
                                      </p:cBhvr>
                                      <p:to>
                                        <p:strVal val="visible"/>
                                      </p:to>
                                    </p:set>
                                    <p:animEffect transition="in" filter="wheel(1)">
                                      <p:cBhvr>
                                        <p:cTn id="209" dur="1000"/>
                                        <p:tgtEl>
                                          <p:spTgt spid="42"/>
                                        </p:tgtEl>
                                      </p:cBhvr>
                                    </p:animEffect>
                                  </p:childTnLst>
                                </p:cTn>
                              </p:par>
                            </p:childTnLst>
                          </p:cTn>
                        </p:par>
                      </p:childTnLst>
                    </p:cTn>
                  </p:par>
                  <p:par>
                    <p:cTn id="210" fill="hold">
                      <p:stCondLst>
                        <p:cond delay="indefinite"/>
                      </p:stCondLst>
                      <p:childTnLst>
                        <p:par>
                          <p:cTn id="211" fill="hold">
                            <p:stCondLst>
                              <p:cond delay="0"/>
                            </p:stCondLst>
                            <p:childTnLst>
                              <p:par>
                                <p:cTn id="212" presetID="53" presetClass="exit" presetSubtype="0" fill="hold" grpId="1" nodeType="clickEffect">
                                  <p:stCondLst>
                                    <p:cond delay="0"/>
                                  </p:stCondLst>
                                  <p:childTnLst>
                                    <p:anim calcmode="lin" valueType="num">
                                      <p:cBhvr>
                                        <p:cTn id="213" dur="500"/>
                                        <p:tgtEl>
                                          <p:spTgt spid="57"/>
                                        </p:tgtEl>
                                        <p:attrNameLst>
                                          <p:attrName>ppt_w</p:attrName>
                                        </p:attrNameLst>
                                      </p:cBhvr>
                                      <p:tavLst>
                                        <p:tav tm="0">
                                          <p:val>
                                            <p:strVal val="ppt_w"/>
                                          </p:val>
                                        </p:tav>
                                        <p:tav tm="100000">
                                          <p:val>
                                            <p:fltVal val="0"/>
                                          </p:val>
                                        </p:tav>
                                      </p:tavLst>
                                    </p:anim>
                                    <p:anim calcmode="lin" valueType="num">
                                      <p:cBhvr>
                                        <p:cTn id="214" dur="500"/>
                                        <p:tgtEl>
                                          <p:spTgt spid="57"/>
                                        </p:tgtEl>
                                        <p:attrNameLst>
                                          <p:attrName>ppt_h</p:attrName>
                                        </p:attrNameLst>
                                      </p:cBhvr>
                                      <p:tavLst>
                                        <p:tav tm="0">
                                          <p:val>
                                            <p:strVal val="ppt_h"/>
                                          </p:val>
                                        </p:tav>
                                        <p:tav tm="100000">
                                          <p:val>
                                            <p:fltVal val="0"/>
                                          </p:val>
                                        </p:tav>
                                      </p:tavLst>
                                    </p:anim>
                                    <p:animEffect transition="out" filter="fade">
                                      <p:cBhvr>
                                        <p:cTn id="215" dur="500"/>
                                        <p:tgtEl>
                                          <p:spTgt spid="57"/>
                                        </p:tgtEl>
                                      </p:cBhvr>
                                    </p:animEffect>
                                    <p:set>
                                      <p:cBhvr>
                                        <p:cTn id="216" dur="1" fill="hold">
                                          <p:stCondLst>
                                            <p:cond delay="499"/>
                                          </p:stCondLst>
                                        </p:cTn>
                                        <p:tgtEl>
                                          <p:spTgt spid="57"/>
                                        </p:tgtEl>
                                        <p:attrNameLst>
                                          <p:attrName>style.visibility</p:attrName>
                                        </p:attrNameLst>
                                      </p:cBhvr>
                                      <p:to>
                                        <p:strVal val="hidden"/>
                                      </p:to>
                                    </p:set>
                                  </p:childTnLst>
                                </p:cTn>
                              </p:par>
                              <p:par>
                                <p:cTn id="217" presetID="53" presetClass="entr" presetSubtype="0" fill="hold" grpId="0" nodeType="withEffect">
                                  <p:stCondLst>
                                    <p:cond delay="0"/>
                                  </p:stCondLst>
                                  <p:childTnLst>
                                    <p:set>
                                      <p:cBhvr>
                                        <p:cTn id="218" dur="1" fill="hold">
                                          <p:stCondLst>
                                            <p:cond delay="0"/>
                                          </p:stCondLst>
                                        </p:cTn>
                                        <p:tgtEl>
                                          <p:spTgt spid="58"/>
                                        </p:tgtEl>
                                        <p:attrNameLst>
                                          <p:attrName>style.visibility</p:attrName>
                                        </p:attrNameLst>
                                      </p:cBhvr>
                                      <p:to>
                                        <p:strVal val="visible"/>
                                      </p:to>
                                    </p:set>
                                    <p:anim calcmode="lin" valueType="num">
                                      <p:cBhvr>
                                        <p:cTn id="219" dur="500" fill="hold"/>
                                        <p:tgtEl>
                                          <p:spTgt spid="58"/>
                                        </p:tgtEl>
                                        <p:attrNameLst>
                                          <p:attrName>ppt_w</p:attrName>
                                        </p:attrNameLst>
                                      </p:cBhvr>
                                      <p:tavLst>
                                        <p:tav tm="0">
                                          <p:val>
                                            <p:fltVal val="0"/>
                                          </p:val>
                                        </p:tav>
                                        <p:tav tm="100000">
                                          <p:val>
                                            <p:strVal val="#ppt_w"/>
                                          </p:val>
                                        </p:tav>
                                      </p:tavLst>
                                    </p:anim>
                                    <p:anim calcmode="lin" valueType="num">
                                      <p:cBhvr>
                                        <p:cTn id="220" dur="500" fill="hold"/>
                                        <p:tgtEl>
                                          <p:spTgt spid="58"/>
                                        </p:tgtEl>
                                        <p:attrNameLst>
                                          <p:attrName>ppt_h</p:attrName>
                                        </p:attrNameLst>
                                      </p:cBhvr>
                                      <p:tavLst>
                                        <p:tav tm="0">
                                          <p:val>
                                            <p:fltVal val="0"/>
                                          </p:val>
                                        </p:tav>
                                        <p:tav tm="100000">
                                          <p:val>
                                            <p:strVal val="#ppt_h"/>
                                          </p:val>
                                        </p:tav>
                                      </p:tavLst>
                                    </p:anim>
                                    <p:animEffect transition="in" filter="fade">
                                      <p:cBhvr>
                                        <p:cTn id="221" dur="500"/>
                                        <p:tgtEl>
                                          <p:spTgt spid="58"/>
                                        </p:tgtEl>
                                      </p:cBhvr>
                                    </p:animEffect>
                                  </p:childTnLst>
                                </p:cTn>
                              </p:par>
                            </p:childTnLst>
                          </p:cTn>
                        </p:par>
                        <p:par>
                          <p:cTn id="222" fill="hold">
                            <p:stCondLst>
                              <p:cond delay="500"/>
                            </p:stCondLst>
                            <p:childTnLst>
                              <p:par>
                                <p:cTn id="223" presetID="22" presetClass="entr" presetSubtype="1" fill="hold" nodeType="afterEffect">
                                  <p:stCondLst>
                                    <p:cond delay="0"/>
                                  </p:stCondLst>
                                  <p:childTnLst>
                                    <p:set>
                                      <p:cBhvr>
                                        <p:cTn id="224" dur="1" fill="hold">
                                          <p:stCondLst>
                                            <p:cond delay="0"/>
                                          </p:stCondLst>
                                        </p:cTn>
                                        <p:tgtEl>
                                          <p:spTgt spid="61"/>
                                        </p:tgtEl>
                                        <p:attrNameLst>
                                          <p:attrName>style.visibility</p:attrName>
                                        </p:attrNameLst>
                                      </p:cBhvr>
                                      <p:to>
                                        <p:strVal val="visible"/>
                                      </p:to>
                                    </p:set>
                                    <p:animEffect transition="in" filter="wipe(up)">
                                      <p:cBhvr>
                                        <p:cTn id="225" dur="500"/>
                                        <p:tgtEl>
                                          <p:spTgt spid="61"/>
                                        </p:tgtEl>
                                      </p:cBhvr>
                                    </p:animEffect>
                                  </p:childTnLst>
                                </p:cTn>
                              </p:par>
                            </p:childTnLst>
                          </p:cTn>
                        </p:par>
                        <p:par>
                          <p:cTn id="226" fill="hold">
                            <p:stCondLst>
                              <p:cond delay="1000"/>
                            </p:stCondLst>
                            <p:childTnLst>
                              <p:par>
                                <p:cTn id="227" presetID="22" presetClass="entr" presetSubtype="1" fill="hold" nodeType="afterEffect">
                                  <p:stCondLst>
                                    <p:cond delay="0"/>
                                  </p:stCondLst>
                                  <p:childTnLst>
                                    <p:set>
                                      <p:cBhvr>
                                        <p:cTn id="228" dur="1" fill="hold">
                                          <p:stCondLst>
                                            <p:cond delay="0"/>
                                          </p:stCondLst>
                                        </p:cTn>
                                        <p:tgtEl>
                                          <p:spTgt spid="62"/>
                                        </p:tgtEl>
                                        <p:attrNameLst>
                                          <p:attrName>style.visibility</p:attrName>
                                        </p:attrNameLst>
                                      </p:cBhvr>
                                      <p:to>
                                        <p:strVal val="visible"/>
                                      </p:to>
                                    </p:set>
                                    <p:animEffect transition="in" filter="wipe(up)">
                                      <p:cBhvr>
                                        <p:cTn id="229" dur="500"/>
                                        <p:tgtEl>
                                          <p:spTgt spid="62"/>
                                        </p:tgtEl>
                                      </p:cBhvr>
                                    </p:animEffect>
                                  </p:childTnLst>
                                </p:cTn>
                              </p:par>
                            </p:childTnLst>
                          </p:cTn>
                        </p:par>
                        <p:par>
                          <p:cTn id="230" fill="hold">
                            <p:stCondLst>
                              <p:cond delay="1500"/>
                            </p:stCondLst>
                            <p:childTnLst>
                              <p:par>
                                <p:cTn id="231" presetID="22" presetClass="entr" presetSubtype="8"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wipe(left)">
                                      <p:cBhvr>
                                        <p:cTn id="233" dur="500"/>
                                        <p:tgtEl>
                                          <p:spTgt spid="36"/>
                                        </p:tgtEl>
                                      </p:cBhvr>
                                    </p:animEffect>
                                  </p:childTnLst>
                                </p:cTn>
                              </p:par>
                              <p:par>
                                <p:cTn id="234" presetID="22" presetClass="exit" presetSubtype="8" fill="hold" grpId="1" nodeType="withEffect">
                                  <p:stCondLst>
                                    <p:cond delay="0"/>
                                  </p:stCondLst>
                                  <p:childTnLst>
                                    <p:animEffect transition="out" filter="wipe(left)">
                                      <p:cBhvr>
                                        <p:cTn id="235" dur="500"/>
                                        <p:tgtEl>
                                          <p:spTgt spid="34"/>
                                        </p:tgtEl>
                                      </p:cBhvr>
                                    </p:animEffect>
                                    <p:set>
                                      <p:cBhvr>
                                        <p:cTn id="236" dur="1" fill="hold">
                                          <p:stCondLst>
                                            <p:cond delay="499"/>
                                          </p:stCondLst>
                                        </p:cTn>
                                        <p:tgtEl>
                                          <p:spTgt spid="34"/>
                                        </p:tgtEl>
                                        <p:attrNameLst>
                                          <p:attrName>style.visibility</p:attrName>
                                        </p:attrNameLst>
                                      </p:cBhvr>
                                      <p:to>
                                        <p:strVal val="hidden"/>
                                      </p:to>
                                    </p:set>
                                  </p:childTnLst>
                                </p:cTn>
                              </p:par>
                            </p:childTnLst>
                          </p:cTn>
                        </p:par>
                      </p:childTnLst>
                    </p:cTn>
                  </p:par>
                  <p:par>
                    <p:cTn id="237" fill="hold">
                      <p:stCondLst>
                        <p:cond delay="indefinite"/>
                      </p:stCondLst>
                      <p:childTnLst>
                        <p:par>
                          <p:cTn id="238" fill="hold">
                            <p:stCondLst>
                              <p:cond delay="0"/>
                            </p:stCondLst>
                            <p:childTnLst>
                              <p:par>
                                <p:cTn id="239" presetID="53" presetClass="exit" presetSubtype="0" fill="hold" grpId="1" nodeType="clickEffect">
                                  <p:stCondLst>
                                    <p:cond delay="0"/>
                                  </p:stCondLst>
                                  <p:childTnLst>
                                    <p:anim calcmode="lin" valueType="num">
                                      <p:cBhvr>
                                        <p:cTn id="240" dur="500"/>
                                        <p:tgtEl>
                                          <p:spTgt spid="58"/>
                                        </p:tgtEl>
                                        <p:attrNameLst>
                                          <p:attrName>ppt_w</p:attrName>
                                        </p:attrNameLst>
                                      </p:cBhvr>
                                      <p:tavLst>
                                        <p:tav tm="0">
                                          <p:val>
                                            <p:strVal val="ppt_w"/>
                                          </p:val>
                                        </p:tav>
                                        <p:tav tm="100000">
                                          <p:val>
                                            <p:fltVal val="0"/>
                                          </p:val>
                                        </p:tav>
                                      </p:tavLst>
                                    </p:anim>
                                    <p:anim calcmode="lin" valueType="num">
                                      <p:cBhvr>
                                        <p:cTn id="241" dur="500"/>
                                        <p:tgtEl>
                                          <p:spTgt spid="58"/>
                                        </p:tgtEl>
                                        <p:attrNameLst>
                                          <p:attrName>ppt_h</p:attrName>
                                        </p:attrNameLst>
                                      </p:cBhvr>
                                      <p:tavLst>
                                        <p:tav tm="0">
                                          <p:val>
                                            <p:strVal val="ppt_h"/>
                                          </p:val>
                                        </p:tav>
                                        <p:tav tm="100000">
                                          <p:val>
                                            <p:fltVal val="0"/>
                                          </p:val>
                                        </p:tav>
                                      </p:tavLst>
                                    </p:anim>
                                    <p:animEffect transition="out" filter="fade">
                                      <p:cBhvr>
                                        <p:cTn id="242" dur="500"/>
                                        <p:tgtEl>
                                          <p:spTgt spid="58"/>
                                        </p:tgtEl>
                                      </p:cBhvr>
                                    </p:animEffect>
                                    <p:set>
                                      <p:cBhvr>
                                        <p:cTn id="243" dur="1" fill="hold">
                                          <p:stCondLst>
                                            <p:cond delay="499"/>
                                          </p:stCondLst>
                                        </p:cTn>
                                        <p:tgtEl>
                                          <p:spTgt spid="58"/>
                                        </p:tgtEl>
                                        <p:attrNameLst>
                                          <p:attrName>style.visibility</p:attrName>
                                        </p:attrNameLst>
                                      </p:cBhvr>
                                      <p:to>
                                        <p:strVal val="hidden"/>
                                      </p:to>
                                    </p:set>
                                  </p:childTnLst>
                                </p:cTn>
                              </p:par>
                              <p:par>
                                <p:cTn id="244" presetID="53" presetClass="entr" presetSubtype="0" fill="hold" grpId="0" nodeType="withEffect">
                                  <p:stCondLst>
                                    <p:cond delay="0"/>
                                  </p:stCondLst>
                                  <p:childTnLst>
                                    <p:set>
                                      <p:cBhvr>
                                        <p:cTn id="245" dur="1" fill="hold">
                                          <p:stCondLst>
                                            <p:cond delay="0"/>
                                          </p:stCondLst>
                                        </p:cTn>
                                        <p:tgtEl>
                                          <p:spTgt spid="59"/>
                                        </p:tgtEl>
                                        <p:attrNameLst>
                                          <p:attrName>style.visibility</p:attrName>
                                        </p:attrNameLst>
                                      </p:cBhvr>
                                      <p:to>
                                        <p:strVal val="visible"/>
                                      </p:to>
                                    </p:set>
                                    <p:anim calcmode="lin" valueType="num">
                                      <p:cBhvr>
                                        <p:cTn id="246" dur="500" fill="hold"/>
                                        <p:tgtEl>
                                          <p:spTgt spid="59"/>
                                        </p:tgtEl>
                                        <p:attrNameLst>
                                          <p:attrName>ppt_w</p:attrName>
                                        </p:attrNameLst>
                                      </p:cBhvr>
                                      <p:tavLst>
                                        <p:tav tm="0">
                                          <p:val>
                                            <p:fltVal val="0"/>
                                          </p:val>
                                        </p:tav>
                                        <p:tav tm="100000">
                                          <p:val>
                                            <p:strVal val="#ppt_w"/>
                                          </p:val>
                                        </p:tav>
                                      </p:tavLst>
                                    </p:anim>
                                    <p:anim calcmode="lin" valueType="num">
                                      <p:cBhvr>
                                        <p:cTn id="247" dur="500" fill="hold"/>
                                        <p:tgtEl>
                                          <p:spTgt spid="59"/>
                                        </p:tgtEl>
                                        <p:attrNameLst>
                                          <p:attrName>ppt_h</p:attrName>
                                        </p:attrNameLst>
                                      </p:cBhvr>
                                      <p:tavLst>
                                        <p:tav tm="0">
                                          <p:val>
                                            <p:fltVal val="0"/>
                                          </p:val>
                                        </p:tav>
                                        <p:tav tm="100000">
                                          <p:val>
                                            <p:strVal val="#ppt_h"/>
                                          </p:val>
                                        </p:tav>
                                      </p:tavLst>
                                    </p:anim>
                                    <p:animEffect transition="in" filter="fade">
                                      <p:cBhvr>
                                        <p:cTn id="248" dur="500"/>
                                        <p:tgtEl>
                                          <p:spTgt spid="59"/>
                                        </p:tgtEl>
                                      </p:cBhvr>
                                    </p:animEffect>
                                  </p:childTnLst>
                                </p:cTn>
                              </p:par>
                            </p:childTnLst>
                          </p:cTn>
                        </p:par>
                        <p:par>
                          <p:cTn id="249" fill="hold">
                            <p:stCondLst>
                              <p:cond delay="500"/>
                            </p:stCondLst>
                            <p:childTnLst>
                              <p:par>
                                <p:cTn id="250" presetID="22" presetClass="entr" presetSubtype="8" fill="hold" grpId="0" nodeType="afterEffect">
                                  <p:stCondLst>
                                    <p:cond delay="0"/>
                                  </p:stCondLst>
                                  <p:childTnLst>
                                    <p:set>
                                      <p:cBhvr>
                                        <p:cTn id="251" dur="1" fill="hold">
                                          <p:stCondLst>
                                            <p:cond delay="0"/>
                                          </p:stCondLst>
                                        </p:cTn>
                                        <p:tgtEl>
                                          <p:spTgt spid="45"/>
                                        </p:tgtEl>
                                        <p:attrNameLst>
                                          <p:attrName>style.visibility</p:attrName>
                                        </p:attrNameLst>
                                      </p:cBhvr>
                                      <p:to>
                                        <p:strVal val="visible"/>
                                      </p:to>
                                    </p:set>
                                    <p:animEffect transition="in" filter="wipe(left)">
                                      <p:cBhvr>
                                        <p:cTn id="252" dur="500"/>
                                        <p:tgtEl>
                                          <p:spTgt spid="45"/>
                                        </p:tgtEl>
                                      </p:cBhvr>
                                    </p:animEffect>
                                  </p:childTnLst>
                                </p:cTn>
                              </p:par>
                            </p:childTnLst>
                          </p:cTn>
                        </p:par>
                        <p:par>
                          <p:cTn id="253" fill="hold">
                            <p:stCondLst>
                              <p:cond delay="1000"/>
                            </p:stCondLst>
                            <p:childTnLst>
                              <p:par>
                                <p:cTn id="254" presetID="22" presetClass="entr" presetSubtype="4" fill="hold" grpId="0" nodeType="afterEffect">
                                  <p:stCondLst>
                                    <p:cond delay="0"/>
                                  </p:stCondLst>
                                  <p:childTnLst>
                                    <p:set>
                                      <p:cBhvr>
                                        <p:cTn id="255" dur="1" fill="hold">
                                          <p:stCondLst>
                                            <p:cond delay="0"/>
                                          </p:stCondLst>
                                        </p:cTn>
                                        <p:tgtEl>
                                          <p:spTgt spid="47"/>
                                        </p:tgtEl>
                                        <p:attrNameLst>
                                          <p:attrName>style.visibility</p:attrName>
                                        </p:attrNameLst>
                                      </p:cBhvr>
                                      <p:to>
                                        <p:strVal val="visible"/>
                                      </p:to>
                                    </p:set>
                                    <p:animEffect transition="in" filter="wipe(down)">
                                      <p:cBhvr>
                                        <p:cTn id="256" dur="500"/>
                                        <p:tgtEl>
                                          <p:spTgt spid="47"/>
                                        </p:tgtEl>
                                      </p:cBhvr>
                                    </p:animEffect>
                                  </p:childTnLst>
                                </p:cTn>
                              </p:par>
                            </p:childTnLst>
                          </p:cTn>
                        </p:par>
                        <p:par>
                          <p:cTn id="257" fill="hold">
                            <p:stCondLst>
                              <p:cond delay="1500"/>
                            </p:stCondLst>
                            <p:childTnLst>
                              <p:par>
                                <p:cTn id="258" presetID="22" presetClass="entr" presetSubtype="2" fill="hold" grpId="0" nodeType="afterEffect">
                                  <p:stCondLst>
                                    <p:cond delay="0"/>
                                  </p:stCondLst>
                                  <p:childTnLst>
                                    <p:set>
                                      <p:cBhvr>
                                        <p:cTn id="259" dur="1" fill="hold">
                                          <p:stCondLst>
                                            <p:cond delay="0"/>
                                          </p:stCondLst>
                                        </p:cTn>
                                        <p:tgtEl>
                                          <p:spTgt spid="46"/>
                                        </p:tgtEl>
                                        <p:attrNameLst>
                                          <p:attrName>style.visibility</p:attrName>
                                        </p:attrNameLst>
                                      </p:cBhvr>
                                      <p:to>
                                        <p:strVal val="visible"/>
                                      </p:to>
                                    </p:set>
                                    <p:animEffect transition="in" filter="wipe(right)">
                                      <p:cBhvr>
                                        <p:cTn id="260" dur="500"/>
                                        <p:tgtEl>
                                          <p:spTgt spid="46"/>
                                        </p:tgtEl>
                                      </p:cBhvr>
                                    </p:animEffect>
                                  </p:childTnLst>
                                </p:cTn>
                              </p:par>
                            </p:childTnLst>
                          </p:cTn>
                        </p:par>
                        <p:par>
                          <p:cTn id="261" fill="hold">
                            <p:stCondLst>
                              <p:cond delay="2000"/>
                            </p:stCondLst>
                            <p:childTnLst>
                              <p:par>
                                <p:cTn id="262" presetID="32" presetClass="emph" presetSubtype="0" repeatCount="indefinite" fill="hold" grpId="1" nodeType="afterEffect">
                                  <p:stCondLst>
                                    <p:cond delay="0"/>
                                  </p:stCondLst>
                                  <p:endCondLst>
                                    <p:cond evt="onNext" delay="0">
                                      <p:tgtEl>
                                        <p:sldTgt/>
                                      </p:tgtEl>
                                    </p:cond>
                                  </p:endCondLst>
                                  <p:childTnLst>
                                    <p:animClr clrSpc="rgb" dir="cw">
                                      <p:cBhvr override="childStyle">
                                        <p:cTn id="263" dur="100" fill="hold"/>
                                        <p:tgtEl>
                                          <p:spTgt spid="45"/>
                                        </p:tgtEl>
                                        <p:attrNameLst>
                                          <p:attrName>style.color</p:attrName>
                                        </p:attrNameLst>
                                      </p:cBhvr>
                                      <p:to>
                                        <a:schemeClr val="accent2"/>
                                      </p:to>
                                    </p:animClr>
                                    <p:animClr clrSpc="rgb" dir="cw">
                                      <p:cBhvr>
                                        <p:cTn id="264" dur="100" fill="hold"/>
                                        <p:tgtEl>
                                          <p:spTgt spid="45"/>
                                        </p:tgtEl>
                                        <p:attrNameLst>
                                          <p:attrName>fillcolor</p:attrName>
                                        </p:attrNameLst>
                                      </p:cBhvr>
                                      <p:to>
                                        <a:schemeClr val="accent2"/>
                                      </p:to>
                                    </p:animClr>
                                    <p:set>
                                      <p:cBhvr>
                                        <p:cTn id="265" dur="100" fill="hold"/>
                                        <p:tgtEl>
                                          <p:spTgt spid="45"/>
                                        </p:tgtEl>
                                        <p:attrNameLst>
                                          <p:attrName>fill.type</p:attrName>
                                        </p:attrNameLst>
                                      </p:cBhvr>
                                      <p:to>
                                        <p:strVal val="solid"/>
                                      </p:to>
                                    </p:set>
                                    <p:set>
                                      <p:cBhvr>
                                        <p:cTn id="266" dur="100" fill="hold"/>
                                        <p:tgtEl>
                                          <p:spTgt spid="45"/>
                                        </p:tgtEl>
                                        <p:attrNameLst>
                                          <p:attrName>fill.on</p:attrName>
                                        </p:attrNameLst>
                                      </p:cBhvr>
                                      <p:to>
                                        <p:strVal val="true"/>
                                      </p:to>
                                    </p:set>
                                    <p:animRot by="120000">
                                      <p:cBhvr>
                                        <p:cTn id="267" dur="100" fill="hold">
                                          <p:stCondLst>
                                            <p:cond delay="0"/>
                                          </p:stCondLst>
                                        </p:cTn>
                                        <p:tgtEl>
                                          <p:spTgt spid="45"/>
                                        </p:tgtEl>
                                        <p:attrNameLst>
                                          <p:attrName>r</p:attrName>
                                        </p:attrNameLst>
                                      </p:cBhvr>
                                    </p:animRot>
                                    <p:animRot by="-240000">
                                      <p:cBhvr>
                                        <p:cTn id="268" dur="200" fill="hold">
                                          <p:stCondLst>
                                            <p:cond delay="200"/>
                                          </p:stCondLst>
                                        </p:cTn>
                                        <p:tgtEl>
                                          <p:spTgt spid="45"/>
                                        </p:tgtEl>
                                        <p:attrNameLst>
                                          <p:attrName>r</p:attrName>
                                        </p:attrNameLst>
                                      </p:cBhvr>
                                    </p:animRot>
                                    <p:animRot by="240000">
                                      <p:cBhvr>
                                        <p:cTn id="269" dur="200" fill="hold">
                                          <p:stCondLst>
                                            <p:cond delay="400"/>
                                          </p:stCondLst>
                                        </p:cTn>
                                        <p:tgtEl>
                                          <p:spTgt spid="45"/>
                                        </p:tgtEl>
                                        <p:attrNameLst>
                                          <p:attrName>r</p:attrName>
                                        </p:attrNameLst>
                                      </p:cBhvr>
                                    </p:animRot>
                                    <p:animRot by="-240000">
                                      <p:cBhvr>
                                        <p:cTn id="270" dur="200" fill="hold">
                                          <p:stCondLst>
                                            <p:cond delay="600"/>
                                          </p:stCondLst>
                                        </p:cTn>
                                        <p:tgtEl>
                                          <p:spTgt spid="45"/>
                                        </p:tgtEl>
                                        <p:attrNameLst>
                                          <p:attrName>r</p:attrName>
                                        </p:attrNameLst>
                                      </p:cBhvr>
                                    </p:animRot>
                                    <p:animRot by="120000">
                                      <p:cBhvr>
                                        <p:cTn id="271" dur="200" fill="hold">
                                          <p:stCondLst>
                                            <p:cond delay="800"/>
                                          </p:stCondLst>
                                        </p:cTn>
                                        <p:tgtEl>
                                          <p:spTgt spid="45"/>
                                        </p:tgtEl>
                                        <p:attrNameLst>
                                          <p:attrName>r</p:attrName>
                                        </p:attrNameLst>
                                      </p:cBhvr>
                                    </p:animRot>
                                  </p:childTnLst>
                                </p:cTn>
                              </p:par>
                              <p:par>
                                <p:cTn id="272" presetID="32" presetClass="emph" presetSubtype="0" repeatCount="indefinite" fill="hold" grpId="1" nodeType="withEffect">
                                  <p:stCondLst>
                                    <p:cond delay="0"/>
                                  </p:stCondLst>
                                  <p:endCondLst>
                                    <p:cond evt="onNext" delay="0">
                                      <p:tgtEl>
                                        <p:sldTgt/>
                                      </p:tgtEl>
                                    </p:cond>
                                  </p:endCondLst>
                                  <p:childTnLst>
                                    <p:animClr clrSpc="rgb" dir="cw">
                                      <p:cBhvr override="childStyle">
                                        <p:cTn id="273" dur="100" fill="hold"/>
                                        <p:tgtEl>
                                          <p:spTgt spid="47"/>
                                        </p:tgtEl>
                                        <p:attrNameLst>
                                          <p:attrName>style.color</p:attrName>
                                        </p:attrNameLst>
                                      </p:cBhvr>
                                      <p:to>
                                        <a:schemeClr val="accent2"/>
                                      </p:to>
                                    </p:animClr>
                                    <p:animClr clrSpc="rgb" dir="cw">
                                      <p:cBhvr>
                                        <p:cTn id="274" dur="100" fill="hold"/>
                                        <p:tgtEl>
                                          <p:spTgt spid="47"/>
                                        </p:tgtEl>
                                        <p:attrNameLst>
                                          <p:attrName>fillcolor</p:attrName>
                                        </p:attrNameLst>
                                      </p:cBhvr>
                                      <p:to>
                                        <a:schemeClr val="accent2"/>
                                      </p:to>
                                    </p:animClr>
                                    <p:set>
                                      <p:cBhvr>
                                        <p:cTn id="275" dur="100" fill="hold"/>
                                        <p:tgtEl>
                                          <p:spTgt spid="47"/>
                                        </p:tgtEl>
                                        <p:attrNameLst>
                                          <p:attrName>fill.type</p:attrName>
                                        </p:attrNameLst>
                                      </p:cBhvr>
                                      <p:to>
                                        <p:strVal val="solid"/>
                                      </p:to>
                                    </p:set>
                                    <p:set>
                                      <p:cBhvr>
                                        <p:cTn id="276" dur="100" fill="hold"/>
                                        <p:tgtEl>
                                          <p:spTgt spid="47"/>
                                        </p:tgtEl>
                                        <p:attrNameLst>
                                          <p:attrName>fill.on</p:attrName>
                                        </p:attrNameLst>
                                      </p:cBhvr>
                                      <p:to>
                                        <p:strVal val="true"/>
                                      </p:to>
                                    </p:set>
                                    <p:animRot by="120000">
                                      <p:cBhvr>
                                        <p:cTn id="277" dur="100" fill="hold">
                                          <p:stCondLst>
                                            <p:cond delay="0"/>
                                          </p:stCondLst>
                                        </p:cTn>
                                        <p:tgtEl>
                                          <p:spTgt spid="47"/>
                                        </p:tgtEl>
                                        <p:attrNameLst>
                                          <p:attrName>r</p:attrName>
                                        </p:attrNameLst>
                                      </p:cBhvr>
                                    </p:animRot>
                                    <p:animRot by="-240000">
                                      <p:cBhvr>
                                        <p:cTn id="278" dur="200" fill="hold">
                                          <p:stCondLst>
                                            <p:cond delay="200"/>
                                          </p:stCondLst>
                                        </p:cTn>
                                        <p:tgtEl>
                                          <p:spTgt spid="47"/>
                                        </p:tgtEl>
                                        <p:attrNameLst>
                                          <p:attrName>r</p:attrName>
                                        </p:attrNameLst>
                                      </p:cBhvr>
                                    </p:animRot>
                                    <p:animRot by="240000">
                                      <p:cBhvr>
                                        <p:cTn id="279" dur="200" fill="hold">
                                          <p:stCondLst>
                                            <p:cond delay="400"/>
                                          </p:stCondLst>
                                        </p:cTn>
                                        <p:tgtEl>
                                          <p:spTgt spid="47"/>
                                        </p:tgtEl>
                                        <p:attrNameLst>
                                          <p:attrName>r</p:attrName>
                                        </p:attrNameLst>
                                      </p:cBhvr>
                                    </p:animRot>
                                    <p:animRot by="-240000">
                                      <p:cBhvr>
                                        <p:cTn id="280" dur="200" fill="hold">
                                          <p:stCondLst>
                                            <p:cond delay="600"/>
                                          </p:stCondLst>
                                        </p:cTn>
                                        <p:tgtEl>
                                          <p:spTgt spid="47"/>
                                        </p:tgtEl>
                                        <p:attrNameLst>
                                          <p:attrName>r</p:attrName>
                                        </p:attrNameLst>
                                      </p:cBhvr>
                                    </p:animRot>
                                    <p:animRot by="120000">
                                      <p:cBhvr>
                                        <p:cTn id="281" dur="200" fill="hold">
                                          <p:stCondLst>
                                            <p:cond delay="800"/>
                                          </p:stCondLst>
                                        </p:cTn>
                                        <p:tgtEl>
                                          <p:spTgt spid="47"/>
                                        </p:tgtEl>
                                        <p:attrNameLst>
                                          <p:attrName>r</p:attrName>
                                        </p:attrNameLst>
                                      </p:cBhvr>
                                    </p:animRot>
                                  </p:childTnLst>
                                </p:cTn>
                              </p:par>
                              <p:par>
                                <p:cTn id="282" presetID="32" presetClass="emph" presetSubtype="0" repeatCount="indefinite" fill="hold" grpId="1" nodeType="withEffect">
                                  <p:stCondLst>
                                    <p:cond delay="0"/>
                                  </p:stCondLst>
                                  <p:endCondLst>
                                    <p:cond evt="onNext" delay="0">
                                      <p:tgtEl>
                                        <p:sldTgt/>
                                      </p:tgtEl>
                                    </p:cond>
                                  </p:endCondLst>
                                  <p:childTnLst>
                                    <p:animClr clrSpc="rgb" dir="cw">
                                      <p:cBhvr override="childStyle">
                                        <p:cTn id="283" dur="100" fill="hold"/>
                                        <p:tgtEl>
                                          <p:spTgt spid="46"/>
                                        </p:tgtEl>
                                        <p:attrNameLst>
                                          <p:attrName>style.color</p:attrName>
                                        </p:attrNameLst>
                                      </p:cBhvr>
                                      <p:to>
                                        <a:schemeClr val="accent2"/>
                                      </p:to>
                                    </p:animClr>
                                    <p:animClr clrSpc="rgb" dir="cw">
                                      <p:cBhvr>
                                        <p:cTn id="284" dur="100" fill="hold"/>
                                        <p:tgtEl>
                                          <p:spTgt spid="46"/>
                                        </p:tgtEl>
                                        <p:attrNameLst>
                                          <p:attrName>fillcolor</p:attrName>
                                        </p:attrNameLst>
                                      </p:cBhvr>
                                      <p:to>
                                        <a:schemeClr val="accent2"/>
                                      </p:to>
                                    </p:animClr>
                                    <p:set>
                                      <p:cBhvr>
                                        <p:cTn id="285" dur="100" fill="hold"/>
                                        <p:tgtEl>
                                          <p:spTgt spid="46"/>
                                        </p:tgtEl>
                                        <p:attrNameLst>
                                          <p:attrName>fill.type</p:attrName>
                                        </p:attrNameLst>
                                      </p:cBhvr>
                                      <p:to>
                                        <p:strVal val="solid"/>
                                      </p:to>
                                    </p:set>
                                    <p:set>
                                      <p:cBhvr>
                                        <p:cTn id="286" dur="100" fill="hold"/>
                                        <p:tgtEl>
                                          <p:spTgt spid="46"/>
                                        </p:tgtEl>
                                        <p:attrNameLst>
                                          <p:attrName>fill.on</p:attrName>
                                        </p:attrNameLst>
                                      </p:cBhvr>
                                      <p:to>
                                        <p:strVal val="true"/>
                                      </p:to>
                                    </p:set>
                                    <p:animRot by="120000">
                                      <p:cBhvr>
                                        <p:cTn id="287" dur="100" fill="hold">
                                          <p:stCondLst>
                                            <p:cond delay="0"/>
                                          </p:stCondLst>
                                        </p:cTn>
                                        <p:tgtEl>
                                          <p:spTgt spid="46"/>
                                        </p:tgtEl>
                                        <p:attrNameLst>
                                          <p:attrName>r</p:attrName>
                                        </p:attrNameLst>
                                      </p:cBhvr>
                                    </p:animRot>
                                    <p:animRot by="-240000">
                                      <p:cBhvr>
                                        <p:cTn id="288" dur="200" fill="hold">
                                          <p:stCondLst>
                                            <p:cond delay="200"/>
                                          </p:stCondLst>
                                        </p:cTn>
                                        <p:tgtEl>
                                          <p:spTgt spid="46"/>
                                        </p:tgtEl>
                                        <p:attrNameLst>
                                          <p:attrName>r</p:attrName>
                                        </p:attrNameLst>
                                      </p:cBhvr>
                                    </p:animRot>
                                    <p:animRot by="240000">
                                      <p:cBhvr>
                                        <p:cTn id="289" dur="200" fill="hold">
                                          <p:stCondLst>
                                            <p:cond delay="400"/>
                                          </p:stCondLst>
                                        </p:cTn>
                                        <p:tgtEl>
                                          <p:spTgt spid="46"/>
                                        </p:tgtEl>
                                        <p:attrNameLst>
                                          <p:attrName>r</p:attrName>
                                        </p:attrNameLst>
                                      </p:cBhvr>
                                    </p:animRot>
                                    <p:animRot by="-240000">
                                      <p:cBhvr>
                                        <p:cTn id="290" dur="200" fill="hold">
                                          <p:stCondLst>
                                            <p:cond delay="600"/>
                                          </p:stCondLst>
                                        </p:cTn>
                                        <p:tgtEl>
                                          <p:spTgt spid="46"/>
                                        </p:tgtEl>
                                        <p:attrNameLst>
                                          <p:attrName>r</p:attrName>
                                        </p:attrNameLst>
                                      </p:cBhvr>
                                    </p:animRot>
                                    <p:animRot by="120000">
                                      <p:cBhvr>
                                        <p:cTn id="291" dur="200" fill="hold">
                                          <p:stCondLst>
                                            <p:cond delay="800"/>
                                          </p:stCondLst>
                                        </p:cTn>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5" grpId="1" animBg="1"/>
      <p:bldP spid="46" grpId="0" animBg="1"/>
      <p:bldP spid="46" grpId="1" animBg="1"/>
      <p:bldP spid="47" grpId="0" animBg="1"/>
      <p:bldP spid="47" grpId="1" animBg="1"/>
      <p:bldP spid="48" grpId="0" animBg="1"/>
      <p:bldP spid="49" grpId="0"/>
      <p:bldP spid="49" grpId="1"/>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8" grpId="0"/>
      <p:bldP spid="58" grpId="1"/>
      <p:bldP spid="59" grpId="0"/>
      <p:bldP spid="63" grpId="0" animBg="1"/>
      <p:bldP spid="6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3072" name="Picture 3071"/>
          <p:cNvPicPr>
            <a:picLocks noChangeAspect="1"/>
          </p:cNvPicPr>
          <p:nvPr/>
        </p:nvPicPr>
        <p:blipFill rotWithShape="1">
          <a:blip r:embed="rId3"/>
          <a:srcRect l="23312" r="17908" b="32048"/>
          <a:stretch/>
        </p:blipFill>
        <p:spPr>
          <a:xfrm rot="21341821">
            <a:off x="1147107" y="529038"/>
            <a:ext cx="7086578" cy="4794651"/>
          </a:xfrm>
          <a:prstGeom prst="rect">
            <a:avLst/>
          </a:prstGeom>
          <a:solidFill>
            <a:schemeClr val="accent2">
              <a:lumMod val="50000"/>
            </a:schemeClr>
          </a:solidFill>
        </p:spPr>
      </p:pic>
      <p:sp>
        <p:nvSpPr>
          <p:cNvPr id="3073" name="Freeform 3072"/>
          <p:cNvSpPr/>
          <p:nvPr/>
        </p:nvSpPr>
        <p:spPr>
          <a:xfrm rot="21341821">
            <a:off x="3660048" y="2266993"/>
            <a:ext cx="1210732" cy="1749912"/>
          </a:xfrm>
          <a:custGeom>
            <a:avLst/>
            <a:gdLst>
              <a:gd name="connsiteX0" fmla="*/ 0 w 900752"/>
              <a:gd name="connsiteY0" fmla="*/ 1100920 h 1314735"/>
              <a:gd name="connsiteX1" fmla="*/ 59140 w 900752"/>
              <a:gd name="connsiteY1" fmla="*/ 1169158 h 1314735"/>
              <a:gd name="connsiteX2" fmla="*/ 113732 w 900752"/>
              <a:gd name="connsiteY2" fmla="*/ 1296538 h 1314735"/>
              <a:gd name="connsiteX3" fmla="*/ 222914 w 900752"/>
              <a:gd name="connsiteY3" fmla="*/ 1314735 h 1314735"/>
              <a:gd name="connsiteX4" fmla="*/ 282054 w 900752"/>
              <a:gd name="connsiteY4" fmla="*/ 1301087 h 1314735"/>
              <a:gd name="connsiteX5" fmla="*/ 386687 w 900752"/>
              <a:gd name="connsiteY5" fmla="*/ 1278341 h 1314735"/>
              <a:gd name="connsiteX6" fmla="*/ 504967 w 900752"/>
              <a:gd name="connsiteY6" fmla="*/ 1241946 h 1314735"/>
              <a:gd name="connsiteX7" fmla="*/ 673290 w 900752"/>
              <a:gd name="connsiteY7" fmla="*/ 1237397 h 1314735"/>
              <a:gd name="connsiteX8" fmla="*/ 837063 w 900752"/>
              <a:gd name="connsiteY8" fmla="*/ 1255594 h 1314735"/>
              <a:gd name="connsiteX9" fmla="*/ 891654 w 900752"/>
              <a:gd name="connsiteY9" fmla="*/ 1219200 h 1314735"/>
              <a:gd name="connsiteX10" fmla="*/ 891654 w 900752"/>
              <a:gd name="connsiteY10" fmla="*/ 1146412 h 1314735"/>
              <a:gd name="connsiteX11" fmla="*/ 873457 w 900752"/>
              <a:gd name="connsiteY11" fmla="*/ 1078173 h 1314735"/>
              <a:gd name="connsiteX12" fmla="*/ 841612 w 900752"/>
              <a:gd name="connsiteY12" fmla="*/ 991738 h 1314735"/>
              <a:gd name="connsiteX13" fmla="*/ 841612 w 900752"/>
              <a:gd name="connsiteY13" fmla="*/ 932597 h 1314735"/>
              <a:gd name="connsiteX14" fmla="*/ 850711 w 900752"/>
              <a:gd name="connsiteY14" fmla="*/ 868908 h 1314735"/>
              <a:gd name="connsiteX15" fmla="*/ 868908 w 900752"/>
              <a:gd name="connsiteY15" fmla="*/ 850711 h 1314735"/>
              <a:gd name="connsiteX16" fmla="*/ 868908 w 900752"/>
              <a:gd name="connsiteY16" fmla="*/ 800669 h 1314735"/>
              <a:gd name="connsiteX17" fmla="*/ 868908 w 900752"/>
              <a:gd name="connsiteY17" fmla="*/ 768824 h 1314735"/>
              <a:gd name="connsiteX18" fmla="*/ 900752 w 900752"/>
              <a:gd name="connsiteY18" fmla="*/ 755176 h 1314735"/>
              <a:gd name="connsiteX19" fmla="*/ 900752 w 900752"/>
              <a:gd name="connsiteY19" fmla="*/ 668741 h 1314735"/>
              <a:gd name="connsiteX20" fmla="*/ 896203 w 900752"/>
              <a:gd name="connsiteY20" fmla="*/ 627797 h 1314735"/>
              <a:gd name="connsiteX21" fmla="*/ 896203 w 900752"/>
              <a:gd name="connsiteY21" fmla="*/ 568657 h 1314735"/>
              <a:gd name="connsiteX22" fmla="*/ 773373 w 900752"/>
              <a:gd name="connsiteY22" fmla="*/ 564108 h 1314735"/>
              <a:gd name="connsiteX23" fmla="*/ 814317 w 900752"/>
              <a:gd name="connsiteY23" fmla="*/ 427630 h 1314735"/>
              <a:gd name="connsiteX24" fmla="*/ 864358 w 900752"/>
              <a:gd name="connsiteY24" fmla="*/ 359391 h 1314735"/>
              <a:gd name="connsiteX25" fmla="*/ 864358 w 900752"/>
              <a:gd name="connsiteY25" fmla="*/ 327546 h 1314735"/>
              <a:gd name="connsiteX26" fmla="*/ 864358 w 900752"/>
              <a:gd name="connsiteY26" fmla="*/ 291152 h 1314735"/>
              <a:gd name="connsiteX27" fmla="*/ 823415 w 900752"/>
              <a:gd name="connsiteY27" fmla="*/ 259308 h 1314735"/>
              <a:gd name="connsiteX28" fmla="*/ 805218 w 900752"/>
              <a:gd name="connsiteY28" fmla="*/ 222914 h 1314735"/>
              <a:gd name="connsiteX29" fmla="*/ 755176 w 900752"/>
              <a:gd name="connsiteY29" fmla="*/ 186520 h 1314735"/>
              <a:gd name="connsiteX30" fmla="*/ 664191 w 900752"/>
              <a:gd name="connsiteY30" fmla="*/ 163773 h 1314735"/>
              <a:gd name="connsiteX31" fmla="*/ 573206 w 900752"/>
              <a:gd name="connsiteY31" fmla="*/ 113732 h 1314735"/>
              <a:gd name="connsiteX32" fmla="*/ 545911 w 900752"/>
              <a:gd name="connsiteY32" fmla="*/ 77338 h 1314735"/>
              <a:gd name="connsiteX33" fmla="*/ 495869 w 900752"/>
              <a:gd name="connsiteY33" fmla="*/ 68239 h 1314735"/>
              <a:gd name="connsiteX34" fmla="*/ 441278 w 900752"/>
              <a:gd name="connsiteY34" fmla="*/ 9099 h 1314735"/>
              <a:gd name="connsiteX35" fmla="*/ 400335 w 900752"/>
              <a:gd name="connsiteY35" fmla="*/ 0 h 1314735"/>
              <a:gd name="connsiteX36" fmla="*/ 236561 w 900752"/>
              <a:gd name="connsiteY36" fmla="*/ 86436 h 1314735"/>
              <a:gd name="connsiteX37" fmla="*/ 213815 w 900752"/>
              <a:gd name="connsiteY37" fmla="*/ 427630 h 1314735"/>
              <a:gd name="connsiteX38" fmla="*/ 177421 w 900752"/>
              <a:gd name="connsiteY38" fmla="*/ 677839 h 1314735"/>
              <a:gd name="connsiteX39" fmla="*/ 241111 w 900752"/>
              <a:gd name="connsiteY39" fmla="*/ 700585 h 1314735"/>
              <a:gd name="connsiteX40" fmla="*/ 300251 w 900752"/>
              <a:gd name="connsiteY40" fmla="*/ 700585 h 1314735"/>
              <a:gd name="connsiteX41" fmla="*/ 300251 w 900752"/>
              <a:gd name="connsiteY41" fmla="*/ 773373 h 1314735"/>
              <a:gd name="connsiteX42" fmla="*/ 332096 w 900752"/>
              <a:gd name="connsiteY42" fmla="*/ 891654 h 1314735"/>
              <a:gd name="connsiteX43" fmla="*/ 295702 w 900752"/>
              <a:gd name="connsiteY43" fmla="*/ 996287 h 1314735"/>
              <a:gd name="connsiteX44" fmla="*/ 213815 w 900752"/>
              <a:gd name="connsiteY44" fmla="*/ 1064526 h 1314735"/>
              <a:gd name="connsiteX45" fmla="*/ 127379 w 900752"/>
              <a:gd name="connsiteY45" fmla="*/ 1123666 h 1314735"/>
              <a:gd name="connsiteX46" fmla="*/ 22746 w 900752"/>
              <a:gd name="connsiteY46" fmla="*/ 1164609 h 1314735"/>
              <a:gd name="connsiteX47" fmla="*/ 18197 w 900752"/>
              <a:gd name="connsiteY47" fmla="*/ 1164609 h 1314735"/>
              <a:gd name="connsiteX0" fmla="*/ 0 w 900752"/>
              <a:gd name="connsiteY0" fmla="*/ 1100920 h 1314735"/>
              <a:gd name="connsiteX1" fmla="*/ 59140 w 900752"/>
              <a:gd name="connsiteY1" fmla="*/ 1169158 h 1314735"/>
              <a:gd name="connsiteX2" fmla="*/ 113732 w 900752"/>
              <a:gd name="connsiteY2" fmla="*/ 1296538 h 1314735"/>
              <a:gd name="connsiteX3" fmla="*/ 222914 w 900752"/>
              <a:gd name="connsiteY3" fmla="*/ 1314735 h 1314735"/>
              <a:gd name="connsiteX4" fmla="*/ 282054 w 900752"/>
              <a:gd name="connsiteY4" fmla="*/ 1301087 h 1314735"/>
              <a:gd name="connsiteX5" fmla="*/ 386687 w 900752"/>
              <a:gd name="connsiteY5" fmla="*/ 1278341 h 1314735"/>
              <a:gd name="connsiteX6" fmla="*/ 504967 w 900752"/>
              <a:gd name="connsiteY6" fmla="*/ 1241946 h 1314735"/>
              <a:gd name="connsiteX7" fmla="*/ 673290 w 900752"/>
              <a:gd name="connsiteY7" fmla="*/ 1237397 h 1314735"/>
              <a:gd name="connsiteX8" fmla="*/ 837063 w 900752"/>
              <a:gd name="connsiteY8" fmla="*/ 1255594 h 1314735"/>
              <a:gd name="connsiteX9" fmla="*/ 891654 w 900752"/>
              <a:gd name="connsiteY9" fmla="*/ 1219200 h 1314735"/>
              <a:gd name="connsiteX10" fmla="*/ 891654 w 900752"/>
              <a:gd name="connsiteY10" fmla="*/ 1146412 h 1314735"/>
              <a:gd name="connsiteX11" fmla="*/ 873457 w 900752"/>
              <a:gd name="connsiteY11" fmla="*/ 1078173 h 1314735"/>
              <a:gd name="connsiteX12" fmla="*/ 841612 w 900752"/>
              <a:gd name="connsiteY12" fmla="*/ 991738 h 1314735"/>
              <a:gd name="connsiteX13" fmla="*/ 841612 w 900752"/>
              <a:gd name="connsiteY13" fmla="*/ 932597 h 1314735"/>
              <a:gd name="connsiteX14" fmla="*/ 850711 w 900752"/>
              <a:gd name="connsiteY14" fmla="*/ 868908 h 1314735"/>
              <a:gd name="connsiteX15" fmla="*/ 868908 w 900752"/>
              <a:gd name="connsiteY15" fmla="*/ 850711 h 1314735"/>
              <a:gd name="connsiteX16" fmla="*/ 868908 w 900752"/>
              <a:gd name="connsiteY16" fmla="*/ 800669 h 1314735"/>
              <a:gd name="connsiteX17" fmla="*/ 868908 w 900752"/>
              <a:gd name="connsiteY17" fmla="*/ 768824 h 1314735"/>
              <a:gd name="connsiteX18" fmla="*/ 900752 w 900752"/>
              <a:gd name="connsiteY18" fmla="*/ 755176 h 1314735"/>
              <a:gd name="connsiteX19" fmla="*/ 900752 w 900752"/>
              <a:gd name="connsiteY19" fmla="*/ 668741 h 1314735"/>
              <a:gd name="connsiteX20" fmla="*/ 896203 w 900752"/>
              <a:gd name="connsiteY20" fmla="*/ 627797 h 1314735"/>
              <a:gd name="connsiteX21" fmla="*/ 896203 w 900752"/>
              <a:gd name="connsiteY21" fmla="*/ 568657 h 1314735"/>
              <a:gd name="connsiteX22" fmla="*/ 773373 w 900752"/>
              <a:gd name="connsiteY22" fmla="*/ 564108 h 1314735"/>
              <a:gd name="connsiteX23" fmla="*/ 814317 w 900752"/>
              <a:gd name="connsiteY23" fmla="*/ 427630 h 1314735"/>
              <a:gd name="connsiteX24" fmla="*/ 864358 w 900752"/>
              <a:gd name="connsiteY24" fmla="*/ 359391 h 1314735"/>
              <a:gd name="connsiteX25" fmla="*/ 864358 w 900752"/>
              <a:gd name="connsiteY25" fmla="*/ 327546 h 1314735"/>
              <a:gd name="connsiteX26" fmla="*/ 864358 w 900752"/>
              <a:gd name="connsiteY26" fmla="*/ 291152 h 1314735"/>
              <a:gd name="connsiteX27" fmla="*/ 823415 w 900752"/>
              <a:gd name="connsiteY27" fmla="*/ 259308 h 1314735"/>
              <a:gd name="connsiteX28" fmla="*/ 805218 w 900752"/>
              <a:gd name="connsiteY28" fmla="*/ 222914 h 1314735"/>
              <a:gd name="connsiteX29" fmla="*/ 755176 w 900752"/>
              <a:gd name="connsiteY29" fmla="*/ 186520 h 1314735"/>
              <a:gd name="connsiteX30" fmla="*/ 664191 w 900752"/>
              <a:gd name="connsiteY30" fmla="*/ 163773 h 1314735"/>
              <a:gd name="connsiteX31" fmla="*/ 573206 w 900752"/>
              <a:gd name="connsiteY31" fmla="*/ 113732 h 1314735"/>
              <a:gd name="connsiteX32" fmla="*/ 545911 w 900752"/>
              <a:gd name="connsiteY32" fmla="*/ 77338 h 1314735"/>
              <a:gd name="connsiteX33" fmla="*/ 495869 w 900752"/>
              <a:gd name="connsiteY33" fmla="*/ 68239 h 1314735"/>
              <a:gd name="connsiteX34" fmla="*/ 441278 w 900752"/>
              <a:gd name="connsiteY34" fmla="*/ 9099 h 1314735"/>
              <a:gd name="connsiteX35" fmla="*/ 400335 w 900752"/>
              <a:gd name="connsiteY35" fmla="*/ 0 h 1314735"/>
              <a:gd name="connsiteX36" fmla="*/ 236561 w 900752"/>
              <a:gd name="connsiteY36" fmla="*/ 86436 h 1314735"/>
              <a:gd name="connsiteX37" fmla="*/ 213815 w 900752"/>
              <a:gd name="connsiteY37" fmla="*/ 427630 h 1314735"/>
              <a:gd name="connsiteX38" fmla="*/ 177421 w 900752"/>
              <a:gd name="connsiteY38" fmla="*/ 677839 h 1314735"/>
              <a:gd name="connsiteX39" fmla="*/ 241111 w 900752"/>
              <a:gd name="connsiteY39" fmla="*/ 700585 h 1314735"/>
              <a:gd name="connsiteX40" fmla="*/ 300251 w 900752"/>
              <a:gd name="connsiteY40" fmla="*/ 700585 h 1314735"/>
              <a:gd name="connsiteX41" fmla="*/ 300251 w 900752"/>
              <a:gd name="connsiteY41" fmla="*/ 773373 h 1314735"/>
              <a:gd name="connsiteX42" fmla="*/ 332096 w 900752"/>
              <a:gd name="connsiteY42" fmla="*/ 891654 h 1314735"/>
              <a:gd name="connsiteX43" fmla="*/ 295702 w 900752"/>
              <a:gd name="connsiteY43" fmla="*/ 996287 h 1314735"/>
              <a:gd name="connsiteX44" fmla="*/ 213815 w 900752"/>
              <a:gd name="connsiteY44" fmla="*/ 1064526 h 1314735"/>
              <a:gd name="connsiteX45" fmla="*/ 153771 w 900752"/>
              <a:gd name="connsiteY45" fmla="*/ 1123666 h 1314735"/>
              <a:gd name="connsiteX46" fmla="*/ 22746 w 900752"/>
              <a:gd name="connsiteY46" fmla="*/ 1164609 h 1314735"/>
              <a:gd name="connsiteX47" fmla="*/ 18197 w 900752"/>
              <a:gd name="connsiteY47" fmla="*/ 1164609 h 1314735"/>
              <a:gd name="connsiteX0" fmla="*/ 0 w 900752"/>
              <a:gd name="connsiteY0" fmla="*/ 1100920 h 1314735"/>
              <a:gd name="connsiteX1" fmla="*/ 65350 w 900752"/>
              <a:gd name="connsiteY1" fmla="*/ 1131899 h 1314735"/>
              <a:gd name="connsiteX2" fmla="*/ 113732 w 900752"/>
              <a:gd name="connsiteY2" fmla="*/ 1296538 h 1314735"/>
              <a:gd name="connsiteX3" fmla="*/ 222914 w 900752"/>
              <a:gd name="connsiteY3" fmla="*/ 1314735 h 1314735"/>
              <a:gd name="connsiteX4" fmla="*/ 282054 w 900752"/>
              <a:gd name="connsiteY4" fmla="*/ 1301087 h 1314735"/>
              <a:gd name="connsiteX5" fmla="*/ 386687 w 900752"/>
              <a:gd name="connsiteY5" fmla="*/ 1278341 h 1314735"/>
              <a:gd name="connsiteX6" fmla="*/ 504967 w 900752"/>
              <a:gd name="connsiteY6" fmla="*/ 1241946 h 1314735"/>
              <a:gd name="connsiteX7" fmla="*/ 673290 w 900752"/>
              <a:gd name="connsiteY7" fmla="*/ 1237397 h 1314735"/>
              <a:gd name="connsiteX8" fmla="*/ 837063 w 900752"/>
              <a:gd name="connsiteY8" fmla="*/ 1255594 h 1314735"/>
              <a:gd name="connsiteX9" fmla="*/ 891654 w 900752"/>
              <a:gd name="connsiteY9" fmla="*/ 1219200 h 1314735"/>
              <a:gd name="connsiteX10" fmla="*/ 891654 w 900752"/>
              <a:gd name="connsiteY10" fmla="*/ 1146412 h 1314735"/>
              <a:gd name="connsiteX11" fmla="*/ 873457 w 900752"/>
              <a:gd name="connsiteY11" fmla="*/ 1078173 h 1314735"/>
              <a:gd name="connsiteX12" fmla="*/ 841612 w 900752"/>
              <a:gd name="connsiteY12" fmla="*/ 991738 h 1314735"/>
              <a:gd name="connsiteX13" fmla="*/ 841612 w 900752"/>
              <a:gd name="connsiteY13" fmla="*/ 932597 h 1314735"/>
              <a:gd name="connsiteX14" fmla="*/ 850711 w 900752"/>
              <a:gd name="connsiteY14" fmla="*/ 868908 h 1314735"/>
              <a:gd name="connsiteX15" fmla="*/ 868908 w 900752"/>
              <a:gd name="connsiteY15" fmla="*/ 850711 h 1314735"/>
              <a:gd name="connsiteX16" fmla="*/ 868908 w 900752"/>
              <a:gd name="connsiteY16" fmla="*/ 800669 h 1314735"/>
              <a:gd name="connsiteX17" fmla="*/ 868908 w 900752"/>
              <a:gd name="connsiteY17" fmla="*/ 768824 h 1314735"/>
              <a:gd name="connsiteX18" fmla="*/ 900752 w 900752"/>
              <a:gd name="connsiteY18" fmla="*/ 755176 h 1314735"/>
              <a:gd name="connsiteX19" fmla="*/ 900752 w 900752"/>
              <a:gd name="connsiteY19" fmla="*/ 668741 h 1314735"/>
              <a:gd name="connsiteX20" fmla="*/ 896203 w 900752"/>
              <a:gd name="connsiteY20" fmla="*/ 627797 h 1314735"/>
              <a:gd name="connsiteX21" fmla="*/ 896203 w 900752"/>
              <a:gd name="connsiteY21" fmla="*/ 568657 h 1314735"/>
              <a:gd name="connsiteX22" fmla="*/ 773373 w 900752"/>
              <a:gd name="connsiteY22" fmla="*/ 564108 h 1314735"/>
              <a:gd name="connsiteX23" fmla="*/ 814317 w 900752"/>
              <a:gd name="connsiteY23" fmla="*/ 427630 h 1314735"/>
              <a:gd name="connsiteX24" fmla="*/ 864358 w 900752"/>
              <a:gd name="connsiteY24" fmla="*/ 359391 h 1314735"/>
              <a:gd name="connsiteX25" fmla="*/ 864358 w 900752"/>
              <a:gd name="connsiteY25" fmla="*/ 327546 h 1314735"/>
              <a:gd name="connsiteX26" fmla="*/ 864358 w 900752"/>
              <a:gd name="connsiteY26" fmla="*/ 291152 h 1314735"/>
              <a:gd name="connsiteX27" fmla="*/ 823415 w 900752"/>
              <a:gd name="connsiteY27" fmla="*/ 259308 h 1314735"/>
              <a:gd name="connsiteX28" fmla="*/ 805218 w 900752"/>
              <a:gd name="connsiteY28" fmla="*/ 222914 h 1314735"/>
              <a:gd name="connsiteX29" fmla="*/ 755176 w 900752"/>
              <a:gd name="connsiteY29" fmla="*/ 186520 h 1314735"/>
              <a:gd name="connsiteX30" fmla="*/ 664191 w 900752"/>
              <a:gd name="connsiteY30" fmla="*/ 163773 h 1314735"/>
              <a:gd name="connsiteX31" fmla="*/ 573206 w 900752"/>
              <a:gd name="connsiteY31" fmla="*/ 113732 h 1314735"/>
              <a:gd name="connsiteX32" fmla="*/ 545911 w 900752"/>
              <a:gd name="connsiteY32" fmla="*/ 77338 h 1314735"/>
              <a:gd name="connsiteX33" fmla="*/ 495869 w 900752"/>
              <a:gd name="connsiteY33" fmla="*/ 68239 h 1314735"/>
              <a:gd name="connsiteX34" fmla="*/ 441278 w 900752"/>
              <a:gd name="connsiteY34" fmla="*/ 9099 h 1314735"/>
              <a:gd name="connsiteX35" fmla="*/ 400335 w 900752"/>
              <a:gd name="connsiteY35" fmla="*/ 0 h 1314735"/>
              <a:gd name="connsiteX36" fmla="*/ 236561 w 900752"/>
              <a:gd name="connsiteY36" fmla="*/ 86436 h 1314735"/>
              <a:gd name="connsiteX37" fmla="*/ 213815 w 900752"/>
              <a:gd name="connsiteY37" fmla="*/ 427630 h 1314735"/>
              <a:gd name="connsiteX38" fmla="*/ 177421 w 900752"/>
              <a:gd name="connsiteY38" fmla="*/ 677839 h 1314735"/>
              <a:gd name="connsiteX39" fmla="*/ 241111 w 900752"/>
              <a:gd name="connsiteY39" fmla="*/ 700585 h 1314735"/>
              <a:gd name="connsiteX40" fmla="*/ 300251 w 900752"/>
              <a:gd name="connsiteY40" fmla="*/ 700585 h 1314735"/>
              <a:gd name="connsiteX41" fmla="*/ 300251 w 900752"/>
              <a:gd name="connsiteY41" fmla="*/ 773373 h 1314735"/>
              <a:gd name="connsiteX42" fmla="*/ 332096 w 900752"/>
              <a:gd name="connsiteY42" fmla="*/ 891654 h 1314735"/>
              <a:gd name="connsiteX43" fmla="*/ 295702 w 900752"/>
              <a:gd name="connsiteY43" fmla="*/ 996287 h 1314735"/>
              <a:gd name="connsiteX44" fmla="*/ 213815 w 900752"/>
              <a:gd name="connsiteY44" fmla="*/ 1064526 h 1314735"/>
              <a:gd name="connsiteX45" fmla="*/ 153771 w 900752"/>
              <a:gd name="connsiteY45" fmla="*/ 1123666 h 1314735"/>
              <a:gd name="connsiteX46" fmla="*/ 22746 w 900752"/>
              <a:gd name="connsiteY46" fmla="*/ 1164609 h 1314735"/>
              <a:gd name="connsiteX47" fmla="*/ 18197 w 900752"/>
              <a:gd name="connsiteY47" fmla="*/ 1164609 h 1314735"/>
              <a:gd name="connsiteX0" fmla="*/ 0 w 900752"/>
              <a:gd name="connsiteY0" fmla="*/ 1100920 h 1314735"/>
              <a:gd name="connsiteX1" fmla="*/ 65350 w 900752"/>
              <a:gd name="connsiteY1" fmla="*/ 1131899 h 1314735"/>
              <a:gd name="connsiteX2" fmla="*/ 113732 w 900752"/>
              <a:gd name="connsiteY2" fmla="*/ 1296538 h 1314735"/>
              <a:gd name="connsiteX3" fmla="*/ 222914 w 900752"/>
              <a:gd name="connsiteY3" fmla="*/ 1314735 h 1314735"/>
              <a:gd name="connsiteX4" fmla="*/ 282054 w 900752"/>
              <a:gd name="connsiteY4" fmla="*/ 1301087 h 1314735"/>
              <a:gd name="connsiteX5" fmla="*/ 386687 w 900752"/>
              <a:gd name="connsiteY5" fmla="*/ 1278341 h 1314735"/>
              <a:gd name="connsiteX6" fmla="*/ 504967 w 900752"/>
              <a:gd name="connsiteY6" fmla="*/ 1241946 h 1314735"/>
              <a:gd name="connsiteX7" fmla="*/ 673290 w 900752"/>
              <a:gd name="connsiteY7" fmla="*/ 1237397 h 1314735"/>
              <a:gd name="connsiteX8" fmla="*/ 837063 w 900752"/>
              <a:gd name="connsiteY8" fmla="*/ 1255594 h 1314735"/>
              <a:gd name="connsiteX9" fmla="*/ 891654 w 900752"/>
              <a:gd name="connsiteY9" fmla="*/ 1219200 h 1314735"/>
              <a:gd name="connsiteX10" fmla="*/ 891654 w 900752"/>
              <a:gd name="connsiteY10" fmla="*/ 1146412 h 1314735"/>
              <a:gd name="connsiteX11" fmla="*/ 873457 w 900752"/>
              <a:gd name="connsiteY11" fmla="*/ 1078173 h 1314735"/>
              <a:gd name="connsiteX12" fmla="*/ 841612 w 900752"/>
              <a:gd name="connsiteY12" fmla="*/ 991738 h 1314735"/>
              <a:gd name="connsiteX13" fmla="*/ 841612 w 900752"/>
              <a:gd name="connsiteY13" fmla="*/ 932597 h 1314735"/>
              <a:gd name="connsiteX14" fmla="*/ 850711 w 900752"/>
              <a:gd name="connsiteY14" fmla="*/ 868908 h 1314735"/>
              <a:gd name="connsiteX15" fmla="*/ 868908 w 900752"/>
              <a:gd name="connsiteY15" fmla="*/ 850711 h 1314735"/>
              <a:gd name="connsiteX16" fmla="*/ 868908 w 900752"/>
              <a:gd name="connsiteY16" fmla="*/ 800669 h 1314735"/>
              <a:gd name="connsiteX17" fmla="*/ 868908 w 900752"/>
              <a:gd name="connsiteY17" fmla="*/ 768824 h 1314735"/>
              <a:gd name="connsiteX18" fmla="*/ 900752 w 900752"/>
              <a:gd name="connsiteY18" fmla="*/ 755176 h 1314735"/>
              <a:gd name="connsiteX19" fmla="*/ 900752 w 900752"/>
              <a:gd name="connsiteY19" fmla="*/ 668741 h 1314735"/>
              <a:gd name="connsiteX20" fmla="*/ 896203 w 900752"/>
              <a:gd name="connsiteY20" fmla="*/ 627797 h 1314735"/>
              <a:gd name="connsiteX21" fmla="*/ 896203 w 900752"/>
              <a:gd name="connsiteY21" fmla="*/ 568657 h 1314735"/>
              <a:gd name="connsiteX22" fmla="*/ 773373 w 900752"/>
              <a:gd name="connsiteY22" fmla="*/ 564108 h 1314735"/>
              <a:gd name="connsiteX23" fmla="*/ 814317 w 900752"/>
              <a:gd name="connsiteY23" fmla="*/ 427630 h 1314735"/>
              <a:gd name="connsiteX24" fmla="*/ 864358 w 900752"/>
              <a:gd name="connsiteY24" fmla="*/ 359391 h 1314735"/>
              <a:gd name="connsiteX25" fmla="*/ 864358 w 900752"/>
              <a:gd name="connsiteY25" fmla="*/ 327546 h 1314735"/>
              <a:gd name="connsiteX26" fmla="*/ 864358 w 900752"/>
              <a:gd name="connsiteY26" fmla="*/ 291152 h 1314735"/>
              <a:gd name="connsiteX27" fmla="*/ 823415 w 900752"/>
              <a:gd name="connsiteY27" fmla="*/ 259308 h 1314735"/>
              <a:gd name="connsiteX28" fmla="*/ 805218 w 900752"/>
              <a:gd name="connsiteY28" fmla="*/ 222914 h 1314735"/>
              <a:gd name="connsiteX29" fmla="*/ 755176 w 900752"/>
              <a:gd name="connsiteY29" fmla="*/ 186520 h 1314735"/>
              <a:gd name="connsiteX30" fmla="*/ 664191 w 900752"/>
              <a:gd name="connsiteY30" fmla="*/ 163773 h 1314735"/>
              <a:gd name="connsiteX31" fmla="*/ 573206 w 900752"/>
              <a:gd name="connsiteY31" fmla="*/ 113732 h 1314735"/>
              <a:gd name="connsiteX32" fmla="*/ 545911 w 900752"/>
              <a:gd name="connsiteY32" fmla="*/ 77338 h 1314735"/>
              <a:gd name="connsiteX33" fmla="*/ 495869 w 900752"/>
              <a:gd name="connsiteY33" fmla="*/ 68239 h 1314735"/>
              <a:gd name="connsiteX34" fmla="*/ 441278 w 900752"/>
              <a:gd name="connsiteY34" fmla="*/ 9099 h 1314735"/>
              <a:gd name="connsiteX35" fmla="*/ 400335 w 900752"/>
              <a:gd name="connsiteY35" fmla="*/ 0 h 1314735"/>
              <a:gd name="connsiteX36" fmla="*/ 236561 w 900752"/>
              <a:gd name="connsiteY36" fmla="*/ 86436 h 1314735"/>
              <a:gd name="connsiteX37" fmla="*/ 213815 w 900752"/>
              <a:gd name="connsiteY37" fmla="*/ 427630 h 1314735"/>
              <a:gd name="connsiteX38" fmla="*/ 177421 w 900752"/>
              <a:gd name="connsiteY38" fmla="*/ 677839 h 1314735"/>
              <a:gd name="connsiteX39" fmla="*/ 241111 w 900752"/>
              <a:gd name="connsiteY39" fmla="*/ 700585 h 1314735"/>
              <a:gd name="connsiteX40" fmla="*/ 300251 w 900752"/>
              <a:gd name="connsiteY40" fmla="*/ 700585 h 1314735"/>
              <a:gd name="connsiteX41" fmla="*/ 300251 w 900752"/>
              <a:gd name="connsiteY41" fmla="*/ 773373 h 1314735"/>
              <a:gd name="connsiteX42" fmla="*/ 332096 w 900752"/>
              <a:gd name="connsiteY42" fmla="*/ 891654 h 1314735"/>
              <a:gd name="connsiteX43" fmla="*/ 295702 w 900752"/>
              <a:gd name="connsiteY43" fmla="*/ 996287 h 1314735"/>
              <a:gd name="connsiteX44" fmla="*/ 213815 w 900752"/>
              <a:gd name="connsiteY44" fmla="*/ 1064526 h 1314735"/>
              <a:gd name="connsiteX45" fmla="*/ 153771 w 900752"/>
              <a:gd name="connsiteY45" fmla="*/ 1123666 h 1314735"/>
              <a:gd name="connsiteX46" fmla="*/ 22746 w 900752"/>
              <a:gd name="connsiteY46" fmla="*/ 1164609 h 1314735"/>
              <a:gd name="connsiteX47" fmla="*/ 10435 w 900752"/>
              <a:gd name="connsiteY47" fmla="*/ 1100958 h 1314735"/>
              <a:gd name="connsiteX0" fmla="*/ 0 w 900752"/>
              <a:gd name="connsiteY0" fmla="*/ 1100920 h 1314735"/>
              <a:gd name="connsiteX1" fmla="*/ 65350 w 900752"/>
              <a:gd name="connsiteY1" fmla="*/ 1131899 h 1314735"/>
              <a:gd name="connsiteX2" fmla="*/ 113732 w 900752"/>
              <a:gd name="connsiteY2" fmla="*/ 1296538 h 1314735"/>
              <a:gd name="connsiteX3" fmla="*/ 222914 w 900752"/>
              <a:gd name="connsiteY3" fmla="*/ 1314735 h 1314735"/>
              <a:gd name="connsiteX4" fmla="*/ 282054 w 900752"/>
              <a:gd name="connsiteY4" fmla="*/ 1301087 h 1314735"/>
              <a:gd name="connsiteX5" fmla="*/ 386687 w 900752"/>
              <a:gd name="connsiteY5" fmla="*/ 1278341 h 1314735"/>
              <a:gd name="connsiteX6" fmla="*/ 504967 w 900752"/>
              <a:gd name="connsiteY6" fmla="*/ 1241946 h 1314735"/>
              <a:gd name="connsiteX7" fmla="*/ 673290 w 900752"/>
              <a:gd name="connsiteY7" fmla="*/ 1237397 h 1314735"/>
              <a:gd name="connsiteX8" fmla="*/ 837063 w 900752"/>
              <a:gd name="connsiteY8" fmla="*/ 1255594 h 1314735"/>
              <a:gd name="connsiteX9" fmla="*/ 891654 w 900752"/>
              <a:gd name="connsiteY9" fmla="*/ 1219200 h 1314735"/>
              <a:gd name="connsiteX10" fmla="*/ 891654 w 900752"/>
              <a:gd name="connsiteY10" fmla="*/ 1146412 h 1314735"/>
              <a:gd name="connsiteX11" fmla="*/ 873457 w 900752"/>
              <a:gd name="connsiteY11" fmla="*/ 1078173 h 1314735"/>
              <a:gd name="connsiteX12" fmla="*/ 841612 w 900752"/>
              <a:gd name="connsiteY12" fmla="*/ 991738 h 1314735"/>
              <a:gd name="connsiteX13" fmla="*/ 841612 w 900752"/>
              <a:gd name="connsiteY13" fmla="*/ 932597 h 1314735"/>
              <a:gd name="connsiteX14" fmla="*/ 850711 w 900752"/>
              <a:gd name="connsiteY14" fmla="*/ 868908 h 1314735"/>
              <a:gd name="connsiteX15" fmla="*/ 868908 w 900752"/>
              <a:gd name="connsiteY15" fmla="*/ 850711 h 1314735"/>
              <a:gd name="connsiteX16" fmla="*/ 868908 w 900752"/>
              <a:gd name="connsiteY16" fmla="*/ 800669 h 1314735"/>
              <a:gd name="connsiteX17" fmla="*/ 868908 w 900752"/>
              <a:gd name="connsiteY17" fmla="*/ 768824 h 1314735"/>
              <a:gd name="connsiteX18" fmla="*/ 900752 w 900752"/>
              <a:gd name="connsiteY18" fmla="*/ 755176 h 1314735"/>
              <a:gd name="connsiteX19" fmla="*/ 900752 w 900752"/>
              <a:gd name="connsiteY19" fmla="*/ 668741 h 1314735"/>
              <a:gd name="connsiteX20" fmla="*/ 896203 w 900752"/>
              <a:gd name="connsiteY20" fmla="*/ 627797 h 1314735"/>
              <a:gd name="connsiteX21" fmla="*/ 896203 w 900752"/>
              <a:gd name="connsiteY21" fmla="*/ 568657 h 1314735"/>
              <a:gd name="connsiteX22" fmla="*/ 773373 w 900752"/>
              <a:gd name="connsiteY22" fmla="*/ 564108 h 1314735"/>
              <a:gd name="connsiteX23" fmla="*/ 814317 w 900752"/>
              <a:gd name="connsiteY23" fmla="*/ 427630 h 1314735"/>
              <a:gd name="connsiteX24" fmla="*/ 864358 w 900752"/>
              <a:gd name="connsiteY24" fmla="*/ 359391 h 1314735"/>
              <a:gd name="connsiteX25" fmla="*/ 864358 w 900752"/>
              <a:gd name="connsiteY25" fmla="*/ 327546 h 1314735"/>
              <a:gd name="connsiteX26" fmla="*/ 864358 w 900752"/>
              <a:gd name="connsiteY26" fmla="*/ 291152 h 1314735"/>
              <a:gd name="connsiteX27" fmla="*/ 823415 w 900752"/>
              <a:gd name="connsiteY27" fmla="*/ 259308 h 1314735"/>
              <a:gd name="connsiteX28" fmla="*/ 805218 w 900752"/>
              <a:gd name="connsiteY28" fmla="*/ 222914 h 1314735"/>
              <a:gd name="connsiteX29" fmla="*/ 755176 w 900752"/>
              <a:gd name="connsiteY29" fmla="*/ 186520 h 1314735"/>
              <a:gd name="connsiteX30" fmla="*/ 664191 w 900752"/>
              <a:gd name="connsiteY30" fmla="*/ 163773 h 1314735"/>
              <a:gd name="connsiteX31" fmla="*/ 573206 w 900752"/>
              <a:gd name="connsiteY31" fmla="*/ 113732 h 1314735"/>
              <a:gd name="connsiteX32" fmla="*/ 545911 w 900752"/>
              <a:gd name="connsiteY32" fmla="*/ 77338 h 1314735"/>
              <a:gd name="connsiteX33" fmla="*/ 495869 w 900752"/>
              <a:gd name="connsiteY33" fmla="*/ 68239 h 1314735"/>
              <a:gd name="connsiteX34" fmla="*/ 441278 w 900752"/>
              <a:gd name="connsiteY34" fmla="*/ 9099 h 1314735"/>
              <a:gd name="connsiteX35" fmla="*/ 400335 w 900752"/>
              <a:gd name="connsiteY35" fmla="*/ 0 h 1314735"/>
              <a:gd name="connsiteX36" fmla="*/ 236561 w 900752"/>
              <a:gd name="connsiteY36" fmla="*/ 86436 h 1314735"/>
              <a:gd name="connsiteX37" fmla="*/ 213815 w 900752"/>
              <a:gd name="connsiteY37" fmla="*/ 427630 h 1314735"/>
              <a:gd name="connsiteX38" fmla="*/ 177421 w 900752"/>
              <a:gd name="connsiteY38" fmla="*/ 677839 h 1314735"/>
              <a:gd name="connsiteX39" fmla="*/ 241111 w 900752"/>
              <a:gd name="connsiteY39" fmla="*/ 700585 h 1314735"/>
              <a:gd name="connsiteX40" fmla="*/ 300251 w 900752"/>
              <a:gd name="connsiteY40" fmla="*/ 700585 h 1314735"/>
              <a:gd name="connsiteX41" fmla="*/ 300251 w 900752"/>
              <a:gd name="connsiteY41" fmla="*/ 773373 h 1314735"/>
              <a:gd name="connsiteX42" fmla="*/ 332096 w 900752"/>
              <a:gd name="connsiteY42" fmla="*/ 891654 h 1314735"/>
              <a:gd name="connsiteX43" fmla="*/ 295702 w 900752"/>
              <a:gd name="connsiteY43" fmla="*/ 996287 h 1314735"/>
              <a:gd name="connsiteX44" fmla="*/ 213815 w 900752"/>
              <a:gd name="connsiteY44" fmla="*/ 1064526 h 1314735"/>
              <a:gd name="connsiteX45" fmla="*/ 153771 w 900752"/>
              <a:gd name="connsiteY45" fmla="*/ 1123666 h 1314735"/>
              <a:gd name="connsiteX46" fmla="*/ 27404 w 900752"/>
              <a:gd name="connsiteY46" fmla="*/ 1108721 h 1314735"/>
              <a:gd name="connsiteX47" fmla="*/ 10435 w 900752"/>
              <a:gd name="connsiteY47" fmla="*/ 1100958 h 1314735"/>
              <a:gd name="connsiteX0" fmla="*/ 0 w 900752"/>
              <a:gd name="connsiteY0" fmla="*/ 1100920 h 1314735"/>
              <a:gd name="connsiteX1" fmla="*/ 38958 w 900752"/>
              <a:gd name="connsiteY1" fmla="*/ 1152081 h 1314735"/>
              <a:gd name="connsiteX2" fmla="*/ 113732 w 900752"/>
              <a:gd name="connsiteY2" fmla="*/ 1296538 h 1314735"/>
              <a:gd name="connsiteX3" fmla="*/ 222914 w 900752"/>
              <a:gd name="connsiteY3" fmla="*/ 1314735 h 1314735"/>
              <a:gd name="connsiteX4" fmla="*/ 282054 w 900752"/>
              <a:gd name="connsiteY4" fmla="*/ 1301087 h 1314735"/>
              <a:gd name="connsiteX5" fmla="*/ 386687 w 900752"/>
              <a:gd name="connsiteY5" fmla="*/ 1278341 h 1314735"/>
              <a:gd name="connsiteX6" fmla="*/ 504967 w 900752"/>
              <a:gd name="connsiteY6" fmla="*/ 1241946 h 1314735"/>
              <a:gd name="connsiteX7" fmla="*/ 673290 w 900752"/>
              <a:gd name="connsiteY7" fmla="*/ 1237397 h 1314735"/>
              <a:gd name="connsiteX8" fmla="*/ 837063 w 900752"/>
              <a:gd name="connsiteY8" fmla="*/ 1255594 h 1314735"/>
              <a:gd name="connsiteX9" fmla="*/ 891654 w 900752"/>
              <a:gd name="connsiteY9" fmla="*/ 1219200 h 1314735"/>
              <a:gd name="connsiteX10" fmla="*/ 891654 w 900752"/>
              <a:gd name="connsiteY10" fmla="*/ 1146412 h 1314735"/>
              <a:gd name="connsiteX11" fmla="*/ 873457 w 900752"/>
              <a:gd name="connsiteY11" fmla="*/ 1078173 h 1314735"/>
              <a:gd name="connsiteX12" fmla="*/ 841612 w 900752"/>
              <a:gd name="connsiteY12" fmla="*/ 991738 h 1314735"/>
              <a:gd name="connsiteX13" fmla="*/ 841612 w 900752"/>
              <a:gd name="connsiteY13" fmla="*/ 932597 h 1314735"/>
              <a:gd name="connsiteX14" fmla="*/ 850711 w 900752"/>
              <a:gd name="connsiteY14" fmla="*/ 868908 h 1314735"/>
              <a:gd name="connsiteX15" fmla="*/ 868908 w 900752"/>
              <a:gd name="connsiteY15" fmla="*/ 850711 h 1314735"/>
              <a:gd name="connsiteX16" fmla="*/ 868908 w 900752"/>
              <a:gd name="connsiteY16" fmla="*/ 800669 h 1314735"/>
              <a:gd name="connsiteX17" fmla="*/ 868908 w 900752"/>
              <a:gd name="connsiteY17" fmla="*/ 768824 h 1314735"/>
              <a:gd name="connsiteX18" fmla="*/ 900752 w 900752"/>
              <a:gd name="connsiteY18" fmla="*/ 755176 h 1314735"/>
              <a:gd name="connsiteX19" fmla="*/ 900752 w 900752"/>
              <a:gd name="connsiteY19" fmla="*/ 668741 h 1314735"/>
              <a:gd name="connsiteX20" fmla="*/ 896203 w 900752"/>
              <a:gd name="connsiteY20" fmla="*/ 627797 h 1314735"/>
              <a:gd name="connsiteX21" fmla="*/ 896203 w 900752"/>
              <a:gd name="connsiteY21" fmla="*/ 568657 h 1314735"/>
              <a:gd name="connsiteX22" fmla="*/ 773373 w 900752"/>
              <a:gd name="connsiteY22" fmla="*/ 564108 h 1314735"/>
              <a:gd name="connsiteX23" fmla="*/ 814317 w 900752"/>
              <a:gd name="connsiteY23" fmla="*/ 427630 h 1314735"/>
              <a:gd name="connsiteX24" fmla="*/ 864358 w 900752"/>
              <a:gd name="connsiteY24" fmla="*/ 359391 h 1314735"/>
              <a:gd name="connsiteX25" fmla="*/ 864358 w 900752"/>
              <a:gd name="connsiteY25" fmla="*/ 327546 h 1314735"/>
              <a:gd name="connsiteX26" fmla="*/ 864358 w 900752"/>
              <a:gd name="connsiteY26" fmla="*/ 291152 h 1314735"/>
              <a:gd name="connsiteX27" fmla="*/ 823415 w 900752"/>
              <a:gd name="connsiteY27" fmla="*/ 259308 h 1314735"/>
              <a:gd name="connsiteX28" fmla="*/ 805218 w 900752"/>
              <a:gd name="connsiteY28" fmla="*/ 222914 h 1314735"/>
              <a:gd name="connsiteX29" fmla="*/ 755176 w 900752"/>
              <a:gd name="connsiteY29" fmla="*/ 186520 h 1314735"/>
              <a:gd name="connsiteX30" fmla="*/ 664191 w 900752"/>
              <a:gd name="connsiteY30" fmla="*/ 163773 h 1314735"/>
              <a:gd name="connsiteX31" fmla="*/ 573206 w 900752"/>
              <a:gd name="connsiteY31" fmla="*/ 113732 h 1314735"/>
              <a:gd name="connsiteX32" fmla="*/ 545911 w 900752"/>
              <a:gd name="connsiteY32" fmla="*/ 77338 h 1314735"/>
              <a:gd name="connsiteX33" fmla="*/ 495869 w 900752"/>
              <a:gd name="connsiteY33" fmla="*/ 68239 h 1314735"/>
              <a:gd name="connsiteX34" fmla="*/ 441278 w 900752"/>
              <a:gd name="connsiteY34" fmla="*/ 9099 h 1314735"/>
              <a:gd name="connsiteX35" fmla="*/ 400335 w 900752"/>
              <a:gd name="connsiteY35" fmla="*/ 0 h 1314735"/>
              <a:gd name="connsiteX36" fmla="*/ 236561 w 900752"/>
              <a:gd name="connsiteY36" fmla="*/ 86436 h 1314735"/>
              <a:gd name="connsiteX37" fmla="*/ 213815 w 900752"/>
              <a:gd name="connsiteY37" fmla="*/ 427630 h 1314735"/>
              <a:gd name="connsiteX38" fmla="*/ 177421 w 900752"/>
              <a:gd name="connsiteY38" fmla="*/ 677839 h 1314735"/>
              <a:gd name="connsiteX39" fmla="*/ 241111 w 900752"/>
              <a:gd name="connsiteY39" fmla="*/ 700585 h 1314735"/>
              <a:gd name="connsiteX40" fmla="*/ 300251 w 900752"/>
              <a:gd name="connsiteY40" fmla="*/ 700585 h 1314735"/>
              <a:gd name="connsiteX41" fmla="*/ 300251 w 900752"/>
              <a:gd name="connsiteY41" fmla="*/ 773373 h 1314735"/>
              <a:gd name="connsiteX42" fmla="*/ 332096 w 900752"/>
              <a:gd name="connsiteY42" fmla="*/ 891654 h 1314735"/>
              <a:gd name="connsiteX43" fmla="*/ 295702 w 900752"/>
              <a:gd name="connsiteY43" fmla="*/ 996287 h 1314735"/>
              <a:gd name="connsiteX44" fmla="*/ 213815 w 900752"/>
              <a:gd name="connsiteY44" fmla="*/ 1064526 h 1314735"/>
              <a:gd name="connsiteX45" fmla="*/ 153771 w 900752"/>
              <a:gd name="connsiteY45" fmla="*/ 1123666 h 1314735"/>
              <a:gd name="connsiteX46" fmla="*/ 27404 w 900752"/>
              <a:gd name="connsiteY46" fmla="*/ 1108721 h 1314735"/>
              <a:gd name="connsiteX47" fmla="*/ 10435 w 900752"/>
              <a:gd name="connsiteY47" fmla="*/ 1100958 h 1314735"/>
              <a:gd name="connsiteX0" fmla="*/ 0 w 900752"/>
              <a:gd name="connsiteY0" fmla="*/ 1100920 h 1314735"/>
              <a:gd name="connsiteX1" fmla="*/ 38958 w 900752"/>
              <a:gd name="connsiteY1" fmla="*/ 1152081 h 1314735"/>
              <a:gd name="connsiteX2" fmla="*/ 113732 w 900752"/>
              <a:gd name="connsiteY2" fmla="*/ 1296538 h 1314735"/>
              <a:gd name="connsiteX3" fmla="*/ 222914 w 900752"/>
              <a:gd name="connsiteY3" fmla="*/ 1314735 h 1314735"/>
              <a:gd name="connsiteX4" fmla="*/ 282054 w 900752"/>
              <a:gd name="connsiteY4" fmla="*/ 1301087 h 1314735"/>
              <a:gd name="connsiteX5" fmla="*/ 386687 w 900752"/>
              <a:gd name="connsiteY5" fmla="*/ 1278341 h 1314735"/>
              <a:gd name="connsiteX6" fmla="*/ 504967 w 900752"/>
              <a:gd name="connsiteY6" fmla="*/ 1241946 h 1314735"/>
              <a:gd name="connsiteX7" fmla="*/ 673290 w 900752"/>
              <a:gd name="connsiteY7" fmla="*/ 1237397 h 1314735"/>
              <a:gd name="connsiteX8" fmla="*/ 837063 w 900752"/>
              <a:gd name="connsiteY8" fmla="*/ 1255594 h 1314735"/>
              <a:gd name="connsiteX9" fmla="*/ 891654 w 900752"/>
              <a:gd name="connsiteY9" fmla="*/ 1219200 h 1314735"/>
              <a:gd name="connsiteX10" fmla="*/ 891654 w 900752"/>
              <a:gd name="connsiteY10" fmla="*/ 1146412 h 1314735"/>
              <a:gd name="connsiteX11" fmla="*/ 873457 w 900752"/>
              <a:gd name="connsiteY11" fmla="*/ 1078173 h 1314735"/>
              <a:gd name="connsiteX12" fmla="*/ 841612 w 900752"/>
              <a:gd name="connsiteY12" fmla="*/ 991738 h 1314735"/>
              <a:gd name="connsiteX13" fmla="*/ 841612 w 900752"/>
              <a:gd name="connsiteY13" fmla="*/ 932597 h 1314735"/>
              <a:gd name="connsiteX14" fmla="*/ 850711 w 900752"/>
              <a:gd name="connsiteY14" fmla="*/ 868908 h 1314735"/>
              <a:gd name="connsiteX15" fmla="*/ 868908 w 900752"/>
              <a:gd name="connsiteY15" fmla="*/ 850711 h 1314735"/>
              <a:gd name="connsiteX16" fmla="*/ 868908 w 900752"/>
              <a:gd name="connsiteY16" fmla="*/ 800669 h 1314735"/>
              <a:gd name="connsiteX17" fmla="*/ 868908 w 900752"/>
              <a:gd name="connsiteY17" fmla="*/ 768824 h 1314735"/>
              <a:gd name="connsiteX18" fmla="*/ 900752 w 900752"/>
              <a:gd name="connsiteY18" fmla="*/ 755176 h 1314735"/>
              <a:gd name="connsiteX19" fmla="*/ 900752 w 900752"/>
              <a:gd name="connsiteY19" fmla="*/ 668741 h 1314735"/>
              <a:gd name="connsiteX20" fmla="*/ 896203 w 900752"/>
              <a:gd name="connsiteY20" fmla="*/ 627797 h 1314735"/>
              <a:gd name="connsiteX21" fmla="*/ 896203 w 900752"/>
              <a:gd name="connsiteY21" fmla="*/ 568657 h 1314735"/>
              <a:gd name="connsiteX22" fmla="*/ 773373 w 900752"/>
              <a:gd name="connsiteY22" fmla="*/ 564108 h 1314735"/>
              <a:gd name="connsiteX23" fmla="*/ 814317 w 900752"/>
              <a:gd name="connsiteY23" fmla="*/ 427630 h 1314735"/>
              <a:gd name="connsiteX24" fmla="*/ 864358 w 900752"/>
              <a:gd name="connsiteY24" fmla="*/ 359391 h 1314735"/>
              <a:gd name="connsiteX25" fmla="*/ 864358 w 900752"/>
              <a:gd name="connsiteY25" fmla="*/ 327546 h 1314735"/>
              <a:gd name="connsiteX26" fmla="*/ 864358 w 900752"/>
              <a:gd name="connsiteY26" fmla="*/ 291152 h 1314735"/>
              <a:gd name="connsiteX27" fmla="*/ 823415 w 900752"/>
              <a:gd name="connsiteY27" fmla="*/ 259308 h 1314735"/>
              <a:gd name="connsiteX28" fmla="*/ 805218 w 900752"/>
              <a:gd name="connsiteY28" fmla="*/ 222914 h 1314735"/>
              <a:gd name="connsiteX29" fmla="*/ 755176 w 900752"/>
              <a:gd name="connsiteY29" fmla="*/ 186520 h 1314735"/>
              <a:gd name="connsiteX30" fmla="*/ 664191 w 900752"/>
              <a:gd name="connsiteY30" fmla="*/ 163773 h 1314735"/>
              <a:gd name="connsiteX31" fmla="*/ 573206 w 900752"/>
              <a:gd name="connsiteY31" fmla="*/ 113732 h 1314735"/>
              <a:gd name="connsiteX32" fmla="*/ 545911 w 900752"/>
              <a:gd name="connsiteY32" fmla="*/ 77338 h 1314735"/>
              <a:gd name="connsiteX33" fmla="*/ 495869 w 900752"/>
              <a:gd name="connsiteY33" fmla="*/ 68239 h 1314735"/>
              <a:gd name="connsiteX34" fmla="*/ 441278 w 900752"/>
              <a:gd name="connsiteY34" fmla="*/ 9099 h 1314735"/>
              <a:gd name="connsiteX35" fmla="*/ 400335 w 900752"/>
              <a:gd name="connsiteY35" fmla="*/ 0 h 1314735"/>
              <a:gd name="connsiteX36" fmla="*/ 236561 w 900752"/>
              <a:gd name="connsiteY36" fmla="*/ 86436 h 1314735"/>
              <a:gd name="connsiteX37" fmla="*/ 213815 w 900752"/>
              <a:gd name="connsiteY37" fmla="*/ 427630 h 1314735"/>
              <a:gd name="connsiteX38" fmla="*/ 177421 w 900752"/>
              <a:gd name="connsiteY38" fmla="*/ 677839 h 1314735"/>
              <a:gd name="connsiteX39" fmla="*/ 241111 w 900752"/>
              <a:gd name="connsiteY39" fmla="*/ 700585 h 1314735"/>
              <a:gd name="connsiteX40" fmla="*/ 300251 w 900752"/>
              <a:gd name="connsiteY40" fmla="*/ 700585 h 1314735"/>
              <a:gd name="connsiteX41" fmla="*/ 300251 w 900752"/>
              <a:gd name="connsiteY41" fmla="*/ 773373 h 1314735"/>
              <a:gd name="connsiteX42" fmla="*/ 332096 w 900752"/>
              <a:gd name="connsiteY42" fmla="*/ 891654 h 1314735"/>
              <a:gd name="connsiteX43" fmla="*/ 295702 w 900752"/>
              <a:gd name="connsiteY43" fmla="*/ 996287 h 1314735"/>
              <a:gd name="connsiteX44" fmla="*/ 213815 w 900752"/>
              <a:gd name="connsiteY44" fmla="*/ 1064526 h 1314735"/>
              <a:gd name="connsiteX45" fmla="*/ 153771 w 900752"/>
              <a:gd name="connsiteY45" fmla="*/ 1123666 h 1314735"/>
              <a:gd name="connsiteX46" fmla="*/ 52244 w 900752"/>
              <a:gd name="connsiteY46" fmla="*/ 1094749 h 1314735"/>
              <a:gd name="connsiteX47" fmla="*/ 10435 w 900752"/>
              <a:gd name="connsiteY47" fmla="*/ 1100958 h 1314735"/>
              <a:gd name="connsiteX0" fmla="*/ 0 w 900752"/>
              <a:gd name="connsiteY0" fmla="*/ 1100920 h 1314735"/>
              <a:gd name="connsiteX1" fmla="*/ 38958 w 900752"/>
              <a:gd name="connsiteY1" fmla="*/ 1152081 h 1314735"/>
              <a:gd name="connsiteX2" fmla="*/ 113732 w 900752"/>
              <a:gd name="connsiteY2" fmla="*/ 1296538 h 1314735"/>
              <a:gd name="connsiteX3" fmla="*/ 222914 w 900752"/>
              <a:gd name="connsiteY3" fmla="*/ 1314735 h 1314735"/>
              <a:gd name="connsiteX4" fmla="*/ 282054 w 900752"/>
              <a:gd name="connsiteY4" fmla="*/ 1301087 h 1314735"/>
              <a:gd name="connsiteX5" fmla="*/ 386687 w 900752"/>
              <a:gd name="connsiteY5" fmla="*/ 1278341 h 1314735"/>
              <a:gd name="connsiteX6" fmla="*/ 504967 w 900752"/>
              <a:gd name="connsiteY6" fmla="*/ 1241946 h 1314735"/>
              <a:gd name="connsiteX7" fmla="*/ 673290 w 900752"/>
              <a:gd name="connsiteY7" fmla="*/ 1237397 h 1314735"/>
              <a:gd name="connsiteX8" fmla="*/ 837063 w 900752"/>
              <a:gd name="connsiteY8" fmla="*/ 1255594 h 1314735"/>
              <a:gd name="connsiteX9" fmla="*/ 891654 w 900752"/>
              <a:gd name="connsiteY9" fmla="*/ 1219200 h 1314735"/>
              <a:gd name="connsiteX10" fmla="*/ 891654 w 900752"/>
              <a:gd name="connsiteY10" fmla="*/ 1146412 h 1314735"/>
              <a:gd name="connsiteX11" fmla="*/ 873457 w 900752"/>
              <a:gd name="connsiteY11" fmla="*/ 1078173 h 1314735"/>
              <a:gd name="connsiteX12" fmla="*/ 841612 w 900752"/>
              <a:gd name="connsiteY12" fmla="*/ 991738 h 1314735"/>
              <a:gd name="connsiteX13" fmla="*/ 841612 w 900752"/>
              <a:gd name="connsiteY13" fmla="*/ 932597 h 1314735"/>
              <a:gd name="connsiteX14" fmla="*/ 850711 w 900752"/>
              <a:gd name="connsiteY14" fmla="*/ 868908 h 1314735"/>
              <a:gd name="connsiteX15" fmla="*/ 868908 w 900752"/>
              <a:gd name="connsiteY15" fmla="*/ 850711 h 1314735"/>
              <a:gd name="connsiteX16" fmla="*/ 868908 w 900752"/>
              <a:gd name="connsiteY16" fmla="*/ 800669 h 1314735"/>
              <a:gd name="connsiteX17" fmla="*/ 868908 w 900752"/>
              <a:gd name="connsiteY17" fmla="*/ 768824 h 1314735"/>
              <a:gd name="connsiteX18" fmla="*/ 900752 w 900752"/>
              <a:gd name="connsiteY18" fmla="*/ 755176 h 1314735"/>
              <a:gd name="connsiteX19" fmla="*/ 900752 w 900752"/>
              <a:gd name="connsiteY19" fmla="*/ 668741 h 1314735"/>
              <a:gd name="connsiteX20" fmla="*/ 896203 w 900752"/>
              <a:gd name="connsiteY20" fmla="*/ 627797 h 1314735"/>
              <a:gd name="connsiteX21" fmla="*/ 896203 w 900752"/>
              <a:gd name="connsiteY21" fmla="*/ 568657 h 1314735"/>
              <a:gd name="connsiteX22" fmla="*/ 773373 w 900752"/>
              <a:gd name="connsiteY22" fmla="*/ 564108 h 1314735"/>
              <a:gd name="connsiteX23" fmla="*/ 814317 w 900752"/>
              <a:gd name="connsiteY23" fmla="*/ 427630 h 1314735"/>
              <a:gd name="connsiteX24" fmla="*/ 864358 w 900752"/>
              <a:gd name="connsiteY24" fmla="*/ 359391 h 1314735"/>
              <a:gd name="connsiteX25" fmla="*/ 864358 w 900752"/>
              <a:gd name="connsiteY25" fmla="*/ 327546 h 1314735"/>
              <a:gd name="connsiteX26" fmla="*/ 864358 w 900752"/>
              <a:gd name="connsiteY26" fmla="*/ 291152 h 1314735"/>
              <a:gd name="connsiteX27" fmla="*/ 823415 w 900752"/>
              <a:gd name="connsiteY27" fmla="*/ 259308 h 1314735"/>
              <a:gd name="connsiteX28" fmla="*/ 805218 w 900752"/>
              <a:gd name="connsiteY28" fmla="*/ 222914 h 1314735"/>
              <a:gd name="connsiteX29" fmla="*/ 755176 w 900752"/>
              <a:gd name="connsiteY29" fmla="*/ 186520 h 1314735"/>
              <a:gd name="connsiteX30" fmla="*/ 664191 w 900752"/>
              <a:gd name="connsiteY30" fmla="*/ 163773 h 1314735"/>
              <a:gd name="connsiteX31" fmla="*/ 573206 w 900752"/>
              <a:gd name="connsiteY31" fmla="*/ 113732 h 1314735"/>
              <a:gd name="connsiteX32" fmla="*/ 545911 w 900752"/>
              <a:gd name="connsiteY32" fmla="*/ 77338 h 1314735"/>
              <a:gd name="connsiteX33" fmla="*/ 495869 w 900752"/>
              <a:gd name="connsiteY33" fmla="*/ 68239 h 1314735"/>
              <a:gd name="connsiteX34" fmla="*/ 441278 w 900752"/>
              <a:gd name="connsiteY34" fmla="*/ 9099 h 1314735"/>
              <a:gd name="connsiteX35" fmla="*/ 400335 w 900752"/>
              <a:gd name="connsiteY35" fmla="*/ 0 h 1314735"/>
              <a:gd name="connsiteX36" fmla="*/ 236561 w 900752"/>
              <a:gd name="connsiteY36" fmla="*/ 86436 h 1314735"/>
              <a:gd name="connsiteX37" fmla="*/ 213815 w 900752"/>
              <a:gd name="connsiteY37" fmla="*/ 427630 h 1314735"/>
              <a:gd name="connsiteX38" fmla="*/ 177421 w 900752"/>
              <a:gd name="connsiteY38" fmla="*/ 677839 h 1314735"/>
              <a:gd name="connsiteX39" fmla="*/ 241111 w 900752"/>
              <a:gd name="connsiteY39" fmla="*/ 700585 h 1314735"/>
              <a:gd name="connsiteX40" fmla="*/ 300251 w 900752"/>
              <a:gd name="connsiteY40" fmla="*/ 700585 h 1314735"/>
              <a:gd name="connsiteX41" fmla="*/ 300251 w 900752"/>
              <a:gd name="connsiteY41" fmla="*/ 773373 h 1314735"/>
              <a:gd name="connsiteX42" fmla="*/ 332096 w 900752"/>
              <a:gd name="connsiteY42" fmla="*/ 891654 h 1314735"/>
              <a:gd name="connsiteX43" fmla="*/ 295702 w 900752"/>
              <a:gd name="connsiteY43" fmla="*/ 996287 h 1314735"/>
              <a:gd name="connsiteX44" fmla="*/ 213815 w 900752"/>
              <a:gd name="connsiteY44" fmla="*/ 1064526 h 1314735"/>
              <a:gd name="connsiteX45" fmla="*/ 153771 w 900752"/>
              <a:gd name="connsiteY45" fmla="*/ 1123666 h 1314735"/>
              <a:gd name="connsiteX46" fmla="*/ 52244 w 900752"/>
              <a:gd name="connsiteY46" fmla="*/ 1094749 h 1314735"/>
              <a:gd name="connsiteX47" fmla="*/ 25960 w 900752"/>
              <a:gd name="connsiteY47" fmla="*/ 1090091 h 1314735"/>
              <a:gd name="connsiteX0" fmla="*/ 0 w 889885"/>
              <a:gd name="connsiteY0" fmla="*/ 1114892 h 1314735"/>
              <a:gd name="connsiteX1" fmla="*/ 28091 w 889885"/>
              <a:gd name="connsiteY1" fmla="*/ 1152081 h 1314735"/>
              <a:gd name="connsiteX2" fmla="*/ 102865 w 889885"/>
              <a:gd name="connsiteY2" fmla="*/ 1296538 h 1314735"/>
              <a:gd name="connsiteX3" fmla="*/ 212047 w 889885"/>
              <a:gd name="connsiteY3" fmla="*/ 1314735 h 1314735"/>
              <a:gd name="connsiteX4" fmla="*/ 271187 w 889885"/>
              <a:gd name="connsiteY4" fmla="*/ 1301087 h 1314735"/>
              <a:gd name="connsiteX5" fmla="*/ 375820 w 889885"/>
              <a:gd name="connsiteY5" fmla="*/ 1278341 h 1314735"/>
              <a:gd name="connsiteX6" fmla="*/ 494100 w 889885"/>
              <a:gd name="connsiteY6" fmla="*/ 1241946 h 1314735"/>
              <a:gd name="connsiteX7" fmla="*/ 662423 w 889885"/>
              <a:gd name="connsiteY7" fmla="*/ 1237397 h 1314735"/>
              <a:gd name="connsiteX8" fmla="*/ 826196 w 889885"/>
              <a:gd name="connsiteY8" fmla="*/ 1255594 h 1314735"/>
              <a:gd name="connsiteX9" fmla="*/ 880787 w 889885"/>
              <a:gd name="connsiteY9" fmla="*/ 1219200 h 1314735"/>
              <a:gd name="connsiteX10" fmla="*/ 880787 w 889885"/>
              <a:gd name="connsiteY10" fmla="*/ 1146412 h 1314735"/>
              <a:gd name="connsiteX11" fmla="*/ 862590 w 889885"/>
              <a:gd name="connsiteY11" fmla="*/ 1078173 h 1314735"/>
              <a:gd name="connsiteX12" fmla="*/ 830745 w 889885"/>
              <a:gd name="connsiteY12" fmla="*/ 991738 h 1314735"/>
              <a:gd name="connsiteX13" fmla="*/ 830745 w 889885"/>
              <a:gd name="connsiteY13" fmla="*/ 932597 h 1314735"/>
              <a:gd name="connsiteX14" fmla="*/ 839844 w 889885"/>
              <a:gd name="connsiteY14" fmla="*/ 868908 h 1314735"/>
              <a:gd name="connsiteX15" fmla="*/ 858041 w 889885"/>
              <a:gd name="connsiteY15" fmla="*/ 850711 h 1314735"/>
              <a:gd name="connsiteX16" fmla="*/ 858041 w 889885"/>
              <a:gd name="connsiteY16" fmla="*/ 800669 h 1314735"/>
              <a:gd name="connsiteX17" fmla="*/ 858041 w 889885"/>
              <a:gd name="connsiteY17" fmla="*/ 768824 h 1314735"/>
              <a:gd name="connsiteX18" fmla="*/ 889885 w 889885"/>
              <a:gd name="connsiteY18" fmla="*/ 755176 h 1314735"/>
              <a:gd name="connsiteX19" fmla="*/ 889885 w 889885"/>
              <a:gd name="connsiteY19" fmla="*/ 668741 h 1314735"/>
              <a:gd name="connsiteX20" fmla="*/ 885336 w 889885"/>
              <a:gd name="connsiteY20" fmla="*/ 627797 h 1314735"/>
              <a:gd name="connsiteX21" fmla="*/ 885336 w 889885"/>
              <a:gd name="connsiteY21" fmla="*/ 568657 h 1314735"/>
              <a:gd name="connsiteX22" fmla="*/ 762506 w 889885"/>
              <a:gd name="connsiteY22" fmla="*/ 564108 h 1314735"/>
              <a:gd name="connsiteX23" fmla="*/ 803450 w 889885"/>
              <a:gd name="connsiteY23" fmla="*/ 427630 h 1314735"/>
              <a:gd name="connsiteX24" fmla="*/ 853491 w 889885"/>
              <a:gd name="connsiteY24" fmla="*/ 359391 h 1314735"/>
              <a:gd name="connsiteX25" fmla="*/ 853491 w 889885"/>
              <a:gd name="connsiteY25" fmla="*/ 327546 h 1314735"/>
              <a:gd name="connsiteX26" fmla="*/ 853491 w 889885"/>
              <a:gd name="connsiteY26" fmla="*/ 291152 h 1314735"/>
              <a:gd name="connsiteX27" fmla="*/ 812548 w 889885"/>
              <a:gd name="connsiteY27" fmla="*/ 259308 h 1314735"/>
              <a:gd name="connsiteX28" fmla="*/ 794351 w 889885"/>
              <a:gd name="connsiteY28" fmla="*/ 222914 h 1314735"/>
              <a:gd name="connsiteX29" fmla="*/ 744309 w 889885"/>
              <a:gd name="connsiteY29" fmla="*/ 186520 h 1314735"/>
              <a:gd name="connsiteX30" fmla="*/ 653324 w 889885"/>
              <a:gd name="connsiteY30" fmla="*/ 163773 h 1314735"/>
              <a:gd name="connsiteX31" fmla="*/ 562339 w 889885"/>
              <a:gd name="connsiteY31" fmla="*/ 113732 h 1314735"/>
              <a:gd name="connsiteX32" fmla="*/ 535044 w 889885"/>
              <a:gd name="connsiteY32" fmla="*/ 77338 h 1314735"/>
              <a:gd name="connsiteX33" fmla="*/ 485002 w 889885"/>
              <a:gd name="connsiteY33" fmla="*/ 68239 h 1314735"/>
              <a:gd name="connsiteX34" fmla="*/ 430411 w 889885"/>
              <a:gd name="connsiteY34" fmla="*/ 9099 h 1314735"/>
              <a:gd name="connsiteX35" fmla="*/ 389468 w 889885"/>
              <a:gd name="connsiteY35" fmla="*/ 0 h 1314735"/>
              <a:gd name="connsiteX36" fmla="*/ 225694 w 889885"/>
              <a:gd name="connsiteY36" fmla="*/ 86436 h 1314735"/>
              <a:gd name="connsiteX37" fmla="*/ 202948 w 889885"/>
              <a:gd name="connsiteY37" fmla="*/ 427630 h 1314735"/>
              <a:gd name="connsiteX38" fmla="*/ 166554 w 889885"/>
              <a:gd name="connsiteY38" fmla="*/ 677839 h 1314735"/>
              <a:gd name="connsiteX39" fmla="*/ 230244 w 889885"/>
              <a:gd name="connsiteY39" fmla="*/ 700585 h 1314735"/>
              <a:gd name="connsiteX40" fmla="*/ 289384 w 889885"/>
              <a:gd name="connsiteY40" fmla="*/ 700585 h 1314735"/>
              <a:gd name="connsiteX41" fmla="*/ 289384 w 889885"/>
              <a:gd name="connsiteY41" fmla="*/ 773373 h 1314735"/>
              <a:gd name="connsiteX42" fmla="*/ 321229 w 889885"/>
              <a:gd name="connsiteY42" fmla="*/ 891654 h 1314735"/>
              <a:gd name="connsiteX43" fmla="*/ 284835 w 889885"/>
              <a:gd name="connsiteY43" fmla="*/ 996287 h 1314735"/>
              <a:gd name="connsiteX44" fmla="*/ 202948 w 889885"/>
              <a:gd name="connsiteY44" fmla="*/ 1064526 h 1314735"/>
              <a:gd name="connsiteX45" fmla="*/ 142904 w 889885"/>
              <a:gd name="connsiteY45" fmla="*/ 1123666 h 1314735"/>
              <a:gd name="connsiteX46" fmla="*/ 41377 w 889885"/>
              <a:gd name="connsiteY46" fmla="*/ 1094749 h 1314735"/>
              <a:gd name="connsiteX47" fmla="*/ 15093 w 889885"/>
              <a:gd name="connsiteY47" fmla="*/ 1090091 h 1314735"/>
              <a:gd name="connsiteX0" fmla="*/ 0 w 889885"/>
              <a:gd name="connsiteY0" fmla="*/ 1114892 h 1314735"/>
              <a:gd name="connsiteX1" fmla="*/ 28091 w 889885"/>
              <a:gd name="connsiteY1" fmla="*/ 1152081 h 1314735"/>
              <a:gd name="connsiteX2" fmla="*/ 102865 w 889885"/>
              <a:gd name="connsiteY2" fmla="*/ 1296538 h 1314735"/>
              <a:gd name="connsiteX3" fmla="*/ 212047 w 889885"/>
              <a:gd name="connsiteY3" fmla="*/ 1314735 h 1314735"/>
              <a:gd name="connsiteX4" fmla="*/ 271187 w 889885"/>
              <a:gd name="connsiteY4" fmla="*/ 1301087 h 1314735"/>
              <a:gd name="connsiteX5" fmla="*/ 375820 w 889885"/>
              <a:gd name="connsiteY5" fmla="*/ 1278341 h 1314735"/>
              <a:gd name="connsiteX6" fmla="*/ 494100 w 889885"/>
              <a:gd name="connsiteY6" fmla="*/ 1241946 h 1314735"/>
              <a:gd name="connsiteX7" fmla="*/ 662423 w 889885"/>
              <a:gd name="connsiteY7" fmla="*/ 1237397 h 1314735"/>
              <a:gd name="connsiteX8" fmla="*/ 826196 w 889885"/>
              <a:gd name="connsiteY8" fmla="*/ 1255594 h 1314735"/>
              <a:gd name="connsiteX9" fmla="*/ 880787 w 889885"/>
              <a:gd name="connsiteY9" fmla="*/ 1219200 h 1314735"/>
              <a:gd name="connsiteX10" fmla="*/ 880787 w 889885"/>
              <a:gd name="connsiteY10" fmla="*/ 1146412 h 1314735"/>
              <a:gd name="connsiteX11" fmla="*/ 862590 w 889885"/>
              <a:gd name="connsiteY11" fmla="*/ 1078173 h 1314735"/>
              <a:gd name="connsiteX12" fmla="*/ 830745 w 889885"/>
              <a:gd name="connsiteY12" fmla="*/ 991738 h 1314735"/>
              <a:gd name="connsiteX13" fmla="*/ 830745 w 889885"/>
              <a:gd name="connsiteY13" fmla="*/ 932597 h 1314735"/>
              <a:gd name="connsiteX14" fmla="*/ 839844 w 889885"/>
              <a:gd name="connsiteY14" fmla="*/ 868908 h 1314735"/>
              <a:gd name="connsiteX15" fmla="*/ 858041 w 889885"/>
              <a:gd name="connsiteY15" fmla="*/ 850711 h 1314735"/>
              <a:gd name="connsiteX16" fmla="*/ 858041 w 889885"/>
              <a:gd name="connsiteY16" fmla="*/ 800669 h 1314735"/>
              <a:gd name="connsiteX17" fmla="*/ 858041 w 889885"/>
              <a:gd name="connsiteY17" fmla="*/ 768824 h 1314735"/>
              <a:gd name="connsiteX18" fmla="*/ 889885 w 889885"/>
              <a:gd name="connsiteY18" fmla="*/ 755176 h 1314735"/>
              <a:gd name="connsiteX19" fmla="*/ 889885 w 889885"/>
              <a:gd name="connsiteY19" fmla="*/ 668741 h 1314735"/>
              <a:gd name="connsiteX20" fmla="*/ 885336 w 889885"/>
              <a:gd name="connsiteY20" fmla="*/ 627797 h 1314735"/>
              <a:gd name="connsiteX21" fmla="*/ 885336 w 889885"/>
              <a:gd name="connsiteY21" fmla="*/ 568657 h 1314735"/>
              <a:gd name="connsiteX22" fmla="*/ 762506 w 889885"/>
              <a:gd name="connsiteY22" fmla="*/ 564108 h 1314735"/>
              <a:gd name="connsiteX23" fmla="*/ 803450 w 889885"/>
              <a:gd name="connsiteY23" fmla="*/ 427630 h 1314735"/>
              <a:gd name="connsiteX24" fmla="*/ 853491 w 889885"/>
              <a:gd name="connsiteY24" fmla="*/ 359391 h 1314735"/>
              <a:gd name="connsiteX25" fmla="*/ 853491 w 889885"/>
              <a:gd name="connsiteY25" fmla="*/ 327546 h 1314735"/>
              <a:gd name="connsiteX26" fmla="*/ 853491 w 889885"/>
              <a:gd name="connsiteY26" fmla="*/ 291152 h 1314735"/>
              <a:gd name="connsiteX27" fmla="*/ 812548 w 889885"/>
              <a:gd name="connsiteY27" fmla="*/ 259308 h 1314735"/>
              <a:gd name="connsiteX28" fmla="*/ 794351 w 889885"/>
              <a:gd name="connsiteY28" fmla="*/ 222914 h 1314735"/>
              <a:gd name="connsiteX29" fmla="*/ 744309 w 889885"/>
              <a:gd name="connsiteY29" fmla="*/ 180876 h 1314735"/>
              <a:gd name="connsiteX30" fmla="*/ 653324 w 889885"/>
              <a:gd name="connsiteY30" fmla="*/ 163773 h 1314735"/>
              <a:gd name="connsiteX31" fmla="*/ 562339 w 889885"/>
              <a:gd name="connsiteY31" fmla="*/ 113732 h 1314735"/>
              <a:gd name="connsiteX32" fmla="*/ 535044 w 889885"/>
              <a:gd name="connsiteY32" fmla="*/ 77338 h 1314735"/>
              <a:gd name="connsiteX33" fmla="*/ 485002 w 889885"/>
              <a:gd name="connsiteY33" fmla="*/ 68239 h 1314735"/>
              <a:gd name="connsiteX34" fmla="*/ 430411 w 889885"/>
              <a:gd name="connsiteY34" fmla="*/ 9099 h 1314735"/>
              <a:gd name="connsiteX35" fmla="*/ 389468 w 889885"/>
              <a:gd name="connsiteY35" fmla="*/ 0 h 1314735"/>
              <a:gd name="connsiteX36" fmla="*/ 225694 w 889885"/>
              <a:gd name="connsiteY36" fmla="*/ 86436 h 1314735"/>
              <a:gd name="connsiteX37" fmla="*/ 202948 w 889885"/>
              <a:gd name="connsiteY37" fmla="*/ 427630 h 1314735"/>
              <a:gd name="connsiteX38" fmla="*/ 166554 w 889885"/>
              <a:gd name="connsiteY38" fmla="*/ 677839 h 1314735"/>
              <a:gd name="connsiteX39" fmla="*/ 230244 w 889885"/>
              <a:gd name="connsiteY39" fmla="*/ 700585 h 1314735"/>
              <a:gd name="connsiteX40" fmla="*/ 289384 w 889885"/>
              <a:gd name="connsiteY40" fmla="*/ 700585 h 1314735"/>
              <a:gd name="connsiteX41" fmla="*/ 289384 w 889885"/>
              <a:gd name="connsiteY41" fmla="*/ 773373 h 1314735"/>
              <a:gd name="connsiteX42" fmla="*/ 321229 w 889885"/>
              <a:gd name="connsiteY42" fmla="*/ 891654 h 1314735"/>
              <a:gd name="connsiteX43" fmla="*/ 284835 w 889885"/>
              <a:gd name="connsiteY43" fmla="*/ 996287 h 1314735"/>
              <a:gd name="connsiteX44" fmla="*/ 202948 w 889885"/>
              <a:gd name="connsiteY44" fmla="*/ 1064526 h 1314735"/>
              <a:gd name="connsiteX45" fmla="*/ 142904 w 889885"/>
              <a:gd name="connsiteY45" fmla="*/ 1123666 h 1314735"/>
              <a:gd name="connsiteX46" fmla="*/ 41377 w 889885"/>
              <a:gd name="connsiteY46" fmla="*/ 1094749 h 1314735"/>
              <a:gd name="connsiteX47" fmla="*/ 15093 w 889885"/>
              <a:gd name="connsiteY47" fmla="*/ 1090091 h 1314735"/>
              <a:gd name="connsiteX0" fmla="*/ 0 w 889885"/>
              <a:gd name="connsiteY0" fmla="*/ 1114892 h 1314735"/>
              <a:gd name="connsiteX1" fmla="*/ 28091 w 889885"/>
              <a:gd name="connsiteY1" fmla="*/ 1152081 h 1314735"/>
              <a:gd name="connsiteX2" fmla="*/ 102865 w 889885"/>
              <a:gd name="connsiteY2" fmla="*/ 1296538 h 1314735"/>
              <a:gd name="connsiteX3" fmla="*/ 212047 w 889885"/>
              <a:gd name="connsiteY3" fmla="*/ 1314735 h 1314735"/>
              <a:gd name="connsiteX4" fmla="*/ 271187 w 889885"/>
              <a:gd name="connsiteY4" fmla="*/ 1301087 h 1314735"/>
              <a:gd name="connsiteX5" fmla="*/ 375820 w 889885"/>
              <a:gd name="connsiteY5" fmla="*/ 1278341 h 1314735"/>
              <a:gd name="connsiteX6" fmla="*/ 494100 w 889885"/>
              <a:gd name="connsiteY6" fmla="*/ 1241946 h 1314735"/>
              <a:gd name="connsiteX7" fmla="*/ 662423 w 889885"/>
              <a:gd name="connsiteY7" fmla="*/ 1237397 h 1314735"/>
              <a:gd name="connsiteX8" fmla="*/ 826196 w 889885"/>
              <a:gd name="connsiteY8" fmla="*/ 1255594 h 1314735"/>
              <a:gd name="connsiteX9" fmla="*/ 880787 w 889885"/>
              <a:gd name="connsiteY9" fmla="*/ 1219200 h 1314735"/>
              <a:gd name="connsiteX10" fmla="*/ 880787 w 889885"/>
              <a:gd name="connsiteY10" fmla="*/ 1146412 h 1314735"/>
              <a:gd name="connsiteX11" fmla="*/ 862590 w 889885"/>
              <a:gd name="connsiteY11" fmla="*/ 1078173 h 1314735"/>
              <a:gd name="connsiteX12" fmla="*/ 830745 w 889885"/>
              <a:gd name="connsiteY12" fmla="*/ 991738 h 1314735"/>
              <a:gd name="connsiteX13" fmla="*/ 830745 w 889885"/>
              <a:gd name="connsiteY13" fmla="*/ 932597 h 1314735"/>
              <a:gd name="connsiteX14" fmla="*/ 839844 w 889885"/>
              <a:gd name="connsiteY14" fmla="*/ 868908 h 1314735"/>
              <a:gd name="connsiteX15" fmla="*/ 858041 w 889885"/>
              <a:gd name="connsiteY15" fmla="*/ 850711 h 1314735"/>
              <a:gd name="connsiteX16" fmla="*/ 858041 w 889885"/>
              <a:gd name="connsiteY16" fmla="*/ 800669 h 1314735"/>
              <a:gd name="connsiteX17" fmla="*/ 858041 w 889885"/>
              <a:gd name="connsiteY17" fmla="*/ 768824 h 1314735"/>
              <a:gd name="connsiteX18" fmla="*/ 889885 w 889885"/>
              <a:gd name="connsiteY18" fmla="*/ 755176 h 1314735"/>
              <a:gd name="connsiteX19" fmla="*/ 889885 w 889885"/>
              <a:gd name="connsiteY19" fmla="*/ 668741 h 1314735"/>
              <a:gd name="connsiteX20" fmla="*/ 885336 w 889885"/>
              <a:gd name="connsiteY20" fmla="*/ 627797 h 1314735"/>
              <a:gd name="connsiteX21" fmla="*/ 885336 w 889885"/>
              <a:gd name="connsiteY21" fmla="*/ 568657 h 1314735"/>
              <a:gd name="connsiteX22" fmla="*/ 762506 w 889885"/>
              <a:gd name="connsiteY22" fmla="*/ 564108 h 1314735"/>
              <a:gd name="connsiteX23" fmla="*/ 803450 w 889885"/>
              <a:gd name="connsiteY23" fmla="*/ 427630 h 1314735"/>
              <a:gd name="connsiteX24" fmla="*/ 853491 w 889885"/>
              <a:gd name="connsiteY24" fmla="*/ 359391 h 1314735"/>
              <a:gd name="connsiteX25" fmla="*/ 853491 w 889885"/>
              <a:gd name="connsiteY25" fmla="*/ 327546 h 1314735"/>
              <a:gd name="connsiteX26" fmla="*/ 853491 w 889885"/>
              <a:gd name="connsiteY26" fmla="*/ 291152 h 1314735"/>
              <a:gd name="connsiteX27" fmla="*/ 812548 w 889885"/>
              <a:gd name="connsiteY27" fmla="*/ 259308 h 1314735"/>
              <a:gd name="connsiteX28" fmla="*/ 794351 w 889885"/>
              <a:gd name="connsiteY28" fmla="*/ 222914 h 1314735"/>
              <a:gd name="connsiteX29" fmla="*/ 744309 w 889885"/>
              <a:gd name="connsiteY29" fmla="*/ 180876 h 1314735"/>
              <a:gd name="connsiteX30" fmla="*/ 653324 w 889885"/>
              <a:gd name="connsiteY30" fmla="*/ 146840 h 1314735"/>
              <a:gd name="connsiteX31" fmla="*/ 562339 w 889885"/>
              <a:gd name="connsiteY31" fmla="*/ 113732 h 1314735"/>
              <a:gd name="connsiteX32" fmla="*/ 535044 w 889885"/>
              <a:gd name="connsiteY32" fmla="*/ 77338 h 1314735"/>
              <a:gd name="connsiteX33" fmla="*/ 485002 w 889885"/>
              <a:gd name="connsiteY33" fmla="*/ 68239 h 1314735"/>
              <a:gd name="connsiteX34" fmla="*/ 430411 w 889885"/>
              <a:gd name="connsiteY34" fmla="*/ 9099 h 1314735"/>
              <a:gd name="connsiteX35" fmla="*/ 389468 w 889885"/>
              <a:gd name="connsiteY35" fmla="*/ 0 h 1314735"/>
              <a:gd name="connsiteX36" fmla="*/ 225694 w 889885"/>
              <a:gd name="connsiteY36" fmla="*/ 86436 h 1314735"/>
              <a:gd name="connsiteX37" fmla="*/ 202948 w 889885"/>
              <a:gd name="connsiteY37" fmla="*/ 427630 h 1314735"/>
              <a:gd name="connsiteX38" fmla="*/ 166554 w 889885"/>
              <a:gd name="connsiteY38" fmla="*/ 677839 h 1314735"/>
              <a:gd name="connsiteX39" fmla="*/ 230244 w 889885"/>
              <a:gd name="connsiteY39" fmla="*/ 700585 h 1314735"/>
              <a:gd name="connsiteX40" fmla="*/ 289384 w 889885"/>
              <a:gd name="connsiteY40" fmla="*/ 700585 h 1314735"/>
              <a:gd name="connsiteX41" fmla="*/ 289384 w 889885"/>
              <a:gd name="connsiteY41" fmla="*/ 773373 h 1314735"/>
              <a:gd name="connsiteX42" fmla="*/ 321229 w 889885"/>
              <a:gd name="connsiteY42" fmla="*/ 891654 h 1314735"/>
              <a:gd name="connsiteX43" fmla="*/ 284835 w 889885"/>
              <a:gd name="connsiteY43" fmla="*/ 996287 h 1314735"/>
              <a:gd name="connsiteX44" fmla="*/ 202948 w 889885"/>
              <a:gd name="connsiteY44" fmla="*/ 1064526 h 1314735"/>
              <a:gd name="connsiteX45" fmla="*/ 142904 w 889885"/>
              <a:gd name="connsiteY45" fmla="*/ 1123666 h 1314735"/>
              <a:gd name="connsiteX46" fmla="*/ 41377 w 889885"/>
              <a:gd name="connsiteY46" fmla="*/ 1094749 h 1314735"/>
              <a:gd name="connsiteX47" fmla="*/ 15093 w 889885"/>
              <a:gd name="connsiteY47" fmla="*/ 1090091 h 1314735"/>
              <a:gd name="connsiteX0" fmla="*/ 0 w 909641"/>
              <a:gd name="connsiteY0" fmla="*/ 1114892 h 1314735"/>
              <a:gd name="connsiteX1" fmla="*/ 28091 w 909641"/>
              <a:gd name="connsiteY1" fmla="*/ 1152081 h 1314735"/>
              <a:gd name="connsiteX2" fmla="*/ 102865 w 909641"/>
              <a:gd name="connsiteY2" fmla="*/ 1296538 h 1314735"/>
              <a:gd name="connsiteX3" fmla="*/ 212047 w 909641"/>
              <a:gd name="connsiteY3" fmla="*/ 1314735 h 1314735"/>
              <a:gd name="connsiteX4" fmla="*/ 271187 w 909641"/>
              <a:gd name="connsiteY4" fmla="*/ 1301087 h 1314735"/>
              <a:gd name="connsiteX5" fmla="*/ 375820 w 909641"/>
              <a:gd name="connsiteY5" fmla="*/ 1278341 h 1314735"/>
              <a:gd name="connsiteX6" fmla="*/ 494100 w 909641"/>
              <a:gd name="connsiteY6" fmla="*/ 1241946 h 1314735"/>
              <a:gd name="connsiteX7" fmla="*/ 662423 w 909641"/>
              <a:gd name="connsiteY7" fmla="*/ 1237397 h 1314735"/>
              <a:gd name="connsiteX8" fmla="*/ 826196 w 909641"/>
              <a:gd name="connsiteY8" fmla="*/ 1255594 h 1314735"/>
              <a:gd name="connsiteX9" fmla="*/ 880787 w 909641"/>
              <a:gd name="connsiteY9" fmla="*/ 1219200 h 1314735"/>
              <a:gd name="connsiteX10" fmla="*/ 880787 w 909641"/>
              <a:gd name="connsiteY10" fmla="*/ 1146412 h 1314735"/>
              <a:gd name="connsiteX11" fmla="*/ 862590 w 909641"/>
              <a:gd name="connsiteY11" fmla="*/ 1078173 h 1314735"/>
              <a:gd name="connsiteX12" fmla="*/ 830745 w 909641"/>
              <a:gd name="connsiteY12" fmla="*/ 991738 h 1314735"/>
              <a:gd name="connsiteX13" fmla="*/ 830745 w 909641"/>
              <a:gd name="connsiteY13" fmla="*/ 932597 h 1314735"/>
              <a:gd name="connsiteX14" fmla="*/ 839844 w 909641"/>
              <a:gd name="connsiteY14" fmla="*/ 868908 h 1314735"/>
              <a:gd name="connsiteX15" fmla="*/ 858041 w 909641"/>
              <a:gd name="connsiteY15" fmla="*/ 850711 h 1314735"/>
              <a:gd name="connsiteX16" fmla="*/ 858041 w 909641"/>
              <a:gd name="connsiteY16" fmla="*/ 800669 h 1314735"/>
              <a:gd name="connsiteX17" fmla="*/ 858041 w 909641"/>
              <a:gd name="connsiteY17" fmla="*/ 768824 h 1314735"/>
              <a:gd name="connsiteX18" fmla="*/ 909641 w 909641"/>
              <a:gd name="connsiteY18" fmla="*/ 749531 h 1314735"/>
              <a:gd name="connsiteX19" fmla="*/ 889885 w 909641"/>
              <a:gd name="connsiteY19" fmla="*/ 668741 h 1314735"/>
              <a:gd name="connsiteX20" fmla="*/ 885336 w 909641"/>
              <a:gd name="connsiteY20" fmla="*/ 627797 h 1314735"/>
              <a:gd name="connsiteX21" fmla="*/ 885336 w 909641"/>
              <a:gd name="connsiteY21" fmla="*/ 568657 h 1314735"/>
              <a:gd name="connsiteX22" fmla="*/ 762506 w 909641"/>
              <a:gd name="connsiteY22" fmla="*/ 564108 h 1314735"/>
              <a:gd name="connsiteX23" fmla="*/ 803450 w 909641"/>
              <a:gd name="connsiteY23" fmla="*/ 427630 h 1314735"/>
              <a:gd name="connsiteX24" fmla="*/ 853491 w 909641"/>
              <a:gd name="connsiteY24" fmla="*/ 359391 h 1314735"/>
              <a:gd name="connsiteX25" fmla="*/ 853491 w 909641"/>
              <a:gd name="connsiteY25" fmla="*/ 327546 h 1314735"/>
              <a:gd name="connsiteX26" fmla="*/ 853491 w 909641"/>
              <a:gd name="connsiteY26" fmla="*/ 291152 h 1314735"/>
              <a:gd name="connsiteX27" fmla="*/ 812548 w 909641"/>
              <a:gd name="connsiteY27" fmla="*/ 259308 h 1314735"/>
              <a:gd name="connsiteX28" fmla="*/ 794351 w 909641"/>
              <a:gd name="connsiteY28" fmla="*/ 222914 h 1314735"/>
              <a:gd name="connsiteX29" fmla="*/ 744309 w 909641"/>
              <a:gd name="connsiteY29" fmla="*/ 180876 h 1314735"/>
              <a:gd name="connsiteX30" fmla="*/ 653324 w 909641"/>
              <a:gd name="connsiteY30" fmla="*/ 146840 h 1314735"/>
              <a:gd name="connsiteX31" fmla="*/ 562339 w 909641"/>
              <a:gd name="connsiteY31" fmla="*/ 113732 h 1314735"/>
              <a:gd name="connsiteX32" fmla="*/ 535044 w 909641"/>
              <a:gd name="connsiteY32" fmla="*/ 77338 h 1314735"/>
              <a:gd name="connsiteX33" fmla="*/ 485002 w 909641"/>
              <a:gd name="connsiteY33" fmla="*/ 68239 h 1314735"/>
              <a:gd name="connsiteX34" fmla="*/ 430411 w 909641"/>
              <a:gd name="connsiteY34" fmla="*/ 9099 h 1314735"/>
              <a:gd name="connsiteX35" fmla="*/ 389468 w 909641"/>
              <a:gd name="connsiteY35" fmla="*/ 0 h 1314735"/>
              <a:gd name="connsiteX36" fmla="*/ 225694 w 909641"/>
              <a:gd name="connsiteY36" fmla="*/ 86436 h 1314735"/>
              <a:gd name="connsiteX37" fmla="*/ 202948 w 909641"/>
              <a:gd name="connsiteY37" fmla="*/ 427630 h 1314735"/>
              <a:gd name="connsiteX38" fmla="*/ 166554 w 909641"/>
              <a:gd name="connsiteY38" fmla="*/ 677839 h 1314735"/>
              <a:gd name="connsiteX39" fmla="*/ 230244 w 909641"/>
              <a:gd name="connsiteY39" fmla="*/ 700585 h 1314735"/>
              <a:gd name="connsiteX40" fmla="*/ 289384 w 909641"/>
              <a:gd name="connsiteY40" fmla="*/ 700585 h 1314735"/>
              <a:gd name="connsiteX41" fmla="*/ 289384 w 909641"/>
              <a:gd name="connsiteY41" fmla="*/ 773373 h 1314735"/>
              <a:gd name="connsiteX42" fmla="*/ 321229 w 909641"/>
              <a:gd name="connsiteY42" fmla="*/ 891654 h 1314735"/>
              <a:gd name="connsiteX43" fmla="*/ 284835 w 909641"/>
              <a:gd name="connsiteY43" fmla="*/ 996287 h 1314735"/>
              <a:gd name="connsiteX44" fmla="*/ 202948 w 909641"/>
              <a:gd name="connsiteY44" fmla="*/ 1064526 h 1314735"/>
              <a:gd name="connsiteX45" fmla="*/ 142904 w 909641"/>
              <a:gd name="connsiteY45" fmla="*/ 1123666 h 1314735"/>
              <a:gd name="connsiteX46" fmla="*/ 41377 w 909641"/>
              <a:gd name="connsiteY46" fmla="*/ 1094749 h 1314735"/>
              <a:gd name="connsiteX47" fmla="*/ 15093 w 909641"/>
              <a:gd name="connsiteY47" fmla="*/ 1090091 h 13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09641" h="1314735">
                <a:moveTo>
                  <a:pt x="0" y="1114892"/>
                </a:moveTo>
                <a:lnTo>
                  <a:pt x="28091" y="1152081"/>
                </a:lnTo>
                <a:lnTo>
                  <a:pt x="102865" y="1296538"/>
                </a:lnTo>
                <a:lnTo>
                  <a:pt x="212047" y="1314735"/>
                </a:lnTo>
                <a:lnTo>
                  <a:pt x="271187" y="1301087"/>
                </a:lnTo>
                <a:lnTo>
                  <a:pt x="375820" y="1278341"/>
                </a:lnTo>
                <a:lnTo>
                  <a:pt x="494100" y="1241946"/>
                </a:lnTo>
                <a:lnTo>
                  <a:pt x="662423" y="1237397"/>
                </a:lnTo>
                <a:lnTo>
                  <a:pt x="826196" y="1255594"/>
                </a:lnTo>
                <a:lnTo>
                  <a:pt x="880787" y="1219200"/>
                </a:lnTo>
                <a:lnTo>
                  <a:pt x="880787" y="1146412"/>
                </a:lnTo>
                <a:lnTo>
                  <a:pt x="862590" y="1078173"/>
                </a:lnTo>
                <a:lnTo>
                  <a:pt x="830745" y="991738"/>
                </a:lnTo>
                <a:lnTo>
                  <a:pt x="830745" y="932597"/>
                </a:lnTo>
                <a:lnTo>
                  <a:pt x="839844" y="868908"/>
                </a:lnTo>
                <a:lnTo>
                  <a:pt x="858041" y="850711"/>
                </a:lnTo>
                <a:lnTo>
                  <a:pt x="858041" y="800669"/>
                </a:lnTo>
                <a:lnTo>
                  <a:pt x="858041" y="768824"/>
                </a:lnTo>
                <a:lnTo>
                  <a:pt x="909641" y="749531"/>
                </a:lnTo>
                <a:lnTo>
                  <a:pt x="889885" y="668741"/>
                </a:lnTo>
                <a:lnTo>
                  <a:pt x="885336" y="627797"/>
                </a:lnTo>
                <a:lnTo>
                  <a:pt x="885336" y="568657"/>
                </a:lnTo>
                <a:lnTo>
                  <a:pt x="762506" y="564108"/>
                </a:lnTo>
                <a:lnTo>
                  <a:pt x="803450" y="427630"/>
                </a:lnTo>
                <a:lnTo>
                  <a:pt x="853491" y="359391"/>
                </a:lnTo>
                <a:lnTo>
                  <a:pt x="853491" y="327546"/>
                </a:lnTo>
                <a:lnTo>
                  <a:pt x="853491" y="291152"/>
                </a:lnTo>
                <a:lnTo>
                  <a:pt x="812548" y="259308"/>
                </a:lnTo>
                <a:lnTo>
                  <a:pt x="794351" y="222914"/>
                </a:lnTo>
                <a:lnTo>
                  <a:pt x="744309" y="180876"/>
                </a:lnTo>
                <a:lnTo>
                  <a:pt x="653324" y="146840"/>
                </a:lnTo>
                <a:lnTo>
                  <a:pt x="562339" y="113732"/>
                </a:lnTo>
                <a:lnTo>
                  <a:pt x="535044" y="77338"/>
                </a:lnTo>
                <a:lnTo>
                  <a:pt x="485002" y="68239"/>
                </a:lnTo>
                <a:lnTo>
                  <a:pt x="430411" y="9099"/>
                </a:lnTo>
                <a:lnTo>
                  <a:pt x="389468" y="0"/>
                </a:lnTo>
                <a:lnTo>
                  <a:pt x="225694" y="86436"/>
                </a:lnTo>
                <a:lnTo>
                  <a:pt x="202948" y="427630"/>
                </a:lnTo>
                <a:lnTo>
                  <a:pt x="166554" y="677839"/>
                </a:lnTo>
                <a:lnTo>
                  <a:pt x="230244" y="700585"/>
                </a:lnTo>
                <a:lnTo>
                  <a:pt x="289384" y="700585"/>
                </a:lnTo>
                <a:lnTo>
                  <a:pt x="289384" y="773373"/>
                </a:lnTo>
                <a:lnTo>
                  <a:pt x="321229" y="891654"/>
                </a:lnTo>
                <a:lnTo>
                  <a:pt x="284835" y="996287"/>
                </a:lnTo>
                <a:lnTo>
                  <a:pt x="202948" y="1064526"/>
                </a:lnTo>
                <a:lnTo>
                  <a:pt x="142904" y="1123666"/>
                </a:lnTo>
                <a:lnTo>
                  <a:pt x="41377" y="1094749"/>
                </a:lnTo>
                <a:lnTo>
                  <a:pt x="15093" y="1090091"/>
                </a:lnTo>
              </a:path>
            </a:pathLst>
          </a:custGeom>
          <a:solidFill>
            <a:srgbClr val="843C0C">
              <a:alpha val="5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5" name="Freeform 3074"/>
          <p:cNvSpPr/>
          <p:nvPr/>
        </p:nvSpPr>
        <p:spPr>
          <a:xfrm rot="21341821">
            <a:off x="4707460" y="2413313"/>
            <a:ext cx="685474" cy="1179761"/>
          </a:xfrm>
          <a:custGeom>
            <a:avLst/>
            <a:gdLst>
              <a:gd name="connsiteX0" fmla="*/ 59559 w 515007"/>
              <a:gd name="connsiteY0" fmla="*/ 578069 h 886372"/>
              <a:gd name="connsiteX1" fmla="*/ 38538 w 515007"/>
              <a:gd name="connsiteY1" fmla="*/ 465958 h 886372"/>
              <a:gd name="connsiteX2" fmla="*/ 38538 w 515007"/>
              <a:gd name="connsiteY2" fmla="*/ 385379 h 886372"/>
              <a:gd name="connsiteX3" fmla="*/ 21021 w 515007"/>
              <a:gd name="connsiteY3" fmla="*/ 332827 h 886372"/>
              <a:gd name="connsiteX4" fmla="*/ 21021 w 515007"/>
              <a:gd name="connsiteY4" fmla="*/ 273269 h 886372"/>
              <a:gd name="connsiteX5" fmla="*/ 0 w 515007"/>
              <a:gd name="connsiteY5" fmla="*/ 164662 h 886372"/>
              <a:gd name="connsiteX6" fmla="*/ 7007 w 515007"/>
              <a:gd name="connsiteY6" fmla="*/ 66565 h 886372"/>
              <a:gd name="connsiteX7" fmla="*/ 143642 w 515007"/>
              <a:gd name="connsiteY7" fmla="*/ 0 h 886372"/>
              <a:gd name="connsiteX8" fmla="*/ 192690 w 515007"/>
              <a:gd name="connsiteY8" fmla="*/ 52551 h 886372"/>
              <a:gd name="connsiteX9" fmla="*/ 178676 w 515007"/>
              <a:gd name="connsiteY9" fmla="*/ 73572 h 886372"/>
              <a:gd name="connsiteX10" fmla="*/ 157655 w 515007"/>
              <a:gd name="connsiteY10" fmla="*/ 171669 h 886372"/>
              <a:gd name="connsiteX11" fmla="*/ 157655 w 515007"/>
              <a:gd name="connsiteY11" fmla="*/ 280276 h 886372"/>
              <a:gd name="connsiteX12" fmla="*/ 269766 w 515007"/>
              <a:gd name="connsiteY12" fmla="*/ 283779 h 886372"/>
              <a:gd name="connsiteX13" fmla="*/ 406400 w 515007"/>
              <a:gd name="connsiteY13" fmla="*/ 339834 h 886372"/>
              <a:gd name="connsiteX14" fmla="*/ 416910 w 515007"/>
              <a:gd name="connsiteY14" fmla="*/ 381876 h 886372"/>
              <a:gd name="connsiteX15" fmla="*/ 441435 w 515007"/>
              <a:gd name="connsiteY15" fmla="*/ 500993 h 886372"/>
              <a:gd name="connsiteX16" fmla="*/ 479973 w 515007"/>
              <a:gd name="connsiteY16" fmla="*/ 616607 h 886372"/>
              <a:gd name="connsiteX17" fmla="*/ 515007 w 515007"/>
              <a:gd name="connsiteY17" fmla="*/ 753241 h 886372"/>
              <a:gd name="connsiteX18" fmla="*/ 486979 w 515007"/>
              <a:gd name="connsiteY18" fmla="*/ 830317 h 886372"/>
              <a:gd name="connsiteX19" fmla="*/ 378373 w 515007"/>
              <a:gd name="connsiteY19" fmla="*/ 833820 h 886372"/>
              <a:gd name="connsiteX20" fmla="*/ 318814 w 515007"/>
              <a:gd name="connsiteY20" fmla="*/ 868855 h 886372"/>
              <a:gd name="connsiteX21" fmla="*/ 213710 w 515007"/>
              <a:gd name="connsiteY21" fmla="*/ 868855 h 886372"/>
              <a:gd name="connsiteX22" fmla="*/ 136635 w 515007"/>
              <a:gd name="connsiteY22" fmla="*/ 886372 h 886372"/>
              <a:gd name="connsiteX23" fmla="*/ 119117 w 515007"/>
              <a:gd name="connsiteY23" fmla="*/ 812800 h 886372"/>
              <a:gd name="connsiteX24" fmla="*/ 112110 w 515007"/>
              <a:gd name="connsiteY24" fmla="*/ 707696 h 886372"/>
              <a:gd name="connsiteX25" fmla="*/ 112110 w 515007"/>
              <a:gd name="connsiteY25" fmla="*/ 609600 h 886372"/>
              <a:gd name="connsiteX26" fmla="*/ 112110 w 515007"/>
              <a:gd name="connsiteY26" fmla="*/ 578069 h 886372"/>
              <a:gd name="connsiteX27" fmla="*/ 59559 w 515007"/>
              <a:gd name="connsiteY27" fmla="*/ 578069 h 886372"/>
              <a:gd name="connsiteX0" fmla="*/ 59559 w 515007"/>
              <a:gd name="connsiteY0" fmla="*/ 578069 h 886372"/>
              <a:gd name="connsiteX1" fmla="*/ 38538 w 515007"/>
              <a:gd name="connsiteY1" fmla="*/ 465958 h 886372"/>
              <a:gd name="connsiteX2" fmla="*/ 38538 w 515007"/>
              <a:gd name="connsiteY2" fmla="*/ 385379 h 886372"/>
              <a:gd name="connsiteX3" fmla="*/ 21021 w 515007"/>
              <a:gd name="connsiteY3" fmla="*/ 332827 h 886372"/>
              <a:gd name="connsiteX4" fmla="*/ 21021 w 515007"/>
              <a:gd name="connsiteY4" fmla="*/ 273269 h 886372"/>
              <a:gd name="connsiteX5" fmla="*/ 0 w 515007"/>
              <a:gd name="connsiteY5" fmla="*/ 164662 h 886372"/>
              <a:gd name="connsiteX6" fmla="*/ 7007 w 515007"/>
              <a:gd name="connsiteY6" fmla="*/ 66565 h 886372"/>
              <a:gd name="connsiteX7" fmla="*/ 143642 w 515007"/>
              <a:gd name="connsiteY7" fmla="*/ 0 h 886372"/>
              <a:gd name="connsiteX8" fmla="*/ 192690 w 515007"/>
              <a:gd name="connsiteY8" fmla="*/ 52551 h 886372"/>
              <a:gd name="connsiteX9" fmla="*/ 178676 w 515007"/>
              <a:gd name="connsiteY9" fmla="*/ 73572 h 886372"/>
              <a:gd name="connsiteX10" fmla="*/ 157655 w 515007"/>
              <a:gd name="connsiteY10" fmla="*/ 171669 h 886372"/>
              <a:gd name="connsiteX11" fmla="*/ 157655 w 515007"/>
              <a:gd name="connsiteY11" fmla="*/ 280276 h 886372"/>
              <a:gd name="connsiteX12" fmla="*/ 269766 w 515007"/>
              <a:gd name="connsiteY12" fmla="*/ 283779 h 886372"/>
              <a:gd name="connsiteX13" fmla="*/ 406400 w 515007"/>
              <a:gd name="connsiteY13" fmla="*/ 339834 h 886372"/>
              <a:gd name="connsiteX14" fmla="*/ 416910 w 515007"/>
              <a:gd name="connsiteY14" fmla="*/ 381876 h 886372"/>
              <a:gd name="connsiteX15" fmla="*/ 441435 w 515007"/>
              <a:gd name="connsiteY15" fmla="*/ 500993 h 886372"/>
              <a:gd name="connsiteX16" fmla="*/ 479973 w 515007"/>
              <a:gd name="connsiteY16" fmla="*/ 616607 h 886372"/>
              <a:gd name="connsiteX17" fmla="*/ 515007 w 515007"/>
              <a:gd name="connsiteY17" fmla="*/ 753241 h 886372"/>
              <a:gd name="connsiteX18" fmla="*/ 486979 w 515007"/>
              <a:gd name="connsiteY18" fmla="*/ 830317 h 886372"/>
              <a:gd name="connsiteX19" fmla="*/ 378373 w 515007"/>
              <a:gd name="connsiteY19" fmla="*/ 833820 h 886372"/>
              <a:gd name="connsiteX20" fmla="*/ 318814 w 515007"/>
              <a:gd name="connsiteY20" fmla="*/ 868855 h 886372"/>
              <a:gd name="connsiteX21" fmla="*/ 213710 w 515007"/>
              <a:gd name="connsiteY21" fmla="*/ 868855 h 886372"/>
              <a:gd name="connsiteX22" fmla="*/ 136635 w 515007"/>
              <a:gd name="connsiteY22" fmla="*/ 886372 h 886372"/>
              <a:gd name="connsiteX23" fmla="*/ 119117 w 515007"/>
              <a:gd name="connsiteY23" fmla="*/ 812800 h 886372"/>
              <a:gd name="connsiteX24" fmla="*/ 112110 w 515007"/>
              <a:gd name="connsiteY24" fmla="*/ 707696 h 886372"/>
              <a:gd name="connsiteX25" fmla="*/ 112110 w 515007"/>
              <a:gd name="connsiteY25" fmla="*/ 609600 h 886372"/>
              <a:gd name="connsiteX26" fmla="*/ 100375 w 515007"/>
              <a:gd name="connsiteY26" fmla="*/ 584231 h 886372"/>
              <a:gd name="connsiteX27" fmla="*/ 59559 w 515007"/>
              <a:gd name="connsiteY27" fmla="*/ 578069 h 88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5007" h="886372">
                <a:moveTo>
                  <a:pt x="59559" y="578069"/>
                </a:moveTo>
                <a:lnTo>
                  <a:pt x="38538" y="465958"/>
                </a:lnTo>
                <a:lnTo>
                  <a:pt x="38538" y="385379"/>
                </a:lnTo>
                <a:lnTo>
                  <a:pt x="21021" y="332827"/>
                </a:lnTo>
                <a:lnTo>
                  <a:pt x="21021" y="273269"/>
                </a:lnTo>
                <a:lnTo>
                  <a:pt x="0" y="164662"/>
                </a:lnTo>
                <a:lnTo>
                  <a:pt x="7007" y="66565"/>
                </a:lnTo>
                <a:lnTo>
                  <a:pt x="143642" y="0"/>
                </a:lnTo>
                <a:lnTo>
                  <a:pt x="192690" y="52551"/>
                </a:lnTo>
                <a:lnTo>
                  <a:pt x="178676" y="73572"/>
                </a:lnTo>
                <a:lnTo>
                  <a:pt x="157655" y="171669"/>
                </a:lnTo>
                <a:lnTo>
                  <a:pt x="157655" y="280276"/>
                </a:lnTo>
                <a:lnTo>
                  <a:pt x="269766" y="283779"/>
                </a:lnTo>
                <a:lnTo>
                  <a:pt x="406400" y="339834"/>
                </a:lnTo>
                <a:lnTo>
                  <a:pt x="416910" y="381876"/>
                </a:lnTo>
                <a:lnTo>
                  <a:pt x="441435" y="500993"/>
                </a:lnTo>
                <a:lnTo>
                  <a:pt x="479973" y="616607"/>
                </a:lnTo>
                <a:lnTo>
                  <a:pt x="515007" y="753241"/>
                </a:lnTo>
                <a:lnTo>
                  <a:pt x="486979" y="830317"/>
                </a:lnTo>
                <a:lnTo>
                  <a:pt x="378373" y="833820"/>
                </a:lnTo>
                <a:lnTo>
                  <a:pt x="318814" y="868855"/>
                </a:lnTo>
                <a:lnTo>
                  <a:pt x="213710" y="868855"/>
                </a:lnTo>
                <a:lnTo>
                  <a:pt x="136635" y="886372"/>
                </a:lnTo>
                <a:lnTo>
                  <a:pt x="119117" y="812800"/>
                </a:lnTo>
                <a:lnTo>
                  <a:pt x="112110" y="707696"/>
                </a:lnTo>
                <a:lnTo>
                  <a:pt x="112110" y="609600"/>
                </a:lnTo>
                <a:lnTo>
                  <a:pt x="100375" y="584231"/>
                </a:lnTo>
                <a:lnTo>
                  <a:pt x="59559" y="578069"/>
                </a:lnTo>
                <a:close/>
              </a:path>
            </a:pathLst>
          </a:custGeom>
          <a:solidFill>
            <a:srgbClr val="2F5597">
              <a:alpha val="6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Freeform 3075"/>
          <p:cNvSpPr/>
          <p:nvPr/>
        </p:nvSpPr>
        <p:spPr>
          <a:xfrm rot="21341821">
            <a:off x="4076555" y="1432050"/>
            <a:ext cx="554909" cy="1044531"/>
          </a:xfrm>
          <a:custGeom>
            <a:avLst/>
            <a:gdLst>
              <a:gd name="connsiteX0" fmla="*/ 0 w 416911"/>
              <a:gd name="connsiteY0" fmla="*/ 637627 h 784772"/>
              <a:gd name="connsiteX1" fmla="*/ 17517 w 416911"/>
              <a:gd name="connsiteY1" fmla="*/ 472965 h 784772"/>
              <a:gd name="connsiteX2" fmla="*/ 10511 w 416911"/>
              <a:gd name="connsiteY2" fmla="*/ 388882 h 784772"/>
              <a:gd name="connsiteX3" fmla="*/ 24524 w 416911"/>
              <a:gd name="connsiteY3" fmla="*/ 297793 h 784772"/>
              <a:gd name="connsiteX4" fmla="*/ 49049 w 416911"/>
              <a:gd name="connsiteY4" fmla="*/ 178675 h 784772"/>
              <a:gd name="connsiteX5" fmla="*/ 70069 w 416911"/>
              <a:gd name="connsiteY5" fmla="*/ 115613 h 784772"/>
              <a:gd name="connsiteX6" fmla="*/ 126124 w 416911"/>
              <a:gd name="connsiteY6" fmla="*/ 49048 h 784772"/>
              <a:gd name="connsiteX7" fmla="*/ 217214 w 416911"/>
              <a:gd name="connsiteY7" fmla="*/ 0 h 784772"/>
              <a:gd name="connsiteX8" fmla="*/ 311807 w 416911"/>
              <a:gd name="connsiteY8" fmla="*/ 56055 h 784772"/>
              <a:gd name="connsiteX9" fmla="*/ 364359 w 416911"/>
              <a:gd name="connsiteY9" fmla="*/ 91089 h 784772"/>
              <a:gd name="connsiteX10" fmla="*/ 406400 w 416911"/>
              <a:gd name="connsiteY10" fmla="*/ 136634 h 784772"/>
              <a:gd name="connsiteX11" fmla="*/ 406400 w 416911"/>
              <a:gd name="connsiteY11" fmla="*/ 199696 h 784772"/>
              <a:gd name="connsiteX12" fmla="*/ 406400 w 416911"/>
              <a:gd name="connsiteY12" fmla="*/ 266262 h 784772"/>
              <a:gd name="connsiteX13" fmla="*/ 374869 w 416911"/>
              <a:gd name="connsiteY13" fmla="*/ 273269 h 784772"/>
              <a:gd name="connsiteX14" fmla="*/ 367862 w 416911"/>
              <a:gd name="connsiteY14" fmla="*/ 308303 h 784772"/>
              <a:gd name="connsiteX15" fmla="*/ 350345 w 416911"/>
              <a:gd name="connsiteY15" fmla="*/ 336331 h 784772"/>
              <a:gd name="connsiteX16" fmla="*/ 332828 w 416911"/>
              <a:gd name="connsiteY16" fmla="*/ 364358 h 784772"/>
              <a:gd name="connsiteX17" fmla="*/ 325821 w 416911"/>
              <a:gd name="connsiteY17" fmla="*/ 374869 h 784772"/>
              <a:gd name="connsiteX18" fmla="*/ 378373 w 416911"/>
              <a:gd name="connsiteY18" fmla="*/ 423917 h 784772"/>
              <a:gd name="connsiteX19" fmla="*/ 406400 w 416911"/>
              <a:gd name="connsiteY19" fmla="*/ 427420 h 784772"/>
              <a:gd name="connsiteX20" fmla="*/ 416911 w 416911"/>
              <a:gd name="connsiteY20" fmla="*/ 476469 h 784772"/>
              <a:gd name="connsiteX21" fmla="*/ 416911 w 416911"/>
              <a:gd name="connsiteY21" fmla="*/ 518510 h 784772"/>
              <a:gd name="connsiteX22" fmla="*/ 395890 w 416911"/>
              <a:gd name="connsiteY22" fmla="*/ 571062 h 784772"/>
              <a:gd name="connsiteX23" fmla="*/ 343338 w 416911"/>
              <a:gd name="connsiteY23" fmla="*/ 609600 h 784772"/>
              <a:gd name="connsiteX24" fmla="*/ 248745 w 416911"/>
              <a:gd name="connsiteY24" fmla="*/ 637627 h 784772"/>
              <a:gd name="connsiteX25" fmla="*/ 248745 w 416911"/>
              <a:gd name="connsiteY25" fmla="*/ 693682 h 784772"/>
              <a:gd name="connsiteX26" fmla="*/ 227724 w 416911"/>
              <a:gd name="connsiteY26" fmla="*/ 784772 h 784772"/>
              <a:gd name="connsiteX27" fmla="*/ 164649 w 416911"/>
              <a:gd name="connsiteY27" fmla="*/ 775466 h 784772"/>
              <a:gd name="connsiteX28" fmla="*/ 139646 w 416911"/>
              <a:gd name="connsiteY28" fmla="*/ 748082 h 784772"/>
              <a:gd name="connsiteX29" fmla="*/ 120596 w 416911"/>
              <a:gd name="connsiteY29" fmla="*/ 726650 h 784772"/>
              <a:gd name="connsiteX30" fmla="*/ 82496 w 416911"/>
              <a:gd name="connsiteY30" fmla="*/ 720697 h 784772"/>
              <a:gd name="connsiteX31" fmla="*/ 70589 w 416911"/>
              <a:gd name="connsiteY31" fmla="*/ 720697 h 784772"/>
              <a:gd name="connsiteX32" fmla="*/ 52730 w 416911"/>
              <a:gd name="connsiteY32" fmla="*/ 699266 h 784772"/>
              <a:gd name="connsiteX33" fmla="*/ 38442 w 416911"/>
              <a:gd name="connsiteY33" fmla="*/ 671882 h 784772"/>
              <a:gd name="connsiteX34" fmla="*/ 0 w 416911"/>
              <a:gd name="connsiteY34" fmla="*/ 637627 h 78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6911" h="784772">
                <a:moveTo>
                  <a:pt x="0" y="637627"/>
                </a:moveTo>
                <a:lnTo>
                  <a:pt x="17517" y="472965"/>
                </a:lnTo>
                <a:lnTo>
                  <a:pt x="10511" y="388882"/>
                </a:lnTo>
                <a:lnTo>
                  <a:pt x="24524" y="297793"/>
                </a:lnTo>
                <a:lnTo>
                  <a:pt x="49049" y="178675"/>
                </a:lnTo>
                <a:lnTo>
                  <a:pt x="70069" y="115613"/>
                </a:lnTo>
                <a:lnTo>
                  <a:pt x="126124" y="49048"/>
                </a:lnTo>
                <a:lnTo>
                  <a:pt x="217214" y="0"/>
                </a:lnTo>
                <a:lnTo>
                  <a:pt x="311807" y="56055"/>
                </a:lnTo>
                <a:lnTo>
                  <a:pt x="364359" y="91089"/>
                </a:lnTo>
                <a:lnTo>
                  <a:pt x="406400" y="136634"/>
                </a:lnTo>
                <a:lnTo>
                  <a:pt x="406400" y="199696"/>
                </a:lnTo>
                <a:lnTo>
                  <a:pt x="406400" y="266262"/>
                </a:lnTo>
                <a:lnTo>
                  <a:pt x="374869" y="273269"/>
                </a:lnTo>
                <a:lnTo>
                  <a:pt x="367862" y="308303"/>
                </a:lnTo>
                <a:lnTo>
                  <a:pt x="350345" y="336331"/>
                </a:lnTo>
                <a:lnTo>
                  <a:pt x="332828" y="364358"/>
                </a:lnTo>
                <a:lnTo>
                  <a:pt x="325821" y="374869"/>
                </a:lnTo>
                <a:lnTo>
                  <a:pt x="378373" y="423917"/>
                </a:lnTo>
                <a:lnTo>
                  <a:pt x="406400" y="427420"/>
                </a:lnTo>
                <a:lnTo>
                  <a:pt x="416911" y="476469"/>
                </a:lnTo>
                <a:lnTo>
                  <a:pt x="416911" y="518510"/>
                </a:lnTo>
                <a:lnTo>
                  <a:pt x="395890" y="571062"/>
                </a:lnTo>
                <a:lnTo>
                  <a:pt x="343338" y="609600"/>
                </a:lnTo>
                <a:lnTo>
                  <a:pt x="248745" y="637627"/>
                </a:lnTo>
                <a:lnTo>
                  <a:pt x="248745" y="693682"/>
                </a:lnTo>
                <a:lnTo>
                  <a:pt x="227724" y="784772"/>
                </a:lnTo>
                <a:lnTo>
                  <a:pt x="164649" y="775466"/>
                </a:lnTo>
                <a:lnTo>
                  <a:pt x="139646" y="748082"/>
                </a:lnTo>
                <a:lnTo>
                  <a:pt x="120596" y="726650"/>
                </a:lnTo>
                <a:lnTo>
                  <a:pt x="82496" y="720697"/>
                </a:lnTo>
                <a:lnTo>
                  <a:pt x="70589" y="720697"/>
                </a:lnTo>
                <a:lnTo>
                  <a:pt x="52730" y="699266"/>
                </a:lnTo>
                <a:lnTo>
                  <a:pt x="38442" y="671882"/>
                </a:lnTo>
                <a:lnTo>
                  <a:pt x="0" y="637627"/>
                </a:lnTo>
                <a:close/>
              </a:path>
            </a:pathLst>
          </a:custGeom>
          <a:solidFill>
            <a:srgbClr val="2F5597">
              <a:alpha val="6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Freeform 3076"/>
          <p:cNvSpPr/>
          <p:nvPr/>
        </p:nvSpPr>
        <p:spPr>
          <a:xfrm rot="21341821">
            <a:off x="4579407" y="1158265"/>
            <a:ext cx="1427424" cy="1528845"/>
          </a:xfrm>
          <a:custGeom>
            <a:avLst/>
            <a:gdLst>
              <a:gd name="connsiteX0" fmla="*/ 2822 w 1072445"/>
              <a:gd name="connsiteY0" fmla="*/ 457200 h 1148644"/>
              <a:gd name="connsiteX1" fmla="*/ 2822 w 1072445"/>
              <a:gd name="connsiteY1" fmla="*/ 381000 h 1148644"/>
              <a:gd name="connsiteX2" fmla="*/ 0 w 1072445"/>
              <a:gd name="connsiteY2" fmla="*/ 318911 h 1148644"/>
              <a:gd name="connsiteX3" fmla="*/ 2822 w 1072445"/>
              <a:gd name="connsiteY3" fmla="*/ 239889 h 1148644"/>
              <a:gd name="connsiteX4" fmla="*/ 5645 w 1072445"/>
              <a:gd name="connsiteY4" fmla="*/ 155222 h 1148644"/>
              <a:gd name="connsiteX5" fmla="*/ 22578 w 1072445"/>
              <a:gd name="connsiteY5" fmla="*/ 118533 h 1148644"/>
              <a:gd name="connsiteX6" fmla="*/ 118533 w 1072445"/>
              <a:gd name="connsiteY6" fmla="*/ 59266 h 1148644"/>
              <a:gd name="connsiteX7" fmla="*/ 237067 w 1072445"/>
              <a:gd name="connsiteY7" fmla="*/ 11289 h 1148644"/>
              <a:gd name="connsiteX8" fmla="*/ 330200 w 1072445"/>
              <a:gd name="connsiteY8" fmla="*/ 0 h 1148644"/>
              <a:gd name="connsiteX9" fmla="*/ 381000 w 1072445"/>
              <a:gd name="connsiteY9" fmla="*/ 50800 h 1148644"/>
              <a:gd name="connsiteX10" fmla="*/ 468489 w 1072445"/>
              <a:gd name="connsiteY10" fmla="*/ 107244 h 1148644"/>
              <a:gd name="connsiteX11" fmla="*/ 533400 w 1072445"/>
              <a:gd name="connsiteY11" fmla="*/ 118533 h 1148644"/>
              <a:gd name="connsiteX12" fmla="*/ 646289 w 1072445"/>
              <a:gd name="connsiteY12" fmla="*/ 141111 h 1148644"/>
              <a:gd name="connsiteX13" fmla="*/ 742245 w 1072445"/>
              <a:gd name="connsiteY13" fmla="*/ 183444 h 1148644"/>
              <a:gd name="connsiteX14" fmla="*/ 855133 w 1072445"/>
              <a:gd name="connsiteY14" fmla="*/ 189089 h 1148644"/>
              <a:gd name="connsiteX15" fmla="*/ 951089 w 1072445"/>
              <a:gd name="connsiteY15" fmla="*/ 335844 h 1148644"/>
              <a:gd name="connsiteX16" fmla="*/ 1030111 w 1072445"/>
              <a:gd name="connsiteY16" fmla="*/ 505177 h 1148644"/>
              <a:gd name="connsiteX17" fmla="*/ 1049867 w 1072445"/>
              <a:gd name="connsiteY17" fmla="*/ 620889 h 1148644"/>
              <a:gd name="connsiteX18" fmla="*/ 1072445 w 1072445"/>
              <a:gd name="connsiteY18" fmla="*/ 739422 h 1148644"/>
              <a:gd name="connsiteX19" fmla="*/ 922867 w 1072445"/>
              <a:gd name="connsiteY19" fmla="*/ 795866 h 1148644"/>
              <a:gd name="connsiteX20" fmla="*/ 917222 w 1072445"/>
              <a:gd name="connsiteY20" fmla="*/ 883355 h 1148644"/>
              <a:gd name="connsiteX21" fmla="*/ 801511 w 1072445"/>
              <a:gd name="connsiteY21" fmla="*/ 934155 h 1148644"/>
              <a:gd name="connsiteX22" fmla="*/ 697089 w 1072445"/>
              <a:gd name="connsiteY22" fmla="*/ 1103489 h 1148644"/>
              <a:gd name="connsiteX23" fmla="*/ 694267 w 1072445"/>
              <a:gd name="connsiteY23" fmla="*/ 1148644 h 1148644"/>
              <a:gd name="connsiteX24" fmla="*/ 635000 w 1072445"/>
              <a:gd name="connsiteY24" fmla="*/ 1058333 h 1148644"/>
              <a:gd name="connsiteX25" fmla="*/ 578556 w 1072445"/>
              <a:gd name="connsiteY25" fmla="*/ 883355 h 1148644"/>
              <a:gd name="connsiteX26" fmla="*/ 533400 w 1072445"/>
              <a:gd name="connsiteY26" fmla="*/ 759177 h 1148644"/>
              <a:gd name="connsiteX27" fmla="*/ 426156 w 1072445"/>
              <a:gd name="connsiteY27" fmla="*/ 612422 h 1148644"/>
              <a:gd name="connsiteX28" fmla="*/ 378178 w 1072445"/>
              <a:gd name="connsiteY28" fmla="*/ 567266 h 1148644"/>
              <a:gd name="connsiteX29" fmla="*/ 268111 w 1072445"/>
              <a:gd name="connsiteY29" fmla="*/ 567266 h 1148644"/>
              <a:gd name="connsiteX30" fmla="*/ 174978 w 1072445"/>
              <a:gd name="connsiteY30" fmla="*/ 567266 h 1148644"/>
              <a:gd name="connsiteX31" fmla="*/ 124178 w 1072445"/>
              <a:gd name="connsiteY31" fmla="*/ 505177 h 1148644"/>
              <a:gd name="connsiteX32" fmla="*/ 16933 w 1072445"/>
              <a:gd name="connsiteY32" fmla="*/ 505177 h 1148644"/>
              <a:gd name="connsiteX33" fmla="*/ 2822 w 1072445"/>
              <a:gd name="connsiteY33" fmla="*/ 457200 h 1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72445" h="1148644">
                <a:moveTo>
                  <a:pt x="2822" y="457200"/>
                </a:moveTo>
                <a:lnTo>
                  <a:pt x="2822" y="381000"/>
                </a:lnTo>
                <a:lnTo>
                  <a:pt x="0" y="318911"/>
                </a:lnTo>
                <a:lnTo>
                  <a:pt x="2822" y="239889"/>
                </a:lnTo>
                <a:lnTo>
                  <a:pt x="5645" y="155222"/>
                </a:lnTo>
                <a:lnTo>
                  <a:pt x="22578" y="118533"/>
                </a:lnTo>
                <a:lnTo>
                  <a:pt x="118533" y="59266"/>
                </a:lnTo>
                <a:lnTo>
                  <a:pt x="237067" y="11289"/>
                </a:lnTo>
                <a:lnTo>
                  <a:pt x="330200" y="0"/>
                </a:lnTo>
                <a:lnTo>
                  <a:pt x="381000" y="50800"/>
                </a:lnTo>
                <a:lnTo>
                  <a:pt x="468489" y="107244"/>
                </a:lnTo>
                <a:lnTo>
                  <a:pt x="533400" y="118533"/>
                </a:lnTo>
                <a:lnTo>
                  <a:pt x="646289" y="141111"/>
                </a:lnTo>
                <a:lnTo>
                  <a:pt x="742245" y="183444"/>
                </a:lnTo>
                <a:lnTo>
                  <a:pt x="855133" y="189089"/>
                </a:lnTo>
                <a:lnTo>
                  <a:pt x="951089" y="335844"/>
                </a:lnTo>
                <a:lnTo>
                  <a:pt x="1030111" y="505177"/>
                </a:lnTo>
                <a:lnTo>
                  <a:pt x="1049867" y="620889"/>
                </a:lnTo>
                <a:lnTo>
                  <a:pt x="1072445" y="739422"/>
                </a:lnTo>
                <a:lnTo>
                  <a:pt x="922867" y="795866"/>
                </a:lnTo>
                <a:lnTo>
                  <a:pt x="917222" y="883355"/>
                </a:lnTo>
                <a:lnTo>
                  <a:pt x="801511" y="934155"/>
                </a:lnTo>
                <a:lnTo>
                  <a:pt x="697089" y="1103489"/>
                </a:lnTo>
                <a:lnTo>
                  <a:pt x="694267" y="1148644"/>
                </a:lnTo>
                <a:lnTo>
                  <a:pt x="635000" y="1058333"/>
                </a:lnTo>
                <a:lnTo>
                  <a:pt x="578556" y="883355"/>
                </a:lnTo>
                <a:lnTo>
                  <a:pt x="533400" y="759177"/>
                </a:lnTo>
                <a:lnTo>
                  <a:pt x="426156" y="612422"/>
                </a:lnTo>
                <a:lnTo>
                  <a:pt x="378178" y="567266"/>
                </a:lnTo>
                <a:lnTo>
                  <a:pt x="268111" y="567266"/>
                </a:lnTo>
                <a:lnTo>
                  <a:pt x="174978" y="567266"/>
                </a:lnTo>
                <a:lnTo>
                  <a:pt x="124178" y="505177"/>
                </a:lnTo>
                <a:lnTo>
                  <a:pt x="16933" y="505177"/>
                </a:lnTo>
                <a:lnTo>
                  <a:pt x="2822" y="457200"/>
                </a:lnTo>
                <a:close/>
              </a:path>
            </a:pathLst>
          </a:custGeom>
          <a:solidFill>
            <a:srgbClr val="FF0000">
              <a:alpha val="6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Freeform 3077"/>
          <p:cNvSpPr/>
          <p:nvPr/>
        </p:nvSpPr>
        <p:spPr>
          <a:xfrm rot="21341821">
            <a:off x="4351616" y="1794972"/>
            <a:ext cx="1164477" cy="1119400"/>
          </a:xfrm>
          <a:custGeom>
            <a:avLst/>
            <a:gdLst>
              <a:gd name="connsiteX0" fmla="*/ 214489 w 874889"/>
              <a:gd name="connsiteY0" fmla="*/ 2822 h 841022"/>
              <a:gd name="connsiteX1" fmla="*/ 296333 w 874889"/>
              <a:gd name="connsiteY1" fmla="*/ 0 h 841022"/>
              <a:gd name="connsiteX2" fmla="*/ 344311 w 874889"/>
              <a:gd name="connsiteY2" fmla="*/ 53622 h 841022"/>
              <a:gd name="connsiteX3" fmla="*/ 403578 w 874889"/>
              <a:gd name="connsiteY3" fmla="*/ 67733 h 841022"/>
              <a:gd name="connsiteX4" fmla="*/ 519289 w 874889"/>
              <a:gd name="connsiteY4" fmla="*/ 39511 h 841022"/>
              <a:gd name="connsiteX5" fmla="*/ 601133 w 874889"/>
              <a:gd name="connsiteY5" fmla="*/ 90311 h 841022"/>
              <a:gd name="connsiteX6" fmla="*/ 671689 w 874889"/>
              <a:gd name="connsiteY6" fmla="*/ 166511 h 841022"/>
              <a:gd name="connsiteX7" fmla="*/ 736600 w 874889"/>
              <a:gd name="connsiteY7" fmla="*/ 222955 h 841022"/>
              <a:gd name="connsiteX8" fmla="*/ 742244 w 874889"/>
              <a:gd name="connsiteY8" fmla="*/ 279400 h 841022"/>
              <a:gd name="connsiteX9" fmla="*/ 807155 w 874889"/>
              <a:gd name="connsiteY9" fmla="*/ 403577 h 841022"/>
              <a:gd name="connsiteX10" fmla="*/ 852311 w 874889"/>
              <a:gd name="connsiteY10" fmla="*/ 524933 h 841022"/>
              <a:gd name="connsiteX11" fmla="*/ 874889 w 874889"/>
              <a:gd name="connsiteY11" fmla="*/ 592666 h 841022"/>
              <a:gd name="connsiteX12" fmla="*/ 874889 w 874889"/>
              <a:gd name="connsiteY12" fmla="*/ 674511 h 841022"/>
              <a:gd name="connsiteX13" fmla="*/ 866422 w 874889"/>
              <a:gd name="connsiteY13" fmla="*/ 722489 h 841022"/>
              <a:gd name="connsiteX14" fmla="*/ 739422 w 874889"/>
              <a:gd name="connsiteY14" fmla="*/ 790222 h 841022"/>
              <a:gd name="connsiteX15" fmla="*/ 615244 w 874889"/>
              <a:gd name="connsiteY15" fmla="*/ 841022 h 841022"/>
              <a:gd name="connsiteX16" fmla="*/ 564444 w 874889"/>
              <a:gd name="connsiteY16" fmla="*/ 832555 h 841022"/>
              <a:gd name="connsiteX17" fmla="*/ 502355 w 874889"/>
              <a:gd name="connsiteY17" fmla="*/ 795866 h 841022"/>
              <a:gd name="connsiteX18" fmla="*/ 434622 w 874889"/>
              <a:gd name="connsiteY18" fmla="*/ 787400 h 841022"/>
              <a:gd name="connsiteX19" fmla="*/ 386644 w 874889"/>
              <a:gd name="connsiteY19" fmla="*/ 787400 h 841022"/>
              <a:gd name="connsiteX20" fmla="*/ 352778 w 874889"/>
              <a:gd name="connsiteY20" fmla="*/ 787400 h 841022"/>
              <a:gd name="connsiteX21" fmla="*/ 352778 w 874889"/>
              <a:gd name="connsiteY21" fmla="*/ 750711 h 841022"/>
              <a:gd name="connsiteX22" fmla="*/ 344311 w 874889"/>
              <a:gd name="connsiteY22" fmla="*/ 699911 h 841022"/>
              <a:gd name="connsiteX23" fmla="*/ 344311 w 874889"/>
              <a:gd name="connsiteY23" fmla="*/ 657577 h 841022"/>
              <a:gd name="connsiteX24" fmla="*/ 355600 w 874889"/>
              <a:gd name="connsiteY24" fmla="*/ 632177 h 841022"/>
              <a:gd name="connsiteX25" fmla="*/ 381000 w 874889"/>
              <a:gd name="connsiteY25" fmla="*/ 592666 h 841022"/>
              <a:gd name="connsiteX26" fmla="*/ 381000 w 874889"/>
              <a:gd name="connsiteY26" fmla="*/ 541866 h 841022"/>
              <a:gd name="connsiteX27" fmla="*/ 290689 w 874889"/>
              <a:gd name="connsiteY27" fmla="*/ 541866 h 841022"/>
              <a:gd name="connsiteX28" fmla="*/ 273755 w 874889"/>
              <a:gd name="connsiteY28" fmla="*/ 541866 h 841022"/>
              <a:gd name="connsiteX29" fmla="*/ 259644 w 874889"/>
              <a:gd name="connsiteY29" fmla="*/ 646289 h 841022"/>
              <a:gd name="connsiteX30" fmla="*/ 222955 w 874889"/>
              <a:gd name="connsiteY30" fmla="*/ 606777 h 841022"/>
              <a:gd name="connsiteX31" fmla="*/ 172155 w 874889"/>
              <a:gd name="connsiteY31" fmla="*/ 550333 h 841022"/>
              <a:gd name="connsiteX32" fmla="*/ 158044 w 874889"/>
              <a:gd name="connsiteY32" fmla="*/ 533400 h 841022"/>
              <a:gd name="connsiteX33" fmla="*/ 115711 w 874889"/>
              <a:gd name="connsiteY33" fmla="*/ 533400 h 841022"/>
              <a:gd name="connsiteX34" fmla="*/ 81844 w 874889"/>
              <a:gd name="connsiteY34" fmla="*/ 522111 h 841022"/>
              <a:gd name="connsiteX35" fmla="*/ 0 w 874889"/>
              <a:gd name="connsiteY35" fmla="*/ 474133 h 841022"/>
              <a:gd name="connsiteX36" fmla="*/ 0 w 874889"/>
              <a:gd name="connsiteY36" fmla="*/ 417689 h 841022"/>
              <a:gd name="connsiteX37" fmla="*/ 8466 w 874889"/>
              <a:gd name="connsiteY37" fmla="*/ 361244 h 841022"/>
              <a:gd name="connsiteX38" fmla="*/ 16933 w 874889"/>
              <a:gd name="connsiteY38" fmla="*/ 287866 h 841022"/>
              <a:gd name="connsiteX39" fmla="*/ 73378 w 874889"/>
              <a:gd name="connsiteY39" fmla="*/ 273755 h 841022"/>
              <a:gd name="connsiteX40" fmla="*/ 135466 w 874889"/>
              <a:gd name="connsiteY40" fmla="*/ 273755 h 841022"/>
              <a:gd name="connsiteX41" fmla="*/ 166511 w 874889"/>
              <a:gd name="connsiteY41" fmla="*/ 273755 h 841022"/>
              <a:gd name="connsiteX42" fmla="*/ 166511 w 874889"/>
              <a:gd name="connsiteY42" fmla="*/ 262466 h 841022"/>
              <a:gd name="connsiteX43" fmla="*/ 220133 w 874889"/>
              <a:gd name="connsiteY43" fmla="*/ 220133 h 841022"/>
              <a:gd name="connsiteX44" fmla="*/ 220133 w 874889"/>
              <a:gd name="connsiteY44" fmla="*/ 158044 h 841022"/>
              <a:gd name="connsiteX45" fmla="*/ 220133 w 874889"/>
              <a:gd name="connsiteY45" fmla="*/ 121355 h 841022"/>
              <a:gd name="connsiteX46" fmla="*/ 220133 w 874889"/>
              <a:gd name="connsiteY46" fmla="*/ 84666 h 841022"/>
              <a:gd name="connsiteX47" fmla="*/ 214489 w 874889"/>
              <a:gd name="connsiteY47" fmla="*/ 2822 h 841022"/>
              <a:gd name="connsiteX0" fmla="*/ 214489 w 874889"/>
              <a:gd name="connsiteY0" fmla="*/ 2822 h 841022"/>
              <a:gd name="connsiteX1" fmla="*/ 296333 w 874889"/>
              <a:gd name="connsiteY1" fmla="*/ 0 h 841022"/>
              <a:gd name="connsiteX2" fmla="*/ 344311 w 874889"/>
              <a:gd name="connsiteY2" fmla="*/ 53622 h 841022"/>
              <a:gd name="connsiteX3" fmla="*/ 403578 w 874889"/>
              <a:gd name="connsiteY3" fmla="*/ 67733 h 841022"/>
              <a:gd name="connsiteX4" fmla="*/ 519289 w 874889"/>
              <a:gd name="connsiteY4" fmla="*/ 39511 h 841022"/>
              <a:gd name="connsiteX5" fmla="*/ 601133 w 874889"/>
              <a:gd name="connsiteY5" fmla="*/ 90311 h 841022"/>
              <a:gd name="connsiteX6" fmla="*/ 671689 w 874889"/>
              <a:gd name="connsiteY6" fmla="*/ 166511 h 841022"/>
              <a:gd name="connsiteX7" fmla="*/ 736600 w 874889"/>
              <a:gd name="connsiteY7" fmla="*/ 222955 h 841022"/>
              <a:gd name="connsiteX8" fmla="*/ 762000 w 874889"/>
              <a:gd name="connsiteY8" fmla="*/ 279400 h 841022"/>
              <a:gd name="connsiteX9" fmla="*/ 807155 w 874889"/>
              <a:gd name="connsiteY9" fmla="*/ 403577 h 841022"/>
              <a:gd name="connsiteX10" fmla="*/ 852311 w 874889"/>
              <a:gd name="connsiteY10" fmla="*/ 524933 h 841022"/>
              <a:gd name="connsiteX11" fmla="*/ 874889 w 874889"/>
              <a:gd name="connsiteY11" fmla="*/ 592666 h 841022"/>
              <a:gd name="connsiteX12" fmla="*/ 874889 w 874889"/>
              <a:gd name="connsiteY12" fmla="*/ 674511 h 841022"/>
              <a:gd name="connsiteX13" fmla="*/ 866422 w 874889"/>
              <a:gd name="connsiteY13" fmla="*/ 722489 h 841022"/>
              <a:gd name="connsiteX14" fmla="*/ 739422 w 874889"/>
              <a:gd name="connsiteY14" fmla="*/ 790222 h 841022"/>
              <a:gd name="connsiteX15" fmla="*/ 615244 w 874889"/>
              <a:gd name="connsiteY15" fmla="*/ 841022 h 841022"/>
              <a:gd name="connsiteX16" fmla="*/ 564444 w 874889"/>
              <a:gd name="connsiteY16" fmla="*/ 832555 h 841022"/>
              <a:gd name="connsiteX17" fmla="*/ 502355 w 874889"/>
              <a:gd name="connsiteY17" fmla="*/ 795866 h 841022"/>
              <a:gd name="connsiteX18" fmla="*/ 434622 w 874889"/>
              <a:gd name="connsiteY18" fmla="*/ 787400 h 841022"/>
              <a:gd name="connsiteX19" fmla="*/ 386644 w 874889"/>
              <a:gd name="connsiteY19" fmla="*/ 787400 h 841022"/>
              <a:gd name="connsiteX20" fmla="*/ 352778 w 874889"/>
              <a:gd name="connsiteY20" fmla="*/ 787400 h 841022"/>
              <a:gd name="connsiteX21" fmla="*/ 352778 w 874889"/>
              <a:gd name="connsiteY21" fmla="*/ 750711 h 841022"/>
              <a:gd name="connsiteX22" fmla="*/ 344311 w 874889"/>
              <a:gd name="connsiteY22" fmla="*/ 699911 h 841022"/>
              <a:gd name="connsiteX23" fmla="*/ 344311 w 874889"/>
              <a:gd name="connsiteY23" fmla="*/ 657577 h 841022"/>
              <a:gd name="connsiteX24" fmla="*/ 355600 w 874889"/>
              <a:gd name="connsiteY24" fmla="*/ 632177 h 841022"/>
              <a:gd name="connsiteX25" fmla="*/ 381000 w 874889"/>
              <a:gd name="connsiteY25" fmla="*/ 592666 h 841022"/>
              <a:gd name="connsiteX26" fmla="*/ 381000 w 874889"/>
              <a:gd name="connsiteY26" fmla="*/ 541866 h 841022"/>
              <a:gd name="connsiteX27" fmla="*/ 290689 w 874889"/>
              <a:gd name="connsiteY27" fmla="*/ 541866 h 841022"/>
              <a:gd name="connsiteX28" fmla="*/ 273755 w 874889"/>
              <a:gd name="connsiteY28" fmla="*/ 541866 h 841022"/>
              <a:gd name="connsiteX29" fmla="*/ 259644 w 874889"/>
              <a:gd name="connsiteY29" fmla="*/ 646289 h 841022"/>
              <a:gd name="connsiteX30" fmla="*/ 222955 w 874889"/>
              <a:gd name="connsiteY30" fmla="*/ 606777 h 841022"/>
              <a:gd name="connsiteX31" fmla="*/ 172155 w 874889"/>
              <a:gd name="connsiteY31" fmla="*/ 550333 h 841022"/>
              <a:gd name="connsiteX32" fmla="*/ 158044 w 874889"/>
              <a:gd name="connsiteY32" fmla="*/ 533400 h 841022"/>
              <a:gd name="connsiteX33" fmla="*/ 115711 w 874889"/>
              <a:gd name="connsiteY33" fmla="*/ 533400 h 841022"/>
              <a:gd name="connsiteX34" fmla="*/ 81844 w 874889"/>
              <a:gd name="connsiteY34" fmla="*/ 522111 h 841022"/>
              <a:gd name="connsiteX35" fmla="*/ 0 w 874889"/>
              <a:gd name="connsiteY35" fmla="*/ 474133 h 841022"/>
              <a:gd name="connsiteX36" fmla="*/ 0 w 874889"/>
              <a:gd name="connsiteY36" fmla="*/ 417689 h 841022"/>
              <a:gd name="connsiteX37" fmla="*/ 8466 w 874889"/>
              <a:gd name="connsiteY37" fmla="*/ 361244 h 841022"/>
              <a:gd name="connsiteX38" fmla="*/ 16933 w 874889"/>
              <a:gd name="connsiteY38" fmla="*/ 287866 h 841022"/>
              <a:gd name="connsiteX39" fmla="*/ 73378 w 874889"/>
              <a:gd name="connsiteY39" fmla="*/ 273755 h 841022"/>
              <a:gd name="connsiteX40" fmla="*/ 135466 w 874889"/>
              <a:gd name="connsiteY40" fmla="*/ 273755 h 841022"/>
              <a:gd name="connsiteX41" fmla="*/ 166511 w 874889"/>
              <a:gd name="connsiteY41" fmla="*/ 273755 h 841022"/>
              <a:gd name="connsiteX42" fmla="*/ 166511 w 874889"/>
              <a:gd name="connsiteY42" fmla="*/ 262466 h 841022"/>
              <a:gd name="connsiteX43" fmla="*/ 220133 w 874889"/>
              <a:gd name="connsiteY43" fmla="*/ 220133 h 841022"/>
              <a:gd name="connsiteX44" fmla="*/ 220133 w 874889"/>
              <a:gd name="connsiteY44" fmla="*/ 158044 h 841022"/>
              <a:gd name="connsiteX45" fmla="*/ 220133 w 874889"/>
              <a:gd name="connsiteY45" fmla="*/ 121355 h 841022"/>
              <a:gd name="connsiteX46" fmla="*/ 220133 w 874889"/>
              <a:gd name="connsiteY46" fmla="*/ 84666 h 841022"/>
              <a:gd name="connsiteX47" fmla="*/ 214489 w 874889"/>
              <a:gd name="connsiteY47" fmla="*/ 2822 h 841022"/>
              <a:gd name="connsiteX0" fmla="*/ 214489 w 874889"/>
              <a:gd name="connsiteY0" fmla="*/ 2822 h 841022"/>
              <a:gd name="connsiteX1" fmla="*/ 296333 w 874889"/>
              <a:gd name="connsiteY1" fmla="*/ 0 h 841022"/>
              <a:gd name="connsiteX2" fmla="*/ 344311 w 874889"/>
              <a:gd name="connsiteY2" fmla="*/ 53622 h 841022"/>
              <a:gd name="connsiteX3" fmla="*/ 403578 w 874889"/>
              <a:gd name="connsiteY3" fmla="*/ 67733 h 841022"/>
              <a:gd name="connsiteX4" fmla="*/ 519289 w 874889"/>
              <a:gd name="connsiteY4" fmla="*/ 39511 h 841022"/>
              <a:gd name="connsiteX5" fmla="*/ 601133 w 874889"/>
              <a:gd name="connsiteY5" fmla="*/ 90311 h 841022"/>
              <a:gd name="connsiteX6" fmla="*/ 671689 w 874889"/>
              <a:gd name="connsiteY6" fmla="*/ 166511 h 841022"/>
              <a:gd name="connsiteX7" fmla="*/ 736600 w 874889"/>
              <a:gd name="connsiteY7" fmla="*/ 222955 h 841022"/>
              <a:gd name="connsiteX8" fmla="*/ 762000 w 874889"/>
              <a:gd name="connsiteY8" fmla="*/ 279400 h 841022"/>
              <a:gd name="connsiteX9" fmla="*/ 821266 w 874889"/>
              <a:gd name="connsiteY9" fmla="*/ 403577 h 841022"/>
              <a:gd name="connsiteX10" fmla="*/ 852311 w 874889"/>
              <a:gd name="connsiteY10" fmla="*/ 524933 h 841022"/>
              <a:gd name="connsiteX11" fmla="*/ 874889 w 874889"/>
              <a:gd name="connsiteY11" fmla="*/ 592666 h 841022"/>
              <a:gd name="connsiteX12" fmla="*/ 874889 w 874889"/>
              <a:gd name="connsiteY12" fmla="*/ 674511 h 841022"/>
              <a:gd name="connsiteX13" fmla="*/ 866422 w 874889"/>
              <a:gd name="connsiteY13" fmla="*/ 722489 h 841022"/>
              <a:gd name="connsiteX14" fmla="*/ 739422 w 874889"/>
              <a:gd name="connsiteY14" fmla="*/ 790222 h 841022"/>
              <a:gd name="connsiteX15" fmla="*/ 615244 w 874889"/>
              <a:gd name="connsiteY15" fmla="*/ 841022 h 841022"/>
              <a:gd name="connsiteX16" fmla="*/ 564444 w 874889"/>
              <a:gd name="connsiteY16" fmla="*/ 832555 h 841022"/>
              <a:gd name="connsiteX17" fmla="*/ 502355 w 874889"/>
              <a:gd name="connsiteY17" fmla="*/ 795866 h 841022"/>
              <a:gd name="connsiteX18" fmla="*/ 434622 w 874889"/>
              <a:gd name="connsiteY18" fmla="*/ 787400 h 841022"/>
              <a:gd name="connsiteX19" fmla="*/ 386644 w 874889"/>
              <a:gd name="connsiteY19" fmla="*/ 787400 h 841022"/>
              <a:gd name="connsiteX20" fmla="*/ 352778 w 874889"/>
              <a:gd name="connsiteY20" fmla="*/ 787400 h 841022"/>
              <a:gd name="connsiteX21" fmla="*/ 352778 w 874889"/>
              <a:gd name="connsiteY21" fmla="*/ 750711 h 841022"/>
              <a:gd name="connsiteX22" fmla="*/ 344311 w 874889"/>
              <a:gd name="connsiteY22" fmla="*/ 699911 h 841022"/>
              <a:gd name="connsiteX23" fmla="*/ 344311 w 874889"/>
              <a:gd name="connsiteY23" fmla="*/ 657577 h 841022"/>
              <a:gd name="connsiteX24" fmla="*/ 355600 w 874889"/>
              <a:gd name="connsiteY24" fmla="*/ 632177 h 841022"/>
              <a:gd name="connsiteX25" fmla="*/ 381000 w 874889"/>
              <a:gd name="connsiteY25" fmla="*/ 592666 h 841022"/>
              <a:gd name="connsiteX26" fmla="*/ 381000 w 874889"/>
              <a:gd name="connsiteY26" fmla="*/ 541866 h 841022"/>
              <a:gd name="connsiteX27" fmla="*/ 290689 w 874889"/>
              <a:gd name="connsiteY27" fmla="*/ 541866 h 841022"/>
              <a:gd name="connsiteX28" fmla="*/ 273755 w 874889"/>
              <a:gd name="connsiteY28" fmla="*/ 541866 h 841022"/>
              <a:gd name="connsiteX29" fmla="*/ 259644 w 874889"/>
              <a:gd name="connsiteY29" fmla="*/ 646289 h 841022"/>
              <a:gd name="connsiteX30" fmla="*/ 222955 w 874889"/>
              <a:gd name="connsiteY30" fmla="*/ 606777 h 841022"/>
              <a:gd name="connsiteX31" fmla="*/ 172155 w 874889"/>
              <a:gd name="connsiteY31" fmla="*/ 550333 h 841022"/>
              <a:gd name="connsiteX32" fmla="*/ 158044 w 874889"/>
              <a:gd name="connsiteY32" fmla="*/ 533400 h 841022"/>
              <a:gd name="connsiteX33" fmla="*/ 115711 w 874889"/>
              <a:gd name="connsiteY33" fmla="*/ 533400 h 841022"/>
              <a:gd name="connsiteX34" fmla="*/ 81844 w 874889"/>
              <a:gd name="connsiteY34" fmla="*/ 522111 h 841022"/>
              <a:gd name="connsiteX35" fmla="*/ 0 w 874889"/>
              <a:gd name="connsiteY35" fmla="*/ 474133 h 841022"/>
              <a:gd name="connsiteX36" fmla="*/ 0 w 874889"/>
              <a:gd name="connsiteY36" fmla="*/ 417689 h 841022"/>
              <a:gd name="connsiteX37" fmla="*/ 8466 w 874889"/>
              <a:gd name="connsiteY37" fmla="*/ 361244 h 841022"/>
              <a:gd name="connsiteX38" fmla="*/ 16933 w 874889"/>
              <a:gd name="connsiteY38" fmla="*/ 287866 h 841022"/>
              <a:gd name="connsiteX39" fmla="*/ 73378 w 874889"/>
              <a:gd name="connsiteY39" fmla="*/ 273755 h 841022"/>
              <a:gd name="connsiteX40" fmla="*/ 135466 w 874889"/>
              <a:gd name="connsiteY40" fmla="*/ 273755 h 841022"/>
              <a:gd name="connsiteX41" fmla="*/ 166511 w 874889"/>
              <a:gd name="connsiteY41" fmla="*/ 273755 h 841022"/>
              <a:gd name="connsiteX42" fmla="*/ 166511 w 874889"/>
              <a:gd name="connsiteY42" fmla="*/ 262466 h 841022"/>
              <a:gd name="connsiteX43" fmla="*/ 220133 w 874889"/>
              <a:gd name="connsiteY43" fmla="*/ 220133 h 841022"/>
              <a:gd name="connsiteX44" fmla="*/ 220133 w 874889"/>
              <a:gd name="connsiteY44" fmla="*/ 158044 h 841022"/>
              <a:gd name="connsiteX45" fmla="*/ 220133 w 874889"/>
              <a:gd name="connsiteY45" fmla="*/ 121355 h 841022"/>
              <a:gd name="connsiteX46" fmla="*/ 220133 w 874889"/>
              <a:gd name="connsiteY46" fmla="*/ 84666 h 841022"/>
              <a:gd name="connsiteX47" fmla="*/ 214489 w 874889"/>
              <a:gd name="connsiteY47" fmla="*/ 2822 h 841022"/>
              <a:gd name="connsiteX0" fmla="*/ 214489 w 874889"/>
              <a:gd name="connsiteY0" fmla="*/ 2822 h 841022"/>
              <a:gd name="connsiteX1" fmla="*/ 296333 w 874889"/>
              <a:gd name="connsiteY1" fmla="*/ 0 h 841022"/>
              <a:gd name="connsiteX2" fmla="*/ 344311 w 874889"/>
              <a:gd name="connsiteY2" fmla="*/ 53622 h 841022"/>
              <a:gd name="connsiteX3" fmla="*/ 403578 w 874889"/>
              <a:gd name="connsiteY3" fmla="*/ 67733 h 841022"/>
              <a:gd name="connsiteX4" fmla="*/ 519289 w 874889"/>
              <a:gd name="connsiteY4" fmla="*/ 39511 h 841022"/>
              <a:gd name="connsiteX5" fmla="*/ 601133 w 874889"/>
              <a:gd name="connsiteY5" fmla="*/ 90311 h 841022"/>
              <a:gd name="connsiteX6" fmla="*/ 671689 w 874889"/>
              <a:gd name="connsiteY6" fmla="*/ 166511 h 841022"/>
              <a:gd name="connsiteX7" fmla="*/ 736600 w 874889"/>
              <a:gd name="connsiteY7" fmla="*/ 222955 h 841022"/>
              <a:gd name="connsiteX8" fmla="*/ 762000 w 874889"/>
              <a:gd name="connsiteY8" fmla="*/ 279400 h 841022"/>
              <a:gd name="connsiteX9" fmla="*/ 821266 w 874889"/>
              <a:gd name="connsiteY9" fmla="*/ 403577 h 841022"/>
              <a:gd name="connsiteX10" fmla="*/ 866422 w 874889"/>
              <a:gd name="connsiteY10" fmla="*/ 524933 h 841022"/>
              <a:gd name="connsiteX11" fmla="*/ 874889 w 874889"/>
              <a:gd name="connsiteY11" fmla="*/ 592666 h 841022"/>
              <a:gd name="connsiteX12" fmla="*/ 874889 w 874889"/>
              <a:gd name="connsiteY12" fmla="*/ 674511 h 841022"/>
              <a:gd name="connsiteX13" fmla="*/ 866422 w 874889"/>
              <a:gd name="connsiteY13" fmla="*/ 722489 h 841022"/>
              <a:gd name="connsiteX14" fmla="*/ 739422 w 874889"/>
              <a:gd name="connsiteY14" fmla="*/ 790222 h 841022"/>
              <a:gd name="connsiteX15" fmla="*/ 615244 w 874889"/>
              <a:gd name="connsiteY15" fmla="*/ 841022 h 841022"/>
              <a:gd name="connsiteX16" fmla="*/ 564444 w 874889"/>
              <a:gd name="connsiteY16" fmla="*/ 832555 h 841022"/>
              <a:gd name="connsiteX17" fmla="*/ 502355 w 874889"/>
              <a:gd name="connsiteY17" fmla="*/ 795866 h 841022"/>
              <a:gd name="connsiteX18" fmla="*/ 434622 w 874889"/>
              <a:gd name="connsiteY18" fmla="*/ 787400 h 841022"/>
              <a:gd name="connsiteX19" fmla="*/ 386644 w 874889"/>
              <a:gd name="connsiteY19" fmla="*/ 787400 h 841022"/>
              <a:gd name="connsiteX20" fmla="*/ 352778 w 874889"/>
              <a:gd name="connsiteY20" fmla="*/ 787400 h 841022"/>
              <a:gd name="connsiteX21" fmla="*/ 352778 w 874889"/>
              <a:gd name="connsiteY21" fmla="*/ 750711 h 841022"/>
              <a:gd name="connsiteX22" fmla="*/ 344311 w 874889"/>
              <a:gd name="connsiteY22" fmla="*/ 699911 h 841022"/>
              <a:gd name="connsiteX23" fmla="*/ 344311 w 874889"/>
              <a:gd name="connsiteY23" fmla="*/ 657577 h 841022"/>
              <a:gd name="connsiteX24" fmla="*/ 355600 w 874889"/>
              <a:gd name="connsiteY24" fmla="*/ 632177 h 841022"/>
              <a:gd name="connsiteX25" fmla="*/ 381000 w 874889"/>
              <a:gd name="connsiteY25" fmla="*/ 592666 h 841022"/>
              <a:gd name="connsiteX26" fmla="*/ 381000 w 874889"/>
              <a:gd name="connsiteY26" fmla="*/ 541866 h 841022"/>
              <a:gd name="connsiteX27" fmla="*/ 290689 w 874889"/>
              <a:gd name="connsiteY27" fmla="*/ 541866 h 841022"/>
              <a:gd name="connsiteX28" fmla="*/ 273755 w 874889"/>
              <a:gd name="connsiteY28" fmla="*/ 541866 h 841022"/>
              <a:gd name="connsiteX29" fmla="*/ 259644 w 874889"/>
              <a:gd name="connsiteY29" fmla="*/ 646289 h 841022"/>
              <a:gd name="connsiteX30" fmla="*/ 222955 w 874889"/>
              <a:gd name="connsiteY30" fmla="*/ 606777 h 841022"/>
              <a:gd name="connsiteX31" fmla="*/ 172155 w 874889"/>
              <a:gd name="connsiteY31" fmla="*/ 550333 h 841022"/>
              <a:gd name="connsiteX32" fmla="*/ 158044 w 874889"/>
              <a:gd name="connsiteY32" fmla="*/ 533400 h 841022"/>
              <a:gd name="connsiteX33" fmla="*/ 115711 w 874889"/>
              <a:gd name="connsiteY33" fmla="*/ 533400 h 841022"/>
              <a:gd name="connsiteX34" fmla="*/ 81844 w 874889"/>
              <a:gd name="connsiteY34" fmla="*/ 522111 h 841022"/>
              <a:gd name="connsiteX35" fmla="*/ 0 w 874889"/>
              <a:gd name="connsiteY35" fmla="*/ 474133 h 841022"/>
              <a:gd name="connsiteX36" fmla="*/ 0 w 874889"/>
              <a:gd name="connsiteY36" fmla="*/ 417689 h 841022"/>
              <a:gd name="connsiteX37" fmla="*/ 8466 w 874889"/>
              <a:gd name="connsiteY37" fmla="*/ 361244 h 841022"/>
              <a:gd name="connsiteX38" fmla="*/ 16933 w 874889"/>
              <a:gd name="connsiteY38" fmla="*/ 287866 h 841022"/>
              <a:gd name="connsiteX39" fmla="*/ 73378 w 874889"/>
              <a:gd name="connsiteY39" fmla="*/ 273755 h 841022"/>
              <a:gd name="connsiteX40" fmla="*/ 135466 w 874889"/>
              <a:gd name="connsiteY40" fmla="*/ 273755 h 841022"/>
              <a:gd name="connsiteX41" fmla="*/ 166511 w 874889"/>
              <a:gd name="connsiteY41" fmla="*/ 273755 h 841022"/>
              <a:gd name="connsiteX42" fmla="*/ 166511 w 874889"/>
              <a:gd name="connsiteY42" fmla="*/ 262466 h 841022"/>
              <a:gd name="connsiteX43" fmla="*/ 220133 w 874889"/>
              <a:gd name="connsiteY43" fmla="*/ 220133 h 841022"/>
              <a:gd name="connsiteX44" fmla="*/ 220133 w 874889"/>
              <a:gd name="connsiteY44" fmla="*/ 158044 h 841022"/>
              <a:gd name="connsiteX45" fmla="*/ 220133 w 874889"/>
              <a:gd name="connsiteY45" fmla="*/ 121355 h 841022"/>
              <a:gd name="connsiteX46" fmla="*/ 220133 w 874889"/>
              <a:gd name="connsiteY46" fmla="*/ 84666 h 841022"/>
              <a:gd name="connsiteX47" fmla="*/ 214489 w 874889"/>
              <a:gd name="connsiteY47" fmla="*/ 2822 h 84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4889" h="841022">
                <a:moveTo>
                  <a:pt x="214489" y="2822"/>
                </a:moveTo>
                <a:lnTo>
                  <a:pt x="296333" y="0"/>
                </a:lnTo>
                <a:lnTo>
                  <a:pt x="344311" y="53622"/>
                </a:lnTo>
                <a:lnTo>
                  <a:pt x="403578" y="67733"/>
                </a:lnTo>
                <a:lnTo>
                  <a:pt x="519289" y="39511"/>
                </a:lnTo>
                <a:lnTo>
                  <a:pt x="601133" y="90311"/>
                </a:lnTo>
                <a:lnTo>
                  <a:pt x="671689" y="166511"/>
                </a:lnTo>
                <a:lnTo>
                  <a:pt x="736600" y="222955"/>
                </a:lnTo>
                <a:lnTo>
                  <a:pt x="762000" y="279400"/>
                </a:lnTo>
                <a:lnTo>
                  <a:pt x="821266" y="403577"/>
                </a:lnTo>
                <a:lnTo>
                  <a:pt x="866422" y="524933"/>
                </a:lnTo>
                <a:lnTo>
                  <a:pt x="874889" y="592666"/>
                </a:lnTo>
                <a:lnTo>
                  <a:pt x="874889" y="674511"/>
                </a:lnTo>
                <a:lnTo>
                  <a:pt x="866422" y="722489"/>
                </a:lnTo>
                <a:lnTo>
                  <a:pt x="739422" y="790222"/>
                </a:lnTo>
                <a:lnTo>
                  <a:pt x="615244" y="841022"/>
                </a:lnTo>
                <a:lnTo>
                  <a:pt x="564444" y="832555"/>
                </a:lnTo>
                <a:lnTo>
                  <a:pt x="502355" y="795866"/>
                </a:lnTo>
                <a:lnTo>
                  <a:pt x="434622" y="787400"/>
                </a:lnTo>
                <a:lnTo>
                  <a:pt x="386644" y="787400"/>
                </a:lnTo>
                <a:lnTo>
                  <a:pt x="352778" y="787400"/>
                </a:lnTo>
                <a:lnTo>
                  <a:pt x="352778" y="750711"/>
                </a:lnTo>
                <a:lnTo>
                  <a:pt x="344311" y="699911"/>
                </a:lnTo>
                <a:lnTo>
                  <a:pt x="344311" y="657577"/>
                </a:lnTo>
                <a:lnTo>
                  <a:pt x="355600" y="632177"/>
                </a:lnTo>
                <a:lnTo>
                  <a:pt x="381000" y="592666"/>
                </a:lnTo>
                <a:lnTo>
                  <a:pt x="381000" y="541866"/>
                </a:lnTo>
                <a:lnTo>
                  <a:pt x="290689" y="541866"/>
                </a:lnTo>
                <a:lnTo>
                  <a:pt x="273755" y="541866"/>
                </a:lnTo>
                <a:lnTo>
                  <a:pt x="259644" y="646289"/>
                </a:lnTo>
                <a:lnTo>
                  <a:pt x="222955" y="606777"/>
                </a:lnTo>
                <a:lnTo>
                  <a:pt x="172155" y="550333"/>
                </a:lnTo>
                <a:lnTo>
                  <a:pt x="158044" y="533400"/>
                </a:lnTo>
                <a:lnTo>
                  <a:pt x="115711" y="533400"/>
                </a:lnTo>
                <a:lnTo>
                  <a:pt x="81844" y="522111"/>
                </a:lnTo>
                <a:lnTo>
                  <a:pt x="0" y="474133"/>
                </a:lnTo>
                <a:lnTo>
                  <a:pt x="0" y="417689"/>
                </a:lnTo>
                <a:lnTo>
                  <a:pt x="8466" y="361244"/>
                </a:lnTo>
                <a:lnTo>
                  <a:pt x="16933" y="287866"/>
                </a:lnTo>
                <a:lnTo>
                  <a:pt x="73378" y="273755"/>
                </a:lnTo>
                <a:lnTo>
                  <a:pt x="135466" y="273755"/>
                </a:lnTo>
                <a:lnTo>
                  <a:pt x="166511" y="273755"/>
                </a:lnTo>
                <a:lnTo>
                  <a:pt x="166511" y="262466"/>
                </a:lnTo>
                <a:lnTo>
                  <a:pt x="220133" y="220133"/>
                </a:lnTo>
                <a:lnTo>
                  <a:pt x="220133" y="158044"/>
                </a:lnTo>
                <a:lnTo>
                  <a:pt x="220133" y="121355"/>
                </a:lnTo>
                <a:lnTo>
                  <a:pt x="220133" y="84666"/>
                </a:lnTo>
                <a:lnTo>
                  <a:pt x="214489" y="2822"/>
                </a:lnTo>
                <a:close/>
              </a:path>
            </a:pathLst>
          </a:custGeom>
          <a:solidFill>
            <a:srgbClr val="548235">
              <a:alpha val="6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9" name="TextBox 3078"/>
          <p:cNvSpPr txBox="1"/>
          <p:nvPr/>
        </p:nvSpPr>
        <p:spPr>
          <a:xfrm rot="2833035">
            <a:off x="3707124" y="1761861"/>
            <a:ext cx="1106557"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Herod</a:t>
            </a:r>
            <a:endParaRPr lang="en-US" dirty="0">
              <a:effectLst>
                <a:outerShdw blurRad="38100" dist="38100" dir="2700000" algn="tl">
                  <a:srgbClr val="000000">
                    <a:alpha val="43137"/>
                  </a:srgbClr>
                </a:outerShdw>
              </a:effectLst>
            </a:endParaRPr>
          </a:p>
        </p:txBody>
      </p:sp>
      <p:sp>
        <p:nvSpPr>
          <p:cNvPr id="74" name="TextBox 73"/>
          <p:cNvSpPr txBox="1"/>
          <p:nvPr/>
        </p:nvSpPr>
        <p:spPr>
          <a:xfrm>
            <a:off x="3773828" y="2929511"/>
            <a:ext cx="1106557" cy="646331"/>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Herod Archelaus</a:t>
            </a:r>
            <a:endParaRPr lang="en-US" dirty="0">
              <a:effectLst>
                <a:outerShdw blurRad="38100" dist="38100" dir="2700000" algn="tl">
                  <a:srgbClr val="000000">
                    <a:alpha val="43137"/>
                  </a:srgbClr>
                </a:outerShdw>
              </a:effectLst>
            </a:endParaRPr>
          </a:p>
        </p:txBody>
      </p:sp>
      <p:sp>
        <p:nvSpPr>
          <p:cNvPr id="75" name="TextBox 74"/>
          <p:cNvSpPr txBox="1"/>
          <p:nvPr/>
        </p:nvSpPr>
        <p:spPr>
          <a:xfrm rot="2833035">
            <a:off x="4443724" y="2885811"/>
            <a:ext cx="1106557"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Antipas</a:t>
            </a:r>
            <a:endParaRPr lang="en-US" dirty="0">
              <a:effectLst>
                <a:outerShdw blurRad="38100" dist="38100" dir="2700000" algn="tl">
                  <a:srgbClr val="000000">
                    <a:alpha val="43137"/>
                  </a:srgbClr>
                </a:outerShdw>
              </a:effectLst>
            </a:endParaRPr>
          </a:p>
        </p:txBody>
      </p:sp>
      <p:sp>
        <p:nvSpPr>
          <p:cNvPr id="76" name="TextBox 75"/>
          <p:cNvSpPr txBox="1"/>
          <p:nvPr/>
        </p:nvSpPr>
        <p:spPr>
          <a:xfrm>
            <a:off x="4734851" y="1300196"/>
            <a:ext cx="1106557" cy="646331"/>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Herod Philip</a:t>
            </a:r>
            <a:endParaRPr lang="en-US" dirty="0">
              <a:effectLst>
                <a:outerShdw blurRad="38100" dist="38100" dir="2700000" algn="tl">
                  <a:srgbClr val="000000">
                    <a:alpha val="43137"/>
                  </a:srgbClr>
                </a:outerShdw>
              </a:effectLst>
            </a:endParaRPr>
          </a:p>
        </p:txBody>
      </p:sp>
      <p:sp>
        <p:nvSpPr>
          <p:cNvPr id="77" name="TextBox 76"/>
          <p:cNvSpPr txBox="1"/>
          <p:nvPr/>
        </p:nvSpPr>
        <p:spPr>
          <a:xfrm rot="2613371">
            <a:off x="4469153" y="2144606"/>
            <a:ext cx="1106557"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Decapolis</a:t>
            </a:r>
            <a:endParaRPr lang="en-US" dirty="0">
              <a:effectLst>
                <a:outerShdw blurRad="38100" dist="38100" dir="2700000" algn="tl">
                  <a:srgbClr val="000000">
                    <a:alpha val="43137"/>
                  </a:srgbClr>
                </a:outerShdw>
              </a:effectLst>
            </a:endParaRPr>
          </a:p>
        </p:txBody>
      </p:sp>
      <p:sp>
        <p:nvSpPr>
          <p:cNvPr id="3081" name="TextBox 3080"/>
          <p:cNvSpPr txBox="1"/>
          <p:nvPr/>
        </p:nvSpPr>
        <p:spPr>
          <a:xfrm>
            <a:off x="1377950" y="1193800"/>
            <a:ext cx="2427584" cy="1446550"/>
          </a:xfrm>
          <a:prstGeom prst="rect">
            <a:avLst/>
          </a:prstGeom>
          <a:noFill/>
        </p:spPr>
        <p:txBody>
          <a:bodyPr wrap="square" rtlCol="0">
            <a:spAutoFit/>
            <a:scene3d>
              <a:camera prst="orthographicFront"/>
              <a:lightRig rig="threePt" dir="t"/>
            </a:scene3d>
            <a:sp3d extrusionH="57150">
              <a:bevelT w="38100" h="38100"/>
            </a:sp3d>
          </a:bodyPr>
          <a:lstStyle/>
          <a:p>
            <a:r>
              <a:rPr lang="en-US" sz="4400"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50800" dist="38100" dir="2700000" algn="tl" rotWithShape="0">
                    <a:schemeClr val="bg1">
                      <a:alpha val="40000"/>
                    </a:schemeClr>
                  </a:outerShdw>
                </a:effectLst>
              </a:rPr>
              <a:t>Tetrarchy of Israel</a:t>
            </a:r>
            <a:endParaRPr lang="en-US" sz="4400" dirty="0">
              <a:blipFill dpi="0" rotWithShape="1">
                <a:blip r:embed="rId4">
                  <a:extLst>
                    <a:ext uri="{28A0092B-C50C-407E-A947-70E740481C1C}">
                      <a14:useLocalDpi xmlns:a14="http://schemas.microsoft.com/office/drawing/2010/main" val="0"/>
                    </a:ext>
                  </a:extLst>
                </a:blip>
                <a:srcRect/>
                <a:stretch>
                  <a:fillRect/>
                </a:stretch>
              </a:blipFill>
              <a:effectLst>
                <a:outerShdw blurRad="50800" dist="38100" dir="2700000" algn="tl" rotWithShape="0">
                  <a:schemeClr val="bg1">
                    <a:alpha val="40000"/>
                  </a:schemeClr>
                </a:outerShdw>
              </a:effectLst>
            </a:endParaRPr>
          </a:p>
        </p:txBody>
      </p:sp>
      <p:sp>
        <p:nvSpPr>
          <p:cNvPr id="3082" name="Rectangle 3081"/>
          <p:cNvSpPr/>
          <p:nvPr/>
        </p:nvSpPr>
        <p:spPr>
          <a:xfrm>
            <a:off x="462116" y="2738506"/>
            <a:ext cx="649134" cy="436494"/>
          </a:xfrm>
          <a:prstGeom prst="rect">
            <a:avLst/>
          </a:prstGeom>
          <a:solidFill>
            <a:schemeClr val="accent6">
              <a:lumMod val="75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49416" y="3265556"/>
            <a:ext cx="649134" cy="436494"/>
          </a:xfrm>
          <a:prstGeom prst="rect">
            <a:avLst/>
          </a:prstGeom>
          <a:solidFill>
            <a:srgbClr val="843C0C">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55766" y="3792606"/>
            <a:ext cx="649134" cy="436494"/>
          </a:xfrm>
          <a:prstGeom prst="rect">
            <a:avLst/>
          </a:prstGeom>
          <a:solidFill>
            <a:srgbClr val="FF0000">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43066" y="4319656"/>
            <a:ext cx="649134" cy="436494"/>
          </a:xfrm>
          <a:prstGeom prst="rect">
            <a:avLst/>
          </a:prstGeom>
          <a:solidFill>
            <a:schemeClr val="accent1">
              <a:lumMod val="75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TextBox 3082"/>
          <p:cNvSpPr txBox="1"/>
          <p:nvPr/>
        </p:nvSpPr>
        <p:spPr>
          <a:xfrm>
            <a:off x="1123950" y="2687416"/>
            <a:ext cx="1987550" cy="523220"/>
          </a:xfrm>
          <a:prstGeom prst="rect">
            <a:avLst/>
          </a:prstGeom>
          <a:noFill/>
        </p:spPr>
        <p:txBody>
          <a:bodyPr wrap="square" rtlCol="0">
            <a:spAutoFit/>
          </a:bodyPr>
          <a:lstStyle/>
          <a:p>
            <a:r>
              <a:rPr lang="en-US" sz="2800" dirty="0" smtClean="0"/>
              <a:t>Decapolis</a:t>
            </a:r>
            <a:endParaRPr lang="en-US" sz="2800" dirty="0"/>
          </a:p>
        </p:txBody>
      </p:sp>
      <p:sp>
        <p:nvSpPr>
          <p:cNvPr id="84" name="TextBox 83"/>
          <p:cNvSpPr txBox="1"/>
          <p:nvPr/>
        </p:nvSpPr>
        <p:spPr>
          <a:xfrm>
            <a:off x="1143000" y="3227166"/>
            <a:ext cx="1987550" cy="523220"/>
          </a:xfrm>
          <a:prstGeom prst="rect">
            <a:avLst/>
          </a:prstGeom>
          <a:noFill/>
        </p:spPr>
        <p:txBody>
          <a:bodyPr wrap="square" rtlCol="0">
            <a:spAutoFit/>
          </a:bodyPr>
          <a:lstStyle/>
          <a:p>
            <a:r>
              <a:rPr lang="en-US" sz="2800" dirty="0" smtClean="0"/>
              <a:t>Archelaus</a:t>
            </a:r>
            <a:endParaRPr lang="en-US" sz="2800" dirty="0"/>
          </a:p>
        </p:txBody>
      </p:sp>
      <p:sp>
        <p:nvSpPr>
          <p:cNvPr id="85" name="TextBox 84"/>
          <p:cNvSpPr txBox="1"/>
          <p:nvPr/>
        </p:nvSpPr>
        <p:spPr>
          <a:xfrm>
            <a:off x="1162050" y="3766916"/>
            <a:ext cx="1987550" cy="523220"/>
          </a:xfrm>
          <a:prstGeom prst="rect">
            <a:avLst/>
          </a:prstGeom>
          <a:noFill/>
        </p:spPr>
        <p:txBody>
          <a:bodyPr wrap="square" rtlCol="0">
            <a:spAutoFit/>
          </a:bodyPr>
          <a:lstStyle/>
          <a:p>
            <a:r>
              <a:rPr lang="en-US" sz="2800" dirty="0" smtClean="0"/>
              <a:t>Philip</a:t>
            </a:r>
            <a:endParaRPr lang="en-US" sz="2800" dirty="0"/>
          </a:p>
        </p:txBody>
      </p:sp>
      <p:sp>
        <p:nvSpPr>
          <p:cNvPr id="86" name="TextBox 85"/>
          <p:cNvSpPr txBox="1"/>
          <p:nvPr/>
        </p:nvSpPr>
        <p:spPr>
          <a:xfrm>
            <a:off x="1181100" y="4293966"/>
            <a:ext cx="1987550" cy="523220"/>
          </a:xfrm>
          <a:prstGeom prst="rect">
            <a:avLst/>
          </a:prstGeom>
          <a:noFill/>
        </p:spPr>
        <p:txBody>
          <a:bodyPr wrap="square" rtlCol="0">
            <a:spAutoFit/>
          </a:bodyPr>
          <a:lstStyle/>
          <a:p>
            <a:r>
              <a:rPr lang="en-US" sz="2800" dirty="0" smtClean="0"/>
              <a:t>Antipas</a:t>
            </a:r>
            <a:endParaRPr lang="en-US" sz="2800" dirty="0"/>
          </a:p>
        </p:txBody>
      </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2"/>
                                        </p:tgtEl>
                                        <p:attrNameLst>
                                          <p:attrName>style.visibility</p:attrName>
                                        </p:attrNameLst>
                                      </p:cBhvr>
                                      <p:to>
                                        <p:strVal val="visible"/>
                                      </p:to>
                                    </p:set>
                                    <p:animEffect transition="in" filter="fade">
                                      <p:cBhvr>
                                        <p:cTn id="7" dur="500"/>
                                        <p:tgtEl>
                                          <p:spTgt spid="307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81"/>
                                        </p:tgtEl>
                                        <p:attrNameLst>
                                          <p:attrName>style.visibility</p:attrName>
                                        </p:attrNameLst>
                                      </p:cBhvr>
                                      <p:to>
                                        <p:strVal val="visible"/>
                                      </p:to>
                                    </p:set>
                                    <p:animEffect transition="in" filter="fade">
                                      <p:cBhvr>
                                        <p:cTn id="11" dur="500"/>
                                        <p:tgtEl>
                                          <p:spTgt spid="3081"/>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wheel(1)">
                                      <p:cBhvr>
                                        <p:cTn id="16" dur="1000"/>
                                        <p:tgtEl>
                                          <p:spTgt spid="307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082"/>
                                        </p:tgtEl>
                                        <p:attrNameLst>
                                          <p:attrName>style.visibility</p:attrName>
                                        </p:attrNameLst>
                                      </p:cBhvr>
                                      <p:to>
                                        <p:strVal val="visible"/>
                                      </p:to>
                                    </p:set>
                                    <p:animEffect transition="in" filter="wipe(left)">
                                      <p:cBhvr>
                                        <p:cTn id="23" dur="500"/>
                                        <p:tgtEl>
                                          <p:spTgt spid="308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083"/>
                                        </p:tgtEl>
                                        <p:attrNameLst>
                                          <p:attrName>style.visibility</p:attrName>
                                        </p:attrNameLst>
                                      </p:cBhvr>
                                      <p:to>
                                        <p:strVal val="visible"/>
                                      </p:to>
                                    </p:set>
                                    <p:animEffect transition="in" filter="fade">
                                      <p:cBhvr>
                                        <p:cTn id="27" dur="500"/>
                                        <p:tgtEl>
                                          <p:spTgt spid="308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073"/>
                                        </p:tgtEl>
                                        <p:attrNameLst>
                                          <p:attrName>style.visibility</p:attrName>
                                        </p:attrNameLst>
                                      </p:cBhvr>
                                      <p:to>
                                        <p:strVal val="visible"/>
                                      </p:to>
                                    </p:set>
                                    <p:animEffect transition="in" filter="wheel(1)">
                                      <p:cBhvr>
                                        <p:cTn id="32" dur="1000"/>
                                        <p:tgtEl>
                                          <p:spTgt spid="307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500"/>
                                        <p:tgtEl>
                                          <p:spTgt spid="7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3077"/>
                                        </p:tgtEl>
                                        <p:attrNameLst>
                                          <p:attrName>style.visibility</p:attrName>
                                        </p:attrNameLst>
                                      </p:cBhvr>
                                      <p:to>
                                        <p:strVal val="visible"/>
                                      </p:to>
                                    </p:set>
                                    <p:animEffect transition="in" filter="wheel(1)">
                                      <p:cBhvr>
                                        <p:cTn id="48" dur="1000"/>
                                        <p:tgtEl>
                                          <p:spTgt spid="3077"/>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wipe(left)">
                                      <p:cBhvr>
                                        <p:cTn id="55" dur="500"/>
                                        <p:tgtEl>
                                          <p:spTgt spid="81"/>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500"/>
                                        <p:tgtEl>
                                          <p:spTgt spid="85"/>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3076"/>
                                        </p:tgtEl>
                                        <p:attrNameLst>
                                          <p:attrName>style.visibility</p:attrName>
                                        </p:attrNameLst>
                                      </p:cBhvr>
                                      <p:to>
                                        <p:strVal val="visible"/>
                                      </p:to>
                                    </p:set>
                                    <p:animEffect transition="in" filter="wheel(1)">
                                      <p:cBhvr>
                                        <p:cTn id="64" dur="1000"/>
                                        <p:tgtEl>
                                          <p:spTgt spid="3076"/>
                                        </p:tgtEl>
                                      </p:cBhvr>
                                    </p:animEffect>
                                  </p:childTnLst>
                                </p:cTn>
                              </p:par>
                            </p:childTnLst>
                          </p:cTn>
                        </p:par>
                        <p:par>
                          <p:cTn id="65" fill="hold">
                            <p:stCondLst>
                              <p:cond delay="1000"/>
                            </p:stCondLst>
                            <p:childTnLst>
                              <p:par>
                                <p:cTn id="66" presetID="21" presetClass="entr" presetSubtype="1" fill="hold" grpId="0" nodeType="afterEffect">
                                  <p:stCondLst>
                                    <p:cond delay="0"/>
                                  </p:stCondLst>
                                  <p:childTnLst>
                                    <p:set>
                                      <p:cBhvr>
                                        <p:cTn id="67" dur="1" fill="hold">
                                          <p:stCondLst>
                                            <p:cond delay="0"/>
                                          </p:stCondLst>
                                        </p:cTn>
                                        <p:tgtEl>
                                          <p:spTgt spid="3075"/>
                                        </p:tgtEl>
                                        <p:attrNameLst>
                                          <p:attrName>style.visibility</p:attrName>
                                        </p:attrNameLst>
                                      </p:cBhvr>
                                      <p:to>
                                        <p:strVal val="visible"/>
                                      </p:to>
                                    </p:set>
                                    <p:animEffect transition="in" filter="wheel(1)">
                                      <p:cBhvr>
                                        <p:cTn id="68" dur="1000"/>
                                        <p:tgtEl>
                                          <p:spTgt spid="3075"/>
                                        </p:tgtEl>
                                      </p:cBhvr>
                                    </p:animEffect>
                                  </p:childTnLst>
                                </p:cTn>
                              </p:par>
                            </p:childTnLst>
                          </p:cTn>
                        </p:par>
                        <p:par>
                          <p:cTn id="69" fill="hold">
                            <p:stCondLst>
                              <p:cond delay="2000"/>
                            </p:stCondLst>
                            <p:childTnLst>
                              <p:par>
                                <p:cTn id="70" presetID="10" presetClass="entr" presetSubtype="0" fill="hold" grpId="0" nodeType="afterEffect">
                                  <p:stCondLst>
                                    <p:cond delay="0"/>
                                  </p:stCondLst>
                                  <p:childTnLst>
                                    <p:set>
                                      <p:cBhvr>
                                        <p:cTn id="71" dur="1" fill="hold">
                                          <p:stCondLst>
                                            <p:cond delay="0"/>
                                          </p:stCondLst>
                                        </p:cTn>
                                        <p:tgtEl>
                                          <p:spTgt spid="3079"/>
                                        </p:tgtEl>
                                        <p:attrNameLst>
                                          <p:attrName>style.visibility</p:attrName>
                                        </p:attrNameLst>
                                      </p:cBhvr>
                                      <p:to>
                                        <p:strVal val="visible"/>
                                      </p:to>
                                    </p:set>
                                    <p:animEffect transition="in" filter="fade">
                                      <p:cBhvr>
                                        <p:cTn id="72" dur="500"/>
                                        <p:tgtEl>
                                          <p:spTgt spid="3079"/>
                                        </p:tgtEl>
                                      </p:cBhvr>
                                    </p:animEffect>
                                  </p:childTnLst>
                                </p:cTn>
                              </p:par>
                            </p:childTnLst>
                          </p:cTn>
                        </p:par>
                        <p:par>
                          <p:cTn id="73" fill="hold">
                            <p:stCondLst>
                              <p:cond delay="2500"/>
                            </p:stCondLst>
                            <p:childTnLst>
                              <p:par>
                                <p:cTn id="74" presetID="10" presetClass="entr" presetSubtype="0" fill="hold" grpId="0" nodeType="after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fade">
                                      <p:cBhvr>
                                        <p:cTn id="76" dur="500"/>
                                        <p:tgtEl>
                                          <p:spTgt spid="75"/>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wipe(left)">
                                      <p:cBhvr>
                                        <p:cTn id="79" dur="500"/>
                                        <p:tgtEl>
                                          <p:spTgt spid="82"/>
                                        </p:tgtEl>
                                      </p:cBhvr>
                                    </p:animEffect>
                                  </p:childTnLst>
                                </p:cTn>
                              </p:par>
                            </p:childTnLst>
                          </p:cTn>
                        </p:par>
                        <p:par>
                          <p:cTn id="80" fill="hold">
                            <p:stCondLst>
                              <p:cond delay="3000"/>
                            </p:stCondLst>
                            <p:childTnLst>
                              <p:par>
                                <p:cTn id="81" presetID="10" presetClass="entr" presetSubtype="0" fill="hold" grpId="0" nodeType="afterEffect">
                                  <p:stCondLst>
                                    <p:cond delay="0"/>
                                  </p:stCondLst>
                                  <p:childTnLst>
                                    <p:set>
                                      <p:cBhvr>
                                        <p:cTn id="82" dur="1" fill="hold">
                                          <p:stCondLst>
                                            <p:cond delay="0"/>
                                          </p:stCondLst>
                                        </p:cTn>
                                        <p:tgtEl>
                                          <p:spTgt spid="86"/>
                                        </p:tgtEl>
                                        <p:attrNameLst>
                                          <p:attrName>style.visibility</p:attrName>
                                        </p:attrNameLst>
                                      </p:cBhvr>
                                      <p:to>
                                        <p:strVal val="visible"/>
                                      </p:to>
                                    </p:set>
                                    <p:animEffect transition="in" filter="fade">
                                      <p:cBhvr>
                                        <p:cTn id="8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nimBg="1"/>
      <p:bldP spid="3075" grpId="0" animBg="1"/>
      <p:bldP spid="3076" grpId="0" animBg="1"/>
      <p:bldP spid="3077" grpId="0" animBg="1"/>
      <p:bldP spid="3078" grpId="0" animBg="1"/>
      <p:bldP spid="3079" grpId="0"/>
      <p:bldP spid="74" grpId="0"/>
      <p:bldP spid="75" grpId="0"/>
      <p:bldP spid="76" grpId="0"/>
      <p:bldP spid="77" grpId="0"/>
      <p:bldP spid="3081" grpId="0"/>
      <p:bldP spid="3082" grpId="0" animBg="1"/>
      <p:bldP spid="80" grpId="0" animBg="1"/>
      <p:bldP spid="81" grpId="0" animBg="1"/>
      <p:bldP spid="82" grpId="0" animBg="1"/>
      <p:bldP spid="3083" grpId="0"/>
      <p:bldP spid="84" grpId="0"/>
      <p:bldP spid="85" grpId="0"/>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58339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486176" y="3138631"/>
            <a:ext cx="4926303"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Luke 23:8-9 ~ </a:t>
            </a:r>
            <a:r>
              <a:rPr lang="en-US" sz="3200" baseline="30000" dirty="0">
                <a:effectLst>
                  <a:outerShdw blurRad="38100" dist="38100" dir="2700000" algn="tl">
                    <a:srgbClr val="000000">
                      <a:alpha val="43137"/>
                    </a:srgbClr>
                  </a:outerShdw>
                </a:effectLst>
              </a:rPr>
              <a:t>8</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Now when Herod saw Jesus, he was exceedingly glad; for he had desired for a long time to see Him, because he had heard many things about Him, and he hoped to see some miracle done by Him. </a:t>
            </a:r>
            <a:r>
              <a:rPr lang="en-US" sz="3200" baseline="30000" dirty="0">
                <a:effectLst>
                  <a:outerShdw blurRad="38100" dist="38100" dir="2700000" algn="tl">
                    <a:srgbClr val="000000">
                      <a:alpha val="43137"/>
                    </a:srgbClr>
                  </a:outerShdw>
                </a:effectLst>
              </a:rPr>
              <a:t>9</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Then he questioned Him with many words, but </a:t>
            </a:r>
            <a:r>
              <a:rPr lang="en-US" sz="3200" dirty="0" smtClean="0">
                <a:solidFill>
                  <a:srgbClr val="FFFF00"/>
                </a:solidFill>
                <a:effectLst>
                  <a:outerShdw blurRad="38100" dist="38100" dir="2700000" algn="tl">
                    <a:srgbClr val="000000">
                      <a:alpha val="43137"/>
                    </a:srgbClr>
                  </a:outerShdw>
                </a:effectLst>
              </a:rPr>
              <a:t>He </a:t>
            </a:r>
            <a:r>
              <a:rPr lang="en-US" sz="3200" dirty="0">
                <a:solidFill>
                  <a:srgbClr val="FFFF00"/>
                </a:solidFill>
                <a:effectLst>
                  <a:outerShdw blurRad="38100" dist="38100" dir="2700000" algn="tl">
                    <a:srgbClr val="000000">
                      <a:alpha val="43137"/>
                    </a:srgbClr>
                  </a:outerShdw>
                </a:effectLst>
              </a:rPr>
              <a:t>answered him nothing.</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9913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6334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Lev. 18:16 ~ </a:t>
            </a:r>
            <a:r>
              <a:rPr lang="en-US" sz="3200" dirty="0">
                <a:solidFill>
                  <a:srgbClr val="FFFF00"/>
                </a:solidFill>
                <a:effectLst>
                  <a:outerShdw blurRad="38100" dist="38100" dir="2700000" algn="tl">
                    <a:srgbClr val="000000">
                      <a:alpha val="43137"/>
                    </a:srgbClr>
                  </a:outerShdw>
                </a:effectLst>
              </a:rPr>
              <a:t>You shall not uncover the nakedness of your brother’s wife; it is your brother’s nakedness.</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14:1-21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463904" y="2199121"/>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Lev. 20:21 ~ </a:t>
            </a:r>
            <a:r>
              <a:rPr lang="en-US" sz="3200" dirty="0">
                <a:solidFill>
                  <a:srgbClr val="FFFF00"/>
                </a:solidFill>
                <a:effectLst>
                  <a:outerShdw blurRad="38100" dist="38100" dir="2700000" algn="tl">
                    <a:srgbClr val="000000">
                      <a:alpha val="43137"/>
                    </a:srgbClr>
                  </a:outerShdw>
                </a:effectLst>
              </a:rPr>
              <a:t>If a man takes his brother’s wife, it is an unclean thing. He has uncovered his brother’s nakedness. They shall be childless.</a:t>
            </a:r>
          </a:p>
        </p:txBody>
      </p:sp>
      <p:sp>
        <p:nvSpPr>
          <p:cNvPr id="6" name="TextBox 5"/>
          <p:cNvSpPr txBox="1"/>
          <p:nvPr/>
        </p:nvSpPr>
        <p:spPr>
          <a:xfrm>
            <a:off x="462624" y="3788429"/>
            <a:ext cx="8200103" cy="1077218"/>
          </a:xfrm>
          <a:prstGeom prst="rect">
            <a:avLst/>
          </a:prstGeom>
          <a:noFill/>
        </p:spPr>
        <p:txBody>
          <a:bodyPr wrap="square" rtlCol="0">
            <a:spAutoFit/>
          </a:bodyPr>
          <a:lstStyle/>
          <a:p>
            <a:r>
              <a:rPr lang="en-US" sz="3200" dirty="0">
                <a:solidFill>
                  <a:srgbClr val="FFFF00"/>
                </a:solidFill>
              </a:rPr>
              <a:t>Had been saying </a:t>
            </a:r>
            <a:r>
              <a:rPr lang="en-US" sz="3200" dirty="0"/>
              <a:t>~ imperfect sense – literally, </a:t>
            </a:r>
            <a:r>
              <a:rPr lang="en-US" sz="3200" i="1" dirty="0"/>
              <a:t>had been saying and kept on saying</a:t>
            </a:r>
            <a:endParaRPr lang="en-US" sz="48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658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1270</TotalTime>
  <Words>380</Words>
  <Application>Microsoft Office PowerPoint</Application>
  <PresentationFormat>On-screen Show (4:3)</PresentationFormat>
  <Paragraphs>55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Penoir</vt:lpstr>
      <vt:lpstr>Britannic Bold</vt:lpstr>
      <vt:lpstr>LilyUPC</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28</cp:revision>
  <dcterms:created xsi:type="dcterms:W3CDTF">2016-01-14T23:40:05Z</dcterms:created>
  <dcterms:modified xsi:type="dcterms:W3CDTF">2016-01-16T22:53:26Z</dcterms:modified>
</cp:coreProperties>
</file>