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2" r:id="rId3"/>
    <p:sldId id="280" r:id="rId4"/>
    <p:sldId id="260" r:id="rId5"/>
    <p:sldId id="284" r:id="rId6"/>
    <p:sldId id="285" r:id="rId7"/>
    <p:sldId id="259" r:id="rId8"/>
    <p:sldId id="283" r:id="rId9"/>
    <p:sldId id="279" r:id="rId10"/>
    <p:sldId id="281" r:id="rId11"/>
    <p:sldId id="263" r:id="rId12"/>
    <p:sldId id="258" r:id="rId13"/>
    <p:sldId id="262" r:id="rId14"/>
    <p:sldId id="277" r:id="rId15"/>
    <p:sldId id="276" r:id="rId16"/>
  </p:sldIdLst>
  <p:sldSz cx="9144000" cy="6858000" type="screen4x3"/>
  <p:notesSz cx="6858000" cy="9144000"/>
  <p:embeddedFontLst>
    <p:embeddedFont>
      <p:font typeface="Britannic Bold" panose="020B0903060703020204" pitchFamily="34" charset="0"/>
      <p:regular r:id="rId17"/>
    </p:embeddedFont>
    <p:embeddedFont>
      <p:font typeface="Stencil" panose="040409050D0802020404" pitchFamily="82" charset="0"/>
      <p:regular r:id="rId18"/>
    </p:embeddedFont>
    <p:embeddedFont>
      <p:font typeface="LilyUPC" panose="020B0604020202020204" charset="-34"/>
      <p:regular r:id="rId19"/>
      <p:bold r:id="rId20"/>
      <p:italic r:id="rId21"/>
      <p:boldItalic r:id="rId22"/>
    </p:embeddedFont>
    <p:embeddedFont>
      <p:font typeface="Castellar" panose="020A0402060406010301" pitchFamily="18" charset="0"/>
      <p:regular r:id="rId23"/>
    </p:embeddedFont>
    <p:embeddedFont>
      <p:font typeface="Penoir" panose="020B0500000000000000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28" autoAdjust="0"/>
    <p:restoredTop sz="94660"/>
  </p:normalViewPr>
  <p:slideViewPr>
    <p:cSldViewPr showGuides="1">
      <p:cViewPr varScale="1">
        <p:scale>
          <a:sx n="62" d="100"/>
          <a:sy n="62" d="100"/>
        </p:scale>
        <p:origin x="1011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54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9234" y="70914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Gal. 5:9 </a:t>
            </a:r>
            <a:r>
              <a:rPr lang="en-US" sz="3200" dirty="0" smtClean="0"/>
              <a:t>(while addressing false </a:t>
            </a:r>
            <a:r>
              <a:rPr lang="en-US" sz="3200" dirty="0"/>
              <a:t>doctrine) ~ </a:t>
            </a:r>
            <a:r>
              <a:rPr lang="en-US" sz="3200" dirty="0">
                <a:solidFill>
                  <a:srgbClr val="FFFF00"/>
                </a:solidFill>
              </a:rPr>
              <a:t>a little leaven leavens the whole lump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64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alienantichrist.files.wordpress.com/2015/03/wheatta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8" b="13964"/>
          <a:stretch/>
        </p:blipFill>
        <p:spPr bwMode="auto">
          <a:xfrm rot="210746">
            <a:off x="517936" y="916200"/>
            <a:ext cx="4069067" cy="436351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wheat and tares are identic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8" b="15276"/>
          <a:stretch/>
        </p:blipFill>
        <p:spPr bwMode="auto">
          <a:xfrm rot="210746">
            <a:off x="517936" y="917880"/>
            <a:ext cx="4069067" cy="436175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heat and tares are identic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8" b="14524"/>
          <a:stretch/>
        </p:blipFill>
        <p:spPr bwMode="auto">
          <a:xfrm rot="21384372">
            <a:off x="4764484" y="914518"/>
            <a:ext cx="3980290" cy="4400494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60397" y="5232148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Wheat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323737" y="5246236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Tares (Darnel)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91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2117" y="875980"/>
          <a:ext cx="8243892" cy="491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964">
                  <a:extLst>
                    <a:ext uri="{9D8B030D-6E8A-4147-A177-3AD203B41FA5}">
                      <a16:colId xmlns:a16="http://schemas.microsoft.com/office/drawing/2014/main" val="1549005730"/>
                    </a:ext>
                  </a:extLst>
                </a:gridCol>
                <a:gridCol w="2747964">
                  <a:extLst>
                    <a:ext uri="{9D8B030D-6E8A-4147-A177-3AD203B41FA5}">
                      <a16:colId xmlns:a16="http://schemas.microsoft.com/office/drawing/2014/main" val="3701021643"/>
                    </a:ext>
                  </a:extLst>
                </a:gridCol>
                <a:gridCol w="2747964">
                  <a:extLst>
                    <a:ext uri="{9D8B030D-6E8A-4147-A177-3AD203B41FA5}">
                      <a16:colId xmlns:a16="http://schemas.microsoft.com/office/drawing/2014/main" val="3241857843"/>
                    </a:ext>
                  </a:extLst>
                </a:gridCol>
              </a:tblGrid>
              <a:tr h="12294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71187"/>
                  </a:ext>
                </a:extLst>
              </a:tr>
              <a:tr h="1229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491113"/>
                  </a:ext>
                </a:extLst>
              </a:tr>
              <a:tr h="1229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59629"/>
                  </a:ext>
                </a:extLst>
              </a:tr>
              <a:tr h="1229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82178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25800" y="1028700"/>
            <a:ext cx="2698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Parable of the Soils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75350" y="1035050"/>
            <a:ext cx="2698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Parable of the Wheat and Tares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6250" y="2470150"/>
            <a:ext cx="26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Sower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25800" y="2470150"/>
            <a:ext cx="26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“Christians”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451100"/>
            <a:ext cx="26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Son of Man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2600" y="3708400"/>
            <a:ext cx="26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Good seed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2150" y="3708400"/>
            <a:ext cx="26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Word of God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9950" y="3689350"/>
            <a:ext cx="26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Sons of Kingdom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1650" y="4927600"/>
            <a:ext cx="26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Field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51200" y="4927600"/>
            <a:ext cx="26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Hearts of men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969000" y="4908550"/>
            <a:ext cx="269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World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73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5417" y="3147252"/>
            <a:ext cx="1114115" cy="634420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368" y="4166180"/>
            <a:ext cx="1114115" cy="634420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2302" y="1697044"/>
            <a:ext cx="1348080" cy="634420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9234" y="709143"/>
            <a:ext cx="8200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19:23-24 ~ </a:t>
            </a:r>
            <a:r>
              <a:rPr lang="en-US" sz="3200" baseline="30000" dirty="0"/>
              <a:t>23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Then Jesus said to His disciples, “Assuredly, I say to you that it is hard for a rich man to enter the kingdom of heaven. </a:t>
            </a:r>
            <a:r>
              <a:rPr lang="en-US" sz="3200" baseline="30000" dirty="0"/>
              <a:t>24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again I say to you, it is easier for a camel to go through the eye of a needle than for a rich man to enter the kingdom of God.”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638" y="3681571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Mark 4:26 ~ </a:t>
            </a:r>
            <a:r>
              <a:rPr lang="en-US" sz="3200" dirty="0">
                <a:solidFill>
                  <a:srgbClr val="FFFF00"/>
                </a:solidFill>
              </a:rPr>
              <a:t>And He said, “The kingdom of God is as if a man should scatter seed on the ground,”</a:t>
            </a:r>
          </a:p>
        </p:txBody>
      </p:sp>
    </p:spTree>
    <p:extLst>
      <p:ext uri="{BB962C8B-B14F-4D97-AF65-F5344CB8AC3E}">
        <p14:creationId xmlns:p14="http://schemas.microsoft.com/office/powerpoint/2010/main" val="3098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5" grpId="0" animBg="1"/>
      <p:bldP spid="5" grpId="1" animBg="1"/>
      <p:bldP spid="7" grpId="0"/>
      <p:bldP spid="7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240410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aspects: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473" y="1782696"/>
            <a:ext cx="7987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Spiritual ~ seen through those who have been born again by the Holy Spirit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857180"/>
            <a:ext cx="7987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Literal ~ seen through the return of Jesus in His physical reign during the Millennium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69234" y="70914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kingdom of heaven/God </a:t>
            </a:r>
            <a:r>
              <a:rPr lang="en-US" sz="3200" dirty="0" smtClean="0"/>
              <a:t>= </a:t>
            </a:r>
            <a:r>
              <a:rPr lang="en-US" sz="3200" dirty="0"/>
              <a:t>“God’s rule”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252" y="3873245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“The extent of the rule of God in the hearts of men”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51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56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rmemorial.columbia.edu/files/cuwm/cuwm/wararticle/WW1_GunCrew_10C_13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265">
            <a:off x="2457470" y="1539982"/>
            <a:ext cx="5204563" cy="3539104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57399" y="4452534"/>
            <a:ext cx="5755845" cy="171966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4412475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222250" h="38100"/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“The war to end all wars”</a:t>
            </a:r>
            <a:endParaRPr lang="en-US" sz="5400" b="1" cap="all" dirty="0">
              <a:ln>
                <a:solidFill>
                  <a:sysClr val="windowText" lastClr="00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116" y="689807"/>
            <a:ext cx="814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17,000,000 deaths from 1914-1918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82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33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ghtymustard.com/core/files/mightymustard/uploads/images/iStock_Fieldw_Must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80">
            <a:off x="592560" y="1181082"/>
            <a:ext cx="5536353" cy="3669216"/>
          </a:xfrm>
          <a:prstGeom prst="rect">
            <a:avLst/>
          </a:prstGeom>
          <a:noFill/>
          <a:effectLst>
            <a:outerShdw blurRad="127000" dist="254000" dir="2700000" sx="101000" sy="101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B0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476">
            <a:off x="4842067" y="1307829"/>
            <a:ext cx="3079366" cy="4267742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mmflowers.org/bloom/pics/S10757a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650">
            <a:off x="5373050" y="1095554"/>
            <a:ext cx="2471458" cy="1927958"/>
          </a:xfrm>
          <a:prstGeom prst="rect">
            <a:avLst/>
          </a:prstGeom>
          <a:noFill/>
          <a:effectLst>
            <a:outerShdw blurRad="127000" dist="254000" dir="2700000" sx="101000" sy="101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5130" y="4802588"/>
            <a:ext cx="447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Brassica </a:t>
            </a:r>
            <a:r>
              <a:rPr lang="en-US" sz="3600" dirty="0" err="1" smtClean="0"/>
              <a:t>Cruciferae</a:t>
            </a:r>
            <a:endParaRPr lang="en-US" sz="3600" dirty="0"/>
          </a:p>
        </p:txBody>
      </p:sp>
      <p:sp>
        <p:nvSpPr>
          <p:cNvPr id="7" name="Cross 6"/>
          <p:cNvSpPr/>
          <p:nvPr/>
        </p:nvSpPr>
        <p:spPr>
          <a:xfrm rot="1824386">
            <a:off x="5820447" y="1429208"/>
            <a:ext cx="951255" cy="1316650"/>
          </a:xfrm>
          <a:custGeom>
            <a:avLst/>
            <a:gdLst>
              <a:gd name="connsiteX0" fmla="*/ 0 w 729922"/>
              <a:gd name="connsiteY0" fmla="*/ 179600 h 718398"/>
              <a:gd name="connsiteX1" fmla="*/ 179600 w 729922"/>
              <a:gd name="connsiteY1" fmla="*/ 179600 h 718398"/>
              <a:gd name="connsiteX2" fmla="*/ 179600 w 729922"/>
              <a:gd name="connsiteY2" fmla="*/ 0 h 718398"/>
              <a:gd name="connsiteX3" fmla="*/ 550323 w 729922"/>
              <a:gd name="connsiteY3" fmla="*/ 0 h 718398"/>
              <a:gd name="connsiteX4" fmla="*/ 550323 w 729922"/>
              <a:gd name="connsiteY4" fmla="*/ 179600 h 718398"/>
              <a:gd name="connsiteX5" fmla="*/ 729922 w 729922"/>
              <a:gd name="connsiteY5" fmla="*/ 179600 h 718398"/>
              <a:gd name="connsiteX6" fmla="*/ 729922 w 729922"/>
              <a:gd name="connsiteY6" fmla="*/ 538799 h 718398"/>
              <a:gd name="connsiteX7" fmla="*/ 550323 w 729922"/>
              <a:gd name="connsiteY7" fmla="*/ 538799 h 718398"/>
              <a:gd name="connsiteX8" fmla="*/ 550323 w 729922"/>
              <a:gd name="connsiteY8" fmla="*/ 718398 h 718398"/>
              <a:gd name="connsiteX9" fmla="*/ 179600 w 729922"/>
              <a:gd name="connsiteY9" fmla="*/ 718398 h 718398"/>
              <a:gd name="connsiteX10" fmla="*/ 179600 w 729922"/>
              <a:gd name="connsiteY10" fmla="*/ 538799 h 718398"/>
              <a:gd name="connsiteX11" fmla="*/ 0 w 729922"/>
              <a:gd name="connsiteY11" fmla="*/ 538799 h 718398"/>
              <a:gd name="connsiteX12" fmla="*/ 0 w 729922"/>
              <a:gd name="connsiteY12" fmla="*/ 179600 h 718398"/>
              <a:gd name="connsiteX0" fmla="*/ 0 w 729922"/>
              <a:gd name="connsiteY0" fmla="*/ 179600 h 1290892"/>
              <a:gd name="connsiteX1" fmla="*/ 179600 w 729922"/>
              <a:gd name="connsiteY1" fmla="*/ 179600 h 1290892"/>
              <a:gd name="connsiteX2" fmla="*/ 179600 w 729922"/>
              <a:gd name="connsiteY2" fmla="*/ 0 h 1290892"/>
              <a:gd name="connsiteX3" fmla="*/ 550323 w 729922"/>
              <a:gd name="connsiteY3" fmla="*/ 0 h 1290892"/>
              <a:gd name="connsiteX4" fmla="*/ 550323 w 729922"/>
              <a:gd name="connsiteY4" fmla="*/ 179600 h 1290892"/>
              <a:gd name="connsiteX5" fmla="*/ 729922 w 729922"/>
              <a:gd name="connsiteY5" fmla="*/ 179600 h 1290892"/>
              <a:gd name="connsiteX6" fmla="*/ 729922 w 729922"/>
              <a:gd name="connsiteY6" fmla="*/ 538799 h 1290892"/>
              <a:gd name="connsiteX7" fmla="*/ 550323 w 729922"/>
              <a:gd name="connsiteY7" fmla="*/ 538799 h 1290892"/>
              <a:gd name="connsiteX8" fmla="*/ 550323 w 729922"/>
              <a:gd name="connsiteY8" fmla="*/ 718398 h 1290892"/>
              <a:gd name="connsiteX9" fmla="*/ 187551 w 729922"/>
              <a:gd name="connsiteY9" fmla="*/ 1290892 h 1290892"/>
              <a:gd name="connsiteX10" fmla="*/ 179600 w 729922"/>
              <a:gd name="connsiteY10" fmla="*/ 538799 h 1290892"/>
              <a:gd name="connsiteX11" fmla="*/ 0 w 729922"/>
              <a:gd name="connsiteY11" fmla="*/ 538799 h 1290892"/>
              <a:gd name="connsiteX12" fmla="*/ 0 w 729922"/>
              <a:gd name="connsiteY12" fmla="*/ 179600 h 1290892"/>
              <a:gd name="connsiteX0" fmla="*/ 0 w 729922"/>
              <a:gd name="connsiteY0" fmla="*/ 179600 h 1290892"/>
              <a:gd name="connsiteX1" fmla="*/ 179600 w 729922"/>
              <a:gd name="connsiteY1" fmla="*/ 179600 h 1290892"/>
              <a:gd name="connsiteX2" fmla="*/ 179600 w 729922"/>
              <a:gd name="connsiteY2" fmla="*/ 0 h 1290892"/>
              <a:gd name="connsiteX3" fmla="*/ 550323 w 729922"/>
              <a:gd name="connsiteY3" fmla="*/ 0 h 1290892"/>
              <a:gd name="connsiteX4" fmla="*/ 550323 w 729922"/>
              <a:gd name="connsiteY4" fmla="*/ 179600 h 1290892"/>
              <a:gd name="connsiteX5" fmla="*/ 729922 w 729922"/>
              <a:gd name="connsiteY5" fmla="*/ 179600 h 1290892"/>
              <a:gd name="connsiteX6" fmla="*/ 729922 w 729922"/>
              <a:gd name="connsiteY6" fmla="*/ 538799 h 1290892"/>
              <a:gd name="connsiteX7" fmla="*/ 550323 w 729922"/>
              <a:gd name="connsiteY7" fmla="*/ 538799 h 1290892"/>
              <a:gd name="connsiteX8" fmla="*/ 559982 w 729922"/>
              <a:gd name="connsiteY8" fmla="*/ 1288288 h 1290892"/>
              <a:gd name="connsiteX9" fmla="*/ 187551 w 729922"/>
              <a:gd name="connsiteY9" fmla="*/ 1290892 h 1290892"/>
              <a:gd name="connsiteX10" fmla="*/ 179600 w 729922"/>
              <a:gd name="connsiteY10" fmla="*/ 538799 h 1290892"/>
              <a:gd name="connsiteX11" fmla="*/ 0 w 729922"/>
              <a:gd name="connsiteY11" fmla="*/ 538799 h 1290892"/>
              <a:gd name="connsiteX12" fmla="*/ 0 w 729922"/>
              <a:gd name="connsiteY12" fmla="*/ 179600 h 1290892"/>
              <a:gd name="connsiteX0" fmla="*/ 0 w 729922"/>
              <a:gd name="connsiteY0" fmla="*/ 179600 h 1290892"/>
              <a:gd name="connsiteX1" fmla="*/ 179600 w 729922"/>
              <a:gd name="connsiteY1" fmla="*/ 179600 h 1290892"/>
              <a:gd name="connsiteX2" fmla="*/ 179600 w 729922"/>
              <a:gd name="connsiteY2" fmla="*/ 0 h 1290892"/>
              <a:gd name="connsiteX3" fmla="*/ 550323 w 729922"/>
              <a:gd name="connsiteY3" fmla="*/ 0 h 1290892"/>
              <a:gd name="connsiteX4" fmla="*/ 550323 w 729922"/>
              <a:gd name="connsiteY4" fmla="*/ 179600 h 1290892"/>
              <a:gd name="connsiteX5" fmla="*/ 729922 w 729922"/>
              <a:gd name="connsiteY5" fmla="*/ 179600 h 1290892"/>
              <a:gd name="connsiteX6" fmla="*/ 729922 w 729922"/>
              <a:gd name="connsiteY6" fmla="*/ 538799 h 1290892"/>
              <a:gd name="connsiteX7" fmla="*/ 550323 w 729922"/>
              <a:gd name="connsiteY7" fmla="*/ 538799 h 1290892"/>
              <a:gd name="connsiteX8" fmla="*/ 559982 w 729922"/>
              <a:gd name="connsiteY8" fmla="*/ 1272189 h 1290892"/>
              <a:gd name="connsiteX9" fmla="*/ 187551 w 729922"/>
              <a:gd name="connsiteY9" fmla="*/ 1290892 h 1290892"/>
              <a:gd name="connsiteX10" fmla="*/ 179600 w 729922"/>
              <a:gd name="connsiteY10" fmla="*/ 538799 h 1290892"/>
              <a:gd name="connsiteX11" fmla="*/ 0 w 729922"/>
              <a:gd name="connsiteY11" fmla="*/ 538799 h 1290892"/>
              <a:gd name="connsiteX12" fmla="*/ 0 w 729922"/>
              <a:gd name="connsiteY12" fmla="*/ 179600 h 1290892"/>
              <a:gd name="connsiteX0" fmla="*/ 0 w 729922"/>
              <a:gd name="connsiteY0" fmla="*/ 179600 h 1290892"/>
              <a:gd name="connsiteX1" fmla="*/ 179600 w 729922"/>
              <a:gd name="connsiteY1" fmla="*/ 179600 h 1290892"/>
              <a:gd name="connsiteX2" fmla="*/ 179600 w 729922"/>
              <a:gd name="connsiteY2" fmla="*/ 0 h 1290892"/>
              <a:gd name="connsiteX3" fmla="*/ 550323 w 729922"/>
              <a:gd name="connsiteY3" fmla="*/ 0 h 1290892"/>
              <a:gd name="connsiteX4" fmla="*/ 550323 w 729922"/>
              <a:gd name="connsiteY4" fmla="*/ 179600 h 1290892"/>
              <a:gd name="connsiteX5" fmla="*/ 729922 w 729922"/>
              <a:gd name="connsiteY5" fmla="*/ 179600 h 1290892"/>
              <a:gd name="connsiteX6" fmla="*/ 729922 w 729922"/>
              <a:gd name="connsiteY6" fmla="*/ 538799 h 1290892"/>
              <a:gd name="connsiteX7" fmla="*/ 550323 w 729922"/>
              <a:gd name="connsiteY7" fmla="*/ 538799 h 1290892"/>
              <a:gd name="connsiteX8" fmla="*/ 559982 w 729922"/>
              <a:gd name="connsiteY8" fmla="*/ 1272189 h 1290892"/>
              <a:gd name="connsiteX9" fmla="*/ 193990 w 729922"/>
              <a:gd name="connsiteY9" fmla="*/ 1290892 h 1290892"/>
              <a:gd name="connsiteX10" fmla="*/ 179600 w 729922"/>
              <a:gd name="connsiteY10" fmla="*/ 538799 h 1290892"/>
              <a:gd name="connsiteX11" fmla="*/ 0 w 729922"/>
              <a:gd name="connsiteY11" fmla="*/ 538799 h 1290892"/>
              <a:gd name="connsiteX12" fmla="*/ 0 w 729922"/>
              <a:gd name="connsiteY12" fmla="*/ 179600 h 1290892"/>
              <a:gd name="connsiteX0" fmla="*/ 0 w 729922"/>
              <a:gd name="connsiteY0" fmla="*/ 218237 h 1329529"/>
              <a:gd name="connsiteX1" fmla="*/ 179600 w 729922"/>
              <a:gd name="connsiteY1" fmla="*/ 218237 h 1329529"/>
              <a:gd name="connsiteX2" fmla="*/ 179600 w 729922"/>
              <a:gd name="connsiteY2" fmla="*/ 0 h 1329529"/>
              <a:gd name="connsiteX3" fmla="*/ 550323 w 729922"/>
              <a:gd name="connsiteY3" fmla="*/ 38637 h 1329529"/>
              <a:gd name="connsiteX4" fmla="*/ 550323 w 729922"/>
              <a:gd name="connsiteY4" fmla="*/ 218237 h 1329529"/>
              <a:gd name="connsiteX5" fmla="*/ 729922 w 729922"/>
              <a:gd name="connsiteY5" fmla="*/ 218237 h 1329529"/>
              <a:gd name="connsiteX6" fmla="*/ 729922 w 729922"/>
              <a:gd name="connsiteY6" fmla="*/ 577436 h 1329529"/>
              <a:gd name="connsiteX7" fmla="*/ 550323 w 729922"/>
              <a:gd name="connsiteY7" fmla="*/ 577436 h 1329529"/>
              <a:gd name="connsiteX8" fmla="*/ 559982 w 729922"/>
              <a:gd name="connsiteY8" fmla="*/ 1310826 h 1329529"/>
              <a:gd name="connsiteX9" fmla="*/ 193990 w 729922"/>
              <a:gd name="connsiteY9" fmla="*/ 1329529 h 1329529"/>
              <a:gd name="connsiteX10" fmla="*/ 179600 w 729922"/>
              <a:gd name="connsiteY10" fmla="*/ 577436 h 1329529"/>
              <a:gd name="connsiteX11" fmla="*/ 0 w 729922"/>
              <a:gd name="connsiteY11" fmla="*/ 577436 h 1329529"/>
              <a:gd name="connsiteX12" fmla="*/ 0 w 729922"/>
              <a:gd name="connsiteY12" fmla="*/ 218237 h 1329529"/>
              <a:gd name="connsiteX0" fmla="*/ 0 w 729922"/>
              <a:gd name="connsiteY0" fmla="*/ 218237 h 1329529"/>
              <a:gd name="connsiteX1" fmla="*/ 179600 w 729922"/>
              <a:gd name="connsiteY1" fmla="*/ 218237 h 1329529"/>
              <a:gd name="connsiteX2" fmla="*/ 179600 w 729922"/>
              <a:gd name="connsiteY2" fmla="*/ 0 h 1329529"/>
              <a:gd name="connsiteX3" fmla="*/ 543883 w 729922"/>
              <a:gd name="connsiteY3" fmla="*/ 3220 h 1329529"/>
              <a:gd name="connsiteX4" fmla="*/ 550323 w 729922"/>
              <a:gd name="connsiteY4" fmla="*/ 218237 h 1329529"/>
              <a:gd name="connsiteX5" fmla="*/ 729922 w 729922"/>
              <a:gd name="connsiteY5" fmla="*/ 218237 h 1329529"/>
              <a:gd name="connsiteX6" fmla="*/ 729922 w 729922"/>
              <a:gd name="connsiteY6" fmla="*/ 577436 h 1329529"/>
              <a:gd name="connsiteX7" fmla="*/ 550323 w 729922"/>
              <a:gd name="connsiteY7" fmla="*/ 577436 h 1329529"/>
              <a:gd name="connsiteX8" fmla="*/ 559982 w 729922"/>
              <a:gd name="connsiteY8" fmla="*/ 1310826 h 1329529"/>
              <a:gd name="connsiteX9" fmla="*/ 193990 w 729922"/>
              <a:gd name="connsiteY9" fmla="*/ 1329529 h 1329529"/>
              <a:gd name="connsiteX10" fmla="*/ 179600 w 729922"/>
              <a:gd name="connsiteY10" fmla="*/ 577436 h 1329529"/>
              <a:gd name="connsiteX11" fmla="*/ 0 w 729922"/>
              <a:gd name="connsiteY11" fmla="*/ 577436 h 1329529"/>
              <a:gd name="connsiteX12" fmla="*/ 0 w 729922"/>
              <a:gd name="connsiteY12" fmla="*/ 218237 h 1329529"/>
              <a:gd name="connsiteX0" fmla="*/ 0 w 729922"/>
              <a:gd name="connsiteY0" fmla="*/ 218237 h 1329529"/>
              <a:gd name="connsiteX1" fmla="*/ 179600 w 729922"/>
              <a:gd name="connsiteY1" fmla="*/ 218237 h 1329529"/>
              <a:gd name="connsiteX2" fmla="*/ 179600 w 729922"/>
              <a:gd name="connsiteY2" fmla="*/ 0 h 1329529"/>
              <a:gd name="connsiteX3" fmla="*/ 543883 w 729922"/>
              <a:gd name="connsiteY3" fmla="*/ 3220 h 1329529"/>
              <a:gd name="connsiteX4" fmla="*/ 550323 w 729922"/>
              <a:gd name="connsiteY4" fmla="*/ 218237 h 1329529"/>
              <a:gd name="connsiteX5" fmla="*/ 729922 w 729922"/>
              <a:gd name="connsiteY5" fmla="*/ 218237 h 1329529"/>
              <a:gd name="connsiteX6" fmla="*/ 729922 w 729922"/>
              <a:gd name="connsiteY6" fmla="*/ 577436 h 1329529"/>
              <a:gd name="connsiteX7" fmla="*/ 550323 w 729922"/>
              <a:gd name="connsiteY7" fmla="*/ 577436 h 1329529"/>
              <a:gd name="connsiteX8" fmla="*/ 559982 w 729922"/>
              <a:gd name="connsiteY8" fmla="*/ 1310826 h 1329529"/>
              <a:gd name="connsiteX9" fmla="*/ 193990 w 729922"/>
              <a:gd name="connsiteY9" fmla="*/ 1329529 h 1329529"/>
              <a:gd name="connsiteX10" fmla="*/ 179600 w 729922"/>
              <a:gd name="connsiteY10" fmla="*/ 577436 h 1329529"/>
              <a:gd name="connsiteX11" fmla="*/ 0 w 729922"/>
              <a:gd name="connsiteY11" fmla="*/ 577436 h 1329529"/>
              <a:gd name="connsiteX12" fmla="*/ 0 w 729922"/>
              <a:gd name="connsiteY12" fmla="*/ 218237 h 1329529"/>
              <a:gd name="connsiteX0" fmla="*/ 0 w 813634"/>
              <a:gd name="connsiteY0" fmla="*/ 227896 h 1329529"/>
              <a:gd name="connsiteX1" fmla="*/ 263312 w 813634"/>
              <a:gd name="connsiteY1" fmla="*/ 218237 h 1329529"/>
              <a:gd name="connsiteX2" fmla="*/ 263312 w 813634"/>
              <a:gd name="connsiteY2" fmla="*/ 0 h 1329529"/>
              <a:gd name="connsiteX3" fmla="*/ 627595 w 813634"/>
              <a:gd name="connsiteY3" fmla="*/ 3220 h 1329529"/>
              <a:gd name="connsiteX4" fmla="*/ 634035 w 813634"/>
              <a:gd name="connsiteY4" fmla="*/ 218237 h 1329529"/>
              <a:gd name="connsiteX5" fmla="*/ 813634 w 813634"/>
              <a:gd name="connsiteY5" fmla="*/ 218237 h 1329529"/>
              <a:gd name="connsiteX6" fmla="*/ 813634 w 813634"/>
              <a:gd name="connsiteY6" fmla="*/ 577436 h 1329529"/>
              <a:gd name="connsiteX7" fmla="*/ 634035 w 813634"/>
              <a:gd name="connsiteY7" fmla="*/ 577436 h 1329529"/>
              <a:gd name="connsiteX8" fmla="*/ 643694 w 813634"/>
              <a:gd name="connsiteY8" fmla="*/ 1310826 h 1329529"/>
              <a:gd name="connsiteX9" fmla="*/ 277702 w 813634"/>
              <a:gd name="connsiteY9" fmla="*/ 1329529 h 1329529"/>
              <a:gd name="connsiteX10" fmla="*/ 263312 w 813634"/>
              <a:gd name="connsiteY10" fmla="*/ 577436 h 1329529"/>
              <a:gd name="connsiteX11" fmla="*/ 83712 w 813634"/>
              <a:gd name="connsiteY11" fmla="*/ 577436 h 1329529"/>
              <a:gd name="connsiteX12" fmla="*/ 0 w 813634"/>
              <a:gd name="connsiteY12" fmla="*/ 227896 h 1329529"/>
              <a:gd name="connsiteX0" fmla="*/ 1 w 813635"/>
              <a:gd name="connsiteY0" fmla="*/ 227896 h 1329529"/>
              <a:gd name="connsiteX1" fmla="*/ 263313 w 813635"/>
              <a:gd name="connsiteY1" fmla="*/ 218237 h 1329529"/>
              <a:gd name="connsiteX2" fmla="*/ 263313 w 813635"/>
              <a:gd name="connsiteY2" fmla="*/ 0 h 1329529"/>
              <a:gd name="connsiteX3" fmla="*/ 627596 w 813635"/>
              <a:gd name="connsiteY3" fmla="*/ 3220 h 1329529"/>
              <a:gd name="connsiteX4" fmla="*/ 634036 w 813635"/>
              <a:gd name="connsiteY4" fmla="*/ 218237 h 1329529"/>
              <a:gd name="connsiteX5" fmla="*/ 813635 w 813635"/>
              <a:gd name="connsiteY5" fmla="*/ 218237 h 1329529"/>
              <a:gd name="connsiteX6" fmla="*/ 813635 w 813635"/>
              <a:gd name="connsiteY6" fmla="*/ 577436 h 1329529"/>
              <a:gd name="connsiteX7" fmla="*/ 634036 w 813635"/>
              <a:gd name="connsiteY7" fmla="*/ 577436 h 1329529"/>
              <a:gd name="connsiteX8" fmla="*/ 643695 w 813635"/>
              <a:gd name="connsiteY8" fmla="*/ 1310826 h 1329529"/>
              <a:gd name="connsiteX9" fmla="*/ 277703 w 813635"/>
              <a:gd name="connsiteY9" fmla="*/ 1329529 h 1329529"/>
              <a:gd name="connsiteX10" fmla="*/ 263313 w 813635"/>
              <a:gd name="connsiteY10" fmla="*/ 577436 h 1329529"/>
              <a:gd name="connsiteX11" fmla="*/ 0 w 813635"/>
              <a:gd name="connsiteY11" fmla="*/ 519481 h 1329529"/>
              <a:gd name="connsiteX12" fmla="*/ 1 w 813635"/>
              <a:gd name="connsiteY12" fmla="*/ 227896 h 1329529"/>
              <a:gd name="connsiteX0" fmla="*/ 1 w 813635"/>
              <a:gd name="connsiteY0" fmla="*/ 227896 h 1329529"/>
              <a:gd name="connsiteX1" fmla="*/ 263313 w 813635"/>
              <a:gd name="connsiteY1" fmla="*/ 218237 h 1329529"/>
              <a:gd name="connsiteX2" fmla="*/ 263313 w 813635"/>
              <a:gd name="connsiteY2" fmla="*/ 0 h 1329529"/>
              <a:gd name="connsiteX3" fmla="*/ 627596 w 813635"/>
              <a:gd name="connsiteY3" fmla="*/ 3220 h 1329529"/>
              <a:gd name="connsiteX4" fmla="*/ 634036 w 813635"/>
              <a:gd name="connsiteY4" fmla="*/ 218237 h 1329529"/>
              <a:gd name="connsiteX5" fmla="*/ 813635 w 813635"/>
              <a:gd name="connsiteY5" fmla="*/ 218237 h 1329529"/>
              <a:gd name="connsiteX6" fmla="*/ 813635 w 813635"/>
              <a:gd name="connsiteY6" fmla="*/ 577436 h 1329529"/>
              <a:gd name="connsiteX7" fmla="*/ 634036 w 813635"/>
              <a:gd name="connsiteY7" fmla="*/ 577436 h 1329529"/>
              <a:gd name="connsiteX8" fmla="*/ 643695 w 813635"/>
              <a:gd name="connsiteY8" fmla="*/ 1310826 h 1329529"/>
              <a:gd name="connsiteX9" fmla="*/ 277703 w 813635"/>
              <a:gd name="connsiteY9" fmla="*/ 1329529 h 1329529"/>
              <a:gd name="connsiteX10" fmla="*/ 263313 w 813635"/>
              <a:gd name="connsiteY10" fmla="*/ 522701 h 1329529"/>
              <a:gd name="connsiteX11" fmla="*/ 0 w 813635"/>
              <a:gd name="connsiteY11" fmla="*/ 519481 h 1329529"/>
              <a:gd name="connsiteX12" fmla="*/ 1 w 813635"/>
              <a:gd name="connsiteY12" fmla="*/ 227896 h 1329529"/>
              <a:gd name="connsiteX0" fmla="*/ 1 w 813635"/>
              <a:gd name="connsiteY0" fmla="*/ 227896 h 1329529"/>
              <a:gd name="connsiteX1" fmla="*/ 263313 w 813635"/>
              <a:gd name="connsiteY1" fmla="*/ 218237 h 1329529"/>
              <a:gd name="connsiteX2" fmla="*/ 263313 w 813635"/>
              <a:gd name="connsiteY2" fmla="*/ 0 h 1329529"/>
              <a:gd name="connsiteX3" fmla="*/ 627596 w 813635"/>
              <a:gd name="connsiteY3" fmla="*/ 3220 h 1329529"/>
              <a:gd name="connsiteX4" fmla="*/ 634036 w 813635"/>
              <a:gd name="connsiteY4" fmla="*/ 218237 h 1329529"/>
              <a:gd name="connsiteX5" fmla="*/ 813635 w 813635"/>
              <a:gd name="connsiteY5" fmla="*/ 218237 h 1329529"/>
              <a:gd name="connsiteX6" fmla="*/ 813635 w 813635"/>
              <a:gd name="connsiteY6" fmla="*/ 577436 h 1329529"/>
              <a:gd name="connsiteX7" fmla="*/ 634036 w 813635"/>
              <a:gd name="connsiteY7" fmla="*/ 535580 h 1329529"/>
              <a:gd name="connsiteX8" fmla="*/ 643695 w 813635"/>
              <a:gd name="connsiteY8" fmla="*/ 1310826 h 1329529"/>
              <a:gd name="connsiteX9" fmla="*/ 277703 w 813635"/>
              <a:gd name="connsiteY9" fmla="*/ 1329529 h 1329529"/>
              <a:gd name="connsiteX10" fmla="*/ 263313 w 813635"/>
              <a:gd name="connsiteY10" fmla="*/ 522701 h 1329529"/>
              <a:gd name="connsiteX11" fmla="*/ 0 w 813635"/>
              <a:gd name="connsiteY11" fmla="*/ 519481 h 1329529"/>
              <a:gd name="connsiteX12" fmla="*/ 1 w 813635"/>
              <a:gd name="connsiteY12" fmla="*/ 227896 h 1329529"/>
              <a:gd name="connsiteX0" fmla="*/ 1 w 861930"/>
              <a:gd name="connsiteY0" fmla="*/ 227896 h 1329529"/>
              <a:gd name="connsiteX1" fmla="*/ 263313 w 861930"/>
              <a:gd name="connsiteY1" fmla="*/ 218237 h 1329529"/>
              <a:gd name="connsiteX2" fmla="*/ 263313 w 861930"/>
              <a:gd name="connsiteY2" fmla="*/ 0 h 1329529"/>
              <a:gd name="connsiteX3" fmla="*/ 627596 w 861930"/>
              <a:gd name="connsiteY3" fmla="*/ 3220 h 1329529"/>
              <a:gd name="connsiteX4" fmla="*/ 634036 w 861930"/>
              <a:gd name="connsiteY4" fmla="*/ 218237 h 1329529"/>
              <a:gd name="connsiteX5" fmla="*/ 813635 w 861930"/>
              <a:gd name="connsiteY5" fmla="*/ 218237 h 1329529"/>
              <a:gd name="connsiteX6" fmla="*/ 861930 w 861930"/>
              <a:gd name="connsiteY6" fmla="*/ 548459 h 1329529"/>
              <a:gd name="connsiteX7" fmla="*/ 634036 w 861930"/>
              <a:gd name="connsiteY7" fmla="*/ 535580 h 1329529"/>
              <a:gd name="connsiteX8" fmla="*/ 643695 w 861930"/>
              <a:gd name="connsiteY8" fmla="*/ 1310826 h 1329529"/>
              <a:gd name="connsiteX9" fmla="*/ 277703 w 861930"/>
              <a:gd name="connsiteY9" fmla="*/ 1329529 h 1329529"/>
              <a:gd name="connsiteX10" fmla="*/ 263313 w 861930"/>
              <a:gd name="connsiteY10" fmla="*/ 522701 h 1329529"/>
              <a:gd name="connsiteX11" fmla="*/ 0 w 861930"/>
              <a:gd name="connsiteY11" fmla="*/ 519481 h 1329529"/>
              <a:gd name="connsiteX12" fmla="*/ 1 w 861930"/>
              <a:gd name="connsiteY12" fmla="*/ 227896 h 1329529"/>
              <a:gd name="connsiteX0" fmla="*/ 1 w 861930"/>
              <a:gd name="connsiteY0" fmla="*/ 227896 h 1329529"/>
              <a:gd name="connsiteX1" fmla="*/ 263313 w 861930"/>
              <a:gd name="connsiteY1" fmla="*/ 218237 h 1329529"/>
              <a:gd name="connsiteX2" fmla="*/ 263313 w 861930"/>
              <a:gd name="connsiteY2" fmla="*/ 0 h 1329529"/>
              <a:gd name="connsiteX3" fmla="*/ 627596 w 861930"/>
              <a:gd name="connsiteY3" fmla="*/ 3220 h 1329529"/>
              <a:gd name="connsiteX4" fmla="*/ 634036 w 861930"/>
              <a:gd name="connsiteY4" fmla="*/ 218237 h 1329529"/>
              <a:gd name="connsiteX5" fmla="*/ 852271 w 861930"/>
              <a:gd name="connsiteY5" fmla="*/ 218237 h 1329529"/>
              <a:gd name="connsiteX6" fmla="*/ 861930 w 861930"/>
              <a:gd name="connsiteY6" fmla="*/ 548459 h 1329529"/>
              <a:gd name="connsiteX7" fmla="*/ 634036 w 861930"/>
              <a:gd name="connsiteY7" fmla="*/ 535580 h 1329529"/>
              <a:gd name="connsiteX8" fmla="*/ 643695 w 861930"/>
              <a:gd name="connsiteY8" fmla="*/ 1310826 h 1329529"/>
              <a:gd name="connsiteX9" fmla="*/ 277703 w 861930"/>
              <a:gd name="connsiteY9" fmla="*/ 1329529 h 1329529"/>
              <a:gd name="connsiteX10" fmla="*/ 263313 w 861930"/>
              <a:gd name="connsiteY10" fmla="*/ 522701 h 1329529"/>
              <a:gd name="connsiteX11" fmla="*/ 0 w 861930"/>
              <a:gd name="connsiteY11" fmla="*/ 519481 h 1329529"/>
              <a:gd name="connsiteX12" fmla="*/ 1 w 861930"/>
              <a:gd name="connsiteY12" fmla="*/ 227896 h 1329529"/>
              <a:gd name="connsiteX0" fmla="*/ 1 w 884468"/>
              <a:gd name="connsiteY0" fmla="*/ 227896 h 1329529"/>
              <a:gd name="connsiteX1" fmla="*/ 263313 w 884468"/>
              <a:gd name="connsiteY1" fmla="*/ 218237 h 1329529"/>
              <a:gd name="connsiteX2" fmla="*/ 263313 w 884468"/>
              <a:gd name="connsiteY2" fmla="*/ 0 h 1329529"/>
              <a:gd name="connsiteX3" fmla="*/ 627596 w 884468"/>
              <a:gd name="connsiteY3" fmla="*/ 3220 h 1329529"/>
              <a:gd name="connsiteX4" fmla="*/ 634036 w 884468"/>
              <a:gd name="connsiteY4" fmla="*/ 218237 h 1329529"/>
              <a:gd name="connsiteX5" fmla="*/ 884468 w 884468"/>
              <a:gd name="connsiteY5" fmla="*/ 218237 h 1329529"/>
              <a:gd name="connsiteX6" fmla="*/ 861930 w 884468"/>
              <a:gd name="connsiteY6" fmla="*/ 548459 h 1329529"/>
              <a:gd name="connsiteX7" fmla="*/ 634036 w 884468"/>
              <a:gd name="connsiteY7" fmla="*/ 535580 h 1329529"/>
              <a:gd name="connsiteX8" fmla="*/ 643695 w 884468"/>
              <a:gd name="connsiteY8" fmla="*/ 1310826 h 1329529"/>
              <a:gd name="connsiteX9" fmla="*/ 277703 w 884468"/>
              <a:gd name="connsiteY9" fmla="*/ 1329529 h 1329529"/>
              <a:gd name="connsiteX10" fmla="*/ 263313 w 884468"/>
              <a:gd name="connsiteY10" fmla="*/ 522701 h 1329529"/>
              <a:gd name="connsiteX11" fmla="*/ 0 w 884468"/>
              <a:gd name="connsiteY11" fmla="*/ 519481 h 1329529"/>
              <a:gd name="connsiteX12" fmla="*/ 1 w 884468"/>
              <a:gd name="connsiteY12" fmla="*/ 227896 h 1329529"/>
              <a:gd name="connsiteX0" fmla="*/ 1 w 887688"/>
              <a:gd name="connsiteY0" fmla="*/ 227896 h 1329529"/>
              <a:gd name="connsiteX1" fmla="*/ 263313 w 887688"/>
              <a:gd name="connsiteY1" fmla="*/ 218237 h 1329529"/>
              <a:gd name="connsiteX2" fmla="*/ 263313 w 887688"/>
              <a:gd name="connsiteY2" fmla="*/ 0 h 1329529"/>
              <a:gd name="connsiteX3" fmla="*/ 627596 w 887688"/>
              <a:gd name="connsiteY3" fmla="*/ 3220 h 1329529"/>
              <a:gd name="connsiteX4" fmla="*/ 634036 w 887688"/>
              <a:gd name="connsiteY4" fmla="*/ 218237 h 1329529"/>
              <a:gd name="connsiteX5" fmla="*/ 884468 w 887688"/>
              <a:gd name="connsiteY5" fmla="*/ 218237 h 1329529"/>
              <a:gd name="connsiteX6" fmla="*/ 887688 w 887688"/>
              <a:gd name="connsiteY6" fmla="*/ 548459 h 1329529"/>
              <a:gd name="connsiteX7" fmla="*/ 634036 w 887688"/>
              <a:gd name="connsiteY7" fmla="*/ 535580 h 1329529"/>
              <a:gd name="connsiteX8" fmla="*/ 643695 w 887688"/>
              <a:gd name="connsiteY8" fmla="*/ 1310826 h 1329529"/>
              <a:gd name="connsiteX9" fmla="*/ 277703 w 887688"/>
              <a:gd name="connsiteY9" fmla="*/ 1329529 h 1329529"/>
              <a:gd name="connsiteX10" fmla="*/ 263313 w 887688"/>
              <a:gd name="connsiteY10" fmla="*/ 522701 h 1329529"/>
              <a:gd name="connsiteX11" fmla="*/ 0 w 887688"/>
              <a:gd name="connsiteY11" fmla="*/ 519481 h 1329529"/>
              <a:gd name="connsiteX12" fmla="*/ 1 w 887688"/>
              <a:gd name="connsiteY12" fmla="*/ 227896 h 1329529"/>
              <a:gd name="connsiteX0" fmla="*/ 1 w 887688"/>
              <a:gd name="connsiteY0" fmla="*/ 227896 h 1329529"/>
              <a:gd name="connsiteX1" fmla="*/ 263313 w 887688"/>
              <a:gd name="connsiteY1" fmla="*/ 218237 h 1329529"/>
              <a:gd name="connsiteX2" fmla="*/ 263313 w 887688"/>
              <a:gd name="connsiteY2" fmla="*/ 0 h 1329529"/>
              <a:gd name="connsiteX3" fmla="*/ 627596 w 887688"/>
              <a:gd name="connsiteY3" fmla="*/ 3220 h 1329529"/>
              <a:gd name="connsiteX4" fmla="*/ 634036 w 887688"/>
              <a:gd name="connsiteY4" fmla="*/ 218237 h 1329529"/>
              <a:gd name="connsiteX5" fmla="*/ 884468 w 887688"/>
              <a:gd name="connsiteY5" fmla="*/ 218237 h 1329529"/>
              <a:gd name="connsiteX6" fmla="*/ 887688 w 887688"/>
              <a:gd name="connsiteY6" fmla="*/ 548459 h 1329529"/>
              <a:gd name="connsiteX7" fmla="*/ 634036 w 887688"/>
              <a:gd name="connsiteY7" fmla="*/ 535580 h 1329529"/>
              <a:gd name="connsiteX8" fmla="*/ 643695 w 887688"/>
              <a:gd name="connsiteY8" fmla="*/ 1310826 h 1329529"/>
              <a:gd name="connsiteX9" fmla="*/ 277703 w 887688"/>
              <a:gd name="connsiteY9" fmla="*/ 1329529 h 1329529"/>
              <a:gd name="connsiteX10" fmla="*/ 282631 w 887688"/>
              <a:gd name="connsiteY10" fmla="*/ 522701 h 1329529"/>
              <a:gd name="connsiteX11" fmla="*/ 0 w 887688"/>
              <a:gd name="connsiteY11" fmla="*/ 519481 h 1329529"/>
              <a:gd name="connsiteX12" fmla="*/ 1 w 887688"/>
              <a:gd name="connsiteY12" fmla="*/ 227896 h 1329529"/>
              <a:gd name="connsiteX0" fmla="*/ 1 w 887688"/>
              <a:gd name="connsiteY0" fmla="*/ 227896 h 1316650"/>
              <a:gd name="connsiteX1" fmla="*/ 263313 w 887688"/>
              <a:gd name="connsiteY1" fmla="*/ 218237 h 1316650"/>
              <a:gd name="connsiteX2" fmla="*/ 263313 w 887688"/>
              <a:gd name="connsiteY2" fmla="*/ 0 h 1316650"/>
              <a:gd name="connsiteX3" fmla="*/ 627596 w 887688"/>
              <a:gd name="connsiteY3" fmla="*/ 3220 h 1316650"/>
              <a:gd name="connsiteX4" fmla="*/ 634036 w 887688"/>
              <a:gd name="connsiteY4" fmla="*/ 218237 h 1316650"/>
              <a:gd name="connsiteX5" fmla="*/ 884468 w 887688"/>
              <a:gd name="connsiteY5" fmla="*/ 218237 h 1316650"/>
              <a:gd name="connsiteX6" fmla="*/ 887688 w 887688"/>
              <a:gd name="connsiteY6" fmla="*/ 548459 h 1316650"/>
              <a:gd name="connsiteX7" fmla="*/ 634036 w 887688"/>
              <a:gd name="connsiteY7" fmla="*/ 535580 h 1316650"/>
              <a:gd name="connsiteX8" fmla="*/ 643695 w 887688"/>
              <a:gd name="connsiteY8" fmla="*/ 1310826 h 1316650"/>
              <a:gd name="connsiteX9" fmla="*/ 280923 w 887688"/>
              <a:gd name="connsiteY9" fmla="*/ 1316650 h 1316650"/>
              <a:gd name="connsiteX10" fmla="*/ 282631 w 887688"/>
              <a:gd name="connsiteY10" fmla="*/ 522701 h 1316650"/>
              <a:gd name="connsiteX11" fmla="*/ 0 w 887688"/>
              <a:gd name="connsiteY11" fmla="*/ 519481 h 1316650"/>
              <a:gd name="connsiteX12" fmla="*/ 1 w 887688"/>
              <a:gd name="connsiteY12" fmla="*/ 227896 h 1316650"/>
              <a:gd name="connsiteX0" fmla="*/ 1 w 887688"/>
              <a:gd name="connsiteY0" fmla="*/ 227896 h 1316650"/>
              <a:gd name="connsiteX1" fmla="*/ 263313 w 887688"/>
              <a:gd name="connsiteY1" fmla="*/ 218237 h 1316650"/>
              <a:gd name="connsiteX2" fmla="*/ 263313 w 887688"/>
              <a:gd name="connsiteY2" fmla="*/ 0 h 1316650"/>
              <a:gd name="connsiteX3" fmla="*/ 627596 w 887688"/>
              <a:gd name="connsiteY3" fmla="*/ 3220 h 1316650"/>
              <a:gd name="connsiteX4" fmla="*/ 634036 w 887688"/>
              <a:gd name="connsiteY4" fmla="*/ 218237 h 1316650"/>
              <a:gd name="connsiteX5" fmla="*/ 884468 w 887688"/>
              <a:gd name="connsiteY5" fmla="*/ 218237 h 1316650"/>
              <a:gd name="connsiteX6" fmla="*/ 887688 w 887688"/>
              <a:gd name="connsiteY6" fmla="*/ 548459 h 1316650"/>
              <a:gd name="connsiteX7" fmla="*/ 634036 w 887688"/>
              <a:gd name="connsiteY7" fmla="*/ 535580 h 1316650"/>
              <a:gd name="connsiteX8" fmla="*/ 643695 w 887688"/>
              <a:gd name="connsiteY8" fmla="*/ 1310826 h 1316650"/>
              <a:gd name="connsiteX9" fmla="*/ 293801 w 887688"/>
              <a:gd name="connsiteY9" fmla="*/ 1316650 h 1316650"/>
              <a:gd name="connsiteX10" fmla="*/ 282631 w 887688"/>
              <a:gd name="connsiteY10" fmla="*/ 522701 h 1316650"/>
              <a:gd name="connsiteX11" fmla="*/ 0 w 887688"/>
              <a:gd name="connsiteY11" fmla="*/ 519481 h 1316650"/>
              <a:gd name="connsiteX12" fmla="*/ 1 w 887688"/>
              <a:gd name="connsiteY12" fmla="*/ 227896 h 1316650"/>
              <a:gd name="connsiteX0" fmla="*/ 1 w 887688"/>
              <a:gd name="connsiteY0" fmla="*/ 227896 h 1316650"/>
              <a:gd name="connsiteX1" fmla="*/ 263313 w 887688"/>
              <a:gd name="connsiteY1" fmla="*/ 218237 h 1316650"/>
              <a:gd name="connsiteX2" fmla="*/ 263313 w 887688"/>
              <a:gd name="connsiteY2" fmla="*/ 0 h 1316650"/>
              <a:gd name="connsiteX3" fmla="*/ 627596 w 887688"/>
              <a:gd name="connsiteY3" fmla="*/ 3220 h 1316650"/>
              <a:gd name="connsiteX4" fmla="*/ 634036 w 887688"/>
              <a:gd name="connsiteY4" fmla="*/ 218237 h 1316650"/>
              <a:gd name="connsiteX5" fmla="*/ 884468 w 887688"/>
              <a:gd name="connsiteY5" fmla="*/ 218237 h 1316650"/>
              <a:gd name="connsiteX6" fmla="*/ 887688 w 887688"/>
              <a:gd name="connsiteY6" fmla="*/ 548459 h 1316650"/>
              <a:gd name="connsiteX7" fmla="*/ 634036 w 887688"/>
              <a:gd name="connsiteY7" fmla="*/ 535580 h 1316650"/>
              <a:gd name="connsiteX8" fmla="*/ 627596 w 887688"/>
              <a:gd name="connsiteY8" fmla="*/ 1310826 h 1316650"/>
              <a:gd name="connsiteX9" fmla="*/ 293801 w 887688"/>
              <a:gd name="connsiteY9" fmla="*/ 1316650 h 1316650"/>
              <a:gd name="connsiteX10" fmla="*/ 282631 w 887688"/>
              <a:gd name="connsiteY10" fmla="*/ 522701 h 1316650"/>
              <a:gd name="connsiteX11" fmla="*/ 0 w 887688"/>
              <a:gd name="connsiteY11" fmla="*/ 519481 h 1316650"/>
              <a:gd name="connsiteX12" fmla="*/ 1 w 887688"/>
              <a:gd name="connsiteY12" fmla="*/ 227896 h 1316650"/>
              <a:gd name="connsiteX0" fmla="*/ 1 w 887688"/>
              <a:gd name="connsiteY0" fmla="*/ 227896 h 1316650"/>
              <a:gd name="connsiteX1" fmla="*/ 263313 w 887688"/>
              <a:gd name="connsiteY1" fmla="*/ 218237 h 1316650"/>
              <a:gd name="connsiteX2" fmla="*/ 263313 w 887688"/>
              <a:gd name="connsiteY2" fmla="*/ 0 h 1316650"/>
              <a:gd name="connsiteX3" fmla="*/ 627596 w 887688"/>
              <a:gd name="connsiteY3" fmla="*/ 3220 h 1316650"/>
              <a:gd name="connsiteX4" fmla="*/ 634036 w 887688"/>
              <a:gd name="connsiteY4" fmla="*/ 218237 h 1316650"/>
              <a:gd name="connsiteX5" fmla="*/ 884468 w 887688"/>
              <a:gd name="connsiteY5" fmla="*/ 218237 h 1316650"/>
              <a:gd name="connsiteX6" fmla="*/ 887688 w 887688"/>
              <a:gd name="connsiteY6" fmla="*/ 548459 h 1316650"/>
              <a:gd name="connsiteX7" fmla="*/ 634036 w 887688"/>
              <a:gd name="connsiteY7" fmla="*/ 535580 h 1316650"/>
              <a:gd name="connsiteX8" fmla="*/ 630816 w 887688"/>
              <a:gd name="connsiteY8" fmla="*/ 1310826 h 1316650"/>
              <a:gd name="connsiteX9" fmla="*/ 293801 w 887688"/>
              <a:gd name="connsiteY9" fmla="*/ 1316650 h 1316650"/>
              <a:gd name="connsiteX10" fmla="*/ 282631 w 887688"/>
              <a:gd name="connsiteY10" fmla="*/ 522701 h 1316650"/>
              <a:gd name="connsiteX11" fmla="*/ 0 w 887688"/>
              <a:gd name="connsiteY11" fmla="*/ 519481 h 1316650"/>
              <a:gd name="connsiteX12" fmla="*/ 1 w 887688"/>
              <a:gd name="connsiteY12" fmla="*/ 227896 h 1316650"/>
              <a:gd name="connsiteX0" fmla="*/ 1 w 887688"/>
              <a:gd name="connsiteY0" fmla="*/ 227896 h 1316650"/>
              <a:gd name="connsiteX1" fmla="*/ 263313 w 887688"/>
              <a:gd name="connsiteY1" fmla="*/ 218237 h 1316650"/>
              <a:gd name="connsiteX2" fmla="*/ 276192 w 887688"/>
              <a:gd name="connsiteY2" fmla="*/ 0 h 1316650"/>
              <a:gd name="connsiteX3" fmla="*/ 627596 w 887688"/>
              <a:gd name="connsiteY3" fmla="*/ 3220 h 1316650"/>
              <a:gd name="connsiteX4" fmla="*/ 634036 w 887688"/>
              <a:gd name="connsiteY4" fmla="*/ 218237 h 1316650"/>
              <a:gd name="connsiteX5" fmla="*/ 884468 w 887688"/>
              <a:gd name="connsiteY5" fmla="*/ 218237 h 1316650"/>
              <a:gd name="connsiteX6" fmla="*/ 887688 w 887688"/>
              <a:gd name="connsiteY6" fmla="*/ 548459 h 1316650"/>
              <a:gd name="connsiteX7" fmla="*/ 634036 w 887688"/>
              <a:gd name="connsiteY7" fmla="*/ 535580 h 1316650"/>
              <a:gd name="connsiteX8" fmla="*/ 630816 w 887688"/>
              <a:gd name="connsiteY8" fmla="*/ 1310826 h 1316650"/>
              <a:gd name="connsiteX9" fmla="*/ 293801 w 887688"/>
              <a:gd name="connsiteY9" fmla="*/ 1316650 h 1316650"/>
              <a:gd name="connsiteX10" fmla="*/ 282631 w 887688"/>
              <a:gd name="connsiteY10" fmla="*/ 522701 h 1316650"/>
              <a:gd name="connsiteX11" fmla="*/ 0 w 887688"/>
              <a:gd name="connsiteY11" fmla="*/ 519481 h 1316650"/>
              <a:gd name="connsiteX12" fmla="*/ 1 w 887688"/>
              <a:gd name="connsiteY12" fmla="*/ 227896 h 1316650"/>
              <a:gd name="connsiteX0" fmla="*/ 1 w 887688"/>
              <a:gd name="connsiteY0" fmla="*/ 227896 h 1316650"/>
              <a:gd name="connsiteX1" fmla="*/ 269753 w 887688"/>
              <a:gd name="connsiteY1" fmla="*/ 218237 h 1316650"/>
              <a:gd name="connsiteX2" fmla="*/ 276192 w 887688"/>
              <a:gd name="connsiteY2" fmla="*/ 0 h 1316650"/>
              <a:gd name="connsiteX3" fmla="*/ 627596 w 887688"/>
              <a:gd name="connsiteY3" fmla="*/ 3220 h 1316650"/>
              <a:gd name="connsiteX4" fmla="*/ 634036 w 887688"/>
              <a:gd name="connsiteY4" fmla="*/ 218237 h 1316650"/>
              <a:gd name="connsiteX5" fmla="*/ 884468 w 887688"/>
              <a:gd name="connsiteY5" fmla="*/ 218237 h 1316650"/>
              <a:gd name="connsiteX6" fmla="*/ 887688 w 887688"/>
              <a:gd name="connsiteY6" fmla="*/ 548459 h 1316650"/>
              <a:gd name="connsiteX7" fmla="*/ 634036 w 887688"/>
              <a:gd name="connsiteY7" fmla="*/ 535580 h 1316650"/>
              <a:gd name="connsiteX8" fmla="*/ 630816 w 887688"/>
              <a:gd name="connsiteY8" fmla="*/ 1310826 h 1316650"/>
              <a:gd name="connsiteX9" fmla="*/ 293801 w 887688"/>
              <a:gd name="connsiteY9" fmla="*/ 1316650 h 1316650"/>
              <a:gd name="connsiteX10" fmla="*/ 282631 w 887688"/>
              <a:gd name="connsiteY10" fmla="*/ 522701 h 1316650"/>
              <a:gd name="connsiteX11" fmla="*/ 0 w 887688"/>
              <a:gd name="connsiteY11" fmla="*/ 519481 h 1316650"/>
              <a:gd name="connsiteX12" fmla="*/ 1 w 887688"/>
              <a:gd name="connsiteY12" fmla="*/ 227896 h 1316650"/>
              <a:gd name="connsiteX0" fmla="*/ 0 w 946383"/>
              <a:gd name="connsiteY0" fmla="*/ 206945 h 1316650"/>
              <a:gd name="connsiteX1" fmla="*/ 328448 w 946383"/>
              <a:gd name="connsiteY1" fmla="*/ 218237 h 1316650"/>
              <a:gd name="connsiteX2" fmla="*/ 334887 w 946383"/>
              <a:gd name="connsiteY2" fmla="*/ 0 h 1316650"/>
              <a:gd name="connsiteX3" fmla="*/ 686291 w 946383"/>
              <a:gd name="connsiteY3" fmla="*/ 3220 h 1316650"/>
              <a:gd name="connsiteX4" fmla="*/ 692731 w 946383"/>
              <a:gd name="connsiteY4" fmla="*/ 218237 h 1316650"/>
              <a:gd name="connsiteX5" fmla="*/ 943163 w 946383"/>
              <a:gd name="connsiteY5" fmla="*/ 218237 h 1316650"/>
              <a:gd name="connsiteX6" fmla="*/ 946383 w 946383"/>
              <a:gd name="connsiteY6" fmla="*/ 548459 h 1316650"/>
              <a:gd name="connsiteX7" fmla="*/ 692731 w 946383"/>
              <a:gd name="connsiteY7" fmla="*/ 535580 h 1316650"/>
              <a:gd name="connsiteX8" fmla="*/ 689511 w 946383"/>
              <a:gd name="connsiteY8" fmla="*/ 1310826 h 1316650"/>
              <a:gd name="connsiteX9" fmla="*/ 352496 w 946383"/>
              <a:gd name="connsiteY9" fmla="*/ 1316650 h 1316650"/>
              <a:gd name="connsiteX10" fmla="*/ 341326 w 946383"/>
              <a:gd name="connsiteY10" fmla="*/ 522701 h 1316650"/>
              <a:gd name="connsiteX11" fmla="*/ 58695 w 946383"/>
              <a:gd name="connsiteY11" fmla="*/ 519481 h 1316650"/>
              <a:gd name="connsiteX12" fmla="*/ 0 w 946383"/>
              <a:gd name="connsiteY12" fmla="*/ 206945 h 1316650"/>
              <a:gd name="connsiteX0" fmla="*/ 6769 w 953152"/>
              <a:gd name="connsiteY0" fmla="*/ 206945 h 1316650"/>
              <a:gd name="connsiteX1" fmla="*/ 335217 w 953152"/>
              <a:gd name="connsiteY1" fmla="*/ 218237 h 1316650"/>
              <a:gd name="connsiteX2" fmla="*/ 341656 w 953152"/>
              <a:gd name="connsiteY2" fmla="*/ 0 h 1316650"/>
              <a:gd name="connsiteX3" fmla="*/ 693060 w 953152"/>
              <a:gd name="connsiteY3" fmla="*/ 3220 h 1316650"/>
              <a:gd name="connsiteX4" fmla="*/ 699500 w 953152"/>
              <a:gd name="connsiteY4" fmla="*/ 218237 h 1316650"/>
              <a:gd name="connsiteX5" fmla="*/ 949932 w 953152"/>
              <a:gd name="connsiteY5" fmla="*/ 218237 h 1316650"/>
              <a:gd name="connsiteX6" fmla="*/ 953152 w 953152"/>
              <a:gd name="connsiteY6" fmla="*/ 548459 h 1316650"/>
              <a:gd name="connsiteX7" fmla="*/ 699500 w 953152"/>
              <a:gd name="connsiteY7" fmla="*/ 535580 h 1316650"/>
              <a:gd name="connsiteX8" fmla="*/ 696280 w 953152"/>
              <a:gd name="connsiteY8" fmla="*/ 1310826 h 1316650"/>
              <a:gd name="connsiteX9" fmla="*/ 359265 w 953152"/>
              <a:gd name="connsiteY9" fmla="*/ 1316650 h 1316650"/>
              <a:gd name="connsiteX10" fmla="*/ 348095 w 953152"/>
              <a:gd name="connsiteY10" fmla="*/ 522701 h 1316650"/>
              <a:gd name="connsiteX11" fmla="*/ 0 w 953152"/>
              <a:gd name="connsiteY11" fmla="*/ 449877 h 1316650"/>
              <a:gd name="connsiteX12" fmla="*/ 6769 w 953152"/>
              <a:gd name="connsiteY12" fmla="*/ 206945 h 1316650"/>
              <a:gd name="connsiteX0" fmla="*/ 22773 w 969156"/>
              <a:gd name="connsiteY0" fmla="*/ 206945 h 1316650"/>
              <a:gd name="connsiteX1" fmla="*/ 351221 w 969156"/>
              <a:gd name="connsiteY1" fmla="*/ 218237 h 1316650"/>
              <a:gd name="connsiteX2" fmla="*/ 357660 w 969156"/>
              <a:gd name="connsiteY2" fmla="*/ 0 h 1316650"/>
              <a:gd name="connsiteX3" fmla="*/ 709064 w 969156"/>
              <a:gd name="connsiteY3" fmla="*/ 3220 h 1316650"/>
              <a:gd name="connsiteX4" fmla="*/ 715504 w 969156"/>
              <a:gd name="connsiteY4" fmla="*/ 218237 h 1316650"/>
              <a:gd name="connsiteX5" fmla="*/ 965936 w 969156"/>
              <a:gd name="connsiteY5" fmla="*/ 218237 h 1316650"/>
              <a:gd name="connsiteX6" fmla="*/ 969156 w 969156"/>
              <a:gd name="connsiteY6" fmla="*/ 548459 h 1316650"/>
              <a:gd name="connsiteX7" fmla="*/ 715504 w 969156"/>
              <a:gd name="connsiteY7" fmla="*/ 535580 h 1316650"/>
              <a:gd name="connsiteX8" fmla="*/ 712284 w 969156"/>
              <a:gd name="connsiteY8" fmla="*/ 1310826 h 1316650"/>
              <a:gd name="connsiteX9" fmla="*/ 375269 w 969156"/>
              <a:gd name="connsiteY9" fmla="*/ 1316650 h 1316650"/>
              <a:gd name="connsiteX10" fmla="*/ 364099 w 969156"/>
              <a:gd name="connsiteY10" fmla="*/ 522701 h 1316650"/>
              <a:gd name="connsiteX11" fmla="*/ 0 w 969156"/>
              <a:gd name="connsiteY11" fmla="*/ 469614 h 1316650"/>
              <a:gd name="connsiteX12" fmla="*/ 22773 w 969156"/>
              <a:gd name="connsiteY12" fmla="*/ 206945 h 1316650"/>
              <a:gd name="connsiteX0" fmla="*/ 22773 w 1042239"/>
              <a:gd name="connsiteY0" fmla="*/ 206945 h 1316650"/>
              <a:gd name="connsiteX1" fmla="*/ 351221 w 1042239"/>
              <a:gd name="connsiteY1" fmla="*/ 218237 h 1316650"/>
              <a:gd name="connsiteX2" fmla="*/ 357660 w 1042239"/>
              <a:gd name="connsiteY2" fmla="*/ 0 h 1316650"/>
              <a:gd name="connsiteX3" fmla="*/ 709064 w 1042239"/>
              <a:gd name="connsiteY3" fmla="*/ 3220 h 1316650"/>
              <a:gd name="connsiteX4" fmla="*/ 715504 w 1042239"/>
              <a:gd name="connsiteY4" fmla="*/ 218237 h 1316650"/>
              <a:gd name="connsiteX5" fmla="*/ 1042228 w 1042239"/>
              <a:gd name="connsiteY5" fmla="*/ 241000 h 1316650"/>
              <a:gd name="connsiteX6" fmla="*/ 969156 w 1042239"/>
              <a:gd name="connsiteY6" fmla="*/ 548459 h 1316650"/>
              <a:gd name="connsiteX7" fmla="*/ 715504 w 1042239"/>
              <a:gd name="connsiteY7" fmla="*/ 535580 h 1316650"/>
              <a:gd name="connsiteX8" fmla="*/ 712284 w 1042239"/>
              <a:gd name="connsiteY8" fmla="*/ 1310826 h 1316650"/>
              <a:gd name="connsiteX9" fmla="*/ 375269 w 1042239"/>
              <a:gd name="connsiteY9" fmla="*/ 1316650 h 1316650"/>
              <a:gd name="connsiteX10" fmla="*/ 364099 w 1042239"/>
              <a:gd name="connsiteY10" fmla="*/ 522701 h 1316650"/>
              <a:gd name="connsiteX11" fmla="*/ 0 w 1042239"/>
              <a:gd name="connsiteY11" fmla="*/ 469614 h 1316650"/>
              <a:gd name="connsiteX12" fmla="*/ 22773 w 1042239"/>
              <a:gd name="connsiteY12" fmla="*/ 206945 h 1316650"/>
              <a:gd name="connsiteX0" fmla="*/ 22773 w 1046381"/>
              <a:gd name="connsiteY0" fmla="*/ 206945 h 1316650"/>
              <a:gd name="connsiteX1" fmla="*/ 351221 w 1046381"/>
              <a:gd name="connsiteY1" fmla="*/ 218237 h 1316650"/>
              <a:gd name="connsiteX2" fmla="*/ 357660 w 1046381"/>
              <a:gd name="connsiteY2" fmla="*/ 0 h 1316650"/>
              <a:gd name="connsiteX3" fmla="*/ 709064 w 1046381"/>
              <a:gd name="connsiteY3" fmla="*/ 3220 h 1316650"/>
              <a:gd name="connsiteX4" fmla="*/ 715504 w 1046381"/>
              <a:gd name="connsiteY4" fmla="*/ 218237 h 1316650"/>
              <a:gd name="connsiteX5" fmla="*/ 1042228 w 1046381"/>
              <a:gd name="connsiteY5" fmla="*/ 241000 h 1316650"/>
              <a:gd name="connsiteX6" fmla="*/ 1046380 w 1046381"/>
              <a:gd name="connsiteY6" fmla="*/ 540858 h 1316650"/>
              <a:gd name="connsiteX7" fmla="*/ 715504 w 1046381"/>
              <a:gd name="connsiteY7" fmla="*/ 535580 h 1316650"/>
              <a:gd name="connsiteX8" fmla="*/ 712284 w 1046381"/>
              <a:gd name="connsiteY8" fmla="*/ 1310826 h 1316650"/>
              <a:gd name="connsiteX9" fmla="*/ 375269 w 1046381"/>
              <a:gd name="connsiteY9" fmla="*/ 1316650 h 1316650"/>
              <a:gd name="connsiteX10" fmla="*/ 364099 w 1046381"/>
              <a:gd name="connsiteY10" fmla="*/ 522701 h 1316650"/>
              <a:gd name="connsiteX11" fmla="*/ 0 w 1046381"/>
              <a:gd name="connsiteY11" fmla="*/ 469614 h 1316650"/>
              <a:gd name="connsiteX12" fmla="*/ 22773 w 1046381"/>
              <a:gd name="connsiteY12" fmla="*/ 206945 h 13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381" h="1316650">
                <a:moveTo>
                  <a:pt x="22773" y="206945"/>
                </a:moveTo>
                <a:lnTo>
                  <a:pt x="351221" y="218237"/>
                </a:lnTo>
                <a:lnTo>
                  <a:pt x="357660" y="0"/>
                </a:lnTo>
                <a:lnTo>
                  <a:pt x="709064" y="3220"/>
                </a:lnTo>
                <a:lnTo>
                  <a:pt x="715504" y="218237"/>
                </a:lnTo>
                <a:lnTo>
                  <a:pt x="1042228" y="241000"/>
                </a:lnTo>
                <a:cubicBezTo>
                  <a:pt x="1043301" y="351074"/>
                  <a:pt x="1045307" y="430784"/>
                  <a:pt x="1046380" y="540858"/>
                </a:cubicBezTo>
                <a:lnTo>
                  <a:pt x="715504" y="535580"/>
                </a:lnTo>
                <a:cubicBezTo>
                  <a:pt x="713357" y="793995"/>
                  <a:pt x="714431" y="1052411"/>
                  <a:pt x="712284" y="1310826"/>
                </a:cubicBezTo>
                <a:lnTo>
                  <a:pt x="375269" y="1316650"/>
                </a:lnTo>
                <a:cubicBezTo>
                  <a:pt x="372619" y="1065952"/>
                  <a:pt x="366749" y="773399"/>
                  <a:pt x="364099" y="522701"/>
                </a:cubicBezTo>
                <a:lnTo>
                  <a:pt x="0" y="469614"/>
                </a:lnTo>
                <a:cubicBezTo>
                  <a:pt x="0" y="372419"/>
                  <a:pt x="22773" y="304140"/>
                  <a:pt x="22773" y="2069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OffAxis2Left"/>
            <a:lightRig rig="threePt" dir="t"/>
          </a:scene3d>
          <a:sp3d prstMaterial="clear"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78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240410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Edict of Toleration, AD 311 – Made Christianity tolerated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97" y="2256684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Edict of Milan, AD 313 – Made Christianity legal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24" y="3259654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Edict of Theodosius, AD 380 – Made Christianity mandatory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234" y="70914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 of persecution ~ c. AD 100-311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04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"/>
          <p:cNvSpPr/>
          <p:nvPr/>
        </p:nvSpPr>
        <p:spPr>
          <a:xfrm>
            <a:off x="918344" y="1473210"/>
            <a:ext cx="7314031" cy="3657016"/>
          </a:xfrm>
          <a:custGeom>
            <a:avLst/>
            <a:gdLst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2810014"/>
              <a:gd name="connsiteX1" fmla="*/ 2497791 w 4995582"/>
              <a:gd name="connsiteY1" fmla="*/ 0 h 2810014"/>
              <a:gd name="connsiteX2" fmla="*/ 4995582 w 4995582"/>
              <a:gd name="connsiteY2" fmla="*/ 2497791 h 2810014"/>
              <a:gd name="connsiteX3" fmla="*/ 0 w 4995582"/>
              <a:gd name="connsiteY3" fmla="*/ 2497791 h 2810014"/>
              <a:gd name="connsiteX0" fmla="*/ 0 w 4995582"/>
              <a:gd name="connsiteY0" fmla="*/ 2497791 h 2497791"/>
              <a:gd name="connsiteX1" fmla="*/ 2497791 w 4995582"/>
              <a:gd name="connsiteY1" fmla="*/ 0 h 2497791"/>
              <a:gd name="connsiteX2" fmla="*/ 4995582 w 4995582"/>
              <a:gd name="connsiteY2" fmla="*/ 2497791 h 2497791"/>
              <a:gd name="connsiteX3" fmla="*/ 0 w 4995582"/>
              <a:gd name="connsiteY3" fmla="*/ 2497791 h 24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582" h="2497791">
                <a:moveTo>
                  <a:pt x="0" y="2497791"/>
                </a:moveTo>
                <a:cubicBezTo>
                  <a:pt x="0" y="1118299"/>
                  <a:pt x="1118299" y="0"/>
                  <a:pt x="2497791" y="0"/>
                </a:cubicBezTo>
                <a:cubicBezTo>
                  <a:pt x="3877283" y="0"/>
                  <a:pt x="4995582" y="1118299"/>
                  <a:pt x="4995582" y="2497791"/>
                </a:cubicBezTo>
                <a:lnTo>
                  <a:pt x="0" y="2497791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3"/>
          <p:cNvSpPr/>
          <p:nvPr/>
        </p:nvSpPr>
        <p:spPr>
          <a:xfrm>
            <a:off x="899824" y="1454690"/>
            <a:ext cx="7314031" cy="3657016"/>
          </a:xfrm>
          <a:custGeom>
            <a:avLst/>
            <a:gdLst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2810014"/>
              <a:gd name="connsiteX1" fmla="*/ 2497791 w 4995582"/>
              <a:gd name="connsiteY1" fmla="*/ 0 h 2810014"/>
              <a:gd name="connsiteX2" fmla="*/ 4995582 w 4995582"/>
              <a:gd name="connsiteY2" fmla="*/ 2497791 h 2810014"/>
              <a:gd name="connsiteX3" fmla="*/ 0 w 4995582"/>
              <a:gd name="connsiteY3" fmla="*/ 2497791 h 2810014"/>
              <a:gd name="connsiteX0" fmla="*/ 0 w 4995582"/>
              <a:gd name="connsiteY0" fmla="*/ 2497791 h 2497791"/>
              <a:gd name="connsiteX1" fmla="*/ 2497791 w 4995582"/>
              <a:gd name="connsiteY1" fmla="*/ 0 h 2497791"/>
              <a:gd name="connsiteX2" fmla="*/ 4995582 w 4995582"/>
              <a:gd name="connsiteY2" fmla="*/ 2497791 h 2497791"/>
              <a:gd name="connsiteX3" fmla="*/ 0 w 4995582"/>
              <a:gd name="connsiteY3" fmla="*/ 2497791 h 24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582" h="2497791">
                <a:moveTo>
                  <a:pt x="0" y="2497791"/>
                </a:moveTo>
                <a:cubicBezTo>
                  <a:pt x="0" y="1118299"/>
                  <a:pt x="1118299" y="0"/>
                  <a:pt x="2497791" y="0"/>
                </a:cubicBezTo>
                <a:cubicBezTo>
                  <a:pt x="3877283" y="0"/>
                  <a:pt x="4995582" y="1118299"/>
                  <a:pt x="4995582" y="2497791"/>
                </a:cubicBezTo>
                <a:lnTo>
                  <a:pt x="0" y="2497791"/>
                </a:lnTo>
                <a:close/>
              </a:path>
            </a:pathLst>
          </a:custGeom>
          <a:gradFill flip="none" rotWithShape="1">
            <a:gsLst>
              <a:gs pos="24000">
                <a:schemeClr val="accent1">
                  <a:lumMod val="5000"/>
                  <a:lumOff val="95000"/>
                  <a:alpha val="70000"/>
                </a:schemeClr>
              </a:gs>
              <a:gs pos="44000">
                <a:schemeClr val="accent2">
                  <a:lumMod val="60000"/>
                  <a:lumOff val="40000"/>
                  <a:alpha val="70000"/>
                </a:schemeClr>
              </a:gs>
              <a:gs pos="59000">
                <a:schemeClr val="accent2">
                  <a:lumMod val="75000"/>
                  <a:alpha val="79000"/>
                </a:schemeClr>
              </a:gs>
              <a:gs pos="100000">
                <a:schemeClr val="accent2">
                  <a:lumMod val="50000"/>
                  <a:alpha val="86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9620729">
            <a:off x="1512334" y="1905031"/>
            <a:ext cx="2283268" cy="809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950188"/>
              </a:avLst>
            </a:prstTxWarp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Tolerated</a:t>
            </a:r>
          </a:p>
        </p:txBody>
      </p:sp>
      <p:sp>
        <p:nvSpPr>
          <p:cNvPr id="12" name="TextBox 11"/>
          <p:cNvSpPr txBox="1"/>
          <p:nvPr/>
        </p:nvSpPr>
        <p:spPr>
          <a:xfrm rot="17204415">
            <a:off x="152662" y="3735362"/>
            <a:ext cx="2372092" cy="10772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950188"/>
              </a:avLst>
            </a:prstTxWarp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Rejected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0309" y="4182806"/>
            <a:ext cx="269051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 prst="relaxedInset"/>
            </a:sp3d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Age of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Persecu-tion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 (c. AD 100-311)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0855" y="4195855"/>
            <a:ext cx="300926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 prst="relaxedInset"/>
            </a:sp3d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Edict of </a:t>
            </a:r>
          </a:p>
          <a:p>
            <a:pPr algn="r"/>
            <a:r>
              <a:rPr lang="en-US" sz="2000" b="1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Theodosius (AD 380)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949397">
            <a:off x="5943266" y="3327053"/>
            <a:ext cx="3342934" cy="8902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44645"/>
              </a:avLst>
            </a:prstTxWarp>
            <a:spAutoFit/>
          </a:bodyPr>
          <a:lstStyle/>
          <a:p>
            <a:pPr algn="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Mandatory</a:t>
            </a:r>
          </a:p>
        </p:txBody>
      </p:sp>
      <p:sp>
        <p:nvSpPr>
          <p:cNvPr id="14" name="TextBox 13"/>
          <p:cNvSpPr txBox="1"/>
          <p:nvPr/>
        </p:nvSpPr>
        <p:spPr>
          <a:xfrm rot="19353332">
            <a:off x="1325660" y="2167175"/>
            <a:ext cx="284677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Edict of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Toleration (AD 311)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07884">
            <a:off x="4746966" y="1880904"/>
            <a:ext cx="213771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Edict of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Milan (AD 313)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Stencil" panose="040409050D0802020404" pitchFamily="8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4354693" y="1593938"/>
            <a:ext cx="395565" cy="6869728"/>
            <a:chOff x="4458911" y="1427630"/>
            <a:chExt cx="478633" cy="7478096"/>
          </a:xfrm>
        </p:grpSpPr>
        <p:sp>
          <p:nvSpPr>
            <p:cNvPr id="17" name="Right Arrow 16"/>
            <p:cNvSpPr/>
            <p:nvPr/>
          </p:nvSpPr>
          <p:spPr>
            <a:xfrm rot="16200000">
              <a:off x="2836904" y="3061760"/>
              <a:ext cx="3734770" cy="466510"/>
            </a:xfrm>
            <a:prstGeom prst="rightArrow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5400000" flipV="1">
              <a:off x="2824783" y="6805084"/>
              <a:ext cx="3734770" cy="466513"/>
            </a:xfrm>
            <a:prstGeom prst="rightArrow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324977" y="4767381"/>
            <a:ext cx="472832" cy="46131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05731" y="4994376"/>
            <a:ext cx="7314031" cy="492443"/>
            <a:chOff x="905731" y="4994376"/>
            <a:chExt cx="7314031" cy="492443"/>
          </a:xfrm>
        </p:grpSpPr>
        <p:grpSp>
          <p:nvGrpSpPr>
            <p:cNvPr id="21" name="Group 20"/>
            <p:cNvGrpSpPr/>
            <p:nvPr/>
          </p:nvGrpSpPr>
          <p:grpSpPr>
            <a:xfrm>
              <a:off x="905731" y="5023005"/>
              <a:ext cx="7314031" cy="411681"/>
              <a:chOff x="905731" y="5023005"/>
              <a:chExt cx="7314031" cy="41168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905731" y="5023005"/>
                <a:ext cx="7314031" cy="411681"/>
              </a:xfrm>
              <a:prstGeom prst="rect">
                <a:avLst/>
              </a:prstGeom>
              <a:blipFill dpi="0"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90693" y="5142507"/>
                <a:ext cx="240790" cy="2189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216551" y="5149767"/>
                <a:ext cx="240790" cy="2189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917085" y="4994376"/>
              <a:ext cx="52946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extrusionH="25400" contourW="12700">
                <a:bevelT w="127000" h="203200" prst="relaxedInset"/>
                <a:extrusionClr>
                  <a:schemeClr val="bg2">
                    <a:lumMod val="10000"/>
                  </a:schemeClr>
                </a:extrusionClr>
              </a:sp3d>
            </a:bodyPr>
            <a:lstStyle/>
            <a:p>
              <a:pPr algn="ctr"/>
              <a:r>
                <a:rPr lang="en-US" sz="2600" dirty="0" smtClean="0">
                  <a:solidFill>
                    <a:schemeClr val="bg2">
                      <a:lumMod val="75000"/>
                    </a:schemeClr>
                  </a:solidFill>
                  <a:latin typeface="Castellar" panose="020A0402060406010301" pitchFamily="18" charset="0"/>
                </a:rPr>
                <a:t>Persecution-o-meter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428100">
            <a:off x="4854033" y="1540307"/>
            <a:ext cx="2283268" cy="5527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950188"/>
              </a:avLst>
            </a:prstTxWarp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Legalized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41463" y="3012586"/>
            <a:ext cx="6838022" cy="1106055"/>
            <a:chOff x="1444598" y="2705226"/>
            <a:chExt cx="6216384" cy="1106055"/>
          </a:xfrm>
        </p:grpSpPr>
        <p:sp>
          <p:nvSpPr>
            <p:cNvPr id="7" name="Freeform 6"/>
            <p:cNvSpPr/>
            <p:nvPr/>
          </p:nvSpPr>
          <p:spPr>
            <a:xfrm>
              <a:off x="1444598" y="2935276"/>
              <a:ext cx="6216384" cy="876005"/>
            </a:xfrm>
            <a:custGeom>
              <a:avLst/>
              <a:gdLst>
                <a:gd name="connsiteX0" fmla="*/ 0 w 6216384"/>
                <a:gd name="connsiteY0" fmla="*/ 852953 h 876005"/>
                <a:gd name="connsiteX1" fmla="*/ 3127402 w 6216384"/>
                <a:gd name="connsiteY1" fmla="*/ 25 h 876005"/>
                <a:gd name="connsiteX2" fmla="*/ 6216384 w 6216384"/>
                <a:gd name="connsiteY2" fmla="*/ 876005 h 87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6384" h="876005">
                  <a:moveTo>
                    <a:pt x="0" y="852953"/>
                  </a:moveTo>
                  <a:cubicBezTo>
                    <a:pt x="1045669" y="424568"/>
                    <a:pt x="2091338" y="-3817"/>
                    <a:pt x="3127402" y="25"/>
                  </a:cubicBezTo>
                  <a:cubicBezTo>
                    <a:pt x="4163466" y="3867"/>
                    <a:pt x="5189925" y="439936"/>
                    <a:pt x="6216384" y="876005"/>
                  </a:cubicBezTo>
                </a:path>
              </a:pathLst>
            </a:custGeom>
            <a:noFill/>
            <a:ln w="444500">
              <a:solidFill>
                <a:schemeClr val="accent4">
                  <a:lumMod val="75000"/>
                </a:schemeClr>
              </a:solidFill>
              <a:headEnd type="triangle" w="sm" len="sm"/>
              <a:tailEnd type="triangle" w="sm" len="sm"/>
            </a:ln>
            <a:scene3d>
              <a:camera prst="orthographicFront"/>
              <a:lightRig rig="threePt" dir="t"/>
            </a:scene3d>
            <a:sp3d>
              <a:bevelT w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 rot="20520000">
              <a:off x="2103481" y="3097730"/>
              <a:ext cx="1078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00" h="38100"/>
                <a:extrusionClr>
                  <a:srgbClr val="FF0000"/>
                </a:extrusionClr>
              </a:sp3d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ALIVE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38044" y="2705226"/>
              <a:ext cx="1396181" cy="4690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00" h="38100"/>
                <a:extrusionClr>
                  <a:srgbClr val="FF0000"/>
                </a:extrusionClr>
              </a:sp3d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ASLEEP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260000">
              <a:off x="5847551" y="3076353"/>
              <a:ext cx="1159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00" h="38100"/>
                <a:extrusionClr>
                  <a:srgbClr val="FF0000"/>
                </a:extrusionClr>
              </a:sp3d>
            </a:bodyPr>
            <a:lstStyle/>
            <a:p>
              <a:pPr algn="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DEAD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13:24-43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6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6" grpId="0"/>
      <p:bldP spid="12" grpId="0"/>
      <p:bldP spid="10" grpId="0"/>
      <p:bldP spid="11" grpId="0"/>
      <p:bldP spid="13" grpId="0"/>
      <p:bldP spid="14" grpId="0"/>
      <p:bldP spid="15" grpId="0"/>
      <p:bldP spid="19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582</TotalTime>
  <Words>345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Britannic Bold</vt:lpstr>
      <vt:lpstr>Stencil</vt:lpstr>
      <vt:lpstr>LilyUPC</vt:lpstr>
      <vt:lpstr>Castellar</vt:lpstr>
      <vt:lpstr>Arial</vt:lpstr>
      <vt:lpstr>Penoir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39</cp:revision>
  <dcterms:created xsi:type="dcterms:W3CDTF">2015-12-22T15:08:42Z</dcterms:created>
  <dcterms:modified xsi:type="dcterms:W3CDTF">2016-01-03T13:38:51Z</dcterms:modified>
</cp:coreProperties>
</file>