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79" r:id="rId8"/>
    <p:sldId id="259" r:id="rId9"/>
    <p:sldId id="274" r:id="rId10"/>
    <p:sldId id="260" r:id="rId11"/>
    <p:sldId id="263" r:id="rId12"/>
    <p:sldId id="273" r:id="rId13"/>
    <p:sldId id="267" r:id="rId14"/>
    <p:sldId id="268" r:id="rId15"/>
    <p:sldId id="264" r:id="rId16"/>
    <p:sldId id="269" r:id="rId17"/>
    <p:sldId id="270" r:id="rId18"/>
    <p:sldId id="278" r:id="rId19"/>
    <p:sldId id="275" r:id="rId20"/>
    <p:sldId id="276" r:id="rId21"/>
  </p:sldIdLst>
  <p:sldSz cx="9144000" cy="6858000" type="screen4x3"/>
  <p:notesSz cx="6858000" cy="9144000"/>
  <p:embeddedFontLst>
    <p:embeddedFont>
      <p:font typeface="LilyUPC" panose="020B0604020202020204" pitchFamily="34" charset="-34"/>
      <p:regular r:id="rId22"/>
      <p:bold r:id="rId23"/>
      <p:italic r:id="rId24"/>
      <p:boldItalic r:id="rId25"/>
    </p:embeddedFont>
    <p:embeddedFont>
      <p:font typeface="Penoir" panose="020B0500000000000000" pitchFamily="34" charset="0"/>
      <p:regular r:id="rId26"/>
      <p:bold r:id="rId27"/>
      <p:italic r:id="rId28"/>
      <p:boldItalic r:id="rId29"/>
    </p:embeddedFont>
    <p:embeddedFont>
      <p:font typeface="Britannic Bold" panose="020B0903060703020204" pitchFamily="34" charset="0"/>
      <p:regular r:id="rId30"/>
    </p:embeddedFont>
    <p:embeddedFont>
      <p:font typeface="Abadi MT Condensed Extra Bold" panose="020B0A06030101010103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A3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>
        <p:scale>
          <a:sx n="56" d="100"/>
          <a:sy n="56" d="100"/>
        </p:scale>
        <p:origin x="954" y="1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22DB1-149A-4FB5-BF46-D0E91AD1C571}" type="datetimeFigureOut">
              <a:rPr lang="en-US" smtClean="0"/>
              <a:t>6/27/2015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9D851-C48A-4727-9434-7F72C375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9935" y="399672"/>
            <a:ext cx="7787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8880" y="323088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 free CD of this message will be available following the service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9598">
            <a:off x="5477248" y="5008546"/>
            <a:ext cx="1027893" cy="107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662">
            <a:off x="7801268" y="3457782"/>
            <a:ext cx="1019397" cy="10193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5" name="TextBox 34"/>
          <p:cNvSpPr txBox="1"/>
          <p:nvPr/>
        </p:nvSpPr>
        <p:spPr>
          <a:xfrm>
            <a:off x="5537200" y="4695221"/>
            <a:ext cx="3423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IT WILL ALSO be available LATER THIS WEEK</a:t>
            </a:r>
          </a:p>
          <a:p>
            <a:pPr algn="r"/>
            <a:r>
              <a:rPr lang="en-US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VIA cALVARYOKC.COM</a:t>
            </a:r>
          </a:p>
        </p:txBody>
      </p:sp>
    </p:spTree>
    <p:extLst>
      <p:ext uri="{BB962C8B-B14F-4D97-AF65-F5344CB8AC3E}">
        <p14:creationId xmlns:p14="http://schemas.microsoft.com/office/powerpoint/2010/main" val="1235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0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Worry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merimnaō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 word meaning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the mind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54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4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13:22 ~ </a:t>
            </a:r>
            <a:r>
              <a:rPr lang="en-US" sz="3200" dirty="0">
                <a:solidFill>
                  <a:srgbClr val="FFFF00"/>
                </a:solidFill>
              </a:rPr>
              <a:t>A good </a:t>
            </a:r>
            <a:r>
              <a:rPr lang="en-US" sz="3200" i="1" dirty="0">
                <a:solidFill>
                  <a:srgbClr val="FFFF00"/>
                </a:solidFill>
              </a:rPr>
              <a:t>man</a:t>
            </a:r>
            <a:r>
              <a:rPr lang="en-US" sz="3200" dirty="0">
                <a:solidFill>
                  <a:srgbClr val="FFFF00"/>
                </a:solidFill>
              </a:rPr>
              <a:t> leaves an inheritance to his children’s children,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But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200" dirty="0">
                <a:solidFill>
                  <a:srgbClr val="FFFF00"/>
                </a:solidFill>
              </a:rPr>
              <a:t> wealth of the sinner is stored up for the righteous.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00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Robin to the Sparrow (Elizabeth Cheney)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36" y="123862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the robin to the sparrow: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one thing I would really like to know,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these anxious human beings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Rush about and worry so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56" y="3235183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the sparrow to the robin: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“Friend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 think that it must be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have no heavenly Father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cares for you and me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5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49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Oswald Chambers ~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“Worry is unconscious blasphemy.”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836" y="1761135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Corrie ten Boom ~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“Worry does not empty tomorrow of its troubles …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56" y="2243947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                                    it empties today of its strength.”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95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2050" name="Picture 2" descr="http://www.ellisoneducation.com/images/images/3branches_gov_fb_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5623" r="11040" b="5998"/>
          <a:stretch/>
        </p:blipFill>
        <p:spPr bwMode="auto">
          <a:xfrm rot="21370288">
            <a:off x="1296312" y="713584"/>
            <a:ext cx="4434598" cy="4840288"/>
          </a:xfrm>
          <a:prstGeom prst="rect">
            <a:avLst/>
          </a:prstGeom>
          <a:noFill/>
          <a:effectLst>
            <a:outerShdw blurRad="127000" dist="12700" dir="8100000" sy="-23000" kx="800400" algn="br" rotWithShape="0">
              <a:schemeClr val="bg1"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 h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84436">
            <a:off x="1882573" y="3028546"/>
            <a:ext cx="1317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Judicial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284436">
            <a:off x="3628152" y="3295525"/>
            <a:ext cx="148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Executive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8040" y="1921962"/>
            <a:ext cx="167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Legislative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5682" y="689807"/>
            <a:ext cx="29745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33:22 ~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Judge,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Lawgiver,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 King;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save us);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8167" y="682370"/>
            <a:ext cx="2974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3 Branches of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-mint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84325" y="1717705"/>
            <a:ext cx="1804215" cy="94858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11158">
            <a:off x="1738852" y="2835787"/>
            <a:ext cx="1491086" cy="94858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11158">
            <a:off x="3562784" y="3082201"/>
            <a:ext cx="1640195" cy="94858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4" grpId="0"/>
      <p:bldP spid="24" grpId="0"/>
      <p:bldP spid="8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4:19-20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Peter and John answered and said to them, “Whether it is right in the sight of God to listen to you more than to God, you judge.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cannot but speak the things which we have seen and heard.”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23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grpSp>
        <p:nvGrpSpPr>
          <p:cNvPr id="36" name="Group 35"/>
          <p:cNvGrpSpPr/>
          <p:nvPr/>
        </p:nvGrpSpPr>
        <p:grpSpPr>
          <a:xfrm rot="21231987">
            <a:off x="6248947" y="1525561"/>
            <a:ext cx="2095500" cy="2095500"/>
            <a:chOff x="5694292" y="1934941"/>
            <a:chExt cx="1905000" cy="1905000"/>
          </a:xfrm>
          <a:effectLst>
            <a:outerShdw blurRad="127000" dir="13500000" sy="23000" kx="1200000" algn="br" rotWithShape="0">
              <a:schemeClr val="bg1">
                <a:alpha val="20000"/>
              </a:scheme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292" y="1934941"/>
              <a:ext cx="1905000" cy="1905000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6368603" y="2644462"/>
              <a:ext cx="548645" cy="5591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67450" y="2740013"/>
              <a:ext cx="764381" cy="300844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  <a:latin typeface="Abadi MT Condensed Extra Bold" panose="020B0A06030101010103" pitchFamily="34" charset="0"/>
                </a:rPr>
                <a:t>Bubba</a:t>
              </a:r>
              <a:endParaRPr lang="en-US" dirty="0">
                <a:solidFill>
                  <a:schemeClr val="bg2">
                    <a:lumMod val="10000"/>
                  </a:schemeClr>
                </a:solidFill>
                <a:latin typeface="Abadi MT Condensed Extra Bold" panose="020B0A06030101010103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9095" r="56763" b="56515"/>
          <a:stretch/>
        </p:blipFill>
        <p:spPr>
          <a:xfrm>
            <a:off x="3198570" y="1608144"/>
            <a:ext cx="2865142" cy="3653362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outerShdw blurRad="152400" dist="101600" dir="5400000" sx="90000" sy="-19000" rotWithShape="0">
              <a:schemeClr val="bg1"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</p:pic>
      <p:grpSp>
        <p:nvGrpSpPr>
          <p:cNvPr id="39" name="Group 38"/>
          <p:cNvGrpSpPr/>
          <p:nvPr/>
        </p:nvGrpSpPr>
        <p:grpSpPr>
          <a:xfrm rot="513788">
            <a:off x="958741" y="2314421"/>
            <a:ext cx="2095500" cy="2095500"/>
            <a:chOff x="5283295" y="1878137"/>
            <a:chExt cx="1905000" cy="1905000"/>
          </a:xfrm>
          <a:effectLst>
            <a:outerShdw blurRad="127000" dir="18900000" sy="23000" kx="-1200000" algn="bl" rotWithShape="0">
              <a:schemeClr val="bg1">
                <a:alpha val="20000"/>
              </a:schemeClr>
            </a:outerShdw>
          </a:effectLst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295" y="1878137"/>
              <a:ext cx="1905000" cy="1905000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5955111" y="2572502"/>
              <a:ext cx="548645" cy="5591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324" y="2672215"/>
              <a:ext cx="764381" cy="300844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  <a:latin typeface="Abadi MT Condensed Extra Bold" panose="020B0A06030101010103" pitchFamily="34" charset="0"/>
                </a:rPr>
                <a:t>Bubba</a:t>
              </a:r>
              <a:endParaRPr lang="en-US" dirty="0">
                <a:solidFill>
                  <a:schemeClr val="bg2">
                    <a:lumMod val="10000"/>
                  </a:schemeClr>
                </a:solidFill>
                <a:latin typeface="Abadi MT Condensed Extra Bold" panose="020B0A060301010101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58716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992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23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609" y="702023"/>
            <a:ext cx="189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Noah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5291" y="1750708"/>
            <a:ext cx="189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Ham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997" y="1749428"/>
            <a:ext cx="189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Shem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8203" y="1748148"/>
            <a:ext cx="189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Japheth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41" y="2792527"/>
            <a:ext cx="117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Cush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107" y="3844346"/>
            <a:ext cx="1896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Nimrod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87633" y="1312740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3741189" y="683568"/>
            <a:ext cx="0" cy="17350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89314" y="1547197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7020" y="1539864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5438882" y="684223"/>
            <a:ext cx="0" cy="17350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8057" y="1547852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57561" y="2307382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911117" y="1678210"/>
            <a:ext cx="0" cy="17350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59242" y="2541839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6005" y="3381387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1907254" y="2752870"/>
            <a:ext cx="0" cy="173507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56429" y="3616499"/>
            <a:ext cx="0" cy="2344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5400000">
            <a:off x="4484277" y="723714"/>
            <a:ext cx="216331" cy="3461847"/>
          </a:xfrm>
          <a:custGeom>
            <a:avLst/>
            <a:gdLst>
              <a:gd name="connsiteX0" fmla="*/ 0 w 262227"/>
              <a:gd name="connsiteY0" fmla="*/ 0 h 3461847"/>
              <a:gd name="connsiteX1" fmla="*/ 131114 w 262227"/>
              <a:gd name="connsiteY1" fmla="*/ 124235 h 3461847"/>
              <a:gd name="connsiteX2" fmla="*/ 131114 w 262227"/>
              <a:gd name="connsiteY2" fmla="*/ 1617281 h 3461847"/>
              <a:gd name="connsiteX3" fmla="*/ 262228 w 262227"/>
              <a:gd name="connsiteY3" fmla="*/ 1741516 h 3461847"/>
              <a:gd name="connsiteX4" fmla="*/ 131114 w 262227"/>
              <a:gd name="connsiteY4" fmla="*/ 1865751 h 3461847"/>
              <a:gd name="connsiteX5" fmla="*/ 131114 w 262227"/>
              <a:gd name="connsiteY5" fmla="*/ 3337612 h 3461847"/>
              <a:gd name="connsiteX6" fmla="*/ 0 w 262227"/>
              <a:gd name="connsiteY6" fmla="*/ 3461847 h 3461847"/>
              <a:gd name="connsiteX7" fmla="*/ 0 w 262227"/>
              <a:gd name="connsiteY7" fmla="*/ 0 h 3461847"/>
              <a:gd name="connsiteX0" fmla="*/ 0 w 262227"/>
              <a:gd name="connsiteY0" fmla="*/ 0 h 3461847"/>
              <a:gd name="connsiteX1" fmla="*/ 131114 w 262227"/>
              <a:gd name="connsiteY1" fmla="*/ 124235 h 3461847"/>
              <a:gd name="connsiteX2" fmla="*/ 131114 w 262227"/>
              <a:gd name="connsiteY2" fmla="*/ 1617281 h 3461847"/>
              <a:gd name="connsiteX3" fmla="*/ 262228 w 262227"/>
              <a:gd name="connsiteY3" fmla="*/ 1741516 h 3461847"/>
              <a:gd name="connsiteX4" fmla="*/ 131114 w 262227"/>
              <a:gd name="connsiteY4" fmla="*/ 1865751 h 3461847"/>
              <a:gd name="connsiteX5" fmla="*/ 131114 w 262227"/>
              <a:gd name="connsiteY5" fmla="*/ 3337612 h 3461847"/>
              <a:gd name="connsiteX6" fmla="*/ 0 w 262227"/>
              <a:gd name="connsiteY6" fmla="*/ 3461847 h 3461847"/>
              <a:gd name="connsiteX0" fmla="*/ 0 w 262228"/>
              <a:gd name="connsiteY0" fmla="*/ 0 h 3461847"/>
              <a:gd name="connsiteX1" fmla="*/ 131114 w 262228"/>
              <a:gd name="connsiteY1" fmla="*/ 124235 h 3461847"/>
              <a:gd name="connsiteX2" fmla="*/ 131114 w 262228"/>
              <a:gd name="connsiteY2" fmla="*/ 1617281 h 3461847"/>
              <a:gd name="connsiteX3" fmla="*/ 262228 w 262228"/>
              <a:gd name="connsiteY3" fmla="*/ 1741516 h 3461847"/>
              <a:gd name="connsiteX4" fmla="*/ 131114 w 262228"/>
              <a:gd name="connsiteY4" fmla="*/ 1865751 h 3461847"/>
              <a:gd name="connsiteX5" fmla="*/ 131114 w 262228"/>
              <a:gd name="connsiteY5" fmla="*/ 3337612 h 3461847"/>
              <a:gd name="connsiteX6" fmla="*/ 0 w 262228"/>
              <a:gd name="connsiteY6" fmla="*/ 3461847 h 3461847"/>
              <a:gd name="connsiteX7" fmla="*/ 0 w 262228"/>
              <a:gd name="connsiteY7" fmla="*/ 0 h 3461847"/>
              <a:gd name="connsiteX0" fmla="*/ 0 w 262228"/>
              <a:gd name="connsiteY0" fmla="*/ 0 h 3461847"/>
              <a:gd name="connsiteX1" fmla="*/ 131114 w 262228"/>
              <a:gd name="connsiteY1" fmla="*/ 124235 h 3461847"/>
              <a:gd name="connsiteX2" fmla="*/ 131114 w 262228"/>
              <a:gd name="connsiteY2" fmla="*/ 1617281 h 3461847"/>
              <a:gd name="connsiteX3" fmla="*/ 216331 w 262228"/>
              <a:gd name="connsiteY3" fmla="*/ 1741516 h 3461847"/>
              <a:gd name="connsiteX4" fmla="*/ 131114 w 262228"/>
              <a:gd name="connsiteY4" fmla="*/ 1865751 h 3461847"/>
              <a:gd name="connsiteX5" fmla="*/ 131114 w 262228"/>
              <a:gd name="connsiteY5" fmla="*/ 3337612 h 3461847"/>
              <a:gd name="connsiteX6" fmla="*/ 0 w 262228"/>
              <a:gd name="connsiteY6" fmla="*/ 3461847 h 3461847"/>
              <a:gd name="connsiteX0" fmla="*/ 0 w 216331"/>
              <a:gd name="connsiteY0" fmla="*/ 0 h 3461847"/>
              <a:gd name="connsiteX1" fmla="*/ 131114 w 216331"/>
              <a:gd name="connsiteY1" fmla="*/ 124235 h 3461847"/>
              <a:gd name="connsiteX2" fmla="*/ 131114 w 216331"/>
              <a:gd name="connsiteY2" fmla="*/ 1617281 h 3461847"/>
              <a:gd name="connsiteX3" fmla="*/ 212804 w 216331"/>
              <a:gd name="connsiteY3" fmla="*/ 1741516 h 3461847"/>
              <a:gd name="connsiteX4" fmla="*/ 131114 w 216331"/>
              <a:gd name="connsiteY4" fmla="*/ 1865751 h 3461847"/>
              <a:gd name="connsiteX5" fmla="*/ 131114 w 216331"/>
              <a:gd name="connsiteY5" fmla="*/ 3337612 h 3461847"/>
              <a:gd name="connsiteX6" fmla="*/ 0 w 216331"/>
              <a:gd name="connsiteY6" fmla="*/ 3461847 h 3461847"/>
              <a:gd name="connsiteX7" fmla="*/ 0 w 216331"/>
              <a:gd name="connsiteY7" fmla="*/ 0 h 3461847"/>
              <a:gd name="connsiteX0" fmla="*/ 0 w 216331"/>
              <a:gd name="connsiteY0" fmla="*/ 0 h 3461847"/>
              <a:gd name="connsiteX1" fmla="*/ 131114 w 216331"/>
              <a:gd name="connsiteY1" fmla="*/ 124235 h 3461847"/>
              <a:gd name="connsiteX2" fmla="*/ 131114 w 216331"/>
              <a:gd name="connsiteY2" fmla="*/ 1617281 h 3461847"/>
              <a:gd name="connsiteX3" fmla="*/ 216331 w 216331"/>
              <a:gd name="connsiteY3" fmla="*/ 1741516 h 3461847"/>
              <a:gd name="connsiteX4" fmla="*/ 131114 w 216331"/>
              <a:gd name="connsiteY4" fmla="*/ 1865751 h 3461847"/>
              <a:gd name="connsiteX5" fmla="*/ 131114 w 216331"/>
              <a:gd name="connsiteY5" fmla="*/ 3337612 h 3461847"/>
              <a:gd name="connsiteX6" fmla="*/ 0 w 216331"/>
              <a:gd name="connsiteY6" fmla="*/ 3461847 h 34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31" h="3461847" stroke="0" extrusionOk="0">
                <a:moveTo>
                  <a:pt x="0" y="0"/>
                </a:moveTo>
                <a:cubicBezTo>
                  <a:pt x="72412" y="0"/>
                  <a:pt x="131114" y="55622"/>
                  <a:pt x="131114" y="124235"/>
                </a:cubicBezTo>
                <a:lnTo>
                  <a:pt x="131114" y="1617281"/>
                </a:lnTo>
                <a:cubicBezTo>
                  <a:pt x="131114" y="1685894"/>
                  <a:pt x="140392" y="1741516"/>
                  <a:pt x="212804" y="1741516"/>
                </a:cubicBezTo>
                <a:cubicBezTo>
                  <a:pt x="140392" y="1741516"/>
                  <a:pt x="131114" y="1797138"/>
                  <a:pt x="131114" y="1865751"/>
                </a:cubicBezTo>
                <a:lnTo>
                  <a:pt x="131114" y="3337612"/>
                </a:lnTo>
                <a:cubicBezTo>
                  <a:pt x="131114" y="3406225"/>
                  <a:pt x="72412" y="3461847"/>
                  <a:pt x="0" y="3461847"/>
                </a:cubicBezTo>
                <a:lnTo>
                  <a:pt x="0" y="0"/>
                </a:lnTo>
                <a:close/>
              </a:path>
              <a:path w="216331" h="3461847" fill="none">
                <a:moveTo>
                  <a:pt x="0" y="0"/>
                </a:moveTo>
                <a:cubicBezTo>
                  <a:pt x="72412" y="0"/>
                  <a:pt x="131114" y="55622"/>
                  <a:pt x="131114" y="124235"/>
                </a:cubicBezTo>
                <a:lnTo>
                  <a:pt x="131114" y="1617281"/>
                </a:lnTo>
                <a:cubicBezTo>
                  <a:pt x="131114" y="1685894"/>
                  <a:pt x="143919" y="1741516"/>
                  <a:pt x="216331" y="1741516"/>
                </a:cubicBezTo>
                <a:cubicBezTo>
                  <a:pt x="143919" y="1741516"/>
                  <a:pt x="131114" y="1797138"/>
                  <a:pt x="131114" y="1865751"/>
                </a:cubicBezTo>
                <a:lnTo>
                  <a:pt x="131114" y="3337612"/>
                </a:lnTo>
                <a:cubicBezTo>
                  <a:pt x="131114" y="3406225"/>
                  <a:pt x="72412" y="3461847"/>
                  <a:pt x="0" y="3461847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11340" y="2714268"/>
            <a:ext cx="378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Monotheistic Yahweh worshippers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28" name="Right Brace 25"/>
          <p:cNvSpPr/>
          <p:nvPr/>
        </p:nvSpPr>
        <p:spPr>
          <a:xfrm rot="5400000">
            <a:off x="2638836" y="3897920"/>
            <a:ext cx="216332" cy="1213356"/>
          </a:xfrm>
          <a:custGeom>
            <a:avLst/>
            <a:gdLst>
              <a:gd name="connsiteX0" fmla="*/ 0 w 262227"/>
              <a:gd name="connsiteY0" fmla="*/ 0 h 3461847"/>
              <a:gd name="connsiteX1" fmla="*/ 131114 w 262227"/>
              <a:gd name="connsiteY1" fmla="*/ 124235 h 3461847"/>
              <a:gd name="connsiteX2" fmla="*/ 131114 w 262227"/>
              <a:gd name="connsiteY2" fmla="*/ 1617281 h 3461847"/>
              <a:gd name="connsiteX3" fmla="*/ 262228 w 262227"/>
              <a:gd name="connsiteY3" fmla="*/ 1741516 h 3461847"/>
              <a:gd name="connsiteX4" fmla="*/ 131114 w 262227"/>
              <a:gd name="connsiteY4" fmla="*/ 1865751 h 3461847"/>
              <a:gd name="connsiteX5" fmla="*/ 131114 w 262227"/>
              <a:gd name="connsiteY5" fmla="*/ 3337612 h 3461847"/>
              <a:gd name="connsiteX6" fmla="*/ 0 w 262227"/>
              <a:gd name="connsiteY6" fmla="*/ 3461847 h 3461847"/>
              <a:gd name="connsiteX7" fmla="*/ 0 w 262227"/>
              <a:gd name="connsiteY7" fmla="*/ 0 h 3461847"/>
              <a:gd name="connsiteX0" fmla="*/ 0 w 262227"/>
              <a:gd name="connsiteY0" fmla="*/ 0 h 3461847"/>
              <a:gd name="connsiteX1" fmla="*/ 131114 w 262227"/>
              <a:gd name="connsiteY1" fmla="*/ 124235 h 3461847"/>
              <a:gd name="connsiteX2" fmla="*/ 131114 w 262227"/>
              <a:gd name="connsiteY2" fmla="*/ 1617281 h 3461847"/>
              <a:gd name="connsiteX3" fmla="*/ 262228 w 262227"/>
              <a:gd name="connsiteY3" fmla="*/ 1741516 h 3461847"/>
              <a:gd name="connsiteX4" fmla="*/ 131114 w 262227"/>
              <a:gd name="connsiteY4" fmla="*/ 1865751 h 3461847"/>
              <a:gd name="connsiteX5" fmla="*/ 131114 w 262227"/>
              <a:gd name="connsiteY5" fmla="*/ 3337612 h 3461847"/>
              <a:gd name="connsiteX6" fmla="*/ 0 w 262227"/>
              <a:gd name="connsiteY6" fmla="*/ 3461847 h 3461847"/>
              <a:gd name="connsiteX0" fmla="*/ 0 w 262228"/>
              <a:gd name="connsiteY0" fmla="*/ 0 h 3461847"/>
              <a:gd name="connsiteX1" fmla="*/ 131114 w 262228"/>
              <a:gd name="connsiteY1" fmla="*/ 124235 h 3461847"/>
              <a:gd name="connsiteX2" fmla="*/ 131114 w 262228"/>
              <a:gd name="connsiteY2" fmla="*/ 1617281 h 3461847"/>
              <a:gd name="connsiteX3" fmla="*/ 262228 w 262228"/>
              <a:gd name="connsiteY3" fmla="*/ 1741516 h 3461847"/>
              <a:gd name="connsiteX4" fmla="*/ 131114 w 262228"/>
              <a:gd name="connsiteY4" fmla="*/ 1865751 h 3461847"/>
              <a:gd name="connsiteX5" fmla="*/ 131114 w 262228"/>
              <a:gd name="connsiteY5" fmla="*/ 3337612 h 3461847"/>
              <a:gd name="connsiteX6" fmla="*/ 0 w 262228"/>
              <a:gd name="connsiteY6" fmla="*/ 3461847 h 3461847"/>
              <a:gd name="connsiteX7" fmla="*/ 0 w 262228"/>
              <a:gd name="connsiteY7" fmla="*/ 0 h 3461847"/>
              <a:gd name="connsiteX0" fmla="*/ 0 w 262228"/>
              <a:gd name="connsiteY0" fmla="*/ 0 h 3461847"/>
              <a:gd name="connsiteX1" fmla="*/ 131114 w 262228"/>
              <a:gd name="connsiteY1" fmla="*/ 124235 h 3461847"/>
              <a:gd name="connsiteX2" fmla="*/ 131114 w 262228"/>
              <a:gd name="connsiteY2" fmla="*/ 1617281 h 3461847"/>
              <a:gd name="connsiteX3" fmla="*/ 216331 w 262228"/>
              <a:gd name="connsiteY3" fmla="*/ 1741516 h 3461847"/>
              <a:gd name="connsiteX4" fmla="*/ 131114 w 262228"/>
              <a:gd name="connsiteY4" fmla="*/ 1865751 h 3461847"/>
              <a:gd name="connsiteX5" fmla="*/ 131114 w 262228"/>
              <a:gd name="connsiteY5" fmla="*/ 3337612 h 3461847"/>
              <a:gd name="connsiteX6" fmla="*/ 0 w 262228"/>
              <a:gd name="connsiteY6" fmla="*/ 3461847 h 3461847"/>
              <a:gd name="connsiteX0" fmla="*/ 0 w 216331"/>
              <a:gd name="connsiteY0" fmla="*/ 0 h 3461847"/>
              <a:gd name="connsiteX1" fmla="*/ 131114 w 216331"/>
              <a:gd name="connsiteY1" fmla="*/ 124235 h 3461847"/>
              <a:gd name="connsiteX2" fmla="*/ 131114 w 216331"/>
              <a:gd name="connsiteY2" fmla="*/ 1617281 h 3461847"/>
              <a:gd name="connsiteX3" fmla="*/ 212804 w 216331"/>
              <a:gd name="connsiteY3" fmla="*/ 1741516 h 3461847"/>
              <a:gd name="connsiteX4" fmla="*/ 131114 w 216331"/>
              <a:gd name="connsiteY4" fmla="*/ 1865751 h 3461847"/>
              <a:gd name="connsiteX5" fmla="*/ 131114 w 216331"/>
              <a:gd name="connsiteY5" fmla="*/ 3337612 h 3461847"/>
              <a:gd name="connsiteX6" fmla="*/ 0 w 216331"/>
              <a:gd name="connsiteY6" fmla="*/ 3461847 h 3461847"/>
              <a:gd name="connsiteX7" fmla="*/ 0 w 216331"/>
              <a:gd name="connsiteY7" fmla="*/ 0 h 3461847"/>
              <a:gd name="connsiteX0" fmla="*/ 0 w 216331"/>
              <a:gd name="connsiteY0" fmla="*/ 0 h 3461847"/>
              <a:gd name="connsiteX1" fmla="*/ 131114 w 216331"/>
              <a:gd name="connsiteY1" fmla="*/ 124235 h 3461847"/>
              <a:gd name="connsiteX2" fmla="*/ 131114 w 216331"/>
              <a:gd name="connsiteY2" fmla="*/ 1617281 h 3461847"/>
              <a:gd name="connsiteX3" fmla="*/ 216331 w 216331"/>
              <a:gd name="connsiteY3" fmla="*/ 1741516 h 3461847"/>
              <a:gd name="connsiteX4" fmla="*/ 131114 w 216331"/>
              <a:gd name="connsiteY4" fmla="*/ 1865751 h 3461847"/>
              <a:gd name="connsiteX5" fmla="*/ 131114 w 216331"/>
              <a:gd name="connsiteY5" fmla="*/ 3337612 h 3461847"/>
              <a:gd name="connsiteX6" fmla="*/ 0 w 216331"/>
              <a:gd name="connsiteY6" fmla="*/ 3461847 h 34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331" h="3461847" stroke="0" extrusionOk="0">
                <a:moveTo>
                  <a:pt x="0" y="0"/>
                </a:moveTo>
                <a:cubicBezTo>
                  <a:pt x="72412" y="0"/>
                  <a:pt x="131114" y="55622"/>
                  <a:pt x="131114" y="124235"/>
                </a:cubicBezTo>
                <a:lnTo>
                  <a:pt x="131114" y="1617281"/>
                </a:lnTo>
                <a:cubicBezTo>
                  <a:pt x="131114" y="1685894"/>
                  <a:pt x="140392" y="1741516"/>
                  <a:pt x="212804" y="1741516"/>
                </a:cubicBezTo>
                <a:cubicBezTo>
                  <a:pt x="140392" y="1741516"/>
                  <a:pt x="131114" y="1797138"/>
                  <a:pt x="131114" y="1865751"/>
                </a:cubicBezTo>
                <a:lnTo>
                  <a:pt x="131114" y="3337612"/>
                </a:lnTo>
                <a:cubicBezTo>
                  <a:pt x="131114" y="3406225"/>
                  <a:pt x="72412" y="3461847"/>
                  <a:pt x="0" y="3461847"/>
                </a:cubicBezTo>
                <a:lnTo>
                  <a:pt x="0" y="0"/>
                </a:lnTo>
                <a:close/>
              </a:path>
              <a:path w="216331" h="3461847" fill="none">
                <a:moveTo>
                  <a:pt x="0" y="0"/>
                </a:moveTo>
                <a:cubicBezTo>
                  <a:pt x="72412" y="0"/>
                  <a:pt x="131114" y="55622"/>
                  <a:pt x="131114" y="124235"/>
                </a:cubicBezTo>
                <a:lnTo>
                  <a:pt x="131114" y="1617281"/>
                </a:lnTo>
                <a:cubicBezTo>
                  <a:pt x="131114" y="1685894"/>
                  <a:pt x="143919" y="1741516"/>
                  <a:pt x="216331" y="1741516"/>
                </a:cubicBezTo>
                <a:cubicBezTo>
                  <a:pt x="143919" y="1741516"/>
                  <a:pt x="131114" y="1797138"/>
                  <a:pt x="131114" y="1865751"/>
                </a:cubicBezTo>
                <a:lnTo>
                  <a:pt x="131114" y="3337612"/>
                </a:lnTo>
                <a:cubicBezTo>
                  <a:pt x="131114" y="3406225"/>
                  <a:pt x="72412" y="3461847"/>
                  <a:pt x="0" y="3461847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65900" y="4764229"/>
            <a:ext cx="3789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noir" panose="020B0500000000000000" pitchFamily="34" charset="0"/>
              </a:rPr>
              <a:t>Polytheistic Idol worshippers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pic>
        <p:nvPicPr>
          <p:cNvPr id="3074" name="Picture 2" descr="http://www.zindamagazine.com/graphics/Pix_Mag/ziggurat3.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481">
            <a:off x="4827928" y="3472524"/>
            <a:ext cx="3722656" cy="1913193"/>
          </a:xfrm>
          <a:prstGeom prst="rect">
            <a:avLst/>
          </a:prstGeom>
          <a:noFill/>
          <a:effectLst>
            <a:outerShdw blurRad="127000" dir="13500000" sy="23000" kx="1200000" algn="b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5368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26" grpId="0" animBg="1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1028" name="Picture 4" descr="http://tip.duke.edu/tutorial/Aztec_Tonatiu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525">
            <a:off x="320754" y="2761693"/>
            <a:ext cx="2544905" cy="2544905"/>
          </a:xfrm>
          <a:prstGeom prst="rect">
            <a:avLst/>
          </a:prstGeom>
          <a:noFill/>
          <a:effectLst>
            <a:outerShdw blurRad="127000" dir="13500000" sy="23000" kx="1200000" algn="br" rotWithShape="0">
              <a:schemeClr val="bg1">
                <a:alpha val="20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tfinding.com/images/lot/_268/phoenix_ancient_art_aegean_marble_idol_of_the_steatopygic_type_123236792542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t="12072" r="15366" b="6644"/>
          <a:stretch/>
        </p:blipFill>
        <p:spPr bwMode="auto">
          <a:xfrm rot="294435">
            <a:off x="2451209" y="603919"/>
            <a:ext cx="2291095" cy="3616069"/>
          </a:xfrm>
          <a:prstGeom prst="rect">
            <a:avLst/>
          </a:prstGeom>
          <a:noFill/>
          <a:effectLst>
            <a:outerShdw blurRad="127000" dir="18900000" sy="23000" kx="-1200000" algn="bl" rotWithShape="0">
              <a:schemeClr val="bg1">
                <a:alpha val="20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65">
            <a:off x="6626688" y="350528"/>
            <a:ext cx="1980517" cy="4083537"/>
          </a:xfrm>
          <a:prstGeom prst="rect">
            <a:avLst/>
          </a:prstGeom>
          <a:effectLst>
            <a:outerShdw blurRad="127000" dir="13500000" sy="23000" kx="1200000" algn="br" rotWithShape="0">
              <a:schemeClr val="bg1">
                <a:alpha val="20000"/>
              </a:schemeClr>
            </a:outerShdw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768403" y="527953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9703" y="407955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7891" y="4385635"/>
            <a:ext cx="198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(Egypt)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Image result for greek sun god helio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9"/>
          <a:stretch/>
        </p:blipFill>
        <p:spPr bwMode="auto">
          <a:xfrm rot="21406907">
            <a:off x="4037830" y="1961286"/>
            <a:ext cx="2807240" cy="3573455"/>
          </a:xfrm>
          <a:prstGeom prst="rect">
            <a:avLst/>
          </a:prstGeom>
          <a:noFill/>
          <a:effectLst>
            <a:outerShdw blurRad="127000" dir="13500000" sy="23000" kx="1200000" algn="br" rotWithShape="0">
              <a:schemeClr val="bg1">
                <a:alpha val="20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428298" y="5421695"/>
            <a:ext cx="255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Helios (Greece)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2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1" grpId="0"/>
      <p:bldP spid="31" grpId="1"/>
      <p:bldP spid="32" grpId="0"/>
      <p:bldP spid="32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pic>
        <p:nvPicPr>
          <p:cNvPr id="2050" name="Picture 2" descr="https://encrypted-tbn1.gstatic.com/images?q=tbn:ANd9GcSI5Tb5MZactMnIiyu_u6NN3tgCCA34oWANwcLqWFpJiIVEyi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933">
            <a:off x="3043751" y="787427"/>
            <a:ext cx="3273580" cy="4370397"/>
          </a:xfrm>
          <a:prstGeom prst="rect">
            <a:avLst/>
          </a:prstGeom>
          <a:noFill/>
          <a:effectLst>
            <a:outerShdw blurRad="127000" dist="12700" dir="8100000" sy="-23000" kx="800400" algn="b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86931" y="1093509"/>
            <a:ext cx="784690" cy="76357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09011" y="1406168"/>
            <a:ext cx="784690" cy="76357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 rot="597984">
            <a:off x="4358539" y="2685755"/>
            <a:ext cx="910147" cy="415387"/>
          </a:xfrm>
          <a:prstGeom prst="doubleWav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43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960132" y="2670934"/>
            <a:ext cx="784690" cy="763571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381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16" y="702023"/>
            <a:ext cx="8200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douleuō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verb form of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doulos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bond-servant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noir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116" y="2746188"/>
            <a:ext cx="82001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6:10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love of money is a root of all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evil, for which some have strayed from the faith in their greediness, and pierced themselves through with many sorrows.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247" y="1721224"/>
            <a:ext cx="7962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mammōnas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worldly wealth personified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2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024" y="708508"/>
            <a:ext cx="8211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Command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are rich in this present age not to be haughty, nor to trust in uncertain riches but in the living God,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2116" y="702023"/>
            <a:ext cx="820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Tim. 6:17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16" y="105032"/>
            <a:ext cx="778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cs typeface="LilyUPC" panose="020B0604020202020204" pitchFamily="34" charset="-34"/>
              </a:rPr>
              <a:t>MATTHEW 6:22-34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cs typeface="Lily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294" y="1676400"/>
            <a:ext cx="827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who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us richly all things to enjoy.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60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atthew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tthew">
      <a:majorFont>
        <a:latin typeface="Penoir"/>
        <a:ea typeface=""/>
        <a:cs typeface=""/>
      </a:majorFont>
      <a:minorFont>
        <a:latin typeface="Penoir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44961E-0970-4675-8C1A-8ABB0B0FB329}" vid="{F3943BE5-2AEB-44A9-95BA-FC3792F7D8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Matthew</Template>
  <TotalTime>6147</TotalTime>
  <Words>392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LilyUPC</vt:lpstr>
      <vt:lpstr>Times New Roman</vt:lpstr>
      <vt:lpstr>Penoir</vt:lpstr>
      <vt:lpstr>Britannic Bold</vt:lpstr>
      <vt:lpstr>Abadi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49</cp:revision>
  <dcterms:created xsi:type="dcterms:W3CDTF">2015-06-22T19:55:20Z</dcterms:created>
  <dcterms:modified xsi:type="dcterms:W3CDTF">2015-06-28T12:29:42Z</dcterms:modified>
</cp:coreProperties>
</file>